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2" r:id="rId2"/>
  </p:sldMasterIdLst>
  <p:notesMasterIdLst>
    <p:notesMasterId r:id="rId3"/>
  </p:notesMasterIdLst>
  <p:sldIdLst>
    <p:sldId id="256" r:id="rId4"/>
    <p:sldId id="259" r:id="rId5"/>
    <p:sldId id="257" r:id="rId6"/>
    <p:sldId id="282" r:id="rId7"/>
    <p:sldId id="261" r:id="rId8"/>
    <p:sldId id="262" r:id="rId9"/>
    <p:sldId id="263" r:id="rId10"/>
    <p:sldId id="279" r:id="rId11"/>
    <p:sldId id="264" r:id="rId12"/>
    <p:sldId id="266" r:id="rId13"/>
    <p:sldId id="267" r:id="rId14"/>
    <p:sldId id="268" r:id="rId15"/>
    <p:sldId id="280" r:id="rId16"/>
    <p:sldId id="269" r:id="rId17"/>
    <p:sldId id="270" r:id="rId18"/>
    <p:sldId id="271" r:id="rId19"/>
    <p:sldId id="272" r:id="rId20"/>
    <p:sldId id="281" r:id="rId21"/>
    <p:sldId id="273" r:id="rId22"/>
    <p:sldId id="275" r:id="rId23"/>
    <p:sldId id="276" r:id="rId24"/>
    <p:sldId id="277" r:id="rId25"/>
    <p:sldId id="278" r:id="rId26"/>
    <p:sldId id="283"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2.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A45A1-73AC-41B9-BC2C-0B39AD14F6EB}"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81910-968F-4ECE-9EE0-05BD5773BE88}" type="slidenum">
              <a:rPr lang="zh-CN" altLang="en-US" smtClean="0"/>
              <a:t>‹#›</a:t>
            </a:fld>
            <a:endParaRPr lang="zh-CN" altLang="en-US"/>
          </a:p>
        </p:txBody>
      </p:sp>
    </p:spTree>
    <p:extLst>
      <p:ext uri="{BB962C8B-B14F-4D97-AF65-F5344CB8AC3E}">
        <p14:creationId val="312778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891214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582035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927025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44168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722012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088998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090603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853111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082761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89849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133307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38890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683005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545040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015033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262536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44893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933018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857672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51849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27953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407161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402237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045195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1102159555"/>
      </p:ext>
    </p:extLst>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1783625454"/>
      </p:ext>
    </p:extLst>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467830096"/>
      </p:ext>
    </p:extLst>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extLst>
      <p:ext uri="{BB962C8B-B14F-4D97-AF65-F5344CB8AC3E}">
        <p14:creationId val="1360479141"/>
      </p:ext>
    </p:extLst>
  </p:cSld>
  <p:clrMapOvr>
    <a:masterClrMapping/>
  </p:clrMapOvr>
  <p:transition spd="slow">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仅标题">
    <p:spTree>
      <p:nvGrpSpPr>
        <p:cNvPr id="1" name=""/>
        <p:cNvGrpSpPr/>
        <p:nvPr/>
      </p:nvGrpSpPr>
      <p:grpSpPr>
        <a:xfrm>
          <a:off x="0" y="0"/>
          <a:ext cx="0" cy="0"/>
        </a:xfrm>
      </p:grpSpPr>
    </p:spTree>
    <p:extLst>
      <p:ext uri="{BB962C8B-B14F-4D97-AF65-F5344CB8AC3E}">
        <p14:creationId val="3756916187"/>
      </p:ext>
    </p:extLst>
  </p:cSld>
  <p:clrMapOvr>
    <a:masterClrMapping/>
  </p:clrMapOvr>
  <p:transition spd="slow">
    <p:push dir="u"/>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3065843"/>
      </p:ext>
    </p:extLst>
  </p:cSld>
  <p:clrMapOvr>
    <a:masterClrMapping/>
  </p:clrMapOvr>
  <p:transition spd="slow">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1773584"/>
      </p:ext>
    </p:extLst>
  </p:cSld>
  <p:clrMapOvr>
    <a:masterClrMapping/>
  </p:clrMapOvr>
  <p:transition spd="slow">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92925877"/>
      </p:ext>
    </p:extLst>
  </p:cSld>
  <p:clrMapOvr>
    <a:masterClrMapping/>
  </p:clrMapOvr>
  <p:transition spd="slow">
    <p:push dir="u"/>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0229434"/>
      </p:ext>
    </p:extLst>
  </p:cSld>
  <p:clrMapOvr>
    <a:masterClrMapping/>
  </p:clrMapOvr>
  <p:transition spd="slow">
    <p:push dir="u"/>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1179940"/>
      </p:ext>
    </p:extLst>
  </p:cSld>
  <p:clrMapOvr>
    <a:masterClrMapping/>
  </p:clrMapOvr>
  <p:transition spd="slow">
    <p:push dir="u"/>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92475634"/>
      </p:ext>
    </p:extLst>
  </p:cSld>
  <p:clrMapOvr>
    <a:masterClrMapping/>
  </p:clrMapOvr>
  <p:transition spd="slow">
    <p:push dir="u"/>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1288595520"/>
      </p:ext>
    </p:extLst>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8449660"/>
      </p:ext>
    </p:extLst>
  </p:cSld>
  <p:clrMapOvr>
    <a:masterClrMapping/>
  </p:clrMapOvr>
  <p:transition spd="slow">
    <p:push dir="u"/>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6832104"/>
      </p:ext>
    </p:extLst>
  </p:cSld>
  <p:clrMapOvr>
    <a:masterClrMapping/>
  </p:clrMapOvr>
  <p:transition spd="slow">
    <p:push dir="u"/>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4223910"/>
      </p:ext>
    </p:extLst>
  </p:cSld>
  <p:clrMapOvr>
    <a:masterClrMapping/>
  </p:clrMapOvr>
  <p:transition spd="slow">
    <p:push dir="u"/>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8905754"/>
      </p:ext>
    </p:extLst>
  </p:cSld>
  <p:clrMapOvr>
    <a:masterClrMapping/>
  </p:clrMapOvr>
  <p:transition spd="slow">
    <p:push dir="u"/>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4563462"/>
      </p:ext>
    </p:extLst>
  </p:cSld>
  <p:clrMapOvr>
    <a:masterClrMapping/>
  </p:clrMapOvr>
  <p:transition spd="slow">
    <p:push dir="u"/>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4094436025"/>
      </p:ext>
    </p:extLst>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2569613156"/>
      </p:ext>
    </p:extLst>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166647948"/>
      </p:ext>
    </p:extLst>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610800762"/>
      </p:ext>
    </p:extLst>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42519511"/>
      </p:ext>
    </p:extLst>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2179245274"/>
      </p:ext>
    </p:extLst>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C33511-7FF2-48B9-B786-494F4554312B}"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307C08-4918-4FAE-B58C-4A0B395A3E72}" type="slidenum">
              <a:rPr lang="zh-CN" altLang="en-US" smtClean="0"/>
              <a:t>‹#›</a:t>
            </a:fld>
            <a:endParaRPr lang="zh-CN" altLang="en-US"/>
          </a:p>
        </p:txBody>
      </p:sp>
    </p:spTree>
    <p:extLst>
      <p:ext uri="{BB962C8B-B14F-4D97-AF65-F5344CB8AC3E}">
        <p14:creationId val="3338469265"/>
      </p:ext>
    </p:extLst>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33511-7FF2-48B9-B786-494F4554312B}"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07C08-4918-4FAE-B58C-4A0B395A3E72}" type="slidenum">
              <a:rPr lang="zh-CN" altLang="en-US" smtClean="0"/>
              <a:t>‹#›</a:t>
            </a:fld>
            <a:endParaRPr lang="zh-CN" altLang="en-US"/>
          </a:p>
        </p:txBody>
      </p:sp>
      <p:pic>
        <p:nvPicPr>
          <p:cNvPr id="7" name="图片 6"/>
          <p:cNvPicPr>
            <a:picLocks noChangeAspect="1"/>
          </p:cNvPicPr>
          <p:nvPr userDrawn="1"/>
        </p:nvPicPr>
        <p:blipFill>
          <a:blip r:embed="rId14">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70775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05669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media/image3.png" Type="http://schemas.openxmlformats.org/officeDocument/2006/relationships/image"/><Relationship Id="rId16" Target="../tags/tag11.xml" Type="http://schemas.openxmlformats.org/officeDocument/2006/relationships/tags"/><Relationship Id="rId2" Target="../notesSlides/notesSlide2.xml" Type="http://schemas.openxmlformats.org/officeDocument/2006/relationships/notesSlide"/><Relationship Id="rId3" Target="../tags/tag1.xml" Type="http://schemas.openxmlformats.org/officeDocument/2006/relationships/tags"/><Relationship Id="rId4" Target="slide2.xml" Type="http://schemas.openxmlformats.org/officeDocument/2006/relationships/slide"/><Relationship Id="rId5" Target="../tags/tag2.xml" Type="http://schemas.openxmlformats.org/officeDocument/2006/relationships/tags"/><Relationship Id="rId6" Target="../tags/tag3.xml" Type="http://schemas.openxmlformats.org/officeDocument/2006/relationships/tags"/><Relationship Id="rId7" Target="slide5.xml" Type="http://schemas.openxmlformats.org/officeDocument/2006/relationships/slide"/><Relationship Id="rId8" Target="../tags/tag4.xml" Type="http://schemas.openxmlformats.org/officeDocument/2006/relationships/tags"/><Relationship Id="rId9" Target="../tags/tag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val="0"/>
              </a:ext>
            </a:extLst>
          </a:blip>
          <a:srcRect b="1841" t="24381"/>
          <a:stretch>
            <a:fillRect/>
          </a:stretch>
        </p:blipFill>
        <p:spPr>
          <a:xfrm>
            <a:off x="0" y="1811383"/>
            <a:ext cx="12192000" cy="5059680"/>
          </a:xfrm>
          <a:prstGeom prst="rect">
            <a:avLst/>
          </a:prstGeom>
        </p:spPr>
      </p:pic>
      <p:sp>
        <p:nvSpPr>
          <p:cNvPr id="6" name="文本框 5"/>
          <p:cNvSpPr txBox="1"/>
          <p:nvPr/>
        </p:nvSpPr>
        <p:spPr>
          <a:xfrm>
            <a:off x="3628572" y="1395884"/>
            <a:ext cx="6516914" cy="822960"/>
          </a:xfrm>
          <a:prstGeom prst="rect">
            <a:avLst/>
          </a:prstGeom>
          <a:noFill/>
        </p:spPr>
        <p:txBody>
          <a:bodyPr rtlCol="0" wrap="square">
            <a:spAutoFit/>
          </a:bodyPr>
          <a:lstStyle/>
          <a:p>
            <a:r>
              <a:rPr altLang="en-US" lang="zh-CN" smtClean="0" sz="48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大黑_GBK"/>
                <a:ea charset="-122" panose="02000000000000000000" pitchFamily="2" typeface="方正兰亭大黑_GBK"/>
              </a:rPr>
              <a:t>点击此处输入标题</a:t>
            </a:r>
          </a:p>
        </p:txBody>
      </p:sp>
      <p:sp>
        <p:nvSpPr>
          <p:cNvPr id="7" name="文本框 6"/>
          <p:cNvSpPr txBox="1"/>
          <p:nvPr/>
        </p:nvSpPr>
        <p:spPr>
          <a:xfrm>
            <a:off x="3933372" y="2226881"/>
            <a:ext cx="6516914" cy="335280"/>
          </a:xfrm>
          <a:prstGeom prst="rect">
            <a:avLst/>
          </a:prstGeom>
          <a:noFill/>
        </p:spPr>
        <p:txBody>
          <a:bodyPr rtlCol="0" wrap="square">
            <a:spAutoFit/>
          </a:bodyPr>
          <a:lstStyle/>
          <a:p>
            <a:r>
              <a:rPr altLang="en-US" lang="zh-CN" smtClean="0" sz="16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黑简体"/>
                <a:ea charset="-122" panose="02000000000000000000" pitchFamily="2" typeface="方正兰亭黑简体"/>
              </a:rPr>
              <a:t>点击此处输入文本标题点击此处输入文本标题</a:t>
            </a:r>
          </a:p>
        </p:txBody>
      </p:sp>
    </p:spTree>
    <p:extLst>
      <p:ext uri="{BB962C8B-B14F-4D97-AF65-F5344CB8AC3E}">
        <p14:creationId val="28756879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6"/>
                                        </p:tgtEl>
                                        <p:attrNameLst>
                                          <p:attrName>ppt_y</p:attrName>
                                        </p:attrNameLst>
                                      </p:cBhvr>
                                      <p:tavLst>
                                        <p:tav tm="0">
                                          <p:val>
                                            <p:strVal val="#ppt_y"/>
                                          </p:val>
                                        </p:tav>
                                        <p:tav tm="100000">
                                          <p:val>
                                            <p:strVal val="#ppt_y"/>
                                          </p:val>
                                        </p:tav>
                                      </p:tavLst>
                                    </p:anim>
                                    <p:anim calcmode="lin" valueType="num">
                                      <p:cBhvr>
                                        <p:cTn dur="500" fill="hold" id="16"/>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6"/>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1" presetSubtype="0">
                                  <p:stCondLst>
                                    <p:cond delay="0"/>
                                  </p:stCondLst>
                                  <p:iterate type="lt">
                                    <p:tmPct val="10000"/>
                                  </p:iterate>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7"/>
                                        </p:tgtEl>
                                        <p:attrNameLst>
                                          <p:attrName>ppt_y</p:attrName>
                                        </p:attrNameLst>
                                      </p:cBhvr>
                                      <p:tavLst>
                                        <p:tav tm="0">
                                          <p:val>
                                            <p:strVal val="#ppt_y"/>
                                          </p:val>
                                        </p:tav>
                                        <p:tav tm="100000">
                                          <p:val>
                                            <p:strVal val="#ppt_y"/>
                                          </p:val>
                                        </p:tav>
                                      </p:tavLst>
                                    </p:anim>
                                    <p:anim calcmode="lin" valueType="num">
                                      <p:cBhvr>
                                        <p:cTn dur="500" fill="hold" id="2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AutoShape 8"/>
          <p:cNvSpPr>
            <a:spLocks noChangeArrowheads="1"/>
          </p:cNvSpPr>
          <p:nvPr/>
        </p:nvSpPr>
        <p:spPr bwMode="auto">
          <a:xfrm rot="19559018">
            <a:off x="6405564" y="2007733"/>
            <a:ext cx="490537" cy="685800"/>
          </a:xfrm>
          <a:prstGeom prst="chevron">
            <a:avLst>
              <a:gd fmla="val 55472"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tx1"/>
              </a:solidFill>
              <a:latin charset="-122" panose="02000000000000000000" pitchFamily="2" typeface="方正兰亭黑简体"/>
              <a:ea charset="-122" panose="02000000000000000000" pitchFamily="2" typeface="方正兰亭黑简体"/>
            </a:endParaRPr>
          </a:p>
        </p:txBody>
      </p:sp>
      <p:sp>
        <p:nvSpPr>
          <p:cNvPr id="44" name="KSO_GT1"/>
          <p:cNvSpPr>
            <a:spLocks noChangeArrowheads="1"/>
          </p:cNvSpPr>
          <p:nvPr/>
        </p:nvSpPr>
        <p:spPr bwMode="auto">
          <a:xfrm rot="19559018">
            <a:off x="2335162" y="3344442"/>
            <a:ext cx="4699000" cy="687387"/>
          </a:xfrm>
          <a:custGeom>
            <a:gdLst>
              <a:gd fmla="*/ 4424394 w 4699396" name="connsiteX0"/>
              <a:gd fmla="*/ 0 h 686990" name="connsiteY0"/>
              <a:gd fmla="*/ 4699396 w 4699396" name="connsiteX1"/>
              <a:gd fmla="*/ 343495 h 686990" name="connsiteY1"/>
              <a:gd fmla="*/ 4424394 w 4699396" name="connsiteX2"/>
              <a:gd fmla="*/ 686990 h 686990" name="connsiteY2"/>
              <a:gd fmla="*/ 1011970 w 4699396" name="connsiteX3"/>
              <a:gd fmla="*/ 686990 h 686990" name="connsiteY3"/>
              <a:gd fmla="*/ 0 w 4699396" name="connsiteX4"/>
              <a:gd fmla="*/ 3987 h 686990" name="connsiteY4"/>
              <a:gd fmla="*/ 0 w 4699396" name="connsiteX5"/>
              <a:gd fmla="*/ 0 h 6869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990" w="4699396">
                <a:moveTo>
                  <a:pt x="4424394" y="0"/>
                </a:moveTo>
                <a:lnTo>
                  <a:pt x="4699396" y="343495"/>
                </a:lnTo>
                <a:lnTo>
                  <a:pt x="4424394" y="686990"/>
                </a:lnTo>
                <a:lnTo>
                  <a:pt x="1011970" y="686990"/>
                </a:lnTo>
                <a:lnTo>
                  <a:pt x="0" y="3987"/>
                </a:lnTo>
                <a:lnTo>
                  <a:pt x="0" y="0"/>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点击此处输入文本内容点击此处输入文本</a:t>
            </a:r>
          </a:p>
          <a:p>
            <a:pPr algn="ctr"/>
            <a:r>
              <a:rPr altLang="en-US" lang="zh-CN" sz="1600">
                <a:solidFill>
                  <a:schemeClr val="tx1"/>
                </a:solidFill>
                <a:latin charset="-122" panose="02000000000000000000" pitchFamily="2" typeface="方正兰亭黑简体"/>
                <a:ea charset="-122" panose="02000000000000000000" pitchFamily="2" typeface="方正兰亭黑简体"/>
              </a:rPr>
              <a:t>内容点击此处输入文本内容。</a:t>
            </a:r>
          </a:p>
        </p:txBody>
      </p:sp>
      <p:sp>
        <p:nvSpPr>
          <p:cNvPr id="25" name="同心圆 24"/>
          <p:cNvSpPr/>
          <p:nvPr/>
        </p:nvSpPr>
        <p:spPr bwMode="auto">
          <a:xfrm rot="19559018">
            <a:off x="6799264" y="1697945"/>
            <a:ext cx="642937" cy="642937"/>
          </a:xfrm>
          <a:prstGeom prst="donut">
            <a:avLst>
              <a:gd fmla="val 13058"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600">
                <a:solidFill>
                  <a:schemeClr val="bg1"/>
                </a:solidFill>
                <a:latin charset="-122" panose="02000000000000000000" pitchFamily="2" typeface="方正兰亭黑简体"/>
                <a:ea charset="-122" panose="02000000000000000000" pitchFamily="2" typeface="方正兰亭黑简体"/>
              </a:rPr>
              <a:t>1</a:t>
            </a:r>
          </a:p>
        </p:txBody>
      </p:sp>
      <p:sp>
        <p:nvSpPr>
          <p:cNvPr id="30" name="AutoShape 8"/>
          <p:cNvSpPr>
            <a:spLocks noChangeArrowheads="1"/>
          </p:cNvSpPr>
          <p:nvPr/>
        </p:nvSpPr>
        <p:spPr bwMode="auto">
          <a:xfrm rot="19559018">
            <a:off x="8759616" y="2193808"/>
            <a:ext cx="490537" cy="685800"/>
          </a:xfrm>
          <a:prstGeom prst="chevron">
            <a:avLst>
              <a:gd fmla="val 55472"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1" name="任意多边形 40"/>
          <p:cNvSpPr>
            <a:spLocks noChangeArrowheads="1"/>
          </p:cNvSpPr>
          <p:nvPr/>
        </p:nvSpPr>
        <p:spPr bwMode="auto">
          <a:xfrm rot="19559018">
            <a:off x="4978642" y="3451503"/>
            <a:ext cx="4365625" cy="687388"/>
          </a:xfrm>
          <a:custGeom>
            <a:gdLst>
              <a:gd fmla="*/ 4089775 w 4364777" name="connsiteX0"/>
              <a:gd fmla="*/ 0 h 686990" name="connsiteY0"/>
              <a:gd fmla="*/ 4364777 w 4364777" name="connsiteX1"/>
              <a:gd fmla="*/ 343495 h 686990" name="connsiteY1"/>
              <a:gd fmla="*/ 4089775 w 4364777" name="connsiteX2"/>
              <a:gd fmla="*/ 686990 h 686990" name="connsiteY2"/>
              <a:gd fmla="*/ 1017877 w 4364777" name="connsiteX3"/>
              <a:gd fmla="*/ 686990 h 686990" name="connsiteY3"/>
              <a:gd fmla="*/ 0 w 4364777" name="connsiteX4"/>
              <a:gd fmla="*/ 0 h 6869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6990" w="4364777">
                <a:moveTo>
                  <a:pt x="4089775" y="0"/>
                </a:moveTo>
                <a:lnTo>
                  <a:pt x="4364777" y="343495"/>
                </a:lnTo>
                <a:lnTo>
                  <a:pt x="4089775" y="686990"/>
                </a:lnTo>
                <a:lnTo>
                  <a:pt x="1017877" y="686990"/>
                </a:lnTo>
                <a:lnTo>
                  <a:pt x="0" y="0"/>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smtClean="0" sz="1600">
              <a:solidFill>
                <a:schemeClr val="tx1"/>
              </a:solidFill>
              <a:latin charset="-122" panose="02000000000000000000" pitchFamily="2" typeface="方正兰亭黑简体"/>
              <a:ea charset="-122" panose="02000000000000000000" pitchFamily="2" typeface="方正兰亭黑简体"/>
            </a:endParaRPr>
          </a:p>
          <a:p>
            <a:pPr algn="ctr"/>
            <a:r>
              <a:rPr altLang="zh-CN" lang="en-US" smtClean="0" sz="1600">
                <a:solidFill>
                  <a:schemeClr val="tx1"/>
                </a:solidFill>
                <a:latin charset="-122" panose="02000000000000000000" pitchFamily="2" typeface="方正兰亭黑简体"/>
                <a:ea charset="-122" panose="02000000000000000000" pitchFamily="2" typeface="方正兰亭黑简体"/>
              </a:rPr>
              <a:t>点击此处输入文本内容点击此处输入文</a:t>
            </a:r>
          </a:p>
          <a:p>
            <a:pPr algn="ctr"/>
            <a:r>
              <a:rPr altLang="zh-CN" lang="en-US" smtClean="0" sz="1600">
                <a:solidFill>
                  <a:schemeClr val="tx1"/>
                </a:solidFill>
                <a:latin charset="-122" panose="02000000000000000000" pitchFamily="2" typeface="方正兰亭黑简体"/>
                <a:ea charset="-122" panose="02000000000000000000" pitchFamily="2" typeface="方正兰亭黑简体"/>
              </a:rPr>
              <a:t>本内容点击此处输入文本内容。</a:t>
            </a:r>
          </a:p>
        </p:txBody>
      </p:sp>
      <p:sp>
        <p:nvSpPr>
          <p:cNvPr id="29" name="同心圆 28"/>
          <p:cNvSpPr/>
          <p:nvPr/>
        </p:nvSpPr>
        <p:spPr bwMode="auto">
          <a:xfrm rot="19559018">
            <a:off x="9129714" y="1830389"/>
            <a:ext cx="642937" cy="642937"/>
          </a:xfrm>
          <a:prstGeom prst="donut">
            <a:avLst>
              <a:gd fmla="val 13058"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t>2</a:t>
            </a:r>
          </a:p>
        </p:txBody>
      </p:sp>
      <p:sp>
        <p:nvSpPr>
          <p:cNvPr id="37" name="矩形 36"/>
          <p:cNvSpPr/>
          <p:nvPr/>
        </p:nvSpPr>
        <p:spPr bwMode="auto">
          <a:xfrm>
            <a:off x="2208213" y="4676775"/>
            <a:ext cx="7848600" cy="142398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nSpc>
                <a:spcPct val="150000"/>
              </a:lnSpc>
              <a:defRPr/>
            </a:pPr>
            <a:r>
              <a:rPr altLang="en-US" b="1" lang="zh-CN">
                <a:solidFill>
                  <a:srgbClr val="E7CB98"/>
                </a:solidFill>
                <a:latin charset="-122" panose="02010509060101010101" pitchFamily="49" typeface="幼圆"/>
                <a:ea charset="-122" panose="02010509060101010101" pitchFamily="49" typeface="幼圆"/>
              </a:rPr>
              <a:t>点此输入标题</a:t>
            </a:r>
          </a:p>
          <a:p>
            <a:pPr>
              <a:lnSpc>
                <a:spcPct val="150000"/>
              </a:lnSpc>
              <a:defRPr/>
            </a:pPr>
            <a:r>
              <a:rPr altLang="en-US" b="1" lang="zh-CN">
                <a:solidFill>
                  <a:srgbClr val="E7CB98"/>
                </a:solidFill>
                <a:latin charset="-122" panose="02010509060101010101" pitchFamily="49" typeface="幼圆"/>
                <a:ea charset="-122" panose="02010509060101010101" pitchFamily="49" typeface="幼圆"/>
              </a:rPr>
              <a:t>点击此处输入文本内容点击此处输入文本内容点击此处输入文本内容点击此处输入文本内容点击此处输入文本内容点击此处输入文本内容。</a:t>
            </a:r>
          </a:p>
        </p:txBody>
      </p:sp>
      <p:sp>
        <p:nvSpPr>
          <p:cNvPr id="50" name="矩形 49"/>
          <p:cNvSpPr/>
          <p:nvPr/>
        </p:nvSpPr>
        <p:spPr bwMode="auto">
          <a:xfrm>
            <a:off x="2228850" y="4712151"/>
            <a:ext cx="7831138" cy="46038"/>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20891585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1000" fill="hold" id="7"/>
                                        <p:tgtEl>
                                          <p:spTgt spid="25"/>
                                        </p:tgtEl>
                                        <p:attrNameLst>
                                          <p:attrName>ppt_w</p:attrName>
                                        </p:attrNameLst>
                                      </p:cBhvr>
                                      <p:tavLst>
                                        <p:tav tm="0">
                                          <p:val>
                                            <p:fltVal val="0"/>
                                          </p:val>
                                        </p:tav>
                                        <p:tav tm="100000">
                                          <p:val>
                                            <p:strVal val="#ppt_w"/>
                                          </p:val>
                                        </p:tav>
                                      </p:tavLst>
                                    </p:anim>
                                    <p:anim calcmode="lin" valueType="num">
                                      <p:cBhvr>
                                        <p:cTn dur="1000" fill="hold" id="8"/>
                                        <p:tgtEl>
                                          <p:spTgt spid="25"/>
                                        </p:tgtEl>
                                        <p:attrNameLst>
                                          <p:attrName>ppt_h</p:attrName>
                                        </p:attrNameLst>
                                      </p:cBhvr>
                                      <p:tavLst>
                                        <p:tav tm="0">
                                          <p:val>
                                            <p:fltVal val="0"/>
                                          </p:val>
                                        </p:tav>
                                        <p:tav tm="100000">
                                          <p:val>
                                            <p:strVal val="#ppt_h"/>
                                          </p:val>
                                        </p:tav>
                                      </p:tavLst>
                                    </p:anim>
                                    <p:anim calcmode="lin" valueType="num">
                                      <p:cBhvr>
                                        <p:cTn dur="1000" fill="hold" id="9"/>
                                        <p:tgtEl>
                                          <p:spTgt spid="25"/>
                                        </p:tgtEl>
                                        <p:attrNameLst>
                                          <p:attrName>style.rotation</p:attrName>
                                        </p:attrNameLst>
                                      </p:cBhvr>
                                      <p:tavLst>
                                        <p:tav tm="0">
                                          <p:val>
                                            <p:fltVal val="90"/>
                                          </p:val>
                                        </p:tav>
                                        <p:tav tm="100000">
                                          <p:val>
                                            <p:fltVal val="0"/>
                                          </p:val>
                                        </p:tav>
                                      </p:tavLst>
                                    </p:anim>
                                    <p:animEffect filter="fade" transition="in">
                                      <p:cBhvr>
                                        <p:cTn dur="1000" id="10"/>
                                        <p:tgtEl>
                                          <p:spTgt spid="25"/>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44"/>
                                        </p:tgtEl>
                                        <p:attrNameLst>
                                          <p:attrName>style.visibility</p:attrName>
                                        </p:attrNameLst>
                                      </p:cBhvr>
                                      <p:to>
                                        <p:strVal val="visible"/>
                                      </p:to>
                                    </p:set>
                                    <p:anim calcmode="lin" valueType="num">
                                      <p:cBhvr>
                                        <p:cTn dur="1000" fill="hold" id="19"/>
                                        <p:tgtEl>
                                          <p:spTgt spid="44"/>
                                        </p:tgtEl>
                                        <p:attrNameLst>
                                          <p:attrName>ppt_w</p:attrName>
                                        </p:attrNameLst>
                                      </p:cBhvr>
                                      <p:tavLst>
                                        <p:tav tm="0">
                                          <p:val>
                                            <p:fltVal val="0"/>
                                          </p:val>
                                        </p:tav>
                                        <p:tav tm="100000">
                                          <p:val>
                                            <p:strVal val="#ppt_w"/>
                                          </p:val>
                                        </p:tav>
                                      </p:tavLst>
                                    </p:anim>
                                    <p:anim calcmode="lin" valueType="num">
                                      <p:cBhvr>
                                        <p:cTn dur="1000" fill="hold" id="20"/>
                                        <p:tgtEl>
                                          <p:spTgt spid="44"/>
                                        </p:tgtEl>
                                        <p:attrNameLst>
                                          <p:attrName>ppt_h</p:attrName>
                                        </p:attrNameLst>
                                      </p:cBhvr>
                                      <p:tavLst>
                                        <p:tav tm="0">
                                          <p:val>
                                            <p:fltVal val="0"/>
                                          </p:val>
                                        </p:tav>
                                        <p:tav tm="100000">
                                          <p:val>
                                            <p:strVal val="#ppt_h"/>
                                          </p:val>
                                        </p:tav>
                                      </p:tavLst>
                                    </p:anim>
                                    <p:anim calcmode="lin" valueType="num">
                                      <p:cBhvr>
                                        <p:cTn dur="1000" fill="hold" id="21"/>
                                        <p:tgtEl>
                                          <p:spTgt spid="44"/>
                                        </p:tgtEl>
                                        <p:attrNameLst>
                                          <p:attrName>style.rotation</p:attrName>
                                        </p:attrNameLst>
                                      </p:cBhvr>
                                      <p:tavLst>
                                        <p:tav tm="0">
                                          <p:val>
                                            <p:fltVal val="90"/>
                                          </p:val>
                                        </p:tav>
                                        <p:tav tm="100000">
                                          <p:val>
                                            <p:fltVal val="0"/>
                                          </p:val>
                                        </p:tav>
                                      </p:tavLst>
                                    </p:anim>
                                    <p:animEffect filter="fade" transition="in">
                                      <p:cBhvr>
                                        <p:cTn dur="1000" id="22"/>
                                        <p:tgtEl>
                                          <p:spTgt spid="4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29"/>
                                        </p:tgtEl>
                                        <p:attrNameLst>
                                          <p:attrName>style.visibility</p:attrName>
                                        </p:attrNameLst>
                                      </p:cBhvr>
                                      <p:to>
                                        <p:strVal val="visible"/>
                                      </p:to>
                                    </p:set>
                                    <p:anim calcmode="lin" valueType="num">
                                      <p:cBhvr>
                                        <p:cTn dur="500" fill="hold" id="27"/>
                                        <p:tgtEl>
                                          <p:spTgt spid="29"/>
                                        </p:tgtEl>
                                        <p:attrNameLst>
                                          <p:attrName>ppt_w</p:attrName>
                                        </p:attrNameLst>
                                      </p:cBhvr>
                                      <p:tavLst>
                                        <p:tav tm="0">
                                          <p:val>
                                            <p:fltVal val="0"/>
                                          </p:val>
                                        </p:tav>
                                        <p:tav tm="100000">
                                          <p:val>
                                            <p:strVal val="#ppt_w"/>
                                          </p:val>
                                        </p:tav>
                                      </p:tavLst>
                                    </p:anim>
                                    <p:anim calcmode="lin" valueType="num">
                                      <p:cBhvr>
                                        <p:cTn dur="500" fill="hold" id="28"/>
                                        <p:tgtEl>
                                          <p:spTgt spid="29"/>
                                        </p:tgtEl>
                                        <p:attrNameLst>
                                          <p:attrName>ppt_h</p:attrName>
                                        </p:attrNameLst>
                                      </p:cBhvr>
                                      <p:tavLst>
                                        <p:tav tm="0">
                                          <p:val>
                                            <p:fltVal val="0"/>
                                          </p:val>
                                        </p:tav>
                                        <p:tav tm="100000">
                                          <p:val>
                                            <p:strVal val="#ppt_h"/>
                                          </p:val>
                                        </p:tav>
                                      </p:tavLst>
                                    </p:anim>
                                    <p:animEffect filter="fade" transition="in">
                                      <p:cBhvr>
                                        <p:cTn dur="500" id="29"/>
                                        <p:tgtEl>
                                          <p:spTgt spid="2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0"/>
                                        </p:tgtEl>
                                        <p:attrNameLst>
                                          <p:attrName>style.visibility</p:attrName>
                                        </p:attrNameLst>
                                      </p:cBhvr>
                                      <p:to>
                                        <p:strVal val="visible"/>
                                      </p:to>
                                    </p:set>
                                    <p:anim calcmode="lin" valueType="num">
                                      <p:cBhvr>
                                        <p:cTn dur="500" fill="hold" id="32"/>
                                        <p:tgtEl>
                                          <p:spTgt spid="30"/>
                                        </p:tgtEl>
                                        <p:attrNameLst>
                                          <p:attrName>ppt_w</p:attrName>
                                        </p:attrNameLst>
                                      </p:cBhvr>
                                      <p:tavLst>
                                        <p:tav tm="0">
                                          <p:val>
                                            <p:fltVal val="0"/>
                                          </p:val>
                                        </p:tav>
                                        <p:tav tm="100000">
                                          <p:val>
                                            <p:strVal val="#ppt_w"/>
                                          </p:val>
                                        </p:tav>
                                      </p:tavLst>
                                    </p:anim>
                                    <p:anim calcmode="lin" valueType="num">
                                      <p:cBhvr>
                                        <p:cTn dur="500" fill="hold" id="33"/>
                                        <p:tgtEl>
                                          <p:spTgt spid="30"/>
                                        </p:tgtEl>
                                        <p:attrNameLst>
                                          <p:attrName>ppt_h</p:attrName>
                                        </p:attrNameLst>
                                      </p:cBhvr>
                                      <p:tavLst>
                                        <p:tav tm="0">
                                          <p:val>
                                            <p:fltVal val="0"/>
                                          </p:val>
                                        </p:tav>
                                        <p:tav tm="100000">
                                          <p:val>
                                            <p:strVal val="#ppt_h"/>
                                          </p:val>
                                        </p:tav>
                                      </p:tavLst>
                                    </p:anim>
                                    <p:animEffect filter="fade" transition="in">
                                      <p:cBhvr>
                                        <p:cTn dur="500" id="34"/>
                                        <p:tgtEl>
                                          <p:spTgt spid="30"/>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p:cTn dur="500" fill="hold" id="37"/>
                                        <p:tgtEl>
                                          <p:spTgt spid="41"/>
                                        </p:tgtEl>
                                        <p:attrNameLst>
                                          <p:attrName>ppt_w</p:attrName>
                                        </p:attrNameLst>
                                      </p:cBhvr>
                                      <p:tavLst>
                                        <p:tav tm="0">
                                          <p:val>
                                            <p:fltVal val="0"/>
                                          </p:val>
                                        </p:tav>
                                        <p:tav tm="100000">
                                          <p:val>
                                            <p:strVal val="#ppt_w"/>
                                          </p:val>
                                        </p:tav>
                                      </p:tavLst>
                                    </p:anim>
                                    <p:anim calcmode="lin" valueType="num">
                                      <p:cBhvr>
                                        <p:cTn dur="500" fill="hold" id="38"/>
                                        <p:tgtEl>
                                          <p:spTgt spid="41"/>
                                        </p:tgtEl>
                                        <p:attrNameLst>
                                          <p:attrName>ppt_h</p:attrName>
                                        </p:attrNameLst>
                                      </p:cBhvr>
                                      <p:tavLst>
                                        <p:tav tm="0">
                                          <p:val>
                                            <p:fltVal val="0"/>
                                          </p:val>
                                        </p:tav>
                                        <p:tav tm="100000">
                                          <p:val>
                                            <p:strVal val="#ppt_h"/>
                                          </p:val>
                                        </p:tav>
                                      </p:tavLst>
                                    </p:anim>
                                    <p:animEffect filter="fade" transition="in">
                                      <p:cBhvr>
                                        <p:cTn dur="500" id="39"/>
                                        <p:tgtEl>
                                          <p:spTgt spid="41"/>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6" presetSubtype="21">
                                  <p:stCondLst>
                                    <p:cond delay="0"/>
                                  </p:stCondLst>
                                  <p:childTnLst>
                                    <p:set>
                                      <p:cBhvr>
                                        <p:cTn dur="1" fill="hold" id="43">
                                          <p:stCondLst>
                                            <p:cond delay="0"/>
                                          </p:stCondLst>
                                        </p:cTn>
                                        <p:tgtEl>
                                          <p:spTgt spid="50"/>
                                        </p:tgtEl>
                                        <p:attrNameLst>
                                          <p:attrName>style.visibility</p:attrName>
                                        </p:attrNameLst>
                                      </p:cBhvr>
                                      <p:to>
                                        <p:strVal val="visible"/>
                                      </p:to>
                                    </p:set>
                                    <p:animEffect filter="barn(inVertical)" transition="in">
                                      <p:cBhvr>
                                        <p:cTn dur="500" id="44"/>
                                        <p:tgtEl>
                                          <p:spTgt spid="50"/>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31" presetSubtype="0">
                                  <p:stCondLst>
                                    <p:cond delay="0"/>
                                  </p:stCondLst>
                                  <p:childTnLst>
                                    <p:set>
                                      <p:cBhvr>
                                        <p:cTn dur="1" fill="hold" id="48">
                                          <p:stCondLst>
                                            <p:cond delay="0"/>
                                          </p:stCondLst>
                                        </p:cTn>
                                        <p:tgtEl>
                                          <p:spTgt spid="37"/>
                                        </p:tgtEl>
                                        <p:attrNameLst>
                                          <p:attrName>style.visibility</p:attrName>
                                        </p:attrNameLst>
                                      </p:cBhvr>
                                      <p:to>
                                        <p:strVal val="visible"/>
                                      </p:to>
                                    </p:set>
                                    <p:anim calcmode="lin" valueType="num">
                                      <p:cBhvr>
                                        <p:cTn dur="1000" fill="hold" id="49"/>
                                        <p:tgtEl>
                                          <p:spTgt spid="37"/>
                                        </p:tgtEl>
                                        <p:attrNameLst>
                                          <p:attrName>ppt_w</p:attrName>
                                        </p:attrNameLst>
                                      </p:cBhvr>
                                      <p:tavLst>
                                        <p:tav tm="0">
                                          <p:val>
                                            <p:fltVal val="0"/>
                                          </p:val>
                                        </p:tav>
                                        <p:tav tm="100000">
                                          <p:val>
                                            <p:strVal val="#ppt_w"/>
                                          </p:val>
                                        </p:tav>
                                      </p:tavLst>
                                    </p:anim>
                                    <p:anim calcmode="lin" valueType="num">
                                      <p:cBhvr>
                                        <p:cTn dur="1000" fill="hold" id="50"/>
                                        <p:tgtEl>
                                          <p:spTgt spid="37"/>
                                        </p:tgtEl>
                                        <p:attrNameLst>
                                          <p:attrName>ppt_h</p:attrName>
                                        </p:attrNameLst>
                                      </p:cBhvr>
                                      <p:tavLst>
                                        <p:tav tm="0">
                                          <p:val>
                                            <p:fltVal val="0"/>
                                          </p:val>
                                        </p:tav>
                                        <p:tav tm="100000">
                                          <p:val>
                                            <p:strVal val="#ppt_h"/>
                                          </p:val>
                                        </p:tav>
                                      </p:tavLst>
                                    </p:anim>
                                    <p:anim calcmode="lin" valueType="num">
                                      <p:cBhvr>
                                        <p:cTn dur="1000" fill="hold" id="51"/>
                                        <p:tgtEl>
                                          <p:spTgt spid="37"/>
                                        </p:tgtEl>
                                        <p:attrNameLst>
                                          <p:attrName>style.rotation</p:attrName>
                                        </p:attrNameLst>
                                      </p:cBhvr>
                                      <p:tavLst>
                                        <p:tav tm="0">
                                          <p:val>
                                            <p:fltVal val="90"/>
                                          </p:val>
                                        </p:tav>
                                        <p:tav tm="100000">
                                          <p:val>
                                            <p:fltVal val="0"/>
                                          </p:val>
                                        </p:tav>
                                      </p:tavLst>
                                    </p:anim>
                                    <p:animEffect filter="fade" transition="in">
                                      <p:cBhvr>
                                        <p:cTn dur="1000" id="52"/>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4"/>
      <p:bldP grpId="0" spid="25"/>
      <p:bldP grpId="0" spid="30"/>
      <p:bldP grpId="0" spid="41"/>
      <p:bldP grpId="0" spid="29"/>
      <p:bldP grpId="0" spid="37"/>
      <p:bldP grpId="0" spid="5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椭圆 3"/>
          <p:cNvSpPr/>
          <p:nvPr/>
        </p:nvSpPr>
        <p:spPr>
          <a:xfrm rot="3959399">
            <a:off x="5753213" y="2461100"/>
            <a:ext cx="1139937" cy="77086"/>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lastClr="FFFFFF" val="window">
                  <a:lumMod val="50000"/>
                  <a:alpha val="27000"/>
                </a:sysClr>
              </a:gs>
              <a:gs pos="26000">
                <a:sysClr lastClr="FFFFFF" val="window">
                  <a:lumMod val="95000"/>
                  <a:alpha val="0"/>
                </a:sysClr>
              </a:gs>
            </a:gsLst>
            <a:lin ang="5400000" scaled="1"/>
          </a:gra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panose="020f0502020204030204" typeface="Calibri"/>
              <a:ea typeface="宋体"/>
            </a:endParaRPr>
          </a:p>
        </p:txBody>
      </p:sp>
      <p:grpSp>
        <p:nvGrpSpPr>
          <p:cNvPr id="5" name="组合 4"/>
          <p:cNvGrpSpPr/>
          <p:nvPr/>
        </p:nvGrpSpPr>
        <p:grpSpPr>
          <a:xfrm>
            <a:off x="4342157" y="2722266"/>
            <a:ext cx="2410820" cy="1710034"/>
            <a:chOff x="2818157" y="2722266"/>
            <a:chExt cx="2410820" cy="1710034"/>
          </a:xfrm>
        </p:grpSpPr>
        <p:sp>
          <p:nvSpPr>
            <p:cNvPr id="52" name="等腰三角形 15"/>
            <p:cNvSpPr/>
            <p:nvPr/>
          </p:nvSpPr>
          <p:spPr>
            <a:xfrm flipH="1" rot="6371358">
              <a:off x="3287029" y="2328312"/>
              <a:ext cx="1473076" cy="2410820"/>
            </a:xfrm>
            <a:custGeom>
              <a:rect b="b" l="l" r="r" t="t"/>
              <a:pathLst>
                <a:path h="4915319" w="3003393">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78" name="任意多边形 77"/>
            <p:cNvSpPr/>
            <p:nvPr/>
          </p:nvSpPr>
          <p:spPr>
            <a:xfrm>
              <a:off x="2867050" y="2722266"/>
              <a:ext cx="2262128" cy="1304999"/>
            </a:xfrm>
            <a:custGeom>
              <a:gdLst>
                <a:gd fmla="*/ 751806 w 2505190" name="connsiteX0"/>
                <a:gd fmla="*/ 282 h 1445219" name="connsiteY0"/>
                <a:gd fmla="*/ 1124339 w 2505190" name="connsiteX1"/>
                <a:gd fmla="*/ 232250 h 1445219" name="connsiteY1"/>
                <a:gd fmla="*/ 1439260 w 2505190" name="connsiteX2"/>
                <a:gd fmla="*/ 527392 h 1445219" name="connsiteY2"/>
                <a:gd fmla="*/ 1329576 w 2505190" name="connsiteX3"/>
                <a:gd fmla="*/ 819259 h 1445219" name="connsiteY3"/>
                <a:gd fmla="*/ 2505190 w 2505190" name="connsiteX4"/>
                <a:gd fmla="*/ 1249790 h 1445219" name="connsiteY4"/>
                <a:gd fmla="*/ 1206511 w 2505190" name="connsiteX5"/>
                <a:gd fmla="*/ 982364 h 1445219" name="connsiteY5"/>
                <a:gd fmla="*/ 1212376 w 2505190" name="connsiteX6"/>
                <a:gd fmla="*/ 1009524 h 1445219" name="connsiteY6"/>
                <a:gd fmla="*/ 962619 w 2505190" name="connsiteX7"/>
                <a:gd fmla="*/ 1341251 h 1445219" name="connsiteY7"/>
                <a:gd fmla="*/ 767125 w 2505190" name="connsiteX8"/>
                <a:gd fmla="*/ 1288490 h 1445219" name="connsiteY8"/>
                <a:gd fmla="*/ 502620 w 2505190" name="connsiteX9"/>
                <a:gd fmla="*/ 1442449 h 1445219" name="connsiteY9"/>
                <a:gd fmla="*/ 60372 w 2505190" name="connsiteX10"/>
                <a:gd fmla="*/ 1075796 h 1445219" name="connsiteY10"/>
                <a:gd fmla="*/ 92742 w 2505190" name="connsiteX11"/>
                <a:gd fmla="*/ 856005 h 1445219" name="connsiteY11"/>
                <a:gd fmla="*/ 2476 w 2505190" name="connsiteX12"/>
                <a:gd fmla="*/ 653148 h 1445219" name="connsiteY12"/>
                <a:gd fmla="*/ 304432 w 2505190" name="connsiteX13"/>
                <a:gd fmla="*/ 252091 h 1445219" name="connsiteY13"/>
                <a:gd fmla="*/ 339592 w 2505190" name="connsiteX14"/>
                <a:gd fmla="*/ 249726 h 1445219" name="connsiteY14"/>
                <a:gd fmla="*/ 628344 w 2505190" name="connsiteX15"/>
                <a:gd fmla="*/ 13598 h 1445219" name="connsiteY15"/>
                <a:gd fmla="*/ 684186 w 2505190" name="connsiteX16"/>
                <a:gd fmla="*/ 3136 h 1445219" name="connsiteY16"/>
                <a:gd fmla="*/ 751806 w 2505190" name="connsiteX17"/>
                <a:gd fmla="*/ 282 h 1445219"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445219" w="2505190">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solidFill>
                    <a:schemeClr val="lt1"/>
                  </a:solidFill>
                </a:rPr>
                <a:t>标题 </a:t>
              </a:r>
            </a:p>
          </p:txBody>
        </p:sp>
        <p:sp>
          <p:nvSpPr>
            <p:cNvPr id="46" name="椭圆 3"/>
            <p:cNvSpPr/>
            <p:nvPr/>
          </p:nvSpPr>
          <p:spPr>
            <a:xfrm flipH="1" rot="17657432">
              <a:off x="3832818" y="3661334"/>
              <a:ext cx="1139937" cy="82466"/>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7" name="椭圆 3"/>
            <p:cNvSpPr/>
            <p:nvPr/>
          </p:nvSpPr>
          <p:spPr>
            <a:xfrm flipH="1" flipV="1" rot="17657432">
              <a:off x="4164024" y="3734271"/>
              <a:ext cx="1139937" cy="135139"/>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9" name="矩形 48"/>
            <p:cNvSpPr/>
            <p:nvPr/>
          </p:nvSpPr>
          <p:spPr>
            <a:xfrm flipH="1" rot="17657432">
              <a:off x="3875881" y="3690144"/>
              <a:ext cx="1152525" cy="14288"/>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50" name="矩形 49"/>
            <p:cNvSpPr/>
            <p:nvPr/>
          </p:nvSpPr>
          <p:spPr>
            <a:xfrm flipH="1" rot="17657432">
              <a:off x="4087812" y="3779838"/>
              <a:ext cx="1154113" cy="14288"/>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51" name="矩形 50"/>
            <p:cNvSpPr/>
            <p:nvPr/>
          </p:nvSpPr>
          <p:spPr>
            <a:xfrm flipH="1" rot="1438882">
              <a:off x="4467225" y="2962275"/>
              <a:ext cx="215900" cy="1470025"/>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grpSp>
        <p:nvGrpSpPr>
          <p:cNvPr id="4" name="组合 3"/>
          <p:cNvGrpSpPr/>
          <p:nvPr/>
        </p:nvGrpSpPr>
        <p:grpSpPr>
          <a:xfrm>
            <a:off x="5500273" y="1506212"/>
            <a:ext cx="4207291" cy="1721177"/>
            <a:chOff x="3976272" y="1506211"/>
            <a:chExt cx="4207291" cy="1721177"/>
          </a:xfrm>
        </p:grpSpPr>
        <p:sp>
          <p:nvSpPr>
            <p:cNvPr id="43" name="等腰三角形 15"/>
            <p:cNvSpPr/>
            <p:nvPr/>
          </p:nvSpPr>
          <p:spPr>
            <a:xfrm rot="15245474">
              <a:off x="4445144" y="1126153"/>
              <a:ext cx="1473076" cy="2410820"/>
            </a:xfrm>
            <a:custGeom>
              <a:rect b="b" l="l" r="r" t="t"/>
              <a:pathLst>
                <a:path h="4915319" w="3003393">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0" name="矩形 39"/>
            <p:cNvSpPr/>
            <p:nvPr/>
          </p:nvSpPr>
          <p:spPr>
            <a:xfrm rot="3959399">
              <a:off x="4175919" y="2486819"/>
              <a:ext cx="1154112" cy="12700"/>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nvGrpSpPr>
            <p:cNvPr id="3" name="组合 2"/>
            <p:cNvGrpSpPr/>
            <p:nvPr/>
          </p:nvGrpSpPr>
          <p:grpSpPr>
            <a:xfrm>
              <a:off x="4023566" y="1506211"/>
              <a:ext cx="4159997" cy="1721177"/>
              <a:chOff x="4023566" y="1506211"/>
              <a:chExt cx="4159997" cy="1721177"/>
            </a:xfrm>
          </p:grpSpPr>
          <p:sp>
            <p:nvSpPr>
              <p:cNvPr id="77" name="任意多边形 76"/>
              <p:cNvSpPr/>
              <p:nvPr/>
            </p:nvSpPr>
            <p:spPr>
              <a:xfrm>
                <a:off x="4023566" y="1506211"/>
                <a:ext cx="2264934" cy="1306228"/>
              </a:xfrm>
              <a:custGeom>
                <a:gdLst>
                  <a:gd fmla="*/ 1759481 w 2508297" name="connsiteX0"/>
                  <a:gd fmla="*/ 211 h 1446580" name="connsiteY0"/>
                  <a:gd fmla="*/ 1827086 w 2508297" name="connsiteX1"/>
                  <a:gd fmla="*/ 3396 h 1446580" name="connsiteY1"/>
                  <a:gd fmla="*/ 1882877 w 2508297" name="connsiteX2"/>
                  <a:gd fmla="*/ 14132 h 1446580" name="connsiteY2"/>
                  <a:gd fmla="*/ 2170469 w 2508297" name="connsiteX3"/>
                  <a:gd fmla="*/ 251670 h 1446580" name="connsiteY3"/>
                  <a:gd fmla="*/ 2205616 w 2508297" name="connsiteX4"/>
                  <a:gd fmla="*/ 254207 h 1446580" name="connsiteY4"/>
                  <a:gd fmla="*/ 2505605 w 2508297" name="connsiteX5"/>
                  <a:gd fmla="*/ 656738 h 1446580" name="connsiteY5"/>
                  <a:gd fmla="*/ 2414348 w 2508297" name="connsiteX6"/>
                  <a:gd fmla="*/ 859151 h 1446580" name="connsiteY6"/>
                  <a:gd fmla="*/ 2445641 w 2508297" name="connsiteX7"/>
                  <a:gd fmla="*/ 1079097 h 1446580" name="connsiteY7"/>
                  <a:gd fmla="*/ 2001603 w 2508297" name="connsiteX8"/>
                  <a:gd fmla="*/ 1443581 h 1446580" name="connsiteY8"/>
                  <a:gd fmla="*/ 1737854 w 2508297" name="connsiteX9"/>
                  <a:gd fmla="*/ 1288328 h 1446580" name="connsiteY9"/>
                  <a:gd fmla="*/ 1542104 w 2508297" name="connsiteX10"/>
                  <a:gd fmla="*/ 1340132 h 1446580" name="connsiteY10"/>
                  <a:gd fmla="*/ 1293974 w 2508297" name="connsiteX11"/>
                  <a:gd fmla="*/ 1007186 h 1446580" name="connsiteY11"/>
                  <a:gd fmla="*/ 1299973 w 2508297" name="connsiteX12"/>
                  <a:gd fmla="*/ 980055 h 1446580" name="connsiteY12"/>
                  <a:gd fmla="*/ 0 w 2508297" name="connsiteX13"/>
                  <a:gd fmla="*/ 1241119 h 1446580" name="connsiteY13"/>
                  <a:gd fmla="*/ 1177708 w 2508297" name="connsiteX14"/>
                  <a:gd fmla="*/ 816349 h 1446580" name="connsiteY14"/>
                  <a:gd fmla="*/ 1069454 w 2508297" name="connsiteX15"/>
                  <a:gd fmla="*/ 523949 h 1446580" name="connsiteY15"/>
                  <a:gd fmla="*/ 1385816 w 2508297" name="connsiteX16"/>
                  <a:gd fmla="*/ 230353 h 1446580" name="connsiteY16"/>
                  <a:gd fmla="*/ 1759481 w 2508297" name="connsiteX17"/>
                  <a:gd fmla="*/ 211 h 144658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446580" w="2508297">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6"/>
                      <a:pt x="2205616" y="254207"/>
                    </a:cubicBezTo>
                    <a:cubicBezTo>
                      <a:pt x="2394907" y="277984"/>
                      <a:pt x="2529216" y="458203"/>
                      <a:pt x="2505605" y="656738"/>
                    </a:cubicBezTo>
                    <a:cubicBezTo>
                      <a:pt x="2496215" y="735697"/>
                      <a:pt x="2463261" y="805660"/>
                      <a:pt x="2414348" y="859151"/>
                    </a:cubicBezTo>
                    <a:cubicBezTo>
                      <a:pt x="2443056" y="925699"/>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0"/>
                      <a:pt x="1385816" y="230353"/>
                    </a:cubicBezTo>
                    <a:cubicBezTo>
                      <a:pt x="1463582" y="94473"/>
                      <a:pt x="1603667" y="5105"/>
                      <a:pt x="1759481" y="211"/>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solidFill>
                      <a:schemeClr val="lt1"/>
                    </a:solidFill>
                  </a:rPr>
                  <a:t>                   标题</a:t>
                </a:r>
              </a:p>
            </p:txBody>
          </p:sp>
          <p:sp>
            <p:nvSpPr>
              <p:cNvPr id="38" name="椭圆 3"/>
              <p:cNvSpPr/>
              <p:nvPr/>
            </p:nvSpPr>
            <p:spPr>
              <a:xfrm flipV="1" rot="3959399">
                <a:off x="3901604" y="2529683"/>
                <a:ext cx="1139937" cy="131584"/>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1" name="矩形 40"/>
              <p:cNvSpPr/>
              <p:nvPr/>
            </p:nvSpPr>
            <p:spPr>
              <a:xfrm rot="3959399">
                <a:off x="3962400" y="2574926"/>
                <a:ext cx="1152525" cy="12700"/>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2" name="矩形 41"/>
              <p:cNvSpPr/>
              <p:nvPr/>
            </p:nvSpPr>
            <p:spPr>
              <a:xfrm rot="20177950">
                <a:off x="4521200" y="1757363"/>
                <a:ext cx="215900" cy="1470025"/>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80" name="TextBox 90"/>
              <p:cNvSpPr txBox="1"/>
              <p:nvPr/>
            </p:nvSpPr>
            <p:spPr>
              <a:xfrm>
                <a:off x="6384925" y="1830388"/>
                <a:ext cx="1798638" cy="703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200"/>
                  <a:t>请在此处输入您的文本</a:t>
                </a:r>
              </a:p>
              <a:p>
                <a:r>
                  <a:rPr altLang="en-US" lang="zh-CN" sz="1200"/>
                  <a:t>请在此处输入您的文本</a:t>
                </a:r>
              </a:p>
              <a:p>
                <a:r>
                  <a:rPr altLang="en-US" lang="zh-CN" sz="1200"/>
                  <a:t>请在此处输入您的文本</a:t>
                </a:r>
              </a:p>
            </p:txBody>
          </p:sp>
        </p:grpSp>
      </p:grpSp>
      <p:grpSp>
        <p:nvGrpSpPr>
          <p:cNvPr id="6" name="组合 5"/>
          <p:cNvGrpSpPr/>
          <p:nvPr/>
        </p:nvGrpSpPr>
        <p:grpSpPr>
          <a:xfrm>
            <a:off x="5375022" y="3923560"/>
            <a:ext cx="4272217" cy="1704129"/>
            <a:chOff x="3851021" y="3923559"/>
            <a:chExt cx="4272217" cy="1704129"/>
          </a:xfrm>
        </p:grpSpPr>
        <p:sp>
          <p:nvSpPr>
            <p:cNvPr id="61" name="等腰三角形 15"/>
            <p:cNvSpPr/>
            <p:nvPr/>
          </p:nvSpPr>
          <p:spPr>
            <a:xfrm rot="15245474">
              <a:off x="4319893" y="3527479"/>
              <a:ext cx="1473076" cy="2410820"/>
            </a:xfrm>
            <a:custGeom>
              <a:rect b="b" l="l" r="r" t="t"/>
              <a:pathLst>
                <a:path h="4915319" w="3003393">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79" name="任意多边形 78"/>
            <p:cNvSpPr/>
            <p:nvPr/>
          </p:nvSpPr>
          <p:spPr>
            <a:xfrm>
              <a:off x="3891221" y="3923559"/>
              <a:ext cx="2264934" cy="1306228"/>
            </a:xfrm>
            <a:custGeom>
              <a:gdLst>
                <a:gd fmla="*/ 1759481 w 2508297" name="connsiteX0"/>
                <a:gd fmla="*/ 211 h 1446580" name="connsiteY0"/>
                <a:gd fmla="*/ 1827086 w 2508297" name="connsiteX1"/>
                <a:gd fmla="*/ 3396 h 1446580" name="connsiteY1"/>
                <a:gd fmla="*/ 1882877 w 2508297" name="connsiteX2"/>
                <a:gd fmla="*/ 14132 h 1446580" name="connsiteY2"/>
                <a:gd fmla="*/ 2170469 w 2508297" name="connsiteX3"/>
                <a:gd fmla="*/ 251670 h 1446580" name="connsiteY3"/>
                <a:gd fmla="*/ 2205616 w 2508297" name="connsiteX4"/>
                <a:gd fmla="*/ 254208 h 1446580" name="connsiteY4"/>
                <a:gd fmla="*/ 2505605 w 2508297" name="connsiteX5"/>
                <a:gd fmla="*/ 656739 h 1446580" name="connsiteY5"/>
                <a:gd fmla="*/ 2414348 w 2508297" name="connsiteX6"/>
                <a:gd fmla="*/ 859151 h 1446580" name="connsiteY6"/>
                <a:gd fmla="*/ 2445641 w 2508297" name="connsiteX7"/>
                <a:gd fmla="*/ 1079097 h 1446580" name="connsiteY7"/>
                <a:gd fmla="*/ 2001603 w 2508297" name="connsiteX8"/>
                <a:gd fmla="*/ 1443581 h 1446580" name="connsiteY8"/>
                <a:gd fmla="*/ 1737854 w 2508297" name="connsiteX9"/>
                <a:gd fmla="*/ 1288328 h 1446580" name="connsiteY9"/>
                <a:gd fmla="*/ 1542104 w 2508297" name="connsiteX10"/>
                <a:gd fmla="*/ 1340132 h 1446580" name="connsiteY10"/>
                <a:gd fmla="*/ 1293974 w 2508297" name="connsiteX11"/>
                <a:gd fmla="*/ 1007186 h 1446580" name="connsiteY11"/>
                <a:gd fmla="*/ 1299973 w 2508297" name="connsiteX12"/>
                <a:gd fmla="*/ 980055 h 1446580" name="connsiteY12"/>
                <a:gd fmla="*/ 0 w 2508297" name="connsiteX13"/>
                <a:gd fmla="*/ 1241119 h 1446580" name="connsiteY13"/>
                <a:gd fmla="*/ 1177708 w 2508297" name="connsiteX14"/>
                <a:gd fmla="*/ 816349 h 1446580" name="connsiteY14"/>
                <a:gd fmla="*/ 1069454 w 2508297" name="connsiteX15"/>
                <a:gd fmla="*/ 523949 h 1446580" name="connsiteY15"/>
                <a:gd fmla="*/ 1385816 w 2508297" name="connsiteX16"/>
                <a:gd fmla="*/ 230353 h 1446580" name="connsiteY16"/>
                <a:gd fmla="*/ 1759481 w 2508297" name="connsiteX17"/>
                <a:gd fmla="*/ 211 h 144658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446580" w="2508297">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7"/>
                    <a:pt x="2205616" y="254208"/>
                  </a:cubicBezTo>
                  <a:cubicBezTo>
                    <a:pt x="2394907" y="277984"/>
                    <a:pt x="2529216" y="458204"/>
                    <a:pt x="2505605" y="656739"/>
                  </a:cubicBezTo>
                  <a:cubicBezTo>
                    <a:pt x="2496215" y="735697"/>
                    <a:pt x="2463261" y="805660"/>
                    <a:pt x="2414348" y="859151"/>
                  </a:cubicBezTo>
                  <a:cubicBezTo>
                    <a:pt x="2443056" y="925700"/>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1"/>
                    <a:pt x="1385816" y="230353"/>
                  </a:cubicBezTo>
                  <a:cubicBezTo>
                    <a:pt x="1463582" y="94474"/>
                    <a:pt x="1603667" y="5105"/>
                    <a:pt x="1759481" y="211"/>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solidFill>
                    <a:schemeClr val="lt1"/>
                  </a:solidFill>
                </a:rPr>
                <a:t>                   标题</a:t>
              </a:r>
            </a:p>
          </p:txBody>
        </p:sp>
        <p:sp>
          <p:nvSpPr>
            <p:cNvPr id="55" name="椭圆 3"/>
            <p:cNvSpPr/>
            <p:nvPr/>
          </p:nvSpPr>
          <p:spPr>
            <a:xfrm rot="3959399">
              <a:off x="4103962" y="4862426"/>
              <a:ext cx="1139937" cy="77086"/>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56" name="椭圆 3"/>
            <p:cNvSpPr/>
            <p:nvPr/>
          </p:nvSpPr>
          <p:spPr>
            <a:xfrm flipV="1" rot="3959399">
              <a:off x="3776354" y="4931010"/>
              <a:ext cx="1139937" cy="131584"/>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58" name="矩形 57"/>
            <p:cNvSpPr/>
            <p:nvPr/>
          </p:nvSpPr>
          <p:spPr>
            <a:xfrm rot="3959399">
              <a:off x="4051300" y="4887913"/>
              <a:ext cx="1152525" cy="12700"/>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59" name="矩形 58"/>
            <p:cNvSpPr/>
            <p:nvPr/>
          </p:nvSpPr>
          <p:spPr>
            <a:xfrm rot="3959399">
              <a:off x="3837781" y="4976019"/>
              <a:ext cx="1152525" cy="14288"/>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60" name="矩形 59"/>
            <p:cNvSpPr/>
            <p:nvPr/>
          </p:nvSpPr>
          <p:spPr>
            <a:xfrm rot="20177950">
              <a:off x="4395788" y="4159250"/>
              <a:ext cx="215900" cy="1468438"/>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81" name="TextBox 90"/>
            <p:cNvSpPr txBox="1"/>
            <p:nvPr/>
          </p:nvSpPr>
          <p:spPr>
            <a:xfrm>
              <a:off x="6318250" y="4232275"/>
              <a:ext cx="1804988"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sz="1200"/>
                <a:t>请在此处输入您的文本</a:t>
              </a:r>
            </a:p>
            <a:p>
              <a:r>
                <a:rPr altLang="en-US" lang="zh-CN" sz="1200"/>
                <a:t>请在此处输入您的文本</a:t>
              </a:r>
            </a:p>
            <a:p>
              <a:r>
                <a:rPr altLang="en-US" lang="zh-CN" sz="1200"/>
                <a:t>请在此处输入您的文本</a:t>
              </a:r>
            </a:p>
          </p:txBody>
        </p:sp>
      </p:grpSp>
      <p:sp>
        <p:nvSpPr>
          <p:cNvPr id="82" name="TextBox 90"/>
          <p:cNvSpPr txBox="1"/>
          <p:nvPr/>
        </p:nvSpPr>
        <p:spPr>
          <a:xfrm>
            <a:off x="2484439" y="3028951"/>
            <a:ext cx="1798637" cy="703263"/>
          </a:xfrm>
          <a:prstGeom prst="rect">
            <a:avLst/>
          </a:prstGeom>
          <a:noFill/>
        </p:spPr>
        <p:txBody>
          <a:bodyPr anchor="ctr"/>
          <a:lstStyle/>
          <a:p>
            <a:pPr algn="just">
              <a:lnSpc>
                <a:spcPct val="130000"/>
              </a:lnSpc>
              <a:defRPr/>
            </a:pPr>
            <a:r>
              <a:rPr altLang="en-US" kern="0" lang="zh-CN" sz="1200">
                <a:solidFill>
                  <a:schemeClr val="bg1"/>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200">
                <a:solidFill>
                  <a:schemeClr val="bg1"/>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200">
                <a:solidFill>
                  <a:schemeClr val="bg1"/>
                </a:solidFill>
                <a:latin charset="-122" panose="02010509060101010101" pitchFamily="49" typeface="幼圆"/>
                <a:ea charset="-122" panose="02010509060101010101" pitchFamily="49" typeface="幼圆"/>
              </a:rPr>
              <a:t>请在此处输入您的文本</a:t>
            </a:r>
          </a:p>
        </p:txBody>
      </p:sp>
      <p:sp>
        <p:nvSpPr>
          <p:cNvPr id="35" name="等腰三角形 15"/>
          <p:cNvSpPr/>
          <p:nvPr/>
        </p:nvSpPr>
        <p:spPr>
          <a:xfrm flipH="1" rot="6371358">
            <a:off x="4811029" y="4725174"/>
            <a:ext cx="1473076" cy="2410820"/>
          </a:xfrm>
          <a:custGeom>
            <a:rect b="b" l="l" r="r" t="t"/>
            <a:pathLst>
              <a:path h="4915319" w="3003393">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6" name="任意多边形 35"/>
          <p:cNvSpPr/>
          <p:nvPr/>
        </p:nvSpPr>
        <p:spPr>
          <a:xfrm>
            <a:off x="4449108" y="5119129"/>
            <a:ext cx="2262128" cy="1304999"/>
          </a:xfrm>
          <a:custGeom>
            <a:gdLst>
              <a:gd fmla="*/ 751806 w 2505190" name="connsiteX0"/>
              <a:gd fmla="*/ 282 h 1445219" name="connsiteY0"/>
              <a:gd fmla="*/ 1124339 w 2505190" name="connsiteX1"/>
              <a:gd fmla="*/ 232250 h 1445219" name="connsiteY1"/>
              <a:gd fmla="*/ 1439260 w 2505190" name="connsiteX2"/>
              <a:gd fmla="*/ 527392 h 1445219" name="connsiteY2"/>
              <a:gd fmla="*/ 1329576 w 2505190" name="connsiteX3"/>
              <a:gd fmla="*/ 819259 h 1445219" name="connsiteY3"/>
              <a:gd fmla="*/ 2505190 w 2505190" name="connsiteX4"/>
              <a:gd fmla="*/ 1249790 h 1445219" name="connsiteY4"/>
              <a:gd fmla="*/ 1206511 w 2505190" name="connsiteX5"/>
              <a:gd fmla="*/ 982364 h 1445219" name="connsiteY5"/>
              <a:gd fmla="*/ 1212376 w 2505190" name="connsiteX6"/>
              <a:gd fmla="*/ 1009524 h 1445219" name="connsiteY6"/>
              <a:gd fmla="*/ 962619 w 2505190" name="connsiteX7"/>
              <a:gd fmla="*/ 1341251 h 1445219" name="connsiteY7"/>
              <a:gd fmla="*/ 767125 w 2505190" name="connsiteX8"/>
              <a:gd fmla="*/ 1288490 h 1445219" name="connsiteY8"/>
              <a:gd fmla="*/ 502620 w 2505190" name="connsiteX9"/>
              <a:gd fmla="*/ 1442449 h 1445219" name="connsiteY9"/>
              <a:gd fmla="*/ 60372 w 2505190" name="connsiteX10"/>
              <a:gd fmla="*/ 1075796 h 1445219" name="connsiteY10"/>
              <a:gd fmla="*/ 92742 w 2505190" name="connsiteX11"/>
              <a:gd fmla="*/ 856005 h 1445219" name="connsiteY11"/>
              <a:gd fmla="*/ 2476 w 2505190" name="connsiteX12"/>
              <a:gd fmla="*/ 653148 h 1445219" name="connsiteY12"/>
              <a:gd fmla="*/ 304432 w 2505190" name="connsiteX13"/>
              <a:gd fmla="*/ 252091 h 1445219" name="connsiteY13"/>
              <a:gd fmla="*/ 339592 w 2505190" name="connsiteX14"/>
              <a:gd fmla="*/ 249726 h 1445219" name="connsiteY14"/>
              <a:gd fmla="*/ 628344 w 2505190" name="connsiteX15"/>
              <a:gd fmla="*/ 13598 h 1445219" name="connsiteY15"/>
              <a:gd fmla="*/ 684186 w 2505190" name="connsiteX16"/>
              <a:gd fmla="*/ 3136 h 1445219" name="connsiteY16"/>
              <a:gd fmla="*/ 751806 w 2505190" name="connsiteX17"/>
              <a:gd fmla="*/ 282 h 1445219"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445219" w="2505190">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rPr>
              <a:t>标题</a:t>
            </a:r>
          </a:p>
        </p:txBody>
      </p:sp>
      <p:sp>
        <p:nvSpPr>
          <p:cNvPr id="39" name="椭圆 3"/>
          <p:cNvSpPr/>
          <p:nvPr/>
        </p:nvSpPr>
        <p:spPr>
          <a:xfrm flipH="1" rot="17657432">
            <a:off x="5356819" y="6058196"/>
            <a:ext cx="1139937" cy="82466"/>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4" name="椭圆 3"/>
          <p:cNvSpPr/>
          <p:nvPr/>
        </p:nvSpPr>
        <p:spPr>
          <a:xfrm flipH="1" flipV="1" rot="17657432">
            <a:off x="5688025" y="6131134"/>
            <a:ext cx="1139937" cy="135139"/>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5" name="矩形 44"/>
          <p:cNvSpPr/>
          <p:nvPr/>
        </p:nvSpPr>
        <p:spPr>
          <a:xfrm flipH="1" rot="17657432">
            <a:off x="5399882" y="6087269"/>
            <a:ext cx="1152525" cy="14288"/>
          </a:xfrm>
          <a:prstGeom prst="rect">
            <a:avLst/>
          </a:prstGeom>
          <a:gradFill>
            <a:gsLst>
              <a:gs pos="49628">
                <a:sysClr lastClr="000000" val="windowText">
                  <a:lumMod val="50000"/>
                  <a:lumOff val="50000"/>
                </a:sysClr>
              </a:gs>
              <a:gs pos="2000">
                <a:sysClr lastClr="FFFFFF" val="window">
                  <a:lumMod val="95000"/>
                </a:sysClr>
              </a:gs>
              <a:gs pos="100000">
                <a:sysClr lastClr="FFFFFF" val="window">
                  <a:lumMod val="95000"/>
                </a:sysClr>
              </a:gs>
            </a:gsLst>
            <a:lin ang="10800000" scaled="1"/>
          </a:gra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48" name="矩形 47"/>
          <p:cNvSpPr/>
          <p:nvPr/>
        </p:nvSpPr>
        <p:spPr>
          <a:xfrm flipH="1" rot="17657432">
            <a:off x="5611813" y="6176963"/>
            <a:ext cx="1154113" cy="14288"/>
          </a:xfrm>
          <a:prstGeom prst="rect">
            <a:avLst/>
          </a:prstGeom>
          <a:gradFill>
            <a:gsLst>
              <a:gs pos="49628">
                <a:sysClr lastClr="000000" val="windowText">
                  <a:lumMod val="50000"/>
                  <a:lumOff val="50000"/>
                </a:sysClr>
              </a:gs>
              <a:gs pos="2000">
                <a:sysClr lastClr="FFFFFF" val="window">
                  <a:lumMod val="95000"/>
                </a:sysClr>
              </a:gs>
              <a:gs pos="100000">
                <a:sysClr lastClr="FFFFFF" val="window">
                  <a:lumMod val="95000"/>
                </a:sysClr>
              </a:gs>
            </a:gsLst>
            <a:lin ang="10800000" scaled="1"/>
          </a:gra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53" name="矩形 52"/>
          <p:cNvSpPr/>
          <p:nvPr/>
        </p:nvSpPr>
        <p:spPr>
          <a:xfrm flipH="1" rot="1438882">
            <a:off x="5991225" y="5359400"/>
            <a:ext cx="215900" cy="1468438"/>
          </a:xfrm>
          <a:prstGeom prst="rect">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54" name="TextBox 90"/>
          <p:cNvSpPr txBox="1"/>
          <p:nvPr/>
        </p:nvSpPr>
        <p:spPr>
          <a:xfrm>
            <a:off x="2484439" y="5426076"/>
            <a:ext cx="1798637" cy="703263"/>
          </a:xfrm>
          <a:prstGeom prst="rect">
            <a:avLst/>
          </a:prstGeom>
          <a:noFill/>
        </p:spPr>
        <p:txBody>
          <a:bodyPr anchor="ctr"/>
          <a:lstStyle/>
          <a:p>
            <a:pPr algn="just">
              <a:lnSpc>
                <a:spcPct val="130000"/>
              </a:lnSpc>
              <a:defRPr/>
            </a:pPr>
            <a:r>
              <a:rPr altLang="en-US" kern="0" lang="zh-CN" sz="1200">
                <a:solidFill>
                  <a:schemeClr val="bg1"/>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200">
                <a:solidFill>
                  <a:schemeClr val="bg1"/>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200">
                <a:solidFill>
                  <a:schemeClr val="bg1"/>
                </a:solidFill>
                <a:latin charset="-122" panose="02010509060101010101" pitchFamily="49" typeface="幼圆"/>
                <a:ea charset="-122" panose="02010509060101010101" pitchFamily="49" typeface="幼圆"/>
              </a:rPr>
              <a:t>请在此处输入您的文本</a:t>
            </a:r>
          </a:p>
        </p:txBody>
      </p:sp>
    </p:spTree>
    <p:extLst>
      <p:ext uri="{BB962C8B-B14F-4D97-AF65-F5344CB8AC3E}">
        <p14:creationId val="40332196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1"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heel(1)" transition="in">
                                      <p:cBhvr>
                                        <p:cTn dur="2000" id="15"/>
                                        <p:tgtEl>
                                          <p:spTgt spid="5"/>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31" presetSubtype="0">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1000" fill="hold" id="20"/>
                                        <p:tgtEl>
                                          <p:spTgt spid="6"/>
                                        </p:tgtEl>
                                        <p:attrNameLst>
                                          <p:attrName>ppt_w</p:attrName>
                                        </p:attrNameLst>
                                      </p:cBhvr>
                                      <p:tavLst>
                                        <p:tav tm="0">
                                          <p:val>
                                            <p:fltVal val="0"/>
                                          </p:val>
                                        </p:tav>
                                        <p:tav tm="100000">
                                          <p:val>
                                            <p:strVal val="#ppt_w"/>
                                          </p:val>
                                        </p:tav>
                                      </p:tavLst>
                                    </p:anim>
                                    <p:anim calcmode="lin" valueType="num">
                                      <p:cBhvr>
                                        <p:cTn dur="1000" fill="hold" id="21"/>
                                        <p:tgtEl>
                                          <p:spTgt spid="6"/>
                                        </p:tgtEl>
                                        <p:attrNameLst>
                                          <p:attrName>ppt_h</p:attrName>
                                        </p:attrNameLst>
                                      </p:cBhvr>
                                      <p:tavLst>
                                        <p:tav tm="0">
                                          <p:val>
                                            <p:fltVal val="0"/>
                                          </p:val>
                                        </p:tav>
                                        <p:tav tm="100000">
                                          <p:val>
                                            <p:strVal val="#ppt_h"/>
                                          </p:val>
                                        </p:tav>
                                      </p:tavLst>
                                    </p:anim>
                                    <p:anim calcmode="lin" valueType="num">
                                      <p:cBhvr>
                                        <p:cTn dur="1000" fill="hold" id="22"/>
                                        <p:tgtEl>
                                          <p:spTgt spid="6"/>
                                        </p:tgtEl>
                                        <p:attrNameLst>
                                          <p:attrName>style.rotation</p:attrName>
                                        </p:attrNameLst>
                                      </p:cBhvr>
                                      <p:tavLst>
                                        <p:tav tm="0">
                                          <p:val>
                                            <p:fltVal val="90"/>
                                          </p:val>
                                        </p:tav>
                                        <p:tav tm="100000">
                                          <p:val>
                                            <p:fltVal val="0"/>
                                          </p:val>
                                        </p:tav>
                                      </p:tavLst>
                                    </p:anim>
                                    <p:animEffect filter="fade" transition="in">
                                      <p:cBhvr>
                                        <p:cTn dur="1000" id="23"/>
                                        <p:tgtEl>
                                          <p:spTgt spid="6"/>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decel="100000" fill="hold" grpId="0" id="26" nodeType="clickEffect" presetClass="entr" presetID="49" presetSubtype="0">
                                  <p:stCondLst>
                                    <p:cond delay="0"/>
                                  </p:stCondLst>
                                  <p:childTnLst>
                                    <p:set>
                                      <p:cBhvr>
                                        <p:cTn dur="1" fill="hold" id="27">
                                          <p:stCondLst>
                                            <p:cond delay="0"/>
                                          </p:stCondLst>
                                        </p:cTn>
                                        <p:tgtEl>
                                          <p:spTgt spid="35"/>
                                        </p:tgtEl>
                                        <p:attrNameLst>
                                          <p:attrName>style.visibility</p:attrName>
                                        </p:attrNameLst>
                                      </p:cBhvr>
                                      <p:to>
                                        <p:strVal val="visible"/>
                                      </p:to>
                                    </p:set>
                                    <p:anim calcmode="lin" valueType="num">
                                      <p:cBhvr>
                                        <p:cTn dur="500" fill="hold" id="28"/>
                                        <p:tgtEl>
                                          <p:spTgt spid="35"/>
                                        </p:tgtEl>
                                        <p:attrNameLst>
                                          <p:attrName>ppt_w</p:attrName>
                                        </p:attrNameLst>
                                      </p:cBhvr>
                                      <p:tavLst>
                                        <p:tav tm="0">
                                          <p:val>
                                            <p:fltVal val="0"/>
                                          </p:val>
                                        </p:tav>
                                        <p:tav tm="100000">
                                          <p:val>
                                            <p:strVal val="#ppt_w"/>
                                          </p:val>
                                        </p:tav>
                                      </p:tavLst>
                                    </p:anim>
                                    <p:anim calcmode="lin" valueType="num">
                                      <p:cBhvr>
                                        <p:cTn dur="500" fill="hold" id="29"/>
                                        <p:tgtEl>
                                          <p:spTgt spid="35"/>
                                        </p:tgtEl>
                                        <p:attrNameLst>
                                          <p:attrName>ppt_h</p:attrName>
                                        </p:attrNameLst>
                                      </p:cBhvr>
                                      <p:tavLst>
                                        <p:tav tm="0">
                                          <p:val>
                                            <p:fltVal val="0"/>
                                          </p:val>
                                        </p:tav>
                                        <p:tav tm="100000">
                                          <p:val>
                                            <p:strVal val="#ppt_h"/>
                                          </p:val>
                                        </p:tav>
                                      </p:tavLst>
                                    </p:anim>
                                    <p:anim calcmode="lin" valueType="num">
                                      <p:cBhvr>
                                        <p:cTn dur="500" fill="hold" id="30"/>
                                        <p:tgtEl>
                                          <p:spTgt spid="35"/>
                                        </p:tgtEl>
                                        <p:attrNameLst>
                                          <p:attrName>style.rotation</p:attrName>
                                        </p:attrNameLst>
                                      </p:cBhvr>
                                      <p:tavLst>
                                        <p:tav tm="0">
                                          <p:val>
                                            <p:fltVal val="360"/>
                                          </p:val>
                                        </p:tav>
                                        <p:tav tm="100000">
                                          <p:val>
                                            <p:fltVal val="0"/>
                                          </p:val>
                                        </p:tav>
                                      </p:tavLst>
                                    </p:anim>
                                    <p:animEffect filter="fade" transition="in">
                                      <p:cBhvr>
                                        <p:cTn dur="500" id="31"/>
                                        <p:tgtEl>
                                          <p:spTgt spid="35"/>
                                        </p:tgtEl>
                                      </p:cBhvr>
                                    </p:animEffect>
                                  </p:childTnLst>
                                </p:cTn>
                              </p:par>
                              <p:par>
                                <p:cTn decel="100000" fill="hold" grpId="0" id="32" nodeType="withEffect" presetClass="entr" presetID="49" presetSubtype="0">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p:cTn dur="500" fill="hold" id="34"/>
                                        <p:tgtEl>
                                          <p:spTgt spid="36"/>
                                        </p:tgtEl>
                                        <p:attrNameLst>
                                          <p:attrName>ppt_w</p:attrName>
                                        </p:attrNameLst>
                                      </p:cBhvr>
                                      <p:tavLst>
                                        <p:tav tm="0">
                                          <p:val>
                                            <p:fltVal val="0"/>
                                          </p:val>
                                        </p:tav>
                                        <p:tav tm="100000">
                                          <p:val>
                                            <p:strVal val="#ppt_w"/>
                                          </p:val>
                                        </p:tav>
                                      </p:tavLst>
                                    </p:anim>
                                    <p:anim calcmode="lin" valueType="num">
                                      <p:cBhvr>
                                        <p:cTn dur="500" fill="hold" id="35"/>
                                        <p:tgtEl>
                                          <p:spTgt spid="36"/>
                                        </p:tgtEl>
                                        <p:attrNameLst>
                                          <p:attrName>ppt_h</p:attrName>
                                        </p:attrNameLst>
                                      </p:cBhvr>
                                      <p:tavLst>
                                        <p:tav tm="0">
                                          <p:val>
                                            <p:fltVal val="0"/>
                                          </p:val>
                                        </p:tav>
                                        <p:tav tm="100000">
                                          <p:val>
                                            <p:strVal val="#ppt_h"/>
                                          </p:val>
                                        </p:tav>
                                      </p:tavLst>
                                    </p:anim>
                                    <p:anim calcmode="lin" valueType="num">
                                      <p:cBhvr>
                                        <p:cTn dur="500" fill="hold" id="36"/>
                                        <p:tgtEl>
                                          <p:spTgt spid="36"/>
                                        </p:tgtEl>
                                        <p:attrNameLst>
                                          <p:attrName>style.rotation</p:attrName>
                                        </p:attrNameLst>
                                      </p:cBhvr>
                                      <p:tavLst>
                                        <p:tav tm="0">
                                          <p:val>
                                            <p:fltVal val="360"/>
                                          </p:val>
                                        </p:tav>
                                        <p:tav tm="100000">
                                          <p:val>
                                            <p:fltVal val="0"/>
                                          </p:val>
                                        </p:tav>
                                      </p:tavLst>
                                    </p:anim>
                                    <p:animEffect filter="fade" transition="in">
                                      <p:cBhvr>
                                        <p:cTn dur="500" id="37"/>
                                        <p:tgtEl>
                                          <p:spTgt spid="36"/>
                                        </p:tgtEl>
                                      </p:cBhvr>
                                    </p:animEffect>
                                  </p:childTnLst>
                                </p:cTn>
                              </p:par>
                              <p:par>
                                <p:cTn decel="100000" fill="hold" grpId="0" id="38" nodeType="withEffect" presetClass="entr" presetID="49" presetSubtype="0">
                                  <p:stCondLst>
                                    <p:cond delay="0"/>
                                  </p:stCondLst>
                                  <p:childTnLst>
                                    <p:set>
                                      <p:cBhvr>
                                        <p:cTn dur="1" fill="hold" id="39">
                                          <p:stCondLst>
                                            <p:cond delay="0"/>
                                          </p:stCondLst>
                                        </p:cTn>
                                        <p:tgtEl>
                                          <p:spTgt spid="39"/>
                                        </p:tgtEl>
                                        <p:attrNameLst>
                                          <p:attrName>style.visibility</p:attrName>
                                        </p:attrNameLst>
                                      </p:cBhvr>
                                      <p:to>
                                        <p:strVal val="visible"/>
                                      </p:to>
                                    </p:set>
                                    <p:anim calcmode="lin" valueType="num">
                                      <p:cBhvr>
                                        <p:cTn dur="500" fill="hold" id="40"/>
                                        <p:tgtEl>
                                          <p:spTgt spid="39"/>
                                        </p:tgtEl>
                                        <p:attrNameLst>
                                          <p:attrName>ppt_w</p:attrName>
                                        </p:attrNameLst>
                                      </p:cBhvr>
                                      <p:tavLst>
                                        <p:tav tm="0">
                                          <p:val>
                                            <p:fltVal val="0"/>
                                          </p:val>
                                        </p:tav>
                                        <p:tav tm="100000">
                                          <p:val>
                                            <p:strVal val="#ppt_w"/>
                                          </p:val>
                                        </p:tav>
                                      </p:tavLst>
                                    </p:anim>
                                    <p:anim calcmode="lin" valueType="num">
                                      <p:cBhvr>
                                        <p:cTn dur="500" fill="hold" id="41"/>
                                        <p:tgtEl>
                                          <p:spTgt spid="39"/>
                                        </p:tgtEl>
                                        <p:attrNameLst>
                                          <p:attrName>ppt_h</p:attrName>
                                        </p:attrNameLst>
                                      </p:cBhvr>
                                      <p:tavLst>
                                        <p:tav tm="0">
                                          <p:val>
                                            <p:fltVal val="0"/>
                                          </p:val>
                                        </p:tav>
                                        <p:tav tm="100000">
                                          <p:val>
                                            <p:strVal val="#ppt_h"/>
                                          </p:val>
                                        </p:tav>
                                      </p:tavLst>
                                    </p:anim>
                                    <p:anim calcmode="lin" valueType="num">
                                      <p:cBhvr>
                                        <p:cTn dur="500" fill="hold" id="42"/>
                                        <p:tgtEl>
                                          <p:spTgt spid="39"/>
                                        </p:tgtEl>
                                        <p:attrNameLst>
                                          <p:attrName>style.rotation</p:attrName>
                                        </p:attrNameLst>
                                      </p:cBhvr>
                                      <p:tavLst>
                                        <p:tav tm="0">
                                          <p:val>
                                            <p:fltVal val="360"/>
                                          </p:val>
                                        </p:tav>
                                        <p:tav tm="100000">
                                          <p:val>
                                            <p:fltVal val="0"/>
                                          </p:val>
                                        </p:tav>
                                      </p:tavLst>
                                    </p:anim>
                                    <p:animEffect filter="fade" transition="in">
                                      <p:cBhvr>
                                        <p:cTn dur="500" id="43"/>
                                        <p:tgtEl>
                                          <p:spTgt spid="39"/>
                                        </p:tgtEl>
                                      </p:cBhvr>
                                    </p:animEffect>
                                  </p:childTnLst>
                                </p:cTn>
                              </p:par>
                              <p:par>
                                <p:cTn decel="100000" fill="hold" grpId="0" id="44" nodeType="withEffect" presetClass="entr" presetID="49" presetSubtype="0">
                                  <p:stCondLst>
                                    <p:cond delay="0"/>
                                  </p:stCondLst>
                                  <p:childTnLst>
                                    <p:set>
                                      <p:cBhvr>
                                        <p:cTn dur="1" fill="hold" id="45">
                                          <p:stCondLst>
                                            <p:cond delay="0"/>
                                          </p:stCondLst>
                                        </p:cTn>
                                        <p:tgtEl>
                                          <p:spTgt spid="44"/>
                                        </p:tgtEl>
                                        <p:attrNameLst>
                                          <p:attrName>style.visibility</p:attrName>
                                        </p:attrNameLst>
                                      </p:cBhvr>
                                      <p:to>
                                        <p:strVal val="visible"/>
                                      </p:to>
                                    </p:set>
                                    <p:anim calcmode="lin" valueType="num">
                                      <p:cBhvr>
                                        <p:cTn dur="500" fill="hold" id="46"/>
                                        <p:tgtEl>
                                          <p:spTgt spid="44"/>
                                        </p:tgtEl>
                                        <p:attrNameLst>
                                          <p:attrName>ppt_w</p:attrName>
                                        </p:attrNameLst>
                                      </p:cBhvr>
                                      <p:tavLst>
                                        <p:tav tm="0">
                                          <p:val>
                                            <p:fltVal val="0"/>
                                          </p:val>
                                        </p:tav>
                                        <p:tav tm="100000">
                                          <p:val>
                                            <p:strVal val="#ppt_w"/>
                                          </p:val>
                                        </p:tav>
                                      </p:tavLst>
                                    </p:anim>
                                    <p:anim calcmode="lin" valueType="num">
                                      <p:cBhvr>
                                        <p:cTn dur="500" fill="hold" id="47"/>
                                        <p:tgtEl>
                                          <p:spTgt spid="44"/>
                                        </p:tgtEl>
                                        <p:attrNameLst>
                                          <p:attrName>ppt_h</p:attrName>
                                        </p:attrNameLst>
                                      </p:cBhvr>
                                      <p:tavLst>
                                        <p:tav tm="0">
                                          <p:val>
                                            <p:fltVal val="0"/>
                                          </p:val>
                                        </p:tav>
                                        <p:tav tm="100000">
                                          <p:val>
                                            <p:strVal val="#ppt_h"/>
                                          </p:val>
                                        </p:tav>
                                      </p:tavLst>
                                    </p:anim>
                                    <p:anim calcmode="lin" valueType="num">
                                      <p:cBhvr>
                                        <p:cTn dur="500" fill="hold" id="48"/>
                                        <p:tgtEl>
                                          <p:spTgt spid="44"/>
                                        </p:tgtEl>
                                        <p:attrNameLst>
                                          <p:attrName>style.rotation</p:attrName>
                                        </p:attrNameLst>
                                      </p:cBhvr>
                                      <p:tavLst>
                                        <p:tav tm="0">
                                          <p:val>
                                            <p:fltVal val="360"/>
                                          </p:val>
                                        </p:tav>
                                        <p:tav tm="100000">
                                          <p:val>
                                            <p:fltVal val="0"/>
                                          </p:val>
                                        </p:tav>
                                      </p:tavLst>
                                    </p:anim>
                                    <p:animEffect filter="fade" transition="in">
                                      <p:cBhvr>
                                        <p:cTn dur="500" id="49"/>
                                        <p:tgtEl>
                                          <p:spTgt spid="44"/>
                                        </p:tgtEl>
                                      </p:cBhvr>
                                    </p:animEffect>
                                  </p:childTnLst>
                                </p:cTn>
                              </p:par>
                              <p:par>
                                <p:cTn decel="100000" fill="hold" grpId="0" id="50" nodeType="withEffect" presetClass="entr" presetID="49" presetSubtype="0">
                                  <p:stCondLst>
                                    <p:cond delay="0"/>
                                  </p:stCondLst>
                                  <p:childTnLst>
                                    <p:set>
                                      <p:cBhvr>
                                        <p:cTn dur="1" fill="hold" id="51">
                                          <p:stCondLst>
                                            <p:cond delay="0"/>
                                          </p:stCondLst>
                                        </p:cTn>
                                        <p:tgtEl>
                                          <p:spTgt spid="45"/>
                                        </p:tgtEl>
                                        <p:attrNameLst>
                                          <p:attrName>style.visibility</p:attrName>
                                        </p:attrNameLst>
                                      </p:cBhvr>
                                      <p:to>
                                        <p:strVal val="visible"/>
                                      </p:to>
                                    </p:set>
                                    <p:anim calcmode="lin" valueType="num">
                                      <p:cBhvr>
                                        <p:cTn dur="500" fill="hold" id="52"/>
                                        <p:tgtEl>
                                          <p:spTgt spid="45"/>
                                        </p:tgtEl>
                                        <p:attrNameLst>
                                          <p:attrName>ppt_w</p:attrName>
                                        </p:attrNameLst>
                                      </p:cBhvr>
                                      <p:tavLst>
                                        <p:tav tm="0">
                                          <p:val>
                                            <p:fltVal val="0"/>
                                          </p:val>
                                        </p:tav>
                                        <p:tav tm="100000">
                                          <p:val>
                                            <p:strVal val="#ppt_w"/>
                                          </p:val>
                                        </p:tav>
                                      </p:tavLst>
                                    </p:anim>
                                    <p:anim calcmode="lin" valueType="num">
                                      <p:cBhvr>
                                        <p:cTn dur="500" fill="hold" id="53"/>
                                        <p:tgtEl>
                                          <p:spTgt spid="45"/>
                                        </p:tgtEl>
                                        <p:attrNameLst>
                                          <p:attrName>ppt_h</p:attrName>
                                        </p:attrNameLst>
                                      </p:cBhvr>
                                      <p:tavLst>
                                        <p:tav tm="0">
                                          <p:val>
                                            <p:fltVal val="0"/>
                                          </p:val>
                                        </p:tav>
                                        <p:tav tm="100000">
                                          <p:val>
                                            <p:strVal val="#ppt_h"/>
                                          </p:val>
                                        </p:tav>
                                      </p:tavLst>
                                    </p:anim>
                                    <p:anim calcmode="lin" valueType="num">
                                      <p:cBhvr>
                                        <p:cTn dur="500" fill="hold" id="54"/>
                                        <p:tgtEl>
                                          <p:spTgt spid="45"/>
                                        </p:tgtEl>
                                        <p:attrNameLst>
                                          <p:attrName>style.rotation</p:attrName>
                                        </p:attrNameLst>
                                      </p:cBhvr>
                                      <p:tavLst>
                                        <p:tav tm="0">
                                          <p:val>
                                            <p:fltVal val="360"/>
                                          </p:val>
                                        </p:tav>
                                        <p:tav tm="100000">
                                          <p:val>
                                            <p:fltVal val="0"/>
                                          </p:val>
                                        </p:tav>
                                      </p:tavLst>
                                    </p:anim>
                                    <p:animEffect filter="fade" transition="in">
                                      <p:cBhvr>
                                        <p:cTn dur="500" id="55"/>
                                        <p:tgtEl>
                                          <p:spTgt spid="45"/>
                                        </p:tgtEl>
                                      </p:cBhvr>
                                    </p:animEffect>
                                  </p:childTnLst>
                                </p:cTn>
                              </p:par>
                              <p:par>
                                <p:cTn decel="100000" fill="hold" grpId="0" id="56" nodeType="withEffect" presetClass="entr" presetID="49" presetSubtype="0">
                                  <p:stCondLst>
                                    <p:cond delay="0"/>
                                  </p:stCondLst>
                                  <p:childTnLst>
                                    <p:set>
                                      <p:cBhvr>
                                        <p:cTn dur="1" fill="hold" id="57">
                                          <p:stCondLst>
                                            <p:cond delay="0"/>
                                          </p:stCondLst>
                                        </p:cTn>
                                        <p:tgtEl>
                                          <p:spTgt spid="48"/>
                                        </p:tgtEl>
                                        <p:attrNameLst>
                                          <p:attrName>style.visibility</p:attrName>
                                        </p:attrNameLst>
                                      </p:cBhvr>
                                      <p:to>
                                        <p:strVal val="visible"/>
                                      </p:to>
                                    </p:set>
                                    <p:anim calcmode="lin" valueType="num">
                                      <p:cBhvr>
                                        <p:cTn dur="500" fill="hold" id="58"/>
                                        <p:tgtEl>
                                          <p:spTgt spid="48"/>
                                        </p:tgtEl>
                                        <p:attrNameLst>
                                          <p:attrName>ppt_w</p:attrName>
                                        </p:attrNameLst>
                                      </p:cBhvr>
                                      <p:tavLst>
                                        <p:tav tm="0">
                                          <p:val>
                                            <p:fltVal val="0"/>
                                          </p:val>
                                        </p:tav>
                                        <p:tav tm="100000">
                                          <p:val>
                                            <p:strVal val="#ppt_w"/>
                                          </p:val>
                                        </p:tav>
                                      </p:tavLst>
                                    </p:anim>
                                    <p:anim calcmode="lin" valueType="num">
                                      <p:cBhvr>
                                        <p:cTn dur="500" fill="hold" id="59"/>
                                        <p:tgtEl>
                                          <p:spTgt spid="48"/>
                                        </p:tgtEl>
                                        <p:attrNameLst>
                                          <p:attrName>ppt_h</p:attrName>
                                        </p:attrNameLst>
                                      </p:cBhvr>
                                      <p:tavLst>
                                        <p:tav tm="0">
                                          <p:val>
                                            <p:fltVal val="0"/>
                                          </p:val>
                                        </p:tav>
                                        <p:tav tm="100000">
                                          <p:val>
                                            <p:strVal val="#ppt_h"/>
                                          </p:val>
                                        </p:tav>
                                      </p:tavLst>
                                    </p:anim>
                                    <p:anim calcmode="lin" valueType="num">
                                      <p:cBhvr>
                                        <p:cTn dur="500" fill="hold" id="60"/>
                                        <p:tgtEl>
                                          <p:spTgt spid="48"/>
                                        </p:tgtEl>
                                        <p:attrNameLst>
                                          <p:attrName>style.rotation</p:attrName>
                                        </p:attrNameLst>
                                      </p:cBhvr>
                                      <p:tavLst>
                                        <p:tav tm="0">
                                          <p:val>
                                            <p:fltVal val="360"/>
                                          </p:val>
                                        </p:tav>
                                        <p:tav tm="100000">
                                          <p:val>
                                            <p:fltVal val="0"/>
                                          </p:val>
                                        </p:tav>
                                      </p:tavLst>
                                    </p:anim>
                                    <p:animEffect filter="fade" transition="in">
                                      <p:cBhvr>
                                        <p:cTn dur="500" id="61"/>
                                        <p:tgtEl>
                                          <p:spTgt spid="48"/>
                                        </p:tgtEl>
                                      </p:cBhvr>
                                    </p:animEffect>
                                  </p:childTnLst>
                                </p:cTn>
                              </p:par>
                              <p:par>
                                <p:cTn decel="100000" fill="hold" grpId="0" id="62" nodeType="withEffect" presetClass="entr" presetID="49" presetSubtype="0">
                                  <p:stCondLst>
                                    <p:cond delay="0"/>
                                  </p:stCondLst>
                                  <p:childTnLst>
                                    <p:set>
                                      <p:cBhvr>
                                        <p:cTn dur="1" fill="hold" id="63">
                                          <p:stCondLst>
                                            <p:cond delay="0"/>
                                          </p:stCondLst>
                                        </p:cTn>
                                        <p:tgtEl>
                                          <p:spTgt spid="53"/>
                                        </p:tgtEl>
                                        <p:attrNameLst>
                                          <p:attrName>style.visibility</p:attrName>
                                        </p:attrNameLst>
                                      </p:cBhvr>
                                      <p:to>
                                        <p:strVal val="visible"/>
                                      </p:to>
                                    </p:set>
                                    <p:anim calcmode="lin" valueType="num">
                                      <p:cBhvr>
                                        <p:cTn dur="500" fill="hold" id="64"/>
                                        <p:tgtEl>
                                          <p:spTgt spid="53"/>
                                        </p:tgtEl>
                                        <p:attrNameLst>
                                          <p:attrName>ppt_w</p:attrName>
                                        </p:attrNameLst>
                                      </p:cBhvr>
                                      <p:tavLst>
                                        <p:tav tm="0">
                                          <p:val>
                                            <p:fltVal val="0"/>
                                          </p:val>
                                        </p:tav>
                                        <p:tav tm="100000">
                                          <p:val>
                                            <p:strVal val="#ppt_w"/>
                                          </p:val>
                                        </p:tav>
                                      </p:tavLst>
                                    </p:anim>
                                    <p:anim calcmode="lin" valueType="num">
                                      <p:cBhvr>
                                        <p:cTn dur="500" fill="hold" id="65"/>
                                        <p:tgtEl>
                                          <p:spTgt spid="53"/>
                                        </p:tgtEl>
                                        <p:attrNameLst>
                                          <p:attrName>ppt_h</p:attrName>
                                        </p:attrNameLst>
                                      </p:cBhvr>
                                      <p:tavLst>
                                        <p:tav tm="0">
                                          <p:val>
                                            <p:fltVal val="0"/>
                                          </p:val>
                                        </p:tav>
                                        <p:tav tm="100000">
                                          <p:val>
                                            <p:strVal val="#ppt_h"/>
                                          </p:val>
                                        </p:tav>
                                      </p:tavLst>
                                    </p:anim>
                                    <p:anim calcmode="lin" valueType="num">
                                      <p:cBhvr>
                                        <p:cTn dur="500" fill="hold" id="66"/>
                                        <p:tgtEl>
                                          <p:spTgt spid="53"/>
                                        </p:tgtEl>
                                        <p:attrNameLst>
                                          <p:attrName>style.rotation</p:attrName>
                                        </p:attrNameLst>
                                      </p:cBhvr>
                                      <p:tavLst>
                                        <p:tav tm="0">
                                          <p:val>
                                            <p:fltVal val="360"/>
                                          </p:val>
                                        </p:tav>
                                        <p:tav tm="100000">
                                          <p:val>
                                            <p:fltVal val="0"/>
                                          </p:val>
                                        </p:tav>
                                      </p:tavLst>
                                    </p:anim>
                                    <p:animEffect filter="fade" transition="in">
                                      <p:cBhvr>
                                        <p:cTn dur="500" id="67"/>
                                        <p:tgtEl>
                                          <p:spTgt spid="53"/>
                                        </p:tgtEl>
                                      </p:cBhvr>
                                    </p:animEffect>
                                  </p:childTnLst>
                                </p:cTn>
                              </p:par>
                              <p:par>
                                <p:cTn decel="100000" fill="hold" grpId="0" id="68" nodeType="withEffect" presetClass="entr" presetID="49" presetSubtype="0">
                                  <p:stCondLst>
                                    <p:cond delay="0"/>
                                  </p:stCondLst>
                                  <p:childTnLst>
                                    <p:set>
                                      <p:cBhvr>
                                        <p:cTn dur="1" fill="hold" id="69">
                                          <p:stCondLst>
                                            <p:cond delay="0"/>
                                          </p:stCondLst>
                                        </p:cTn>
                                        <p:tgtEl>
                                          <p:spTgt spid="54"/>
                                        </p:tgtEl>
                                        <p:attrNameLst>
                                          <p:attrName>style.visibility</p:attrName>
                                        </p:attrNameLst>
                                      </p:cBhvr>
                                      <p:to>
                                        <p:strVal val="visible"/>
                                      </p:to>
                                    </p:set>
                                    <p:anim calcmode="lin" valueType="num">
                                      <p:cBhvr>
                                        <p:cTn dur="500" fill="hold" id="70"/>
                                        <p:tgtEl>
                                          <p:spTgt spid="54"/>
                                        </p:tgtEl>
                                        <p:attrNameLst>
                                          <p:attrName>ppt_w</p:attrName>
                                        </p:attrNameLst>
                                      </p:cBhvr>
                                      <p:tavLst>
                                        <p:tav tm="0">
                                          <p:val>
                                            <p:fltVal val="0"/>
                                          </p:val>
                                        </p:tav>
                                        <p:tav tm="100000">
                                          <p:val>
                                            <p:strVal val="#ppt_w"/>
                                          </p:val>
                                        </p:tav>
                                      </p:tavLst>
                                    </p:anim>
                                    <p:anim calcmode="lin" valueType="num">
                                      <p:cBhvr>
                                        <p:cTn dur="500" fill="hold" id="71"/>
                                        <p:tgtEl>
                                          <p:spTgt spid="54"/>
                                        </p:tgtEl>
                                        <p:attrNameLst>
                                          <p:attrName>ppt_h</p:attrName>
                                        </p:attrNameLst>
                                      </p:cBhvr>
                                      <p:tavLst>
                                        <p:tav tm="0">
                                          <p:val>
                                            <p:fltVal val="0"/>
                                          </p:val>
                                        </p:tav>
                                        <p:tav tm="100000">
                                          <p:val>
                                            <p:strVal val="#ppt_h"/>
                                          </p:val>
                                        </p:tav>
                                      </p:tavLst>
                                    </p:anim>
                                    <p:anim calcmode="lin" valueType="num">
                                      <p:cBhvr>
                                        <p:cTn dur="500" fill="hold" id="72"/>
                                        <p:tgtEl>
                                          <p:spTgt spid="54"/>
                                        </p:tgtEl>
                                        <p:attrNameLst>
                                          <p:attrName>style.rotation</p:attrName>
                                        </p:attrNameLst>
                                      </p:cBhvr>
                                      <p:tavLst>
                                        <p:tav tm="0">
                                          <p:val>
                                            <p:fltVal val="360"/>
                                          </p:val>
                                        </p:tav>
                                        <p:tav tm="100000">
                                          <p:val>
                                            <p:fltVal val="0"/>
                                          </p:val>
                                        </p:tav>
                                      </p:tavLst>
                                    </p:anim>
                                    <p:animEffect filter="fade" transition="in">
                                      <p:cBhvr>
                                        <p:cTn dur="500" id="73"/>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9"/>
      <p:bldP grpId="0" spid="44"/>
      <p:bldP grpId="0" spid="45"/>
      <p:bldP grpId="0" spid="48"/>
      <p:bldP grpId="0" spid="53"/>
      <p:bldP grpId="0" spid="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310313" y="1895475"/>
            <a:ext cx="3294062" cy="1131888"/>
            <a:chOff x="4786313" y="1895475"/>
            <a:chExt cx="3294062" cy="1131888"/>
          </a:xfrm>
        </p:grpSpPr>
        <p:sp>
          <p:nvSpPr>
            <p:cNvPr id="51" name="矩形 50"/>
            <p:cNvSpPr/>
            <p:nvPr/>
          </p:nvSpPr>
          <p:spPr>
            <a:xfrm>
              <a:off x="4786313" y="2254250"/>
              <a:ext cx="3294062" cy="773113"/>
            </a:xfrm>
            <a:prstGeom prst="rect">
              <a:avLst/>
            </a:prstGeom>
            <a:gradFill>
              <a:gsLst>
                <a:gs pos="0">
                  <a:srgbClr val="7E5F4A"/>
                </a:gs>
                <a:gs pos="25000">
                  <a:srgbClr val="E7CB98"/>
                </a:gs>
                <a:gs pos="65000">
                  <a:srgbClr val="7E5F4A"/>
                </a:gs>
              </a:gsLst>
              <a:lin ang="16200000" scaled="1"/>
            </a:gradFill>
            <a:ln algn="ctr" cap="flat" cmpd="sng" w="25400">
              <a:noFill/>
              <a:prstDash val="solid"/>
            </a:ln>
            <a:effectLst/>
          </p:spPr>
          <p:txBody>
            <a:bodyPr anchor="ctr"/>
            <a:lstStyle/>
            <a:p>
              <a:pPr algn="just">
                <a:lnSpc>
                  <a:spcPct val="130000"/>
                </a:lnSpc>
                <a:defRPr/>
              </a:pPr>
              <a:endParaRPr altLang="en-US" kern="0" lang="zh-CN" sz="1350">
                <a:solidFill>
                  <a:sysClr lastClr="FFFFFF" val="window"/>
                </a:solidFill>
                <a:latin panose="020f0502020204030204" typeface="Calibri"/>
                <a:ea typeface="宋体"/>
              </a:endParaRPr>
            </a:p>
          </p:txBody>
        </p:sp>
        <p:sp>
          <p:nvSpPr>
            <p:cNvPr id="49" name="任意多边形 48"/>
            <p:cNvSpPr/>
            <p:nvPr/>
          </p:nvSpPr>
          <p:spPr>
            <a:xfrm>
              <a:off x="4881563" y="2362200"/>
              <a:ext cx="3103562" cy="557213"/>
            </a:xfrm>
            <a:custGeom>
              <a:gdLst>
                <a:gd fmla="*/ 216817 w 3104014" name="connsiteX0"/>
                <a:gd fmla="*/ 0 h 557548" name="connsiteY0"/>
                <a:gd fmla="*/ 2844907 w 3104014" name="connsiteX1"/>
                <a:gd fmla="*/ 0 h 557548" name="connsiteY1"/>
                <a:gd fmla="*/ 2844907 w 3104014" name="connsiteX2"/>
                <a:gd fmla="*/ 171766 h 557548" name="connsiteY2"/>
                <a:gd fmla="*/ 3104014 w 3104014" name="connsiteX3"/>
                <a:gd fmla="*/ 278774 h 557548" name="connsiteY3"/>
                <a:gd fmla="*/ 2844907 w 3104014" name="connsiteX4"/>
                <a:gd fmla="*/ 385782 h 557548" name="connsiteY4"/>
                <a:gd fmla="*/ 2844907 w 3104014" name="connsiteX5"/>
                <a:gd fmla="*/ 557548 h 557548" name="connsiteY5"/>
                <a:gd fmla="*/ 216817 w 3104014" name="connsiteX6"/>
                <a:gd fmla="*/ 557548 h 557548" name="connsiteY6"/>
                <a:gd fmla="*/ 216817 w 3104014" name="connsiteX7"/>
                <a:gd fmla="*/ 368317 h 557548" name="connsiteY7"/>
                <a:gd fmla="*/ 0 w 3104014" name="connsiteX8"/>
                <a:gd fmla="*/ 278774 h 557548" name="connsiteY8"/>
                <a:gd fmla="*/ 216817 w 3104014" name="connsiteX9"/>
                <a:gd fmla="*/ 189232 h 55754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57548" w="3104014">
                  <a:moveTo>
                    <a:pt x="216817" y="0"/>
                  </a:moveTo>
                  <a:lnTo>
                    <a:pt x="2844907" y="0"/>
                  </a:lnTo>
                  <a:lnTo>
                    <a:pt x="2844907" y="171766"/>
                  </a:lnTo>
                  <a:lnTo>
                    <a:pt x="3104014" y="278774"/>
                  </a:lnTo>
                  <a:lnTo>
                    <a:pt x="2844907" y="385782"/>
                  </a:lnTo>
                  <a:lnTo>
                    <a:pt x="2844907" y="557548"/>
                  </a:lnTo>
                  <a:lnTo>
                    <a:pt x="216817" y="557548"/>
                  </a:lnTo>
                  <a:lnTo>
                    <a:pt x="216817" y="368317"/>
                  </a:lnTo>
                  <a:lnTo>
                    <a:pt x="0" y="278774"/>
                  </a:lnTo>
                  <a:lnTo>
                    <a:pt x="216817" y="189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720000" rIns="360000"/>
            <a:lstStyle/>
            <a:p>
              <a:pPr algn="just">
                <a:lnSpc>
                  <a:spcPct val="130000"/>
                </a:lnSpc>
                <a:defRPr/>
              </a:pPr>
              <a:r>
                <a:rPr altLang="en-US" lang="zh-CN" sz="1300">
                  <a:solidFill>
                    <a:schemeClr val="tx1">
                      <a:lumMod val="65000"/>
                      <a:lumOff val="35000"/>
                    </a:schemeClr>
                  </a:solidFill>
                  <a:latin charset="-122" panose="02010509060101010101" pitchFamily="49" typeface="幼圆"/>
                  <a:ea charset="-122" panose="02010509060101010101" pitchFamily="49" typeface="幼圆"/>
                </a:rPr>
                <a:t>点击此处输入文本内容</a:t>
              </a:r>
            </a:p>
          </p:txBody>
        </p:sp>
        <p:sp>
          <p:nvSpPr>
            <p:cNvPr id="54" name="椭圆 53"/>
            <p:cNvSpPr/>
            <p:nvPr/>
          </p:nvSpPr>
          <p:spPr>
            <a:xfrm>
              <a:off x="4889371" y="2293845"/>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55" name="椭圆 54"/>
            <p:cNvSpPr/>
            <p:nvPr/>
          </p:nvSpPr>
          <p:spPr>
            <a:xfrm>
              <a:off x="4889371" y="2883793"/>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56" name="椭圆 55"/>
            <p:cNvSpPr/>
            <p:nvPr/>
          </p:nvSpPr>
          <p:spPr>
            <a:xfrm>
              <a:off x="7865045" y="2293845"/>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57" name="椭圆 56"/>
            <p:cNvSpPr/>
            <p:nvPr/>
          </p:nvSpPr>
          <p:spPr>
            <a:xfrm>
              <a:off x="7865045" y="2883793"/>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77" name="弧形 76"/>
            <p:cNvSpPr/>
            <p:nvPr/>
          </p:nvSpPr>
          <p:spPr>
            <a:xfrm flipH="1">
              <a:off x="4949825" y="1906588"/>
              <a:ext cx="33338" cy="941387"/>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sp>
          <p:nvSpPr>
            <p:cNvPr id="78" name="弧形 77"/>
            <p:cNvSpPr/>
            <p:nvPr/>
          </p:nvSpPr>
          <p:spPr>
            <a:xfrm flipH="1">
              <a:off x="7929563" y="1895475"/>
              <a:ext cx="34925" cy="982663"/>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grpSp>
      <p:sp>
        <p:nvSpPr>
          <p:cNvPr id="80" name="TextBox 79"/>
          <p:cNvSpPr txBox="1"/>
          <p:nvPr/>
        </p:nvSpPr>
        <p:spPr>
          <a:xfrm>
            <a:off x="6634164" y="2390776"/>
            <a:ext cx="522287" cy="500063"/>
          </a:xfrm>
          <a:prstGeom prst="rect">
            <a:avLst/>
          </a:prstGeom>
          <a:noFill/>
        </p:spPr>
        <p:txBody>
          <a:bodyPr anchor="ctr" bIns="0" lIns="0" rIns="0" tIns="0"/>
          <a:lstStyle>
            <a:defPPr>
              <a:defRPr lang="en-US"/>
            </a:defPPr>
            <a:lvl1pPr algn="ctr"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eaLnBrk="1" hangingPunct="1">
              <a:lnSpc>
                <a:spcPct val="100000"/>
              </a:lnSpc>
              <a:defRPr/>
            </a:pPr>
            <a:r>
              <a:rPr altLang="zh-CN" lang="en-US" sz="3300">
                <a:solidFill>
                  <a:schemeClr val="tx1">
                    <a:lumMod val="75000"/>
                    <a:lumOff val="25000"/>
                  </a:schemeClr>
                </a:solidFill>
                <a:effectLst>
                  <a:outerShdw algn="t" dir="5400000" dist="38100" rotWithShape="0">
                    <a:sysClr lastClr="FFFFFF" val="window">
                      <a:alpha val="40000"/>
                    </a:sysClr>
                  </a:outerShdw>
                </a:effectLst>
              </a:rPr>
              <a:t>01</a:t>
            </a:r>
          </a:p>
        </p:txBody>
      </p:sp>
      <p:grpSp>
        <p:nvGrpSpPr>
          <p:cNvPr id="4" name="组合 3"/>
          <p:cNvGrpSpPr/>
          <p:nvPr/>
        </p:nvGrpSpPr>
        <p:grpSpPr>
          <a:xfrm>
            <a:off x="6310313" y="2940050"/>
            <a:ext cx="3294062" cy="1104900"/>
            <a:chOff x="4786313" y="2940050"/>
            <a:chExt cx="3294062" cy="1104900"/>
          </a:xfrm>
        </p:grpSpPr>
        <p:sp>
          <p:nvSpPr>
            <p:cNvPr id="59" name="矩形 58"/>
            <p:cNvSpPr/>
            <p:nvPr/>
          </p:nvSpPr>
          <p:spPr>
            <a:xfrm>
              <a:off x="4786313" y="3273425"/>
              <a:ext cx="3294062" cy="771525"/>
            </a:xfrm>
            <a:prstGeom prst="rect">
              <a:avLst/>
            </a:prstGeom>
            <a:gradFill>
              <a:gsLst>
                <a:gs pos="0">
                  <a:srgbClr val="7E5F4A"/>
                </a:gs>
                <a:gs pos="26000">
                  <a:srgbClr val="E7CB98"/>
                </a:gs>
                <a:gs pos="99213">
                  <a:srgbClr val="7E5F4A"/>
                </a:gs>
                <a:gs pos="63000">
                  <a:srgbClr val="7E5F4A"/>
                </a:gs>
              </a:gsLst>
              <a:lin ang="16200000" scaled="1"/>
            </a:gra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50" name="任意多边形 49"/>
            <p:cNvSpPr/>
            <p:nvPr/>
          </p:nvSpPr>
          <p:spPr>
            <a:xfrm>
              <a:off x="4881563" y="3379788"/>
              <a:ext cx="3103562" cy="558800"/>
            </a:xfrm>
            <a:custGeom>
              <a:gdLst>
                <a:gd fmla="*/ 216817 w 3104014" name="connsiteX0"/>
                <a:gd fmla="*/ 0 h 557547" name="connsiteY0"/>
                <a:gd fmla="*/ 2844907 w 3104014" name="connsiteX1"/>
                <a:gd fmla="*/ 0 h 557547" name="connsiteY1"/>
                <a:gd fmla="*/ 2844907 w 3104014" name="connsiteX2"/>
                <a:gd fmla="*/ 171765 h 557547" name="connsiteY2"/>
                <a:gd fmla="*/ 3104014 w 3104014" name="connsiteX3"/>
                <a:gd fmla="*/ 278773 h 557547" name="connsiteY3"/>
                <a:gd fmla="*/ 2844907 w 3104014" name="connsiteX4"/>
                <a:gd fmla="*/ 385781 h 557547" name="connsiteY4"/>
                <a:gd fmla="*/ 2844907 w 3104014" name="connsiteX5"/>
                <a:gd fmla="*/ 557547 h 557547" name="connsiteY5"/>
                <a:gd fmla="*/ 216817 w 3104014" name="connsiteX6"/>
                <a:gd fmla="*/ 557547 h 557547" name="connsiteY6"/>
                <a:gd fmla="*/ 216817 w 3104014" name="connsiteX7"/>
                <a:gd fmla="*/ 368316 h 557547" name="connsiteY7"/>
                <a:gd fmla="*/ 0 w 3104014" name="connsiteX8"/>
                <a:gd fmla="*/ 278773 h 557547" name="connsiteY8"/>
                <a:gd fmla="*/ 216817 w 3104014" name="connsiteX9"/>
                <a:gd fmla="*/ 189231 h 55754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57547" w="3104014">
                  <a:moveTo>
                    <a:pt x="216817" y="0"/>
                  </a:moveTo>
                  <a:lnTo>
                    <a:pt x="2844907" y="0"/>
                  </a:lnTo>
                  <a:lnTo>
                    <a:pt x="2844907" y="171765"/>
                  </a:lnTo>
                  <a:lnTo>
                    <a:pt x="3104014" y="278773"/>
                  </a:lnTo>
                  <a:lnTo>
                    <a:pt x="2844907" y="385781"/>
                  </a:lnTo>
                  <a:lnTo>
                    <a:pt x="2844907" y="557547"/>
                  </a:lnTo>
                  <a:lnTo>
                    <a:pt x="216817" y="557547"/>
                  </a:lnTo>
                  <a:lnTo>
                    <a:pt x="216817" y="368316"/>
                  </a:lnTo>
                  <a:lnTo>
                    <a:pt x="0" y="278773"/>
                  </a:lnTo>
                  <a:lnTo>
                    <a:pt x="216817" y="189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720000" rIns="360000"/>
            <a:lstStyle/>
            <a:p>
              <a:pPr algn="just">
                <a:lnSpc>
                  <a:spcPct val="130000"/>
                </a:lnSpc>
                <a:defRPr/>
              </a:pPr>
              <a:r>
                <a:rPr altLang="en-US" lang="zh-CN" sz="1300">
                  <a:solidFill>
                    <a:schemeClr val="tx1">
                      <a:lumMod val="65000"/>
                      <a:lumOff val="35000"/>
                    </a:schemeClr>
                  </a:solidFill>
                  <a:latin charset="-122" panose="02010509060101010101" pitchFamily="49" typeface="幼圆"/>
                  <a:ea charset="-122" panose="02010509060101010101" pitchFamily="49" typeface="幼圆"/>
                </a:rPr>
                <a:t>点击此处输入文本内容</a:t>
              </a:r>
            </a:p>
          </p:txBody>
        </p:sp>
        <p:sp>
          <p:nvSpPr>
            <p:cNvPr id="62" name="椭圆 61"/>
            <p:cNvSpPr/>
            <p:nvPr/>
          </p:nvSpPr>
          <p:spPr>
            <a:xfrm>
              <a:off x="4889371" y="3296212"/>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63" name="椭圆 62"/>
            <p:cNvSpPr/>
            <p:nvPr/>
          </p:nvSpPr>
          <p:spPr>
            <a:xfrm>
              <a:off x="4889371" y="3902636"/>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64" name="椭圆 63"/>
            <p:cNvSpPr/>
            <p:nvPr/>
          </p:nvSpPr>
          <p:spPr>
            <a:xfrm>
              <a:off x="7865045" y="3312688"/>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65" name="椭圆 64"/>
            <p:cNvSpPr/>
            <p:nvPr/>
          </p:nvSpPr>
          <p:spPr>
            <a:xfrm>
              <a:off x="7865045" y="3902636"/>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72" name="弧形 71"/>
            <p:cNvSpPr/>
            <p:nvPr/>
          </p:nvSpPr>
          <p:spPr>
            <a:xfrm flipH="1">
              <a:off x="4949825" y="2960688"/>
              <a:ext cx="38100" cy="774700"/>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sp>
          <p:nvSpPr>
            <p:cNvPr id="73" name="弧形 72"/>
            <p:cNvSpPr/>
            <p:nvPr/>
          </p:nvSpPr>
          <p:spPr>
            <a:xfrm flipH="1">
              <a:off x="7929563" y="2940050"/>
              <a:ext cx="34925" cy="879475"/>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sp>
          <p:nvSpPr>
            <p:cNvPr id="87" name="TextBox 86"/>
            <p:cNvSpPr txBox="1"/>
            <p:nvPr/>
          </p:nvSpPr>
          <p:spPr>
            <a:xfrm>
              <a:off x="5110163" y="3408363"/>
              <a:ext cx="522287" cy="501650"/>
            </a:xfrm>
            <a:prstGeom prst="rect">
              <a:avLst/>
            </a:prstGeom>
            <a:noFill/>
          </p:spPr>
          <p:txBody>
            <a:bodyPr anchor="ctr" bIns="0" lIns="0" rIns="0" tIns="0"/>
            <a:lstStyle>
              <a:defPPr>
                <a:defRPr lang="en-US"/>
              </a:defPPr>
              <a:lvl1pPr algn="ctr"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eaLnBrk="1" hangingPunct="1">
                <a:lnSpc>
                  <a:spcPct val="100000"/>
                </a:lnSpc>
                <a:defRPr/>
              </a:pPr>
              <a:r>
                <a:rPr altLang="zh-CN" lang="en-US" sz="3300">
                  <a:solidFill>
                    <a:schemeClr val="tx1">
                      <a:lumMod val="75000"/>
                      <a:lumOff val="25000"/>
                    </a:schemeClr>
                  </a:solidFill>
                  <a:effectLst>
                    <a:outerShdw algn="t" dir="5400000" dist="38100" rotWithShape="0">
                      <a:sysClr lastClr="FFFFFF" val="window">
                        <a:alpha val="40000"/>
                      </a:sysClr>
                    </a:outerShdw>
                  </a:effectLst>
                </a:rPr>
                <a:t>02</a:t>
              </a:r>
            </a:p>
          </p:txBody>
        </p:sp>
      </p:grpSp>
      <p:grpSp>
        <p:nvGrpSpPr>
          <p:cNvPr id="6" name="组合 5"/>
          <p:cNvGrpSpPr/>
          <p:nvPr/>
        </p:nvGrpSpPr>
        <p:grpSpPr>
          <a:xfrm>
            <a:off x="6310313" y="3968751"/>
            <a:ext cx="3294062" cy="1095375"/>
            <a:chOff x="4786313" y="3968750"/>
            <a:chExt cx="3294062" cy="1095375"/>
          </a:xfrm>
        </p:grpSpPr>
        <p:sp>
          <p:nvSpPr>
            <p:cNvPr id="67" name="矩形 66"/>
            <p:cNvSpPr/>
            <p:nvPr/>
          </p:nvSpPr>
          <p:spPr>
            <a:xfrm>
              <a:off x="4786313" y="4291013"/>
              <a:ext cx="3294062" cy="773112"/>
            </a:xfrm>
            <a:prstGeom prst="rect">
              <a:avLst/>
            </a:prstGeom>
            <a:gradFill>
              <a:gsLst>
                <a:gs pos="0">
                  <a:srgbClr val="7E5F4A"/>
                </a:gs>
                <a:gs pos="48000">
                  <a:srgbClr val="E7CB98"/>
                </a:gs>
                <a:gs pos="82000">
                  <a:srgbClr val="7E5F4A"/>
                </a:gs>
              </a:gsLst>
              <a:lin ang="16200000" scaled="1"/>
            </a:gra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52" name="任意多边形 51"/>
            <p:cNvSpPr/>
            <p:nvPr/>
          </p:nvSpPr>
          <p:spPr>
            <a:xfrm>
              <a:off x="4881563" y="4398963"/>
              <a:ext cx="3103562" cy="557212"/>
            </a:xfrm>
            <a:custGeom>
              <a:gdLst>
                <a:gd fmla="*/ 216817 w 3104014" name="connsiteX0"/>
                <a:gd fmla="*/ 0 h 557547" name="connsiteY0"/>
                <a:gd fmla="*/ 2844907 w 3104014" name="connsiteX1"/>
                <a:gd fmla="*/ 0 h 557547" name="connsiteY1"/>
                <a:gd fmla="*/ 2844907 w 3104014" name="connsiteX2"/>
                <a:gd fmla="*/ 171765 h 557547" name="connsiteY2"/>
                <a:gd fmla="*/ 3104014 w 3104014" name="connsiteX3"/>
                <a:gd fmla="*/ 278774 h 557547" name="connsiteY3"/>
                <a:gd fmla="*/ 2844907 w 3104014" name="connsiteX4"/>
                <a:gd fmla="*/ 385782 h 557547" name="connsiteY4"/>
                <a:gd fmla="*/ 2844907 w 3104014" name="connsiteX5"/>
                <a:gd fmla="*/ 557547 h 557547" name="connsiteY5"/>
                <a:gd fmla="*/ 216817 w 3104014" name="connsiteX6"/>
                <a:gd fmla="*/ 557547 h 557547" name="connsiteY6"/>
                <a:gd fmla="*/ 216817 w 3104014" name="connsiteX7"/>
                <a:gd fmla="*/ 368316 h 557547" name="connsiteY7"/>
                <a:gd fmla="*/ 0 w 3104014" name="connsiteX8"/>
                <a:gd fmla="*/ 278774 h 557547" name="connsiteY8"/>
                <a:gd fmla="*/ 216817 w 3104014" name="connsiteX9"/>
                <a:gd fmla="*/ 189231 h 55754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57547" w="3104014">
                  <a:moveTo>
                    <a:pt x="216817" y="0"/>
                  </a:moveTo>
                  <a:lnTo>
                    <a:pt x="2844907" y="0"/>
                  </a:lnTo>
                  <a:lnTo>
                    <a:pt x="2844907" y="171765"/>
                  </a:lnTo>
                  <a:lnTo>
                    <a:pt x="3104014" y="278774"/>
                  </a:lnTo>
                  <a:lnTo>
                    <a:pt x="2844907" y="385782"/>
                  </a:lnTo>
                  <a:lnTo>
                    <a:pt x="2844907" y="557547"/>
                  </a:lnTo>
                  <a:lnTo>
                    <a:pt x="216817" y="557547"/>
                  </a:lnTo>
                  <a:lnTo>
                    <a:pt x="216817" y="368316"/>
                  </a:lnTo>
                  <a:lnTo>
                    <a:pt x="0" y="278774"/>
                  </a:lnTo>
                  <a:lnTo>
                    <a:pt x="216817" y="189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720000" rIns="360000"/>
            <a:lstStyle/>
            <a:p>
              <a:pPr algn="just">
                <a:lnSpc>
                  <a:spcPct val="130000"/>
                </a:lnSpc>
                <a:defRPr/>
              </a:pPr>
              <a:r>
                <a:rPr altLang="en-US" lang="zh-CN" sz="1300">
                  <a:solidFill>
                    <a:schemeClr val="tx1">
                      <a:lumMod val="65000"/>
                      <a:lumOff val="35000"/>
                    </a:schemeClr>
                  </a:solidFill>
                  <a:latin charset="-122" panose="02010509060101010101" pitchFamily="49" typeface="幼圆"/>
                  <a:ea charset="-122" panose="02010509060101010101" pitchFamily="49" typeface="幼圆"/>
                </a:rPr>
                <a:t>点击此处输入文本内容</a:t>
              </a:r>
            </a:p>
          </p:txBody>
        </p:sp>
        <p:sp>
          <p:nvSpPr>
            <p:cNvPr id="70" name="椭圆 69"/>
            <p:cNvSpPr/>
            <p:nvPr/>
          </p:nvSpPr>
          <p:spPr>
            <a:xfrm>
              <a:off x="4889371" y="4296660"/>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71" name="椭圆 70"/>
            <p:cNvSpPr/>
            <p:nvPr/>
          </p:nvSpPr>
          <p:spPr>
            <a:xfrm>
              <a:off x="7865045" y="4296660"/>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74" name="弧形 73"/>
            <p:cNvSpPr/>
            <p:nvPr/>
          </p:nvSpPr>
          <p:spPr>
            <a:xfrm flipH="1">
              <a:off x="4949825" y="3976688"/>
              <a:ext cx="38100" cy="774700"/>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sp>
          <p:nvSpPr>
            <p:cNvPr id="75" name="弧形 74"/>
            <p:cNvSpPr/>
            <p:nvPr/>
          </p:nvSpPr>
          <p:spPr>
            <a:xfrm flipH="1">
              <a:off x="7929563" y="3968750"/>
              <a:ext cx="38100" cy="774700"/>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sp>
          <p:nvSpPr>
            <p:cNvPr id="89" name="TextBox 88"/>
            <p:cNvSpPr txBox="1"/>
            <p:nvPr/>
          </p:nvSpPr>
          <p:spPr>
            <a:xfrm>
              <a:off x="5110163" y="4427538"/>
              <a:ext cx="522287" cy="500062"/>
            </a:xfrm>
            <a:prstGeom prst="rect">
              <a:avLst/>
            </a:prstGeom>
            <a:noFill/>
          </p:spPr>
          <p:txBody>
            <a:bodyPr anchor="ctr" bIns="0" lIns="0" rIns="0" tIns="0"/>
            <a:lstStyle>
              <a:defPPr>
                <a:defRPr lang="en-US"/>
              </a:defPPr>
              <a:lvl1pPr algn="ctr"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eaLnBrk="1" hangingPunct="1">
                <a:lnSpc>
                  <a:spcPct val="100000"/>
                </a:lnSpc>
                <a:defRPr/>
              </a:pPr>
              <a:r>
                <a:rPr altLang="zh-CN" lang="en-US" sz="3300">
                  <a:solidFill>
                    <a:schemeClr val="tx1">
                      <a:lumMod val="75000"/>
                      <a:lumOff val="25000"/>
                    </a:schemeClr>
                  </a:solidFill>
                  <a:effectLst>
                    <a:outerShdw algn="t" dir="5400000" dist="38100" rotWithShape="0">
                      <a:sysClr lastClr="FFFFFF" val="window">
                        <a:alpha val="40000"/>
                      </a:sysClr>
                    </a:outerShdw>
                  </a:effectLst>
                </a:rPr>
                <a:t>03</a:t>
              </a:r>
            </a:p>
          </p:txBody>
        </p:sp>
        <p:sp>
          <p:nvSpPr>
            <p:cNvPr id="92" name="椭圆 91"/>
            <p:cNvSpPr/>
            <p:nvPr/>
          </p:nvSpPr>
          <p:spPr>
            <a:xfrm>
              <a:off x="4855186" y="4927236"/>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93" name="椭圆 92"/>
            <p:cNvSpPr/>
            <p:nvPr/>
          </p:nvSpPr>
          <p:spPr>
            <a:xfrm>
              <a:off x="7830859" y="4927236"/>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grpSp>
      <p:grpSp>
        <p:nvGrpSpPr>
          <p:cNvPr id="7" name="组合 6"/>
          <p:cNvGrpSpPr/>
          <p:nvPr/>
        </p:nvGrpSpPr>
        <p:grpSpPr>
          <a:xfrm>
            <a:off x="6330951" y="4992689"/>
            <a:ext cx="3294063" cy="1095375"/>
            <a:chOff x="4806950" y="4992688"/>
            <a:chExt cx="3294063" cy="1095375"/>
          </a:xfrm>
        </p:grpSpPr>
        <p:sp>
          <p:nvSpPr>
            <p:cNvPr id="83" name="矩形 82"/>
            <p:cNvSpPr/>
            <p:nvPr/>
          </p:nvSpPr>
          <p:spPr>
            <a:xfrm>
              <a:off x="4806950" y="5314950"/>
              <a:ext cx="3294063" cy="773113"/>
            </a:xfrm>
            <a:prstGeom prst="rect">
              <a:avLst/>
            </a:prstGeom>
            <a:gradFill>
              <a:gsLst>
                <a:gs pos="0">
                  <a:srgbClr val="7E5F4A"/>
                </a:gs>
                <a:gs pos="33000">
                  <a:srgbClr val="E7CB98"/>
                </a:gs>
                <a:gs pos="84000">
                  <a:srgbClr val="7E5F4A"/>
                </a:gs>
              </a:gsLst>
              <a:lin ang="16200000" scaled="1"/>
            </a:gra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58" name="任意多边形 57"/>
            <p:cNvSpPr/>
            <p:nvPr/>
          </p:nvSpPr>
          <p:spPr>
            <a:xfrm>
              <a:off x="4902200" y="5422900"/>
              <a:ext cx="3103563" cy="557213"/>
            </a:xfrm>
            <a:custGeom>
              <a:gdLst>
                <a:gd fmla="*/ 216817 w 3104014" name="connsiteX0"/>
                <a:gd fmla="*/ 0 h 557548" name="connsiteY0"/>
                <a:gd fmla="*/ 2844907 w 3104014" name="connsiteX1"/>
                <a:gd fmla="*/ 0 h 557548" name="connsiteY1"/>
                <a:gd fmla="*/ 2844907 w 3104014" name="connsiteX2"/>
                <a:gd fmla="*/ 171766 h 557548" name="connsiteY2"/>
                <a:gd fmla="*/ 3104014 w 3104014" name="connsiteX3"/>
                <a:gd fmla="*/ 278775 h 557548" name="connsiteY3"/>
                <a:gd fmla="*/ 2844907 w 3104014" name="connsiteX4"/>
                <a:gd fmla="*/ 385783 h 557548" name="connsiteY4"/>
                <a:gd fmla="*/ 2844907 w 3104014" name="connsiteX5"/>
                <a:gd fmla="*/ 557548 h 557548" name="connsiteY5"/>
                <a:gd fmla="*/ 216817 w 3104014" name="connsiteX6"/>
                <a:gd fmla="*/ 557548 h 557548" name="connsiteY6"/>
                <a:gd fmla="*/ 216817 w 3104014" name="connsiteX7"/>
                <a:gd fmla="*/ 368317 h 557548" name="connsiteY7"/>
                <a:gd fmla="*/ 0 w 3104014" name="connsiteX8"/>
                <a:gd fmla="*/ 278775 h 557548" name="connsiteY8"/>
                <a:gd fmla="*/ 216817 w 3104014" name="connsiteX9"/>
                <a:gd fmla="*/ 189232 h 55754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57548" w="3104014">
                  <a:moveTo>
                    <a:pt x="216817" y="0"/>
                  </a:moveTo>
                  <a:lnTo>
                    <a:pt x="2844907" y="0"/>
                  </a:lnTo>
                  <a:lnTo>
                    <a:pt x="2844907" y="171766"/>
                  </a:lnTo>
                  <a:lnTo>
                    <a:pt x="3104014" y="278775"/>
                  </a:lnTo>
                  <a:lnTo>
                    <a:pt x="2844907" y="385783"/>
                  </a:lnTo>
                  <a:lnTo>
                    <a:pt x="2844907" y="557548"/>
                  </a:lnTo>
                  <a:lnTo>
                    <a:pt x="216817" y="557548"/>
                  </a:lnTo>
                  <a:lnTo>
                    <a:pt x="216817" y="368317"/>
                  </a:lnTo>
                  <a:lnTo>
                    <a:pt x="0" y="278775"/>
                  </a:lnTo>
                  <a:lnTo>
                    <a:pt x="216817" y="189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720000" rIns="360000"/>
            <a:lstStyle/>
            <a:p>
              <a:pPr algn="just">
                <a:lnSpc>
                  <a:spcPct val="130000"/>
                </a:lnSpc>
                <a:defRPr/>
              </a:pPr>
              <a:r>
                <a:rPr altLang="en-US" lang="zh-CN" sz="1300">
                  <a:solidFill>
                    <a:schemeClr val="tx1">
                      <a:lumMod val="65000"/>
                      <a:lumOff val="35000"/>
                    </a:schemeClr>
                  </a:solidFill>
                  <a:latin charset="-122" panose="02010509060101010101" pitchFamily="49" typeface="幼圆"/>
                  <a:ea charset="-122" panose="02010509060101010101" pitchFamily="49" typeface="幼圆"/>
                </a:rPr>
                <a:t>点击此处输入文本内容</a:t>
              </a:r>
            </a:p>
          </p:txBody>
        </p:sp>
        <p:sp>
          <p:nvSpPr>
            <p:cNvPr id="91" name="TextBox 90"/>
            <p:cNvSpPr txBox="1"/>
            <p:nvPr/>
          </p:nvSpPr>
          <p:spPr>
            <a:xfrm>
              <a:off x="5110163" y="5451475"/>
              <a:ext cx="522287" cy="500063"/>
            </a:xfrm>
            <a:prstGeom prst="rect">
              <a:avLst/>
            </a:prstGeom>
            <a:noFill/>
          </p:spPr>
          <p:txBody>
            <a:bodyPr anchor="ctr" bIns="0" lIns="0" rIns="0" tIns="0"/>
            <a:lstStyle>
              <a:defPPr>
                <a:defRPr lang="en-US"/>
              </a:defPPr>
              <a:lvl1pPr algn="ctr"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eaLnBrk="1" hangingPunct="1">
                <a:lnSpc>
                  <a:spcPct val="100000"/>
                </a:lnSpc>
                <a:defRPr/>
              </a:pPr>
              <a:r>
                <a:rPr altLang="zh-CN" lang="en-US" sz="3300">
                  <a:solidFill>
                    <a:schemeClr val="tx1">
                      <a:lumMod val="75000"/>
                      <a:lumOff val="25000"/>
                    </a:schemeClr>
                  </a:solidFill>
                  <a:effectLst>
                    <a:outerShdw algn="t" dir="5400000" dist="38100" rotWithShape="0">
                      <a:sysClr lastClr="FFFFFF" val="window">
                        <a:alpha val="40000"/>
                      </a:sysClr>
                    </a:outerShdw>
                  </a:effectLst>
                </a:rPr>
                <a:t>04</a:t>
              </a:r>
            </a:p>
          </p:txBody>
        </p:sp>
        <p:sp>
          <p:nvSpPr>
            <p:cNvPr id="94" name="椭圆 93"/>
            <p:cNvSpPr/>
            <p:nvPr/>
          </p:nvSpPr>
          <p:spPr>
            <a:xfrm>
              <a:off x="4855186" y="5321260"/>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95" name="椭圆 94"/>
            <p:cNvSpPr/>
            <p:nvPr/>
          </p:nvSpPr>
          <p:spPr>
            <a:xfrm>
              <a:off x="7830859" y="5321260"/>
              <a:ext cx="136802" cy="100310"/>
            </a:xfrm>
            <a:prstGeom prst="ellipse">
              <a:avLst/>
            </a:prstGeom>
            <a:solidFill>
              <a:sysClr lastClr="FFFFFF" val="window"/>
            </a:solidFill>
            <a:ln algn="ctr" cap="flat" cmpd="sng" w="25400">
              <a:noFill/>
              <a:prstDash val="solid"/>
            </a:ln>
            <a:effectLst>
              <a:innerShdw blurRad="63500" dir="13500000" dist="50800">
                <a:prstClr val="black">
                  <a:alpha val="50000"/>
                </a:prstClr>
              </a:innerShdw>
            </a:effectLst>
          </p:spPr>
          <p:txBody>
            <a:bodyPr anchor="ctr"/>
            <a:lstStyle/>
            <a:p>
              <a:pPr algn="ctr">
                <a:defRPr/>
              </a:pPr>
              <a:endParaRPr kern="0" lang="en-US" sz="1350">
                <a:solidFill>
                  <a:sysClr lastClr="FFFFFF" val="window"/>
                </a:solidFill>
                <a:latin panose="020f0502020204030204" typeface="Calibri"/>
              </a:endParaRPr>
            </a:p>
          </p:txBody>
        </p:sp>
        <p:sp>
          <p:nvSpPr>
            <p:cNvPr id="96" name="弧形 95"/>
            <p:cNvSpPr/>
            <p:nvPr/>
          </p:nvSpPr>
          <p:spPr>
            <a:xfrm flipH="1">
              <a:off x="7894638" y="4992688"/>
              <a:ext cx="38100" cy="776287"/>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sp>
          <p:nvSpPr>
            <p:cNvPr id="97" name="弧形 96"/>
            <p:cNvSpPr/>
            <p:nvPr/>
          </p:nvSpPr>
          <p:spPr>
            <a:xfrm flipH="1">
              <a:off x="4927600" y="4992688"/>
              <a:ext cx="38100" cy="776287"/>
            </a:xfrm>
            <a:prstGeom prst="arc">
              <a:avLst/>
            </a:prstGeom>
            <a:noFill/>
            <a:ln algn="ctr" cap="flat" cmpd="sng" w="38100">
              <a:solidFill>
                <a:sysClr lastClr="FFFFFF" val="window">
                  <a:lumMod val="50000"/>
                </a:sysClr>
              </a:solidFill>
              <a:prstDash val="solid"/>
            </a:ln>
            <a:effectLst/>
          </p:spPr>
          <p:txBody>
            <a:bodyPr anchor="ctr"/>
            <a:lstStyle/>
            <a:p>
              <a:pPr algn="ctr">
                <a:defRPr/>
              </a:pPr>
              <a:endParaRPr kern="0" lang="en-US" sz="1350">
                <a:solidFill>
                  <a:sysClr lastClr="000000" val="windowText"/>
                </a:solidFill>
                <a:latin panose="020f0502020204030204" typeface="Calibri"/>
              </a:endParaRPr>
            </a:p>
          </p:txBody>
        </p:sp>
      </p:grpSp>
      <p:sp>
        <p:nvSpPr>
          <p:cNvPr id="41" name="文本框 40"/>
          <p:cNvSpPr txBox="1"/>
          <p:nvPr/>
        </p:nvSpPr>
        <p:spPr>
          <a:xfrm>
            <a:off x="2659063" y="2179638"/>
            <a:ext cx="2938462" cy="3732212"/>
          </a:xfrm>
          <a:prstGeom prst="rect">
            <a:avLst/>
          </a:prstGeom>
          <a:noFill/>
        </p:spPr>
        <p:txBody>
          <a:bodyPr anchor="ctr"/>
          <a:lstStyle/>
          <a:p>
            <a:pPr algn="just">
              <a:lnSpc>
                <a:spcPct val="130000"/>
              </a:lnSpc>
              <a:defRPr/>
            </a:pPr>
            <a:r>
              <a:rPr altLang="en-US" lang="zh-CN" sz="1300">
                <a:solidFill>
                  <a:srgbClr val="E7CB98"/>
                </a:solidFill>
                <a:latin charset="-122" panose="02010509060101010101" pitchFamily="49" typeface="幼圆"/>
                <a:ea charset="-122" panose="02010509060101010101" pitchFamily="49" typeface="幼圆"/>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a:t>
            </a:r>
          </a:p>
        </p:txBody>
      </p:sp>
      <p:cxnSp>
        <p:nvCxnSpPr>
          <p:cNvPr id="5" name="直接连接符 4"/>
          <p:cNvCxnSpPr/>
          <p:nvPr/>
        </p:nvCxnSpPr>
        <p:spPr>
          <a:xfrm>
            <a:off x="1524000" y="1895475"/>
            <a:ext cx="9144000" cy="0"/>
          </a:xfrm>
          <a:prstGeom prst="line">
            <a:avLst/>
          </a:prstGeom>
          <a:ln w="38100">
            <a:gradFill flip="none" rotWithShape="1">
              <a:gsLst>
                <a:gs pos="0">
                  <a:srgbClr val="7E5F4A"/>
                </a:gs>
                <a:gs pos="32000">
                  <a:srgbClr val="E7CB98"/>
                </a:gs>
                <a:gs pos="77000">
                  <a:srgbClr val="7E5F4A"/>
                </a:gs>
              </a:gsLst>
              <a:lin ang="162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923211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31"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1000" fill="hold" id="12"/>
                                        <p:tgtEl>
                                          <p:spTgt spid="3"/>
                                        </p:tgtEl>
                                        <p:attrNameLst>
                                          <p:attrName>ppt_w</p:attrName>
                                        </p:attrNameLst>
                                      </p:cBhvr>
                                      <p:tavLst>
                                        <p:tav tm="0">
                                          <p:val>
                                            <p:fltVal val="0"/>
                                          </p:val>
                                        </p:tav>
                                        <p:tav tm="100000">
                                          <p:val>
                                            <p:strVal val="#ppt_w"/>
                                          </p:val>
                                        </p:tav>
                                      </p:tavLst>
                                    </p:anim>
                                    <p:anim calcmode="lin" valueType="num">
                                      <p:cBhvr>
                                        <p:cTn dur="1000" fill="hold" id="13"/>
                                        <p:tgtEl>
                                          <p:spTgt spid="3"/>
                                        </p:tgtEl>
                                        <p:attrNameLst>
                                          <p:attrName>ppt_h</p:attrName>
                                        </p:attrNameLst>
                                      </p:cBhvr>
                                      <p:tavLst>
                                        <p:tav tm="0">
                                          <p:val>
                                            <p:fltVal val="0"/>
                                          </p:val>
                                        </p:tav>
                                        <p:tav tm="100000">
                                          <p:val>
                                            <p:strVal val="#ppt_h"/>
                                          </p:val>
                                        </p:tav>
                                      </p:tavLst>
                                    </p:anim>
                                    <p:anim calcmode="lin" valueType="num">
                                      <p:cBhvr>
                                        <p:cTn dur="1000" fill="hold" id="14"/>
                                        <p:tgtEl>
                                          <p:spTgt spid="3"/>
                                        </p:tgtEl>
                                        <p:attrNameLst>
                                          <p:attrName>style.rotation</p:attrName>
                                        </p:attrNameLst>
                                      </p:cBhvr>
                                      <p:tavLst>
                                        <p:tav tm="0">
                                          <p:val>
                                            <p:fltVal val="90"/>
                                          </p:val>
                                        </p:tav>
                                        <p:tav tm="100000">
                                          <p:val>
                                            <p:fltVal val="0"/>
                                          </p:val>
                                        </p:tav>
                                      </p:tavLst>
                                    </p:anim>
                                    <p:animEffect filter="fade" transition="in">
                                      <p:cBhvr>
                                        <p:cTn dur="1000" id="15"/>
                                        <p:tgtEl>
                                          <p:spTgt spid="3"/>
                                        </p:tgtEl>
                                      </p:cBhvr>
                                    </p:animEffect>
                                  </p:childTnLst>
                                </p:cTn>
                              </p:par>
                              <p:par>
                                <p:cTn fill="hold" grpId="0" id="16" nodeType="withEffect" presetClass="entr" presetID="31" presetSubtype="0">
                                  <p:stCondLst>
                                    <p:cond delay="0"/>
                                  </p:stCondLst>
                                  <p:childTnLst>
                                    <p:set>
                                      <p:cBhvr>
                                        <p:cTn dur="1" fill="hold" id="17">
                                          <p:stCondLst>
                                            <p:cond delay="0"/>
                                          </p:stCondLst>
                                        </p:cTn>
                                        <p:tgtEl>
                                          <p:spTgt spid="80"/>
                                        </p:tgtEl>
                                        <p:attrNameLst>
                                          <p:attrName>style.visibility</p:attrName>
                                        </p:attrNameLst>
                                      </p:cBhvr>
                                      <p:to>
                                        <p:strVal val="visible"/>
                                      </p:to>
                                    </p:set>
                                    <p:anim calcmode="lin" valueType="num">
                                      <p:cBhvr>
                                        <p:cTn dur="1000" fill="hold" id="18"/>
                                        <p:tgtEl>
                                          <p:spTgt spid="80"/>
                                        </p:tgtEl>
                                        <p:attrNameLst>
                                          <p:attrName>ppt_w</p:attrName>
                                        </p:attrNameLst>
                                      </p:cBhvr>
                                      <p:tavLst>
                                        <p:tav tm="0">
                                          <p:val>
                                            <p:fltVal val="0"/>
                                          </p:val>
                                        </p:tav>
                                        <p:tav tm="100000">
                                          <p:val>
                                            <p:strVal val="#ppt_w"/>
                                          </p:val>
                                        </p:tav>
                                      </p:tavLst>
                                    </p:anim>
                                    <p:anim calcmode="lin" valueType="num">
                                      <p:cBhvr>
                                        <p:cTn dur="1000" fill="hold" id="19"/>
                                        <p:tgtEl>
                                          <p:spTgt spid="80"/>
                                        </p:tgtEl>
                                        <p:attrNameLst>
                                          <p:attrName>ppt_h</p:attrName>
                                        </p:attrNameLst>
                                      </p:cBhvr>
                                      <p:tavLst>
                                        <p:tav tm="0">
                                          <p:val>
                                            <p:fltVal val="0"/>
                                          </p:val>
                                        </p:tav>
                                        <p:tav tm="100000">
                                          <p:val>
                                            <p:strVal val="#ppt_h"/>
                                          </p:val>
                                        </p:tav>
                                      </p:tavLst>
                                    </p:anim>
                                    <p:anim calcmode="lin" valueType="num">
                                      <p:cBhvr>
                                        <p:cTn dur="1000" fill="hold" id="20"/>
                                        <p:tgtEl>
                                          <p:spTgt spid="80"/>
                                        </p:tgtEl>
                                        <p:attrNameLst>
                                          <p:attrName>style.rotation</p:attrName>
                                        </p:attrNameLst>
                                      </p:cBhvr>
                                      <p:tavLst>
                                        <p:tav tm="0">
                                          <p:val>
                                            <p:fltVal val="90"/>
                                          </p:val>
                                        </p:tav>
                                        <p:tav tm="100000">
                                          <p:val>
                                            <p:fltVal val="0"/>
                                          </p:val>
                                        </p:tav>
                                      </p:tavLst>
                                    </p:anim>
                                    <p:animEffect filter="fade" transition="in">
                                      <p:cBhvr>
                                        <p:cTn dur="1000" id="21"/>
                                        <p:tgtEl>
                                          <p:spTgt spid="8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53"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ppt_w</p:attrName>
                                        </p:attrNameLst>
                                      </p:cBhvr>
                                      <p:tavLst>
                                        <p:tav tm="0">
                                          <p:val>
                                            <p:fltVal val="0"/>
                                          </p:val>
                                        </p:tav>
                                        <p:tav tm="100000">
                                          <p:val>
                                            <p:strVal val="#ppt_w"/>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Effect filter="fade" transition="in">
                                      <p:cBhvr>
                                        <p:cTn dur="500" id="28"/>
                                        <p:tgtEl>
                                          <p:spTgt spid="4"/>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2" presetSubtype="4">
                                  <p:stCondLst>
                                    <p:cond delay="0"/>
                                  </p:stCondLst>
                                  <p:childTnLst>
                                    <p:set>
                                      <p:cBhvr>
                                        <p:cTn dur="1" fill="hold" id="32">
                                          <p:stCondLst>
                                            <p:cond delay="0"/>
                                          </p:stCondLst>
                                        </p:cTn>
                                        <p:tgtEl>
                                          <p:spTgt spid="6"/>
                                        </p:tgtEl>
                                        <p:attrNameLst>
                                          <p:attrName>style.visibility</p:attrName>
                                        </p:attrNameLst>
                                      </p:cBhvr>
                                      <p:to>
                                        <p:strVal val="visible"/>
                                      </p:to>
                                    </p:set>
                                    <p:animEffect filter="wipe(down)" transition="in">
                                      <p:cBhvr>
                                        <p:cTn dur="500" id="33"/>
                                        <p:tgtEl>
                                          <p:spTgt spid="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5" presetSubtype="0">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p:cTn decel="50000" dur="500" fill="hold" id="38">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39">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40">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41"/>
                                        <p:tgtEl>
                                          <p:spTgt spid="7"/>
                                        </p:tgtEl>
                                        <p:attrNameLst>
                                          <p:attrName>ppt_h</p:attrName>
                                        </p:attrNameLst>
                                      </p:cBhvr>
                                      <p:tavLst>
                                        <p:tav tm="0">
                                          <p:val>
                                            <p:strVal val="#ppt_h"/>
                                          </p:val>
                                        </p:tav>
                                        <p:tav tm="100000">
                                          <p:val>
                                            <p:strVal val="#ppt_h"/>
                                          </p:val>
                                        </p:tav>
                                      </p:tavLst>
                                    </p:anim>
                                    <p:anim calcmode="lin" valueType="num">
                                      <p:cBhvr>
                                        <p:cTn decel="50000" dur="500" fill="hold" id="42">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43">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44">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45">
                                          <p:stCondLst>
                                            <p:cond delay="0"/>
                                          </p:stCondLst>
                                        </p:cTn>
                                        <p:tgtEl>
                                          <p:spTgt spid="7"/>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21" presetSubtype="1">
                                  <p:stCondLst>
                                    <p:cond delay="0"/>
                                  </p:stCondLst>
                                  <p:childTnLst>
                                    <p:set>
                                      <p:cBhvr>
                                        <p:cTn dur="1" fill="hold" id="49">
                                          <p:stCondLst>
                                            <p:cond delay="0"/>
                                          </p:stCondLst>
                                        </p:cTn>
                                        <p:tgtEl>
                                          <p:spTgt spid="41"/>
                                        </p:tgtEl>
                                        <p:attrNameLst>
                                          <p:attrName>style.visibility</p:attrName>
                                        </p:attrNameLst>
                                      </p:cBhvr>
                                      <p:to>
                                        <p:strVal val="visible"/>
                                      </p:to>
                                    </p:set>
                                    <p:animEffect filter="wheel(1)" transition="in">
                                      <p:cBhvr>
                                        <p:cTn dur="2000" id="5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4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文本框 4"/>
          <p:cNvSpPr txBox="1"/>
          <p:nvPr/>
        </p:nvSpPr>
        <p:spPr>
          <a:xfrm>
            <a:off x="3585029" y="2353827"/>
            <a:ext cx="6516914" cy="822960"/>
          </a:xfrm>
          <a:prstGeom prst="rect">
            <a:avLst/>
          </a:prstGeom>
          <a:noFill/>
        </p:spPr>
        <p:txBody>
          <a:bodyPr rtlCol="0" wrap="square">
            <a:spAutoFit/>
          </a:bodyPr>
          <a:lstStyle/>
          <a:p>
            <a:r>
              <a:rPr altLang="en-US" lang="zh-CN" smtClean="0" sz="48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大黑_GBK"/>
                <a:ea charset="-122" panose="02000000000000000000" pitchFamily="2" typeface="方正兰亭大黑_GBK"/>
              </a:rPr>
              <a:t>点击此处输入标题</a:t>
            </a:r>
          </a:p>
        </p:txBody>
      </p:sp>
      <p:sp>
        <p:nvSpPr>
          <p:cNvPr id="6" name="文本框 5"/>
          <p:cNvSpPr txBox="1"/>
          <p:nvPr/>
        </p:nvSpPr>
        <p:spPr>
          <a:xfrm>
            <a:off x="3889829" y="3184824"/>
            <a:ext cx="6516914" cy="335280"/>
          </a:xfrm>
          <a:prstGeom prst="rect">
            <a:avLst/>
          </a:prstGeom>
          <a:noFill/>
        </p:spPr>
        <p:txBody>
          <a:bodyPr rtlCol="0" wrap="square">
            <a:spAutoFit/>
          </a:bodyPr>
          <a:lstStyle/>
          <a:p>
            <a:r>
              <a:rPr altLang="en-US" lang="zh-CN" smtClean="0" sz="16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黑简体"/>
                <a:ea charset="-122" panose="02000000000000000000" pitchFamily="2" typeface="方正兰亭黑简体"/>
              </a:rPr>
              <a:t>点击此处输入文本标题点击此处输入文本标题</a:t>
            </a:r>
          </a:p>
        </p:txBody>
      </p:sp>
    </p:spTree>
    <p:extLst>
      <p:ext uri="{BB962C8B-B14F-4D97-AF65-F5344CB8AC3E}">
        <p14:creationId val="14309875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椭圆 16"/>
          <p:cNvSpPr/>
          <p:nvPr/>
        </p:nvSpPr>
        <p:spPr>
          <a:xfrm>
            <a:off x="4375830" y="4305755"/>
            <a:ext cx="1433512" cy="1431925"/>
          </a:xfrm>
          <a:prstGeom prst="ellipse">
            <a:avLst/>
          </a:prstGeom>
          <a:noFill/>
          <a:ln algn="ctr" cap="flat" cmpd="thinThick" w="127000">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prstDash val="solid"/>
            <a:miter lim="800000"/>
          </a:ln>
          <a:effectLst/>
        </p:spPr>
        <p:txBody>
          <a:bodyPr anchor="ctr" bIns="0" lIns="0" rIns="0" tIns="0"/>
          <a:lstStyle/>
          <a:p>
            <a:pPr algn="ctr">
              <a:defRPr/>
            </a:pPr>
            <a:r>
              <a:rPr altLang="en-US" kern="0" lang="zh-CN" sz="1600">
                <a:solidFill>
                  <a:srgbClr val="FEF88E"/>
                </a:solidFill>
                <a:latin charset="-122" panose="020b0503020204020204" pitchFamily="34" typeface="微软雅黑"/>
                <a:ea charset="-122" panose="020b0503020204020204" pitchFamily="34" typeface="微软雅黑"/>
              </a:rPr>
              <a:t>输入标题</a:t>
            </a:r>
          </a:p>
        </p:txBody>
      </p:sp>
      <p:sp>
        <p:nvSpPr>
          <p:cNvPr id="21" name="KSO_GT2.1.1"/>
          <p:cNvSpPr txBox="1"/>
          <p:nvPr/>
        </p:nvSpPr>
        <p:spPr>
          <a:xfrm>
            <a:off x="7617505" y="4191455"/>
            <a:ext cx="2698750" cy="1020763"/>
          </a:xfrm>
          <a:prstGeom prst="rect">
            <a:avLst/>
          </a:prstGeom>
          <a:noFill/>
        </p:spPr>
        <p:txBody>
          <a:bodyPr anchor="ctr"/>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p:txBody>
      </p:sp>
      <p:sp>
        <p:nvSpPr>
          <p:cNvPr id="23" name="椭圆 22"/>
          <p:cNvSpPr/>
          <p:nvPr/>
        </p:nvSpPr>
        <p:spPr>
          <a:xfrm>
            <a:off x="2848656" y="2889704"/>
            <a:ext cx="2160587" cy="2160588"/>
          </a:xfrm>
          <a:prstGeom prst="ellipse">
            <a:avLst/>
          </a:prstGeom>
          <a:noFill/>
          <a:ln algn="ctr" cap="flat" cmpd="thinThick" w="127000">
            <a:gradFill flip="none" rotWithShape="1">
              <a:gsLst>
                <a:gs pos="0">
                  <a:srgbClr val="E7CB98"/>
                </a:gs>
                <a:gs pos="35000">
                  <a:schemeClr val="accent4">
                    <a:lumMod val="0"/>
                    <a:lumOff val="100000"/>
                  </a:schemeClr>
                </a:gs>
                <a:gs pos="100000">
                  <a:srgbClr val="7E5F4A"/>
                </a:gs>
              </a:gsLst>
              <a:path path="circle">
                <a:fillToRect b="180000" l="50000" r="50000" t="-80000"/>
              </a:path>
            </a:gradFill>
            <a:prstDash val="solid"/>
            <a:miter lim="800000"/>
          </a:ln>
          <a:effectLst/>
        </p:spPr>
        <p:txBody>
          <a:bodyPr anchor="ctr" bIns="0" lIns="0" rIns="0" tIns="0"/>
          <a:lstStyle/>
          <a:p>
            <a:pPr algn="ctr">
              <a:defRPr/>
            </a:pPr>
            <a:r>
              <a:rPr altLang="en-US" kern="0" lang="zh-CN" sz="2800">
                <a:solidFill>
                  <a:srgbClr val="FEF88E"/>
                </a:solidFill>
                <a:latin charset="-122" panose="020b0503020204020204" pitchFamily="34" typeface="微软雅黑"/>
                <a:ea charset="-122" panose="020b0503020204020204" pitchFamily="34" typeface="微软雅黑"/>
              </a:rPr>
              <a:t>输入标题</a:t>
            </a:r>
          </a:p>
        </p:txBody>
      </p:sp>
      <p:cxnSp>
        <p:nvCxnSpPr>
          <p:cNvPr id="3077" name="肘形连接符 27"/>
          <p:cNvCxnSpPr>
            <a:cxnSpLocks noChangeShapeType="1"/>
          </p:cNvCxnSpPr>
          <p:nvPr/>
        </p:nvCxnSpPr>
        <p:spPr bwMode="auto">
          <a:xfrm flipV="1">
            <a:off x="5069567" y="3404055"/>
            <a:ext cx="1766888" cy="561975"/>
          </a:xfrm>
          <a:prstGeom prst="bentConnector3">
            <a:avLst>
              <a:gd fmla="val 29667" name="adj1"/>
            </a:avLst>
          </a:prstGeom>
          <a:noFill/>
          <a:ln algn="ctr" w="38100">
            <a:gradFill flip="none" rotWithShape="1">
              <a:gsLst>
                <a:gs pos="0">
                  <a:srgbClr val="7E5F4A"/>
                </a:gs>
                <a:gs pos="46000">
                  <a:srgbClr val="E7CB98"/>
                </a:gs>
                <a:gs pos="100000">
                  <a:srgbClr val="7E5F4A"/>
                </a:gs>
              </a:gsLst>
              <a:path path="circle">
                <a:fillToRect b="-30000" l="50000" r="50000" t="130000"/>
              </a:path>
            </a:gradFill>
            <a:miter lim="800000"/>
            <a:headEnd len="med" type="oval" w="med"/>
            <a:tailEnd len="med" type="triangle" w="med"/>
          </a:ln>
        </p:spPr>
      </p:cxnSp>
      <p:sp>
        <p:nvSpPr>
          <p:cNvPr id="27" name="KSO_GT1.1.1"/>
          <p:cNvSpPr txBox="1"/>
          <p:nvPr/>
        </p:nvSpPr>
        <p:spPr>
          <a:xfrm>
            <a:off x="6857092" y="2821442"/>
            <a:ext cx="2698750" cy="1160462"/>
          </a:xfrm>
          <a:prstGeom prst="rect">
            <a:avLst/>
          </a:prstGeom>
          <a:noFill/>
        </p:spPr>
        <p:txBody>
          <a:bodyPr anchor="ctr"/>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p:txBody>
      </p:sp>
      <p:cxnSp>
        <p:nvCxnSpPr>
          <p:cNvPr id="3079" name="肘形连接符 8"/>
          <p:cNvCxnSpPr>
            <a:cxnSpLocks noChangeShapeType="1"/>
          </p:cNvCxnSpPr>
          <p:nvPr/>
        </p:nvCxnSpPr>
        <p:spPr bwMode="auto">
          <a:xfrm flipV="1">
            <a:off x="5829981" y="4708980"/>
            <a:ext cx="1766887" cy="561975"/>
          </a:xfrm>
          <a:prstGeom prst="bentConnector3">
            <a:avLst>
              <a:gd fmla="val 29667" name="adj1"/>
            </a:avLst>
          </a:prstGeom>
          <a:noFill/>
          <a:ln algn="ctr" w="38100">
            <a:gradFill flip="none" rotWithShape="1">
              <a:gsLst>
                <a:gs pos="0">
                  <a:srgbClr val="7E5F4A"/>
                </a:gs>
                <a:gs pos="46000">
                  <a:srgbClr val="E7CB98"/>
                </a:gs>
                <a:gs pos="100000">
                  <a:srgbClr val="7E5F4A"/>
                </a:gs>
              </a:gsLst>
              <a:path path="circle">
                <a:fillToRect b="-30000" l="50000" r="50000" t="130000"/>
              </a:path>
            </a:gradFill>
            <a:miter lim="800000"/>
            <a:headEnd len="med" type="oval" w="med"/>
            <a:tailEnd len="med" type="triangle" w="med"/>
          </a:ln>
        </p:spPr>
      </p:cxnSp>
      <p:grpSp>
        <p:nvGrpSpPr>
          <p:cNvPr id="3" name="组合 2"/>
          <p:cNvGrpSpPr/>
          <p:nvPr/>
        </p:nvGrpSpPr>
        <p:grpSpPr>
          <a:xfrm>
            <a:off x="2732768" y="1621293"/>
            <a:ext cx="5940425" cy="1546225"/>
            <a:chOff x="758825" y="2303463"/>
            <a:chExt cx="5940425" cy="1546225"/>
          </a:xfrm>
        </p:grpSpPr>
        <p:sp>
          <p:nvSpPr>
            <p:cNvPr id="10" name="椭圆 9"/>
            <p:cNvSpPr/>
            <p:nvPr/>
          </p:nvSpPr>
          <p:spPr>
            <a:xfrm>
              <a:off x="758825" y="2417763"/>
              <a:ext cx="1433513" cy="1431925"/>
            </a:xfrm>
            <a:prstGeom prst="ellipse">
              <a:avLst/>
            </a:prstGeom>
            <a:noFill/>
            <a:ln algn="ctr" cap="flat" cmpd="thinThick" w="127000">
              <a:gradFill flip="none" rotWithShape="1">
                <a:gsLst>
                  <a:gs pos="0">
                    <a:srgbClr val="7E5F4A"/>
                  </a:gs>
                  <a:gs pos="25000">
                    <a:srgbClr val="E7CB98"/>
                  </a:gs>
                  <a:gs pos="69000">
                    <a:srgbClr val="7E5F4A"/>
                  </a:gs>
                </a:gsLst>
                <a:lin ang="16200000" scaled="1"/>
              </a:gradFill>
              <a:prstDash val="solid"/>
              <a:miter lim="800000"/>
            </a:ln>
            <a:effectLst/>
          </p:spPr>
          <p:txBody>
            <a:bodyPr anchor="ctr" bIns="0" lIns="0" rIns="0" tIns="0"/>
            <a:lstStyle/>
            <a:p>
              <a:pPr algn="ctr">
                <a:defRPr/>
              </a:pPr>
              <a:r>
                <a:rPr altLang="en-US" kern="0" lang="zh-CN" sz="1600">
                  <a:solidFill>
                    <a:srgbClr val="FEF88E"/>
                  </a:solidFill>
                  <a:latin charset="-122" panose="020b0503020204020204" pitchFamily="34" typeface="微软雅黑"/>
                  <a:ea charset="-122" panose="020b0503020204020204" pitchFamily="34" typeface="微软雅黑"/>
                </a:rPr>
                <a:t>输入标题</a:t>
              </a:r>
            </a:p>
          </p:txBody>
        </p:sp>
        <p:sp>
          <p:nvSpPr>
            <p:cNvPr id="11" name="KSO_GT2.1.1"/>
            <p:cNvSpPr txBox="1"/>
            <p:nvPr/>
          </p:nvSpPr>
          <p:spPr>
            <a:xfrm>
              <a:off x="3998913" y="2303463"/>
              <a:ext cx="2700337" cy="1020762"/>
            </a:xfrm>
            <a:prstGeom prst="rect">
              <a:avLst/>
            </a:prstGeom>
            <a:noFill/>
          </p:spPr>
          <p:txBody>
            <a:bodyPr anchor="ctr"/>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rPr>
                <a:t>请在此处输入您的文本</a:t>
              </a:r>
            </a:p>
          </p:txBody>
        </p:sp>
        <p:cxnSp>
          <p:nvCxnSpPr>
            <p:cNvPr id="3082" name="肘形连接符 11"/>
            <p:cNvCxnSpPr>
              <a:cxnSpLocks noChangeShapeType="1"/>
            </p:cNvCxnSpPr>
            <p:nvPr/>
          </p:nvCxnSpPr>
          <p:spPr bwMode="auto">
            <a:xfrm flipV="1">
              <a:off x="2212975" y="2820988"/>
              <a:ext cx="1765300" cy="561975"/>
            </a:xfrm>
            <a:prstGeom prst="bentConnector3">
              <a:avLst>
                <a:gd fmla="val 29667" name="adj1"/>
              </a:avLst>
            </a:prstGeom>
            <a:noFill/>
            <a:ln algn="ctr" w="38100">
              <a:gradFill flip="none" rotWithShape="1">
                <a:gsLst>
                  <a:gs pos="0">
                    <a:schemeClr val="accent4">
                      <a:lumMod val="0"/>
                      <a:lumOff val="100000"/>
                    </a:schemeClr>
                  </a:gs>
                  <a:gs pos="35000">
                    <a:srgbClr val="E7CB98"/>
                  </a:gs>
                  <a:gs pos="100000">
                    <a:srgbClr val="7E5F4A"/>
                  </a:gs>
                </a:gsLst>
                <a:path path="circle">
                  <a:fillToRect b="180000" l="50000" r="50000" t="-80000"/>
                </a:path>
              </a:gradFill>
              <a:miter lim="800000"/>
              <a:headEnd len="med" type="oval" w="med"/>
              <a:tailEnd len="med" type="triangle" w="med"/>
            </a:ln>
          </p:spPr>
        </p:cxnSp>
      </p:grpSp>
    </p:spTree>
    <p:extLst>
      <p:ext uri="{BB962C8B-B14F-4D97-AF65-F5344CB8AC3E}">
        <p14:creationId val="18294567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5" presetSubtype="0">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ecel="50000" dur="500" fill="hold" id="15">
                                          <p:stCondLst>
                                            <p:cond delay="0"/>
                                          </p:stCondLst>
                                        </p:cTn>
                                        <p:tgtEl>
                                          <p:spTgt spid="23"/>
                                        </p:tgtEl>
                                        <p:attrNameLst>
                                          <p:attrName>style.rotation</p:attrName>
                                        </p:attrNameLst>
                                      </p:cBhvr>
                                      <p:tavLst>
                                        <p:tav tm="0">
                                          <p:val>
                                            <p:fltVal val="-90"/>
                                          </p:val>
                                        </p:tav>
                                        <p:tav tm="100000">
                                          <p:val>
                                            <p:fltVal val="0"/>
                                          </p:val>
                                        </p:tav>
                                      </p:tavLst>
                                    </p:anim>
                                    <p:anim calcmode="lin" valueType="num">
                                      <p:cBhvr>
                                        <p:cTn decel="50000" dur="500" fill="hold" id="16">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accel="50000" dur="500" fill="hold" id="17">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dur="1000" fill="hold" id="18"/>
                                        <p:tgtEl>
                                          <p:spTgt spid="23"/>
                                        </p:tgtEl>
                                        <p:attrNameLst>
                                          <p:attrName>ppt_h</p:attrName>
                                        </p:attrNameLst>
                                      </p:cBhvr>
                                      <p:tavLst>
                                        <p:tav tm="0">
                                          <p:val>
                                            <p:strVal val="#ppt_h"/>
                                          </p:val>
                                        </p:tav>
                                        <p:tav tm="100000">
                                          <p:val>
                                            <p:strVal val="#ppt_h"/>
                                          </p:val>
                                        </p:tav>
                                      </p:tavLst>
                                    </p:anim>
                                    <p:anim calcmode="lin" valueType="num">
                                      <p:cBhvr>
                                        <p:cTn decel="50000" dur="500" fill="hold" id="19">
                                          <p:stCondLst>
                                            <p:cond delay="0"/>
                                          </p:stCondLst>
                                        </p:cTn>
                                        <p:tgtEl>
                                          <p:spTgt spid="23"/>
                                        </p:tgtEl>
                                        <p:attrNameLst>
                                          <p:attrName>ppt_x</p:attrName>
                                        </p:attrNameLst>
                                      </p:cBhvr>
                                      <p:tavLst>
                                        <p:tav tm="0">
                                          <p:val>
                                            <p:strVal val="#ppt_x+.4"/>
                                          </p:val>
                                        </p:tav>
                                        <p:tav tm="100000">
                                          <p:val>
                                            <p:strVal val="#ppt_x"/>
                                          </p:val>
                                        </p:tav>
                                      </p:tavLst>
                                    </p:anim>
                                    <p:anim calcmode="lin" valueType="num">
                                      <p:cBhvr>
                                        <p:cTn decel="50000" dur="500" fill="hold" id="20">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accel="50000" dur="500" fill="hold" id="21">
                                          <p:stCondLst>
                                            <p:cond delay="500"/>
                                          </p:stCondLst>
                                        </p:cTn>
                                        <p:tgtEl>
                                          <p:spTgt spid="23"/>
                                        </p:tgtEl>
                                        <p:attrNameLst>
                                          <p:attrName>ppt_y</p:attrName>
                                        </p:attrNameLst>
                                      </p:cBhvr>
                                      <p:tavLst>
                                        <p:tav tm="0">
                                          <p:val>
                                            <p:strVal val="#ppt_y+.1"/>
                                          </p:val>
                                        </p:tav>
                                        <p:tav tm="100000">
                                          <p:val>
                                            <p:strVal val="#ppt_y"/>
                                          </p:val>
                                        </p:tav>
                                      </p:tavLst>
                                    </p:anim>
                                    <p:animEffect filter="fade" transition="in">
                                      <p:cBhvr>
                                        <p:cTn decel="50000" dur="1000" id="22">
                                          <p:stCondLst>
                                            <p:cond delay="0"/>
                                          </p:stCondLst>
                                        </p:cTn>
                                        <p:tgtEl>
                                          <p:spTgt spid="23"/>
                                        </p:tgtEl>
                                      </p:cBhvr>
                                    </p:animEffect>
                                  </p:childTnLst>
                                </p:cTn>
                              </p:par>
                              <p:par>
                                <p:cTn fill="hold" id="23" nodeType="withEffect" presetClass="entr" presetID="25" presetSubtype="0">
                                  <p:stCondLst>
                                    <p:cond delay="0"/>
                                  </p:stCondLst>
                                  <p:childTnLst>
                                    <p:set>
                                      <p:cBhvr>
                                        <p:cTn dur="1" fill="hold" id="24">
                                          <p:stCondLst>
                                            <p:cond delay="0"/>
                                          </p:stCondLst>
                                        </p:cTn>
                                        <p:tgtEl>
                                          <p:spTgt spid="3077"/>
                                        </p:tgtEl>
                                        <p:attrNameLst>
                                          <p:attrName>style.visibility</p:attrName>
                                        </p:attrNameLst>
                                      </p:cBhvr>
                                      <p:to>
                                        <p:strVal val="visible"/>
                                      </p:to>
                                    </p:set>
                                    <p:anim calcmode="lin" valueType="num">
                                      <p:cBhvr>
                                        <p:cTn decel="50000" dur="500" fill="hold" id="25">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decel="50000" dur="500" fill="hold" id="26">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accel="50000" dur="500" fill="hold" id="27">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dur="1000" fill="hold" id="28"/>
                                        <p:tgtEl>
                                          <p:spTgt spid="3077"/>
                                        </p:tgtEl>
                                        <p:attrNameLst>
                                          <p:attrName>ppt_h</p:attrName>
                                        </p:attrNameLst>
                                      </p:cBhvr>
                                      <p:tavLst>
                                        <p:tav tm="0">
                                          <p:val>
                                            <p:strVal val="#ppt_h"/>
                                          </p:val>
                                        </p:tav>
                                        <p:tav tm="100000">
                                          <p:val>
                                            <p:strVal val="#ppt_h"/>
                                          </p:val>
                                        </p:tav>
                                      </p:tavLst>
                                    </p:anim>
                                    <p:anim calcmode="lin" valueType="num">
                                      <p:cBhvr>
                                        <p:cTn decel="50000" dur="500" fill="hold" id="29">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decel="50000" dur="500" fill="hold" id="30">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accel="50000" dur="500" fill="hold" id="31">
                                          <p:stCondLst>
                                            <p:cond delay="500"/>
                                          </p:stCondLst>
                                        </p:cTn>
                                        <p:tgtEl>
                                          <p:spTgt spid="3077"/>
                                        </p:tgtEl>
                                        <p:attrNameLst>
                                          <p:attrName>ppt_y</p:attrName>
                                        </p:attrNameLst>
                                      </p:cBhvr>
                                      <p:tavLst>
                                        <p:tav tm="0">
                                          <p:val>
                                            <p:strVal val="#ppt_y+.1"/>
                                          </p:val>
                                        </p:tav>
                                        <p:tav tm="100000">
                                          <p:val>
                                            <p:strVal val="#ppt_y"/>
                                          </p:val>
                                        </p:tav>
                                      </p:tavLst>
                                    </p:anim>
                                    <p:animEffect filter="fade" transition="in">
                                      <p:cBhvr>
                                        <p:cTn decel="50000" dur="1000" id="32">
                                          <p:stCondLst>
                                            <p:cond delay="0"/>
                                          </p:stCondLst>
                                        </p:cTn>
                                        <p:tgtEl>
                                          <p:spTgt spid="3077"/>
                                        </p:tgtEl>
                                      </p:cBhvr>
                                    </p:animEffect>
                                  </p:childTnLst>
                                </p:cTn>
                              </p:par>
                              <p:par>
                                <p:cTn fill="hold" grpId="0" id="33" nodeType="withEffect" presetClass="entr" presetID="25" presetSubtype="0">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p:cTn decel="50000" dur="500" fill="hold" id="35">
                                          <p:stCondLst>
                                            <p:cond delay="0"/>
                                          </p:stCondLst>
                                        </p:cTn>
                                        <p:tgtEl>
                                          <p:spTgt spid="27"/>
                                        </p:tgtEl>
                                        <p:attrNameLst>
                                          <p:attrName>style.rotation</p:attrName>
                                        </p:attrNameLst>
                                      </p:cBhvr>
                                      <p:tavLst>
                                        <p:tav tm="0">
                                          <p:val>
                                            <p:fltVal val="-90"/>
                                          </p:val>
                                        </p:tav>
                                        <p:tav tm="100000">
                                          <p:val>
                                            <p:fltVal val="0"/>
                                          </p:val>
                                        </p:tav>
                                      </p:tavLst>
                                    </p:anim>
                                    <p:anim calcmode="lin" valueType="num">
                                      <p:cBhvr>
                                        <p:cTn decel="50000" dur="500" fill="hold" id="36">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accel="50000" dur="500" fill="hold" id="37">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dur="1000" fill="hold" id="38"/>
                                        <p:tgtEl>
                                          <p:spTgt spid="27"/>
                                        </p:tgtEl>
                                        <p:attrNameLst>
                                          <p:attrName>ppt_h</p:attrName>
                                        </p:attrNameLst>
                                      </p:cBhvr>
                                      <p:tavLst>
                                        <p:tav tm="0">
                                          <p:val>
                                            <p:strVal val="#ppt_h"/>
                                          </p:val>
                                        </p:tav>
                                        <p:tav tm="100000">
                                          <p:val>
                                            <p:strVal val="#ppt_h"/>
                                          </p:val>
                                        </p:tav>
                                      </p:tavLst>
                                    </p:anim>
                                    <p:anim calcmode="lin" valueType="num">
                                      <p:cBhvr>
                                        <p:cTn decel="50000" dur="500" fill="hold" id="39">
                                          <p:stCondLst>
                                            <p:cond delay="0"/>
                                          </p:stCondLst>
                                        </p:cTn>
                                        <p:tgtEl>
                                          <p:spTgt spid="27"/>
                                        </p:tgtEl>
                                        <p:attrNameLst>
                                          <p:attrName>ppt_x</p:attrName>
                                        </p:attrNameLst>
                                      </p:cBhvr>
                                      <p:tavLst>
                                        <p:tav tm="0">
                                          <p:val>
                                            <p:strVal val="#ppt_x+.4"/>
                                          </p:val>
                                        </p:tav>
                                        <p:tav tm="100000">
                                          <p:val>
                                            <p:strVal val="#ppt_x"/>
                                          </p:val>
                                        </p:tav>
                                      </p:tavLst>
                                    </p:anim>
                                    <p:anim calcmode="lin" valueType="num">
                                      <p:cBhvr>
                                        <p:cTn decel="50000" dur="500" fill="hold" id="40">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accel="50000" dur="500" fill="hold" id="41">
                                          <p:stCondLst>
                                            <p:cond delay="500"/>
                                          </p:stCondLst>
                                        </p:cTn>
                                        <p:tgtEl>
                                          <p:spTgt spid="27"/>
                                        </p:tgtEl>
                                        <p:attrNameLst>
                                          <p:attrName>ppt_y</p:attrName>
                                        </p:attrNameLst>
                                      </p:cBhvr>
                                      <p:tavLst>
                                        <p:tav tm="0">
                                          <p:val>
                                            <p:strVal val="#ppt_y+.1"/>
                                          </p:val>
                                        </p:tav>
                                        <p:tav tm="100000">
                                          <p:val>
                                            <p:strVal val="#ppt_y"/>
                                          </p:val>
                                        </p:tav>
                                      </p:tavLst>
                                    </p:anim>
                                    <p:animEffect filter="fade" transition="in">
                                      <p:cBhvr>
                                        <p:cTn decel="50000" dur="1000" id="42">
                                          <p:stCondLst>
                                            <p:cond delay="0"/>
                                          </p:stCondLst>
                                        </p:cTn>
                                        <p:tgtEl>
                                          <p:spTgt spid="27"/>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5" presetSubtype="0">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1000" fill="hold" id="47"/>
                                        <p:tgtEl>
                                          <p:spTgt spid="17"/>
                                        </p:tgtEl>
                                        <p:attrNameLst>
                                          <p:attrName>ppt_w</p:attrName>
                                        </p:attrNameLst>
                                      </p:cBhvr>
                                      <p:tavLst>
                                        <p:tav tm="0">
                                          <p:val>
                                            <p:fltVal val="0"/>
                                          </p:val>
                                        </p:tav>
                                        <p:tav tm="100000">
                                          <p:val>
                                            <p:strVal val="#ppt_w"/>
                                          </p:val>
                                        </p:tav>
                                      </p:tavLst>
                                    </p:anim>
                                    <p:anim calcmode="lin" valueType="num">
                                      <p:cBhvr>
                                        <p:cTn dur="1000" fill="hold" id="48"/>
                                        <p:tgtEl>
                                          <p:spTgt spid="17"/>
                                        </p:tgtEl>
                                        <p:attrNameLst>
                                          <p:attrName>ppt_h</p:attrName>
                                        </p:attrNameLst>
                                      </p:cBhvr>
                                      <p:tavLst>
                                        <p:tav tm="0">
                                          <p:val>
                                            <p:fltVal val="0"/>
                                          </p:val>
                                        </p:tav>
                                        <p:tav tm="100000">
                                          <p:val>
                                            <p:strVal val="#ppt_h"/>
                                          </p:val>
                                        </p:tav>
                                      </p:tavLst>
                                    </p:anim>
                                    <p:anim calcmode="lin" valueType="num">
                                      <p:cBhvr>
                                        <p:cTn dur="1000" fill="hold" id="49"/>
                                        <p:tgtEl>
                                          <p:spTgt spid="17"/>
                                        </p:tgtEl>
                                        <p:attrNameLst>
                                          <p:attrName>ppt_x</p:attrName>
                                        </p:attrNameLst>
                                      </p:cBhvr>
                                      <p:tavLst>
                                        <p:tav fmla="#ppt_x+(cos(-2*pi*(1-$))*-#ppt_x-sin(-2*pi*(1-$))*(1-#ppt_y))*(1-$)" tm="0">
                                          <p:val>
                                            <p:fltVal val="0"/>
                                          </p:val>
                                        </p:tav>
                                        <p:tav tm="100000">
                                          <p:val>
                                            <p:fltVal val="1"/>
                                          </p:val>
                                        </p:tav>
                                      </p:tavLst>
                                    </p:anim>
                                    <p:anim calcmode="lin" valueType="num">
                                      <p:cBhvr>
                                        <p:cTn dur="1000" fill="hold" id="50"/>
                                        <p:tgtEl>
                                          <p:spTgt spid="17"/>
                                        </p:tgtEl>
                                        <p:attrNameLst>
                                          <p:attrName>ppt_y</p:attrName>
                                        </p:attrNameLst>
                                      </p:cBhvr>
                                      <p:tavLst>
                                        <p:tav fmla="#ppt_y+(sin(-2*pi*(1-$))*-#ppt_x+cos(-2*pi*(1-$))*(1-#ppt_y))*(1-$)" tm="0">
                                          <p:val>
                                            <p:fltVal val="0"/>
                                          </p:val>
                                        </p:tav>
                                        <p:tav tm="100000">
                                          <p:val>
                                            <p:fltVal val="1"/>
                                          </p:val>
                                        </p:tav>
                                      </p:tavLst>
                                    </p:anim>
                                  </p:childTnLst>
                                </p:cTn>
                              </p:par>
                              <p:par>
                                <p:cTn fill="hold" id="51" nodeType="withEffect" presetClass="entr" presetID="15" presetSubtype="0">
                                  <p:stCondLst>
                                    <p:cond delay="0"/>
                                  </p:stCondLst>
                                  <p:childTnLst>
                                    <p:set>
                                      <p:cBhvr>
                                        <p:cTn dur="1" fill="hold" id="52">
                                          <p:stCondLst>
                                            <p:cond delay="0"/>
                                          </p:stCondLst>
                                        </p:cTn>
                                        <p:tgtEl>
                                          <p:spTgt spid="3079"/>
                                        </p:tgtEl>
                                        <p:attrNameLst>
                                          <p:attrName>style.visibility</p:attrName>
                                        </p:attrNameLst>
                                      </p:cBhvr>
                                      <p:to>
                                        <p:strVal val="visible"/>
                                      </p:to>
                                    </p:set>
                                    <p:anim calcmode="lin" valueType="num">
                                      <p:cBhvr>
                                        <p:cTn dur="1000" fill="hold" id="53"/>
                                        <p:tgtEl>
                                          <p:spTgt spid="3079"/>
                                        </p:tgtEl>
                                        <p:attrNameLst>
                                          <p:attrName>ppt_w</p:attrName>
                                        </p:attrNameLst>
                                      </p:cBhvr>
                                      <p:tavLst>
                                        <p:tav tm="0">
                                          <p:val>
                                            <p:fltVal val="0"/>
                                          </p:val>
                                        </p:tav>
                                        <p:tav tm="100000">
                                          <p:val>
                                            <p:strVal val="#ppt_w"/>
                                          </p:val>
                                        </p:tav>
                                      </p:tavLst>
                                    </p:anim>
                                    <p:anim calcmode="lin" valueType="num">
                                      <p:cBhvr>
                                        <p:cTn dur="1000" fill="hold" id="54"/>
                                        <p:tgtEl>
                                          <p:spTgt spid="3079"/>
                                        </p:tgtEl>
                                        <p:attrNameLst>
                                          <p:attrName>ppt_h</p:attrName>
                                        </p:attrNameLst>
                                      </p:cBhvr>
                                      <p:tavLst>
                                        <p:tav tm="0">
                                          <p:val>
                                            <p:fltVal val="0"/>
                                          </p:val>
                                        </p:tav>
                                        <p:tav tm="100000">
                                          <p:val>
                                            <p:strVal val="#ppt_h"/>
                                          </p:val>
                                        </p:tav>
                                      </p:tavLst>
                                    </p:anim>
                                    <p:anim calcmode="lin" valueType="num">
                                      <p:cBhvr>
                                        <p:cTn dur="1000" fill="hold" id="55"/>
                                        <p:tgtEl>
                                          <p:spTgt spid="3079"/>
                                        </p:tgtEl>
                                        <p:attrNameLst>
                                          <p:attrName>ppt_x</p:attrName>
                                        </p:attrNameLst>
                                      </p:cBhvr>
                                      <p:tavLst>
                                        <p:tav fmla="#ppt_x+(cos(-2*pi*(1-$))*-#ppt_x-sin(-2*pi*(1-$))*(1-#ppt_y))*(1-$)" tm="0">
                                          <p:val>
                                            <p:fltVal val="0"/>
                                          </p:val>
                                        </p:tav>
                                        <p:tav tm="100000">
                                          <p:val>
                                            <p:fltVal val="1"/>
                                          </p:val>
                                        </p:tav>
                                      </p:tavLst>
                                    </p:anim>
                                    <p:anim calcmode="lin" valueType="num">
                                      <p:cBhvr>
                                        <p:cTn dur="1000" fill="hold" id="56"/>
                                        <p:tgtEl>
                                          <p:spTgt spid="3079"/>
                                        </p:tgtEl>
                                        <p:attrNameLst>
                                          <p:attrName>ppt_y</p:attrName>
                                        </p:attrNameLst>
                                      </p:cBhvr>
                                      <p:tavLst>
                                        <p:tav fmla="#ppt_y+(sin(-2*pi*(1-$))*-#ppt_x+cos(-2*pi*(1-$))*(1-#ppt_y))*(1-$)" tm="0">
                                          <p:val>
                                            <p:fltVal val="0"/>
                                          </p:val>
                                        </p:tav>
                                        <p:tav tm="100000">
                                          <p:val>
                                            <p:fltVal val="1"/>
                                          </p:val>
                                        </p:tav>
                                      </p:tavLst>
                                    </p:anim>
                                  </p:childTnLst>
                                </p:cTn>
                              </p:par>
                              <p:par>
                                <p:cTn fill="hold" grpId="0" id="57" nodeType="withEffect" presetClass="entr" presetID="15" presetSubtype="0">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p:cTn dur="1000" fill="hold" id="59"/>
                                        <p:tgtEl>
                                          <p:spTgt spid="21"/>
                                        </p:tgtEl>
                                        <p:attrNameLst>
                                          <p:attrName>ppt_w</p:attrName>
                                        </p:attrNameLst>
                                      </p:cBhvr>
                                      <p:tavLst>
                                        <p:tav tm="0">
                                          <p:val>
                                            <p:fltVal val="0"/>
                                          </p:val>
                                        </p:tav>
                                        <p:tav tm="100000">
                                          <p:val>
                                            <p:strVal val="#ppt_w"/>
                                          </p:val>
                                        </p:tav>
                                      </p:tavLst>
                                    </p:anim>
                                    <p:anim calcmode="lin" valueType="num">
                                      <p:cBhvr>
                                        <p:cTn dur="1000" fill="hold" id="60"/>
                                        <p:tgtEl>
                                          <p:spTgt spid="21"/>
                                        </p:tgtEl>
                                        <p:attrNameLst>
                                          <p:attrName>ppt_h</p:attrName>
                                        </p:attrNameLst>
                                      </p:cBhvr>
                                      <p:tavLst>
                                        <p:tav tm="0">
                                          <p:val>
                                            <p:fltVal val="0"/>
                                          </p:val>
                                        </p:tav>
                                        <p:tav tm="100000">
                                          <p:val>
                                            <p:strVal val="#ppt_h"/>
                                          </p:val>
                                        </p:tav>
                                      </p:tavLst>
                                    </p:anim>
                                    <p:anim calcmode="lin" valueType="num">
                                      <p:cBhvr>
                                        <p:cTn dur="1000" fill="hold" id="61"/>
                                        <p:tgtEl>
                                          <p:spTgt spid="21"/>
                                        </p:tgtEl>
                                        <p:attrNameLst>
                                          <p:attrName>ppt_x</p:attrName>
                                        </p:attrNameLst>
                                      </p:cBhvr>
                                      <p:tavLst>
                                        <p:tav fmla="#ppt_x+(cos(-2*pi*(1-$))*-#ppt_x-sin(-2*pi*(1-$))*(1-#ppt_y))*(1-$)" tm="0">
                                          <p:val>
                                            <p:fltVal val="0"/>
                                          </p:val>
                                        </p:tav>
                                        <p:tav tm="100000">
                                          <p:val>
                                            <p:fltVal val="1"/>
                                          </p:val>
                                        </p:tav>
                                      </p:tavLst>
                                    </p:anim>
                                    <p:anim calcmode="lin" valueType="num">
                                      <p:cBhvr>
                                        <p:cTn dur="1000" fill="hold" id="62"/>
                                        <p:tgtEl>
                                          <p:spTgt spid="21"/>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1"/>
      <p:bldP grpId="0" spid="23"/>
      <p:bldP grpId="0" spid="2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24"/>
          <p:cNvSpPr/>
          <p:nvPr/>
        </p:nvSpPr>
        <p:spPr>
          <a:xfrm>
            <a:off x="4432300" y="2592390"/>
            <a:ext cx="3341688" cy="395287"/>
          </a:xfrm>
          <a:custGeom>
            <a:gdLst>
              <a:gd fmla="*/ 524470 w 3340471" name="connsiteX0"/>
              <a:gd fmla="*/ 0 h 394252" name="connsiteY0"/>
              <a:gd fmla="*/ 3143345 w 3340471" name="connsiteX1"/>
              <a:gd fmla="*/ 0 h 394252" name="connsiteY1"/>
              <a:gd fmla="*/ 3340471 w 3340471" name="connsiteX2"/>
              <a:gd fmla="*/ 197126 h 394252" name="connsiteY2"/>
              <a:gd fmla="*/ 3143345 w 3340471" name="connsiteX3"/>
              <a:gd fmla="*/ 394252 h 394252" name="connsiteY3"/>
              <a:gd fmla="*/ 72766 w 3340471" name="connsiteX4"/>
              <a:gd fmla="*/ 394252 h 394252" name="connsiteY4"/>
              <a:gd fmla="*/ 33038 w 3340471" name="connsiteX5"/>
              <a:gd fmla="*/ 390247 h 394252" name="connsiteY5"/>
              <a:gd fmla="*/ 0 w 3340471" name="connsiteX6"/>
              <a:gd fmla="*/ 379992 h 394252" name="connsiteY6"/>
              <a:gd fmla="*/ 44592 w 3340471" name="connsiteX7"/>
              <a:gd fmla="*/ 375496 h 394252" name="connsiteY7"/>
              <a:gd fmla="*/ 478445 w 3340471" name="connsiteX8"/>
              <a:gd fmla="*/ 84796 h 3942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4252" w="3340471">
                <a:moveTo>
                  <a:pt x="524470" y="0"/>
                </a:moveTo>
                <a:lnTo>
                  <a:pt x="3143345" y="0"/>
                </a:lnTo>
                <a:cubicBezTo>
                  <a:pt x="3252215" y="0"/>
                  <a:pt x="3340471" y="88256"/>
                  <a:pt x="3340471" y="197126"/>
                </a:cubicBezTo>
                <a:cubicBezTo>
                  <a:pt x="3340471" y="305996"/>
                  <a:pt x="3252215" y="394252"/>
                  <a:pt x="3143345" y="394252"/>
                </a:cubicBezTo>
                <a:lnTo>
                  <a:pt x="72766" y="394252"/>
                </a:lnTo>
                <a:cubicBezTo>
                  <a:pt x="59157" y="394252"/>
                  <a:pt x="45871" y="392873"/>
                  <a:pt x="33038" y="390247"/>
                </a:cubicBezTo>
                <a:lnTo>
                  <a:pt x="0" y="379992"/>
                </a:lnTo>
                <a:lnTo>
                  <a:pt x="44592" y="375496"/>
                </a:lnTo>
                <a:cubicBezTo>
                  <a:pt x="224574" y="338667"/>
                  <a:pt x="379074" y="231884"/>
                  <a:pt x="478445" y="84796"/>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请在此处输入您的文字</a:t>
            </a:r>
          </a:p>
        </p:txBody>
      </p:sp>
      <p:sp>
        <p:nvSpPr>
          <p:cNvPr id="24" name="任意多边形 23"/>
          <p:cNvSpPr/>
          <p:nvPr/>
        </p:nvSpPr>
        <p:spPr>
          <a:xfrm>
            <a:off x="4986339" y="2166939"/>
            <a:ext cx="1776412" cy="393700"/>
          </a:xfrm>
          <a:custGeom>
            <a:gdLst>
              <a:gd fmla="*/ 35760 w 1776276" name="connsiteX0"/>
              <a:gd fmla="*/ 0 h 394252" name="connsiteY0"/>
              <a:gd fmla="*/ 1579150 w 1776276" name="connsiteX1"/>
              <a:gd fmla="*/ 0 h 394252" name="connsiteY1"/>
              <a:gd fmla="*/ 1776276 w 1776276" name="connsiteX2"/>
              <a:gd fmla="*/ 197126 h 394252" name="connsiteY2"/>
              <a:gd fmla="*/ 1579150 w 1776276" name="connsiteX3"/>
              <a:gd fmla="*/ 394252 h 394252" name="connsiteY3"/>
              <a:gd fmla="*/ 0 w 1776276" name="connsiteX4"/>
              <a:gd fmla="*/ 394252 h 394252" name="connsiteY4"/>
              <a:gd fmla="*/ 32377 w 1776276" name="connsiteX5"/>
              <a:gd fmla="*/ 301213 h 394252" name="connsiteY5"/>
              <a:gd fmla="*/ 44868 w 1776276" name="connsiteX6"/>
              <a:gd fmla="*/ 36415 h 3942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94252" w="1776276">
                <a:moveTo>
                  <a:pt x="35760" y="0"/>
                </a:moveTo>
                <a:lnTo>
                  <a:pt x="1579150" y="0"/>
                </a:lnTo>
                <a:cubicBezTo>
                  <a:pt x="1688020" y="0"/>
                  <a:pt x="1776276" y="88256"/>
                  <a:pt x="1776276" y="197126"/>
                </a:cubicBezTo>
                <a:cubicBezTo>
                  <a:pt x="1776276" y="305996"/>
                  <a:pt x="1688020" y="394252"/>
                  <a:pt x="1579150" y="394252"/>
                </a:cubicBezTo>
                <a:lnTo>
                  <a:pt x="0" y="394252"/>
                </a:lnTo>
                <a:lnTo>
                  <a:pt x="32377" y="301213"/>
                </a:lnTo>
                <a:cubicBezTo>
                  <a:pt x="53352" y="215250"/>
                  <a:pt x="57930" y="125286"/>
                  <a:pt x="44868" y="36415"/>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此处输入文字</a:t>
            </a:r>
          </a:p>
        </p:txBody>
      </p:sp>
      <p:sp>
        <p:nvSpPr>
          <p:cNvPr id="2" name="同心圆 1"/>
          <p:cNvSpPr/>
          <p:nvPr/>
        </p:nvSpPr>
        <p:spPr>
          <a:xfrm>
            <a:off x="3665539" y="1614488"/>
            <a:ext cx="1382712" cy="1382712"/>
          </a:xfrm>
          <a:prstGeom prst="donut">
            <a:avLst>
              <a:gd fmla="val 9112"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标题</a:t>
            </a:r>
          </a:p>
        </p:txBody>
      </p:sp>
      <p:sp>
        <p:nvSpPr>
          <p:cNvPr id="26" name="任意多边形 25"/>
          <p:cNvSpPr/>
          <p:nvPr/>
        </p:nvSpPr>
        <p:spPr>
          <a:xfrm>
            <a:off x="5135563" y="4048126"/>
            <a:ext cx="3340100" cy="393700"/>
          </a:xfrm>
          <a:custGeom>
            <a:gdLst>
              <a:gd fmla="*/ 524470 w 3340471" name="connsiteX0"/>
              <a:gd fmla="*/ 0 h 394252" name="connsiteY0"/>
              <a:gd fmla="*/ 3143345 w 3340471" name="connsiteX1"/>
              <a:gd fmla="*/ 0 h 394252" name="connsiteY1"/>
              <a:gd fmla="*/ 3340471 w 3340471" name="connsiteX2"/>
              <a:gd fmla="*/ 197126 h 394252" name="connsiteY2"/>
              <a:gd fmla="*/ 3143345 w 3340471" name="connsiteX3"/>
              <a:gd fmla="*/ 394252 h 394252" name="connsiteY3"/>
              <a:gd fmla="*/ 72766 w 3340471" name="connsiteX4"/>
              <a:gd fmla="*/ 394252 h 394252" name="connsiteY4"/>
              <a:gd fmla="*/ 33038 w 3340471" name="connsiteX5"/>
              <a:gd fmla="*/ 390247 h 394252" name="connsiteY5"/>
              <a:gd fmla="*/ 0 w 3340471" name="connsiteX6"/>
              <a:gd fmla="*/ 379992 h 394252" name="connsiteY6"/>
              <a:gd fmla="*/ 44592 w 3340471" name="connsiteX7"/>
              <a:gd fmla="*/ 375496 h 394252" name="connsiteY7"/>
              <a:gd fmla="*/ 478445 w 3340471" name="connsiteX8"/>
              <a:gd fmla="*/ 84796 h 3942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4252" w="3340471">
                <a:moveTo>
                  <a:pt x="524470" y="0"/>
                </a:moveTo>
                <a:lnTo>
                  <a:pt x="3143345" y="0"/>
                </a:lnTo>
                <a:cubicBezTo>
                  <a:pt x="3252215" y="0"/>
                  <a:pt x="3340471" y="88256"/>
                  <a:pt x="3340471" y="197126"/>
                </a:cubicBezTo>
                <a:cubicBezTo>
                  <a:pt x="3340471" y="305996"/>
                  <a:pt x="3252215" y="394252"/>
                  <a:pt x="3143345" y="394252"/>
                </a:cubicBezTo>
                <a:lnTo>
                  <a:pt x="72766" y="394252"/>
                </a:lnTo>
                <a:cubicBezTo>
                  <a:pt x="59157" y="394252"/>
                  <a:pt x="45871" y="392873"/>
                  <a:pt x="33038" y="390247"/>
                </a:cubicBezTo>
                <a:lnTo>
                  <a:pt x="0" y="379992"/>
                </a:lnTo>
                <a:lnTo>
                  <a:pt x="44592" y="375496"/>
                </a:lnTo>
                <a:cubicBezTo>
                  <a:pt x="224574" y="338667"/>
                  <a:pt x="379074" y="231884"/>
                  <a:pt x="478445" y="84796"/>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请在此处输入您的文字</a:t>
            </a:r>
          </a:p>
        </p:txBody>
      </p:sp>
      <p:sp>
        <p:nvSpPr>
          <p:cNvPr id="27" name="任意多边形 26"/>
          <p:cNvSpPr/>
          <p:nvPr/>
        </p:nvSpPr>
        <p:spPr>
          <a:xfrm>
            <a:off x="5688014" y="3621090"/>
            <a:ext cx="1776412" cy="395287"/>
          </a:xfrm>
          <a:custGeom>
            <a:gdLst>
              <a:gd fmla="*/ 35760 w 1776276" name="connsiteX0"/>
              <a:gd fmla="*/ 0 h 394252" name="connsiteY0"/>
              <a:gd fmla="*/ 1579150 w 1776276" name="connsiteX1"/>
              <a:gd fmla="*/ 0 h 394252" name="connsiteY1"/>
              <a:gd fmla="*/ 1776276 w 1776276" name="connsiteX2"/>
              <a:gd fmla="*/ 197126 h 394252" name="connsiteY2"/>
              <a:gd fmla="*/ 1579150 w 1776276" name="connsiteX3"/>
              <a:gd fmla="*/ 394252 h 394252" name="connsiteY3"/>
              <a:gd fmla="*/ 0 w 1776276" name="connsiteX4"/>
              <a:gd fmla="*/ 394252 h 394252" name="connsiteY4"/>
              <a:gd fmla="*/ 32377 w 1776276" name="connsiteX5"/>
              <a:gd fmla="*/ 301213 h 394252" name="connsiteY5"/>
              <a:gd fmla="*/ 44868 w 1776276" name="connsiteX6"/>
              <a:gd fmla="*/ 36415 h 3942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94252" w="1776276">
                <a:moveTo>
                  <a:pt x="35760" y="0"/>
                </a:moveTo>
                <a:lnTo>
                  <a:pt x="1579150" y="0"/>
                </a:lnTo>
                <a:cubicBezTo>
                  <a:pt x="1688020" y="0"/>
                  <a:pt x="1776276" y="88256"/>
                  <a:pt x="1776276" y="197126"/>
                </a:cubicBezTo>
                <a:cubicBezTo>
                  <a:pt x="1776276" y="305996"/>
                  <a:pt x="1688020" y="394252"/>
                  <a:pt x="1579150" y="394252"/>
                </a:cubicBezTo>
                <a:lnTo>
                  <a:pt x="0" y="394252"/>
                </a:lnTo>
                <a:lnTo>
                  <a:pt x="32377" y="301213"/>
                </a:lnTo>
                <a:cubicBezTo>
                  <a:pt x="53352" y="215250"/>
                  <a:pt x="57930" y="125286"/>
                  <a:pt x="44868" y="36415"/>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此处输入文字</a:t>
            </a:r>
          </a:p>
        </p:txBody>
      </p:sp>
      <p:sp>
        <p:nvSpPr>
          <p:cNvPr id="28" name="同心圆 27"/>
          <p:cNvSpPr/>
          <p:nvPr/>
        </p:nvSpPr>
        <p:spPr>
          <a:xfrm>
            <a:off x="4367213" y="3068639"/>
            <a:ext cx="1382712" cy="1382712"/>
          </a:xfrm>
          <a:prstGeom prst="donut">
            <a:avLst>
              <a:gd fmla="val 9112"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标题</a:t>
            </a:r>
          </a:p>
        </p:txBody>
      </p:sp>
      <p:sp>
        <p:nvSpPr>
          <p:cNvPr id="29" name="任意多边形 28"/>
          <p:cNvSpPr/>
          <p:nvPr/>
        </p:nvSpPr>
        <p:spPr>
          <a:xfrm>
            <a:off x="5854700" y="5502275"/>
            <a:ext cx="3341688" cy="395288"/>
          </a:xfrm>
          <a:custGeom>
            <a:gdLst>
              <a:gd fmla="*/ 524470 w 3340471" name="connsiteX0"/>
              <a:gd fmla="*/ 0 h 394252" name="connsiteY0"/>
              <a:gd fmla="*/ 3143345 w 3340471" name="connsiteX1"/>
              <a:gd fmla="*/ 0 h 394252" name="connsiteY1"/>
              <a:gd fmla="*/ 3340471 w 3340471" name="connsiteX2"/>
              <a:gd fmla="*/ 197126 h 394252" name="connsiteY2"/>
              <a:gd fmla="*/ 3143345 w 3340471" name="connsiteX3"/>
              <a:gd fmla="*/ 394252 h 394252" name="connsiteY3"/>
              <a:gd fmla="*/ 72766 w 3340471" name="connsiteX4"/>
              <a:gd fmla="*/ 394252 h 394252" name="connsiteY4"/>
              <a:gd fmla="*/ 33038 w 3340471" name="connsiteX5"/>
              <a:gd fmla="*/ 390247 h 394252" name="connsiteY5"/>
              <a:gd fmla="*/ 0 w 3340471" name="connsiteX6"/>
              <a:gd fmla="*/ 379992 h 394252" name="connsiteY6"/>
              <a:gd fmla="*/ 44592 w 3340471" name="connsiteX7"/>
              <a:gd fmla="*/ 375496 h 394252" name="connsiteY7"/>
              <a:gd fmla="*/ 478445 w 3340471" name="connsiteX8"/>
              <a:gd fmla="*/ 84796 h 3942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94252" w="3340471">
                <a:moveTo>
                  <a:pt x="524470" y="0"/>
                </a:moveTo>
                <a:lnTo>
                  <a:pt x="3143345" y="0"/>
                </a:lnTo>
                <a:cubicBezTo>
                  <a:pt x="3252215" y="0"/>
                  <a:pt x="3340471" y="88256"/>
                  <a:pt x="3340471" y="197126"/>
                </a:cubicBezTo>
                <a:cubicBezTo>
                  <a:pt x="3340471" y="305996"/>
                  <a:pt x="3252215" y="394252"/>
                  <a:pt x="3143345" y="394252"/>
                </a:cubicBezTo>
                <a:lnTo>
                  <a:pt x="72766" y="394252"/>
                </a:lnTo>
                <a:cubicBezTo>
                  <a:pt x="59157" y="394252"/>
                  <a:pt x="45871" y="392873"/>
                  <a:pt x="33038" y="390247"/>
                </a:cubicBezTo>
                <a:lnTo>
                  <a:pt x="0" y="379992"/>
                </a:lnTo>
                <a:lnTo>
                  <a:pt x="44592" y="375496"/>
                </a:lnTo>
                <a:cubicBezTo>
                  <a:pt x="224574" y="338667"/>
                  <a:pt x="379074" y="231884"/>
                  <a:pt x="478445" y="84796"/>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请在此处输入您的文字</a:t>
            </a:r>
          </a:p>
        </p:txBody>
      </p:sp>
      <p:sp>
        <p:nvSpPr>
          <p:cNvPr id="30" name="任意多边形 29"/>
          <p:cNvSpPr/>
          <p:nvPr/>
        </p:nvSpPr>
        <p:spPr>
          <a:xfrm>
            <a:off x="6408739" y="5076826"/>
            <a:ext cx="1776412" cy="393700"/>
          </a:xfrm>
          <a:custGeom>
            <a:gdLst>
              <a:gd fmla="*/ 35760 w 1776276" name="connsiteX0"/>
              <a:gd fmla="*/ 0 h 394252" name="connsiteY0"/>
              <a:gd fmla="*/ 1579150 w 1776276" name="connsiteX1"/>
              <a:gd fmla="*/ 0 h 394252" name="connsiteY1"/>
              <a:gd fmla="*/ 1776276 w 1776276" name="connsiteX2"/>
              <a:gd fmla="*/ 197126 h 394252" name="connsiteY2"/>
              <a:gd fmla="*/ 1579150 w 1776276" name="connsiteX3"/>
              <a:gd fmla="*/ 394252 h 394252" name="connsiteY3"/>
              <a:gd fmla="*/ 0 w 1776276" name="connsiteX4"/>
              <a:gd fmla="*/ 394252 h 394252" name="connsiteY4"/>
              <a:gd fmla="*/ 32377 w 1776276" name="connsiteX5"/>
              <a:gd fmla="*/ 301213 h 394252" name="connsiteY5"/>
              <a:gd fmla="*/ 44868 w 1776276" name="connsiteX6"/>
              <a:gd fmla="*/ 36415 h 3942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94252" w="1776276">
                <a:moveTo>
                  <a:pt x="35760" y="0"/>
                </a:moveTo>
                <a:lnTo>
                  <a:pt x="1579150" y="0"/>
                </a:lnTo>
                <a:cubicBezTo>
                  <a:pt x="1688020" y="0"/>
                  <a:pt x="1776276" y="88256"/>
                  <a:pt x="1776276" y="197126"/>
                </a:cubicBezTo>
                <a:cubicBezTo>
                  <a:pt x="1776276" y="305996"/>
                  <a:pt x="1688020" y="394252"/>
                  <a:pt x="1579150" y="394252"/>
                </a:cubicBezTo>
                <a:lnTo>
                  <a:pt x="0" y="394252"/>
                </a:lnTo>
                <a:lnTo>
                  <a:pt x="32377" y="301213"/>
                </a:lnTo>
                <a:cubicBezTo>
                  <a:pt x="53352" y="215250"/>
                  <a:pt x="57930" y="125286"/>
                  <a:pt x="44868" y="36415"/>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600">
                <a:solidFill>
                  <a:schemeClr val="tx1"/>
                </a:solidFill>
                <a:latin charset="-122" panose="02000000000000000000" pitchFamily="2" typeface="方正兰亭黑简体"/>
                <a:ea charset="-122" panose="02000000000000000000" pitchFamily="2" typeface="方正兰亭黑简体"/>
              </a:rPr>
              <a:t>此处输入文字</a:t>
            </a:r>
          </a:p>
        </p:txBody>
      </p:sp>
      <p:sp>
        <p:nvSpPr>
          <p:cNvPr id="31" name="同心圆 30"/>
          <p:cNvSpPr/>
          <p:nvPr/>
        </p:nvSpPr>
        <p:spPr>
          <a:xfrm>
            <a:off x="5087939" y="4524377"/>
            <a:ext cx="1382712" cy="1382713"/>
          </a:xfrm>
          <a:prstGeom prst="donut">
            <a:avLst>
              <a:gd fmla="val 9112"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标题</a:t>
            </a:r>
          </a:p>
        </p:txBody>
      </p:sp>
    </p:spTree>
    <p:extLst>
      <p:ext uri="{BB962C8B-B14F-4D97-AF65-F5344CB8AC3E}">
        <p14:creationId val="22499476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heel(4)" transition="in">
                                      <p:cBhvr>
                                        <p:cTn dur="2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9"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1000" fill="hold" id="12"/>
                                        <p:tgtEl>
                                          <p:spTgt spid="24"/>
                                        </p:tgtEl>
                                        <p:attrNameLst>
                                          <p:attrName>ppt_x</p:attrName>
                                        </p:attrNameLst>
                                      </p:cBhvr>
                                      <p:tavLst>
                                        <p:tav tm="0">
                                          <p:val>
                                            <p:strVal val="#ppt_x-.2"/>
                                          </p:val>
                                        </p:tav>
                                        <p:tav tm="100000">
                                          <p:val>
                                            <p:strVal val="#ppt_x"/>
                                          </p:val>
                                        </p:tav>
                                      </p:tavLst>
                                    </p:anim>
                                    <p:anim calcmode="lin" valueType="num">
                                      <p:cBhvr>
                                        <p:cTn dur="1000" fill="hold" id="13"/>
                                        <p:tgtEl>
                                          <p:spTgt spid="24"/>
                                        </p:tgtEl>
                                        <p:attrNameLst>
                                          <p:attrName>ppt_y</p:attrName>
                                        </p:attrNameLst>
                                      </p:cBhvr>
                                      <p:tavLst>
                                        <p:tav tm="0">
                                          <p:val>
                                            <p:strVal val="#ppt_y"/>
                                          </p:val>
                                        </p:tav>
                                        <p:tav tm="100000">
                                          <p:val>
                                            <p:strVal val="#ppt_y"/>
                                          </p:val>
                                        </p:tav>
                                      </p:tavLst>
                                    </p:anim>
                                    <p:animEffect filter="wipe(right)" prLst="gradientSize: 0.1" transition="in">
                                      <p:cBhvr>
                                        <p:cTn dur="1000" id="14"/>
                                        <p:tgtEl>
                                          <p:spTgt spid="24"/>
                                        </p:tgtEl>
                                      </p:cBhvr>
                                    </p:animEffect>
                                  </p:childTnLst>
                                </p:cTn>
                              </p:par>
                              <p:par>
                                <p:cTn fill="hold" grpId="0" id="15" nodeType="withEffect" presetClass="entr" presetID="29"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1000" fill="hold" id="17"/>
                                        <p:tgtEl>
                                          <p:spTgt spid="25"/>
                                        </p:tgtEl>
                                        <p:attrNameLst>
                                          <p:attrName>ppt_x</p:attrName>
                                        </p:attrNameLst>
                                      </p:cBhvr>
                                      <p:tavLst>
                                        <p:tav tm="0">
                                          <p:val>
                                            <p:strVal val="#ppt_x-.2"/>
                                          </p:val>
                                        </p:tav>
                                        <p:tav tm="100000">
                                          <p:val>
                                            <p:strVal val="#ppt_x"/>
                                          </p:val>
                                        </p:tav>
                                      </p:tavLst>
                                    </p:anim>
                                    <p:anim calcmode="lin" valueType="num">
                                      <p:cBhvr>
                                        <p:cTn dur="1000" fill="hold" id="18"/>
                                        <p:tgtEl>
                                          <p:spTgt spid="25"/>
                                        </p:tgtEl>
                                        <p:attrNameLst>
                                          <p:attrName>ppt_y</p:attrName>
                                        </p:attrNameLst>
                                      </p:cBhvr>
                                      <p:tavLst>
                                        <p:tav tm="0">
                                          <p:val>
                                            <p:strVal val="#ppt_y"/>
                                          </p:val>
                                        </p:tav>
                                        <p:tav tm="100000">
                                          <p:val>
                                            <p:strVal val="#ppt_y"/>
                                          </p:val>
                                        </p:tav>
                                      </p:tavLst>
                                    </p:anim>
                                    <p:animEffect filter="wipe(right)" prLst="gradientSize: 0.1" transition="in">
                                      <p:cBhvr>
                                        <p:cTn dur="1000" id="19"/>
                                        <p:tgtEl>
                                          <p:spTgt spid="2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1" presetSubtype="4">
                                  <p:stCondLst>
                                    <p:cond delay="0"/>
                                  </p:stCondLst>
                                  <p:childTnLst>
                                    <p:set>
                                      <p:cBhvr>
                                        <p:cTn dur="1" fill="hold" id="23">
                                          <p:stCondLst>
                                            <p:cond delay="0"/>
                                          </p:stCondLst>
                                        </p:cTn>
                                        <p:tgtEl>
                                          <p:spTgt spid="28"/>
                                        </p:tgtEl>
                                        <p:attrNameLst>
                                          <p:attrName>style.visibility</p:attrName>
                                        </p:attrNameLst>
                                      </p:cBhvr>
                                      <p:to>
                                        <p:strVal val="visible"/>
                                      </p:to>
                                    </p:set>
                                    <p:animEffect filter="wheel(4)" transition="in">
                                      <p:cBhvr>
                                        <p:cTn dur="2000" id="24"/>
                                        <p:tgtEl>
                                          <p:spTgt spid="2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9" presetSubtype="0">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p:cTn dur="1000" fill="hold" id="29"/>
                                        <p:tgtEl>
                                          <p:spTgt spid="26"/>
                                        </p:tgtEl>
                                        <p:attrNameLst>
                                          <p:attrName>ppt_x</p:attrName>
                                        </p:attrNameLst>
                                      </p:cBhvr>
                                      <p:tavLst>
                                        <p:tav tm="0">
                                          <p:val>
                                            <p:strVal val="#ppt_x-.2"/>
                                          </p:val>
                                        </p:tav>
                                        <p:tav tm="100000">
                                          <p:val>
                                            <p:strVal val="#ppt_x"/>
                                          </p:val>
                                        </p:tav>
                                      </p:tavLst>
                                    </p:anim>
                                    <p:anim calcmode="lin" valueType="num">
                                      <p:cBhvr>
                                        <p:cTn dur="1000" fill="hold" id="30"/>
                                        <p:tgtEl>
                                          <p:spTgt spid="26"/>
                                        </p:tgtEl>
                                        <p:attrNameLst>
                                          <p:attrName>ppt_y</p:attrName>
                                        </p:attrNameLst>
                                      </p:cBhvr>
                                      <p:tavLst>
                                        <p:tav tm="0">
                                          <p:val>
                                            <p:strVal val="#ppt_y"/>
                                          </p:val>
                                        </p:tav>
                                        <p:tav tm="100000">
                                          <p:val>
                                            <p:strVal val="#ppt_y"/>
                                          </p:val>
                                        </p:tav>
                                      </p:tavLst>
                                    </p:anim>
                                    <p:animEffect filter="wipe(right)" prLst="gradientSize: 0.1" transition="in">
                                      <p:cBhvr>
                                        <p:cTn dur="1000" id="31"/>
                                        <p:tgtEl>
                                          <p:spTgt spid="26"/>
                                        </p:tgtEl>
                                      </p:cBhvr>
                                    </p:animEffect>
                                  </p:childTnLst>
                                </p:cTn>
                              </p:par>
                              <p:par>
                                <p:cTn fill="hold" grpId="0" id="32" nodeType="withEffect" presetClass="entr" presetID="29" presetSubtype="0">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p:cTn dur="1000" fill="hold" id="34"/>
                                        <p:tgtEl>
                                          <p:spTgt spid="27"/>
                                        </p:tgtEl>
                                        <p:attrNameLst>
                                          <p:attrName>ppt_x</p:attrName>
                                        </p:attrNameLst>
                                      </p:cBhvr>
                                      <p:tavLst>
                                        <p:tav tm="0">
                                          <p:val>
                                            <p:strVal val="#ppt_x-.2"/>
                                          </p:val>
                                        </p:tav>
                                        <p:tav tm="100000">
                                          <p:val>
                                            <p:strVal val="#ppt_x"/>
                                          </p:val>
                                        </p:tav>
                                      </p:tavLst>
                                    </p:anim>
                                    <p:anim calcmode="lin" valueType="num">
                                      <p:cBhvr>
                                        <p:cTn dur="1000" fill="hold" id="35"/>
                                        <p:tgtEl>
                                          <p:spTgt spid="27"/>
                                        </p:tgtEl>
                                        <p:attrNameLst>
                                          <p:attrName>ppt_y</p:attrName>
                                        </p:attrNameLst>
                                      </p:cBhvr>
                                      <p:tavLst>
                                        <p:tav tm="0">
                                          <p:val>
                                            <p:strVal val="#ppt_y"/>
                                          </p:val>
                                        </p:tav>
                                        <p:tav tm="100000">
                                          <p:val>
                                            <p:strVal val="#ppt_y"/>
                                          </p:val>
                                        </p:tav>
                                      </p:tavLst>
                                    </p:anim>
                                    <p:animEffect filter="wipe(right)" prLst="gradientSize: 0.1" transition="in">
                                      <p:cBhvr>
                                        <p:cTn dur="1000" id="36"/>
                                        <p:tgtEl>
                                          <p:spTgt spid="27"/>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1"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heel(4)" transition="in">
                                      <p:cBhvr>
                                        <p:cTn dur="2000" id="41"/>
                                        <p:tgtEl>
                                          <p:spTgt spid="31"/>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9" presetSubtype="0">
                                  <p:stCondLst>
                                    <p:cond delay="0"/>
                                  </p:stCondLst>
                                  <p:childTnLst>
                                    <p:set>
                                      <p:cBhvr>
                                        <p:cTn dur="1" fill="hold" id="45">
                                          <p:stCondLst>
                                            <p:cond delay="0"/>
                                          </p:stCondLst>
                                        </p:cTn>
                                        <p:tgtEl>
                                          <p:spTgt spid="30"/>
                                        </p:tgtEl>
                                        <p:attrNameLst>
                                          <p:attrName>style.visibility</p:attrName>
                                        </p:attrNameLst>
                                      </p:cBhvr>
                                      <p:to>
                                        <p:strVal val="visible"/>
                                      </p:to>
                                    </p:set>
                                    <p:anim calcmode="lin" valueType="num">
                                      <p:cBhvr>
                                        <p:cTn dur="1000" fill="hold" id="46"/>
                                        <p:tgtEl>
                                          <p:spTgt spid="30"/>
                                        </p:tgtEl>
                                        <p:attrNameLst>
                                          <p:attrName>ppt_x</p:attrName>
                                        </p:attrNameLst>
                                      </p:cBhvr>
                                      <p:tavLst>
                                        <p:tav tm="0">
                                          <p:val>
                                            <p:strVal val="#ppt_x-.2"/>
                                          </p:val>
                                        </p:tav>
                                        <p:tav tm="100000">
                                          <p:val>
                                            <p:strVal val="#ppt_x"/>
                                          </p:val>
                                        </p:tav>
                                      </p:tavLst>
                                    </p:anim>
                                    <p:anim calcmode="lin" valueType="num">
                                      <p:cBhvr>
                                        <p:cTn dur="1000" fill="hold" id="47"/>
                                        <p:tgtEl>
                                          <p:spTgt spid="30"/>
                                        </p:tgtEl>
                                        <p:attrNameLst>
                                          <p:attrName>ppt_y</p:attrName>
                                        </p:attrNameLst>
                                      </p:cBhvr>
                                      <p:tavLst>
                                        <p:tav tm="0">
                                          <p:val>
                                            <p:strVal val="#ppt_y"/>
                                          </p:val>
                                        </p:tav>
                                        <p:tav tm="100000">
                                          <p:val>
                                            <p:strVal val="#ppt_y"/>
                                          </p:val>
                                        </p:tav>
                                      </p:tavLst>
                                    </p:anim>
                                    <p:animEffect filter="wipe(right)" prLst="gradientSize: 0.1" transition="in">
                                      <p:cBhvr>
                                        <p:cTn dur="1000" id="48"/>
                                        <p:tgtEl>
                                          <p:spTgt spid="30"/>
                                        </p:tgtEl>
                                      </p:cBhvr>
                                    </p:animEffect>
                                  </p:childTnLst>
                                </p:cTn>
                              </p:par>
                              <p:par>
                                <p:cTn fill="hold" grpId="0" id="49" nodeType="withEffect" presetClass="entr" presetID="29" presetSubtype="0">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p:cTn dur="1000" fill="hold" id="51"/>
                                        <p:tgtEl>
                                          <p:spTgt spid="29"/>
                                        </p:tgtEl>
                                        <p:attrNameLst>
                                          <p:attrName>ppt_x</p:attrName>
                                        </p:attrNameLst>
                                      </p:cBhvr>
                                      <p:tavLst>
                                        <p:tav tm="0">
                                          <p:val>
                                            <p:strVal val="#ppt_x-.2"/>
                                          </p:val>
                                        </p:tav>
                                        <p:tav tm="100000">
                                          <p:val>
                                            <p:strVal val="#ppt_x"/>
                                          </p:val>
                                        </p:tav>
                                      </p:tavLst>
                                    </p:anim>
                                    <p:anim calcmode="lin" valueType="num">
                                      <p:cBhvr>
                                        <p:cTn dur="1000" fill="hold" id="52"/>
                                        <p:tgtEl>
                                          <p:spTgt spid="29"/>
                                        </p:tgtEl>
                                        <p:attrNameLst>
                                          <p:attrName>ppt_y</p:attrName>
                                        </p:attrNameLst>
                                      </p:cBhvr>
                                      <p:tavLst>
                                        <p:tav tm="0">
                                          <p:val>
                                            <p:strVal val="#ppt_y"/>
                                          </p:val>
                                        </p:tav>
                                        <p:tav tm="100000">
                                          <p:val>
                                            <p:strVal val="#ppt_y"/>
                                          </p:val>
                                        </p:tav>
                                      </p:tavLst>
                                    </p:anim>
                                    <p:animEffect filter="wipe(right)" prLst="gradientSize: 0.1" transition="in">
                                      <p:cBhvr>
                                        <p:cTn dur="1000" id="5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4"/>
      <p:bldP grpId="0" spid="2"/>
      <p:bldP grpId="0" spid="26"/>
      <p:bldP grpId="0" spid="27"/>
      <p:bldP grpId="0" spid="28"/>
      <p:bldP grpId="0" spid="29"/>
      <p:bldP grpId="0" spid="30"/>
      <p:bldP grpId="0" spid="3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任意多边形 43"/>
          <p:cNvSpPr/>
          <p:nvPr/>
        </p:nvSpPr>
        <p:spPr>
          <a:xfrm>
            <a:off x="3983039" y="2827340"/>
            <a:ext cx="1541463" cy="1393825"/>
          </a:xfrm>
          <a:custGeom>
            <a:gdLst>
              <a:gd fmla="*/ 891990 w 2007581" name="connsiteX0"/>
              <a:gd fmla="*/ 147 h 1815426" name="connsiteY0"/>
              <a:gd fmla="*/ 1773986 w 2007581" name="connsiteX1"/>
              <a:gd fmla="*/ 636889 h 1815426" name="connsiteY1"/>
              <a:gd fmla="*/ 2007581 w 2007581" name="connsiteX2"/>
              <a:gd fmla="*/ 785094 h 1815426" name="connsiteY2"/>
              <a:gd fmla="*/ 1812383 w 2007581" name="connsiteX3"/>
              <a:gd fmla="*/ 981128 h 1815426" name="connsiteY3"/>
              <a:gd fmla="*/ 921405 w 2007581" name="connsiteX4"/>
              <a:gd fmla="*/ 1815321 h 1815426" name="connsiteY4"/>
              <a:gd fmla="*/ 5656 w 2007581" name="connsiteX5"/>
              <a:gd fmla="*/ 1008398 h 1815426" name="connsiteY5"/>
              <a:gd fmla="*/ 721093 w 2007581" name="connsiteX6"/>
              <a:gd fmla="*/ 19525 h 1815426" name="connsiteY6"/>
              <a:gd fmla="*/ 891990 w 2007581" name="connsiteX7"/>
              <a:gd fmla="*/ 147 h 181542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15426" w="2007580">
                <a:moveTo>
                  <a:pt x="891990" y="147"/>
                </a:moveTo>
                <a:cubicBezTo>
                  <a:pt x="1287682" y="-7006"/>
                  <a:pt x="1651878" y="246401"/>
                  <a:pt x="1773986" y="636889"/>
                </a:cubicBezTo>
                <a:lnTo>
                  <a:pt x="2007581" y="785094"/>
                </a:lnTo>
                <a:lnTo>
                  <a:pt x="1812383" y="981128"/>
                </a:lnTo>
                <a:cubicBezTo>
                  <a:pt x="1774597" y="1447180"/>
                  <a:pt x="1388934" y="1808264"/>
                  <a:pt x="921405" y="1815321"/>
                </a:cubicBezTo>
                <a:cubicBezTo>
                  <a:pt x="453877" y="1822378"/>
                  <a:pt x="57491" y="1473098"/>
                  <a:pt x="5656" y="1008398"/>
                </a:cubicBezTo>
                <a:cubicBezTo>
                  <a:pt x="-46178" y="543699"/>
                  <a:pt x="263501" y="115661"/>
                  <a:pt x="721093" y="19525"/>
                </a:cubicBezTo>
                <a:cubicBezTo>
                  <a:pt x="778292" y="7509"/>
                  <a:pt x="835462" y="1169"/>
                  <a:pt x="891990" y="147"/>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rPr>
              <a:t>输入</a:t>
            </a:r>
          </a:p>
          <a:p>
            <a:pPr algn="ctr"/>
            <a:r>
              <a:rPr altLang="en-US" lang="zh-CN">
                <a:solidFill>
                  <a:schemeClr val="lt1"/>
                </a:solidFill>
              </a:rPr>
              <a:t>标题</a:t>
            </a:r>
          </a:p>
        </p:txBody>
      </p:sp>
      <p:sp>
        <p:nvSpPr>
          <p:cNvPr id="45" name="任意多边形 44"/>
          <p:cNvSpPr/>
          <p:nvPr/>
        </p:nvSpPr>
        <p:spPr>
          <a:xfrm flipH="1">
            <a:off x="5994403" y="4056066"/>
            <a:ext cx="1541463" cy="1393825"/>
          </a:xfrm>
          <a:custGeom>
            <a:gdLst>
              <a:gd fmla="*/ 891990 w 2007581" name="connsiteX0"/>
              <a:gd fmla="*/ 147 h 1815426" name="connsiteY0"/>
              <a:gd fmla="*/ 1773986 w 2007581" name="connsiteX1"/>
              <a:gd fmla="*/ 636889 h 1815426" name="connsiteY1"/>
              <a:gd fmla="*/ 2007581 w 2007581" name="connsiteX2"/>
              <a:gd fmla="*/ 785094 h 1815426" name="connsiteY2"/>
              <a:gd fmla="*/ 1812383 w 2007581" name="connsiteX3"/>
              <a:gd fmla="*/ 981128 h 1815426" name="connsiteY3"/>
              <a:gd fmla="*/ 921405 w 2007581" name="connsiteX4"/>
              <a:gd fmla="*/ 1815321 h 1815426" name="connsiteY4"/>
              <a:gd fmla="*/ 5656 w 2007581" name="connsiteX5"/>
              <a:gd fmla="*/ 1008398 h 1815426" name="connsiteY5"/>
              <a:gd fmla="*/ 721093 w 2007581" name="connsiteX6"/>
              <a:gd fmla="*/ 19525 h 1815426" name="connsiteY6"/>
              <a:gd fmla="*/ 891990 w 2007581" name="connsiteX7"/>
              <a:gd fmla="*/ 147 h 181542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15426" w="2007580">
                <a:moveTo>
                  <a:pt x="891990" y="147"/>
                </a:moveTo>
                <a:cubicBezTo>
                  <a:pt x="1287682" y="-7006"/>
                  <a:pt x="1651878" y="246401"/>
                  <a:pt x="1773986" y="636889"/>
                </a:cubicBezTo>
                <a:lnTo>
                  <a:pt x="2007581" y="785094"/>
                </a:lnTo>
                <a:lnTo>
                  <a:pt x="1812383" y="981128"/>
                </a:lnTo>
                <a:cubicBezTo>
                  <a:pt x="1774597" y="1447180"/>
                  <a:pt x="1388934" y="1808264"/>
                  <a:pt x="921405" y="1815321"/>
                </a:cubicBezTo>
                <a:cubicBezTo>
                  <a:pt x="453877" y="1822378"/>
                  <a:pt x="57491" y="1473098"/>
                  <a:pt x="5656" y="1008398"/>
                </a:cubicBezTo>
                <a:cubicBezTo>
                  <a:pt x="-46178" y="543699"/>
                  <a:pt x="263501" y="115661"/>
                  <a:pt x="721093" y="19525"/>
                </a:cubicBezTo>
                <a:cubicBezTo>
                  <a:pt x="778292" y="7509"/>
                  <a:pt x="835462" y="1169"/>
                  <a:pt x="891990" y="147"/>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rPr>
              <a:t>输入</a:t>
            </a:r>
          </a:p>
          <a:p>
            <a:pPr algn="ctr"/>
            <a:r>
              <a:rPr altLang="en-US" lang="zh-CN">
                <a:solidFill>
                  <a:schemeClr val="lt1"/>
                </a:solidFill>
              </a:rPr>
              <a:t>标题</a:t>
            </a:r>
          </a:p>
        </p:txBody>
      </p:sp>
      <p:cxnSp>
        <p:nvCxnSpPr>
          <p:cNvPr id="22" name="直接连接符 21"/>
          <p:cNvCxnSpPr/>
          <p:nvPr/>
        </p:nvCxnSpPr>
        <p:spPr>
          <a:xfrm flipH="1">
            <a:off x="5757863" y="1187452"/>
            <a:ext cx="0" cy="4956175"/>
          </a:xfrm>
          <a:prstGeom prst="line">
            <a:avLst/>
          </a:prstGeom>
          <a:noFill/>
          <a:ln algn="ctr" cap="flat" cmpd="sng" w="28575">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prstDash val="solid"/>
          </a:ln>
          <a:effectLst/>
        </p:spPr>
      </p:cxnSp>
      <p:sp>
        <p:nvSpPr>
          <p:cNvPr id="23" name="椭圆 22"/>
          <p:cNvSpPr/>
          <p:nvPr/>
        </p:nvSpPr>
        <p:spPr>
          <a:xfrm>
            <a:off x="5699127" y="2106613"/>
            <a:ext cx="112713" cy="114300"/>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4" name="椭圆 23"/>
          <p:cNvSpPr/>
          <p:nvPr/>
        </p:nvSpPr>
        <p:spPr>
          <a:xfrm>
            <a:off x="5699127" y="3378201"/>
            <a:ext cx="112713" cy="114300"/>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5" name="椭圆 24"/>
          <p:cNvSpPr/>
          <p:nvPr/>
        </p:nvSpPr>
        <p:spPr>
          <a:xfrm>
            <a:off x="5699127" y="4627563"/>
            <a:ext cx="112713" cy="112712"/>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37" name="TextBox 36"/>
          <p:cNvSpPr txBox="1"/>
          <p:nvPr/>
        </p:nvSpPr>
        <p:spPr>
          <a:xfrm flipH="1">
            <a:off x="6905625" y="4394203"/>
            <a:ext cx="630239" cy="708812"/>
          </a:xfrm>
          <a:prstGeom prst="rect">
            <a:avLst/>
          </a:prstGeom>
          <a:noFill/>
        </p:spPr>
        <p:txBody>
          <a:bodyPr>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lnSpc>
                <a:spcPct val="100000"/>
              </a:lnSpc>
              <a:defRPr/>
            </a:pPr>
            <a:r>
              <a:rPr altLang="zh-CN" lang="en-US" sz="4051">
                <a:solidFill>
                  <a:srgbClr val="7E5F4A"/>
                </a:solidFill>
                <a:latin charset="0" pitchFamily="34" typeface="Arial Rounded MT Bold"/>
                <a:cs charset="0" panose="02020603050405020304" pitchFamily="18" typeface="Times New Roman"/>
              </a:rPr>
              <a:t>C</a:t>
            </a:r>
          </a:p>
        </p:txBody>
      </p:sp>
      <p:sp>
        <p:nvSpPr>
          <p:cNvPr id="39" name="TextBox 38"/>
          <p:cNvSpPr txBox="1"/>
          <p:nvPr/>
        </p:nvSpPr>
        <p:spPr>
          <a:xfrm flipH="1">
            <a:off x="3983040" y="3167064"/>
            <a:ext cx="630237" cy="708812"/>
          </a:xfrm>
          <a:prstGeom prst="rect">
            <a:avLst/>
          </a:prstGeom>
          <a:noFill/>
        </p:spPr>
        <p:txBody>
          <a:bodyPr>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lnSpc>
                <a:spcPct val="100000"/>
              </a:lnSpc>
              <a:defRPr/>
            </a:pPr>
            <a:r>
              <a:rPr altLang="zh-CN" lang="en-US" sz="4051">
                <a:solidFill>
                  <a:srgbClr val="7E5F4A"/>
                </a:solidFill>
                <a:latin charset="0" pitchFamily="34" typeface="Arial Rounded MT Bold"/>
                <a:cs charset="0" panose="02020603050405020304" pitchFamily="18" typeface="Times New Roman"/>
              </a:rPr>
              <a:t>B</a:t>
            </a:r>
          </a:p>
        </p:txBody>
      </p:sp>
      <p:sp>
        <p:nvSpPr>
          <p:cNvPr id="46" name="TextBox 62"/>
          <p:cNvSpPr txBox="1"/>
          <p:nvPr/>
        </p:nvSpPr>
        <p:spPr>
          <a:xfrm>
            <a:off x="1990727" y="3117850"/>
            <a:ext cx="1992313" cy="812800"/>
          </a:xfrm>
          <a:prstGeom prst="rect">
            <a:avLst/>
          </a:prstGeom>
          <a:noFill/>
        </p:spPr>
        <p:txBody>
          <a:bodyPr anchor="ctr"/>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47" name="TextBox 62"/>
          <p:cNvSpPr txBox="1"/>
          <p:nvPr/>
        </p:nvSpPr>
        <p:spPr>
          <a:xfrm>
            <a:off x="7535865" y="4346575"/>
            <a:ext cx="1990725" cy="812800"/>
          </a:xfrm>
          <a:prstGeom prst="rect">
            <a:avLst/>
          </a:prstGeom>
          <a:noFill/>
        </p:spPr>
        <p:txBody>
          <a:bodyPr anchor="ctr"/>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48" name="TextBox 62"/>
          <p:cNvSpPr txBox="1"/>
          <p:nvPr/>
        </p:nvSpPr>
        <p:spPr>
          <a:xfrm>
            <a:off x="7535865" y="1757363"/>
            <a:ext cx="1990725" cy="812800"/>
          </a:xfrm>
          <a:prstGeom prst="rect">
            <a:avLst/>
          </a:prstGeom>
          <a:noFill/>
        </p:spPr>
        <p:txBody>
          <a:bodyPr anchor="ctr"/>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49" name="任意多边形 48"/>
          <p:cNvSpPr/>
          <p:nvPr/>
        </p:nvSpPr>
        <p:spPr>
          <a:xfrm flipH="1">
            <a:off x="5994403" y="1570040"/>
            <a:ext cx="1541463" cy="1393825"/>
          </a:xfrm>
          <a:custGeom>
            <a:gdLst>
              <a:gd fmla="*/ 891990 w 2007581" name="connsiteX0"/>
              <a:gd fmla="*/ 147 h 1815426" name="connsiteY0"/>
              <a:gd fmla="*/ 1773986 w 2007581" name="connsiteX1"/>
              <a:gd fmla="*/ 636889 h 1815426" name="connsiteY1"/>
              <a:gd fmla="*/ 2007581 w 2007581" name="connsiteX2"/>
              <a:gd fmla="*/ 785094 h 1815426" name="connsiteY2"/>
              <a:gd fmla="*/ 1812383 w 2007581" name="connsiteX3"/>
              <a:gd fmla="*/ 981128 h 1815426" name="connsiteY3"/>
              <a:gd fmla="*/ 921405 w 2007581" name="connsiteX4"/>
              <a:gd fmla="*/ 1815321 h 1815426" name="connsiteY4"/>
              <a:gd fmla="*/ 5656 w 2007581" name="connsiteX5"/>
              <a:gd fmla="*/ 1008398 h 1815426" name="connsiteY5"/>
              <a:gd fmla="*/ 721093 w 2007581" name="connsiteX6"/>
              <a:gd fmla="*/ 19525 h 1815426" name="connsiteY6"/>
              <a:gd fmla="*/ 891990 w 2007581" name="connsiteX7"/>
              <a:gd fmla="*/ 147 h 181542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15426" w="2007580">
                <a:moveTo>
                  <a:pt x="891990" y="147"/>
                </a:moveTo>
                <a:cubicBezTo>
                  <a:pt x="1287682" y="-7006"/>
                  <a:pt x="1651878" y="246401"/>
                  <a:pt x="1773986" y="636889"/>
                </a:cubicBezTo>
                <a:lnTo>
                  <a:pt x="2007581" y="785094"/>
                </a:lnTo>
                <a:lnTo>
                  <a:pt x="1812383" y="981128"/>
                </a:lnTo>
                <a:cubicBezTo>
                  <a:pt x="1774597" y="1447180"/>
                  <a:pt x="1388934" y="1808264"/>
                  <a:pt x="921405" y="1815321"/>
                </a:cubicBezTo>
                <a:cubicBezTo>
                  <a:pt x="453877" y="1822378"/>
                  <a:pt x="57491" y="1473098"/>
                  <a:pt x="5656" y="1008398"/>
                </a:cubicBezTo>
                <a:cubicBezTo>
                  <a:pt x="-46178" y="543699"/>
                  <a:pt x="263501" y="115661"/>
                  <a:pt x="721093" y="19525"/>
                </a:cubicBezTo>
                <a:cubicBezTo>
                  <a:pt x="778292" y="7509"/>
                  <a:pt x="835462" y="1169"/>
                  <a:pt x="891990" y="147"/>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rPr>
              <a:t>输入</a:t>
            </a:r>
          </a:p>
          <a:p>
            <a:pPr algn="ctr"/>
            <a:r>
              <a:rPr altLang="en-US" lang="zh-CN">
                <a:solidFill>
                  <a:schemeClr val="lt1"/>
                </a:solidFill>
              </a:rPr>
              <a:t>标题</a:t>
            </a:r>
          </a:p>
        </p:txBody>
      </p:sp>
      <p:sp>
        <p:nvSpPr>
          <p:cNvPr id="50" name="TextBox 36"/>
          <p:cNvSpPr txBox="1"/>
          <p:nvPr/>
        </p:nvSpPr>
        <p:spPr>
          <a:xfrm flipH="1">
            <a:off x="6905625" y="1909764"/>
            <a:ext cx="630239" cy="708812"/>
          </a:xfrm>
          <a:prstGeom prst="rect">
            <a:avLst/>
          </a:prstGeom>
          <a:noFill/>
        </p:spPr>
        <p:txBody>
          <a:bodyPr>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lnSpc>
                <a:spcPct val="100000"/>
              </a:lnSpc>
              <a:defRPr/>
            </a:pPr>
            <a:r>
              <a:rPr altLang="zh-CN" lang="en-US" sz="4051">
                <a:solidFill>
                  <a:srgbClr val="7E5F4A"/>
                </a:solidFill>
                <a:latin charset="0" pitchFamily="34" typeface="Arial Rounded MT Bold"/>
                <a:cs charset="0" panose="02020603050405020304" pitchFamily="18" typeface="Times New Roman"/>
              </a:rPr>
              <a:t>A</a:t>
            </a:r>
          </a:p>
        </p:txBody>
      </p:sp>
    </p:spTree>
    <p:extLst>
      <p:ext uri="{BB962C8B-B14F-4D97-AF65-F5344CB8AC3E}">
        <p14:creationId val="250270713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6">
                                  <p:stCondLst>
                                    <p:cond delay="0"/>
                                  </p:stCondLst>
                                  <p:childTnLst>
                                    <p:set>
                                      <p:cBhvr>
                                        <p:cTn dur="1" fill="hold" id="6">
                                          <p:stCondLst>
                                            <p:cond delay="0"/>
                                          </p:stCondLst>
                                        </p:cTn>
                                        <p:tgtEl>
                                          <p:spTgt spid="22"/>
                                        </p:tgtEl>
                                        <p:attrNameLst>
                                          <p:attrName>style.visibility</p:attrName>
                                        </p:attrNameLst>
                                      </p:cBhvr>
                                      <p:to>
                                        <p:strVal val="visible"/>
                                      </p:to>
                                    </p:set>
                                    <p:animEffect filter="barn(inHorizontal)"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grpId="0" id="10" nodeType="clickEffect" presetClass="entr" presetID="49"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 calcmode="lin" valueType="num">
                                      <p:cBhvr>
                                        <p:cTn dur="500" fill="hold" id="14"/>
                                        <p:tgtEl>
                                          <p:spTgt spid="23"/>
                                        </p:tgtEl>
                                        <p:attrNameLst>
                                          <p:attrName>style.rotation</p:attrName>
                                        </p:attrNameLst>
                                      </p:cBhvr>
                                      <p:tavLst>
                                        <p:tav tm="0">
                                          <p:val>
                                            <p:fltVal val="360"/>
                                          </p:val>
                                        </p:tav>
                                        <p:tav tm="100000">
                                          <p:val>
                                            <p:fltVal val="0"/>
                                          </p:val>
                                        </p:tav>
                                      </p:tavLst>
                                    </p:anim>
                                    <p:animEffect filter="fade" transition="in">
                                      <p:cBhvr>
                                        <p:cTn dur="500" id="15"/>
                                        <p:tgtEl>
                                          <p:spTgt spid="23"/>
                                        </p:tgtEl>
                                      </p:cBhvr>
                                    </p:animEffect>
                                  </p:childTnLst>
                                </p:cTn>
                              </p:par>
                              <p:par>
                                <p:cTn decel="100000" fill="hold" grpId="0" id="16" nodeType="withEffect" presetClass="entr" presetID="49" presetSubtype="0">
                                  <p:stCondLst>
                                    <p:cond delay="0"/>
                                  </p:stCondLst>
                                  <p:childTnLst>
                                    <p:set>
                                      <p:cBhvr>
                                        <p:cTn dur="1" fill="hold" id="17">
                                          <p:stCondLst>
                                            <p:cond delay="0"/>
                                          </p:stCondLst>
                                        </p:cTn>
                                        <p:tgtEl>
                                          <p:spTgt spid="49"/>
                                        </p:tgtEl>
                                        <p:attrNameLst>
                                          <p:attrName>style.visibility</p:attrName>
                                        </p:attrNameLst>
                                      </p:cBhvr>
                                      <p:to>
                                        <p:strVal val="visible"/>
                                      </p:to>
                                    </p:set>
                                    <p:anim calcmode="lin" valueType="num">
                                      <p:cBhvr>
                                        <p:cTn dur="500" fill="hold" id="18"/>
                                        <p:tgtEl>
                                          <p:spTgt spid="49"/>
                                        </p:tgtEl>
                                        <p:attrNameLst>
                                          <p:attrName>ppt_w</p:attrName>
                                        </p:attrNameLst>
                                      </p:cBhvr>
                                      <p:tavLst>
                                        <p:tav tm="0">
                                          <p:val>
                                            <p:fltVal val="0"/>
                                          </p:val>
                                        </p:tav>
                                        <p:tav tm="100000">
                                          <p:val>
                                            <p:strVal val="#ppt_w"/>
                                          </p:val>
                                        </p:tav>
                                      </p:tavLst>
                                    </p:anim>
                                    <p:anim calcmode="lin" valueType="num">
                                      <p:cBhvr>
                                        <p:cTn dur="500" fill="hold" id="19"/>
                                        <p:tgtEl>
                                          <p:spTgt spid="49"/>
                                        </p:tgtEl>
                                        <p:attrNameLst>
                                          <p:attrName>ppt_h</p:attrName>
                                        </p:attrNameLst>
                                      </p:cBhvr>
                                      <p:tavLst>
                                        <p:tav tm="0">
                                          <p:val>
                                            <p:fltVal val="0"/>
                                          </p:val>
                                        </p:tav>
                                        <p:tav tm="100000">
                                          <p:val>
                                            <p:strVal val="#ppt_h"/>
                                          </p:val>
                                        </p:tav>
                                      </p:tavLst>
                                    </p:anim>
                                    <p:anim calcmode="lin" valueType="num">
                                      <p:cBhvr>
                                        <p:cTn dur="500" fill="hold" id="20"/>
                                        <p:tgtEl>
                                          <p:spTgt spid="49"/>
                                        </p:tgtEl>
                                        <p:attrNameLst>
                                          <p:attrName>style.rotation</p:attrName>
                                        </p:attrNameLst>
                                      </p:cBhvr>
                                      <p:tavLst>
                                        <p:tav tm="0">
                                          <p:val>
                                            <p:fltVal val="360"/>
                                          </p:val>
                                        </p:tav>
                                        <p:tav tm="100000">
                                          <p:val>
                                            <p:fltVal val="0"/>
                                          </p:val>
                                        </p:tav>
                                      </p:tavLst>
                                    </p:anim>
                                    <p:animEffect filter="fade" transition="in">
                                      <p:cBhvr>
                                        <p:cTn dur="500" id="21"/>
                                        <p:tgtEl>
                                          <p:spTgt spid="49"/>
                                        </p:tgtEl>
                                      </p:cBhvr>
                                    </p:animEffect>
                                  </p:childTnLst>
                                </p:cTn>
                              </p:par>
                              <p:par>
                                <p:cTn decel="100000" fill="hold" grpId="0" id="22" nodeType="withEffect" presetClass="entr" presetID="49" presetSubtype="0">
                                  <p:stCondLst>
                                    <p:cond delay="0"/>
                                  </p:stCondLst>
                                  <p:childTnLst>
                                    <p:set>
                                      <p:cBhvr>
                                        <p:cTn dur="1" fill="hold" id="23">
                                          <p:stCondLst>
                                            <p:cond delay="0"/>
                                          </p:stCondLst>
                                        </p:cTn>
                                        <p:tgtEl>
                                          <p:spTgt spid="50"/>
                                        </p:tgtEl>
                                        <p:attrNameLst>
                                          <p:attrName>style.visibility</p:attrName>
                                        </p:attrNameLst>
                                      </p:cBhvr>
                                      <p:to>
                                        <p:strVal val="visible"/>
                                      </p:to>
                                    </p:set>
                                    <p:anim calcmode="lin" valueType="num">
                                      <p:cBhvr>
                                        <p:cTn dur="500" fill="hold" id="24"/>
                                        <p:tgtEl>
                                          <p:spTgt spid="50"/>
                                        </p:tgtEl>
                                        <p:attrNameLst>
                                          <p:attrName>ppt_w</p:attrName>
                                        </p:attrNameLst>
                                      </p:cBhvr>
                                      <p:tavLst>
                                        <p:tav tm="0">
                                          <p:val>
                                            <p:fltVal val="0"/>
                                          </p:val>
                                        </p:tav>
                                        <p:tav tm="100000">
                                          <p:val>
                                            <p:strVal val="#ppt_w"/>
                                          </p:val>
                                        </p:tav>
                                      </p:tavLst>
                                    </p:anim>
                                    <p:anim calcmode="lin" valueType="num">
                                      <p:cBhvr>
                                        <p:cTn dur="500" fill="hold" id="25"/>
                                        <p:tgtEl>
                                          <p:spTgt spid="50"/>
                                        </p:tgtEl>
                                        <p:attrNameLst>
                                          <p:attrName>ppt_h</p:attrName>
                                        </p:attrNameLst>
                                      </p:cBhvr>
                                      <p:tavLst>
                                        <p:tav tm="0">
                                          <p:val>
                                            <p:fltVal val="0"/>
                                          </p:val>
                                        </p:tav>
                                        <p:tav tm="100000">
                                          <p:val>
                                            <p:strVal val="#ppt_h"/>
                                          </p:val>
                                        </p:tav>
                                      </p:tavLst>
                                    </p:anim>
                                    <p:anim calcmode="lin" valueType="num">
                                      <p:cBhvr>
                                        <p:cTn dur="500" fill="hold" id="26"/>
                                        <p:tgtEl>
                                          <p:spTgt spid="50"/>
                                        </p:tgtEl>
                                        <p:attrNameLst>
                                          <p:attrName>style.rotation</p:attrName>
                                        </p:attrNameLst>
                                      </p:cBhvr>
                                      <p:tavLst>
                                        <p:tav tm="0">
                                          <p:val>
                                            <p:fltVal val="360"/>
                                          </p:val>
                                        </p:tav>
                                        <p:tav tm="100000">
                                          <p:val>
                                            <p:fltVal val="0"/>
                                          </p:val>
                                        </p:tav>
                                      </p:tavLst>
                                    </p:anim>
                                    <p:animEffect filter="fade" transition="in">
                                      <p:cBhvr>
                                        <p:cTn dur="500" id="27"/>
                                        <p:tgtEl>
                                          <p:spTgt spid="5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decel="100000" fill="hold" grpId="0" id="30" nodeType="clickEffect" presetClass="entr" presetID="49" presetSubtype="0">
                                  <p:stCondLst>
                                    <p:cond delay="0"/>
                                  </p:stCondLst>
                                  <p:childTnLst>
                                    <p:set>
                                      <p:cBhvr>
                                        <p:cTn dur="1" fill="hold" id="31">
                                          <p:stCondLst>
                                            <p:cond delay="0"/>
                                          </p:stCondLst>
                                        </p:cTn>
                                        <p:tgtEl>
                                          <p:spTgt spid="48"/>
                                        </p:tgtEl>
                                        <p:attrNameLst>
                                          <p:attrName>style.visibility</p:attrName>
                                        </p:attrNameLst>
                                      </p:cBhvr>
                                      <p:to>
                                        <p:strVal val="visible"/>
                                      </p:to>
                                    </p:set>
                                    <p:anim calcmode="lin" valueType="num">
                                      <p:cBhvr>
                                        <p:cTn dur="500" fill="hold" id="32"/>
                                        <p:tgtEl>
                                          <p:spTgt spid="48"/>
                                        </p:tgtEl>
                                        <p:attrNameLst>
                                          <p:attrName>ppt_w</p:attrName>
                                        </p:attrNameLst>
                                      </p:cBhvr>
                                      <p:tavLst>
                                        <p:tav tm="0">
                                          <p:val>
                                            <p:fltVal val="0"/>
                                          </p:val>
                                        </p:tav>
                                        <p:tav tm="100000">
                                          <p:val>
                                            <p:strVal val="#ppt_w"/>
                                          </p:val>
                                        </p:tav>
                                      </p:tavLst>
                                    </p:anim>
                                    <p:anim calcmode="lin" valueType="num">
                                      <p:cBhvr>
                                        <p:cTn dur="500" fill="hold" id="33"/>
                                        <p:tgtEl>
                                          <p:spTgt spid="48"/>
                                        </p:tgtEl>
                                        <p:attrNameLst>
                                          <p:attrName>ppt_h</p:attrName>
                                        </p:attrNameLst>
                                      </p:cBhvr>
                                      <p:tavLst>
                                        <p:tav tm="0">
                                          <p:val>
                                            <p:fltVal val="0"/>
                                          </p:val>
                                        </p:tav>
                                        <p:tav tm="100000">
                                          <p:val>
                                            <p:strVal val="#ppt_h"/>
                                          </p:val>
                                        </p:tav>
                                      </p:tavLst>
                                    </p:anim>
                                    <p:anim calcmode="lin" valueType="num">
                                      <p:cBhvr>
                                        <p:cTn dur="500" fill="hold" id="34"/>
                                        <p:tgtEl>
                                          <p:spTgt spid="48"/>
                                        </p:tgtEl>
                                        <p:attrNameLst>
                                          <p:attrName>style.rotation</p:attrName>
                                        </p:attrNameLst>
                                      </p:cBhvr>
                                      <p:tavLst>
                                        <p:tav tm="0">
                                          <p:val>
                                            <p:fltVal val="360"/>
                                          </p:val>
                                        </p:tav>
                                        <p:tav tm="100000">
                                          <p:val>
                                            <p:fltVal val="0"/>
                                          </p:val>
                                        </p:tav>
                                      </p:tavLst>
                                    </p:anim>
                                    <p:animEffect filter="fade" transition="in">
                                      <p:cBhvr>
                                        <p:cTn dur="500" id="35"/>
                                        <p:tgtEl>
                                          <p:spTgt spid="48"/>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5" presetSubtype="0">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p:cTn decel="50000" dur="500" fill="hold" id="40">
                                          <p:stCondLst>
                                            <p:cond delay="0"/>
                                          </p:stCondLst>
                                        </p:cTn>
                                        <p:tgtEl>
                                          <p:spTgt spid="24"/>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dur="1000" fill="hold" id="43"/>
                                        <p:tgtEl>
                                          <p:spTgt spid="24"/>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24"/>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24"/>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24"/>
                                        </p:tgtEl>
                                      </p:cBhvr>
                                    </p:animEffect>
                                  </p:childTnLst>
                                </p:cTn>
                              </p:par>
                              <p:par>
                                <p:cTn fill="hold" grpId="0" id="48" nodeType="withEffect" presetClass="entr" presetID="25" presetSubtype="0">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p:cTn decel="50000" dur="500" fill="hold" id="50">
                                          <p:stCondLst>
                                            <p:cond delay="0"/>
                                          </p:stCondLst>
                                        </p:cTn>
                                        <p:tgtEl>
                                          <p:spTgt spid="44"/>
                                        </p:tgtEl>
                                        <p:attrNameLst>
                                          <p:attrName>style.rotation</p:attrName>
                                        </p:attrNameLst>
                                      </p:cBhvr>
                                      <p:tavLst>
                                        <p:tav tm="0">
                                          <p:val>
                                            <p:fltVal val="-90"/>
                                          </p:val>
                                        </p:tav>
                                        <p:tav tm="100000">
                                          <p:val>
                                            <p:fltVal val="0"/>
                                          </p:val>
                                        </p:tav>
                                      </p:tavLst>
                                    </p:anim>
                                    <p:anim calcmode="lin" valueType="num">
                                      <p:cBhvr>
                                        <p:cTn decel="50000" dur="500" fill="hold" id="51">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accel="50000" dur="500" fill="hold" id="52">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dur="1000" fill="hold" id="53"/>
                                        <p:tgtEl>
                                          <p:spTgt spid="44"/>
                                        </p:tgtEl>
                                        <p:attrNameLst>
                                          <p:attrName>ppt_h</p:attrName>
                                        </p:attrNameLst>
                                      </p:cBhvr>
                                      <p:tavLst>
                                        <p:tav tm="0">
                                          <p:val>
                                            <p:strVal val="#ppt_h"/>
                                          </p:val>
                                        </p:tav>
                                        <p:tav tm="100000">
                                          <p:val>
                                            <p:strVal val="#ppt_h"/>
                                          </p:val>
                                        </p:tav>
                                      </p:tavLst>
                                    </p:anim>
                                    <p:anim calcmode="lin" valueType="num">
                                      <p:cBhvr>
                                        <p:cTn decel="50000" dur="500" fill="hold" id="54">
                                          <p:stCondLst>
                                            <p:cond delay="0"/>
                                          </p:stCondLst>
                                        </p:cTn>
                                        <p:tgtEl>
                                          <p:spTgt spid="44"/>
                                        </p:tgtEl>
                                        <p:attrNameLst>
                                          <p:attrName>ppt_x</p:attrName>
                                        </p:attrNameLst>
                                      </p:cBhvr>
                                      <p:tavLst>
                                        <p:tav tm="0">
                                          <p:val>
                                            <p:strVal val="#ppt_x+.4"/>
                                          </p:val>
                                        </p:tav>
                                        <p:tav tm="100000">
                                          <p:val>
                                            <p:strVal val="#ppt_x"/>
                                          </p:val>
                                        </p:tav>
                                      </p:tavLst>
                                    </p:anim>
                                    <p:anim calcmode="lin" valueType="num">
                                      <p:cBhvr>
                                        <p:cTn decel="50000" dur="500" fill="hold" id="55">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accel="50000" dur="500" fill="hold" id="56">
                                          <p:stCondLst>
                                            <p:cond delay="500"/>
                                          </p:stCondLst>
                                        </p:cTn>
                                        <p:tgtEl>
                                          <p:spTgt spid="44"/>
                                        </p:tgtEl>
                                        <p:attrNameLst>
                                          <p:attrName>ppt_y</p:attrName>
                                        </p:attrNameLst>
                                      </p:cBhvr>
                                      <p:tavLst>
                                        <p:tav tm="0">
                                          <p:val>
                                            <p:strVal val="#ppt_y+.1"/>
                                          </p:val>
                                        </p:tav>
                                        <p:tav tm="100000">
                                          <p:val>
                                            <p:strVal val="#ppt_y"/>
                                          </p:val>
                                        </p:tav>
                                      </p:tavLst>
                                    </p:anim>
                                    <p:animEffect filter="fade" transition="in">
                                      <p:cBhvr>
                                        <p:cTn decel="50000" dur="1000" id="57">
                                          <p:stCondLst>
                                            <p:cond delay="0"/>
                                          </p:stCondLst>
                                        </p:cTn>
                                        <p:tgtEl>
                                          <p:spTgt spid="44"/>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25" presetSubtype="0">
                                  <p:stCondLst>
                                    <p:cond delay="0"/>
                                  </p:stCondLst>
                                  <p:childTnLst>
                                    <p:set>
                                      <p:cBhvr>
                                        <p:cTn dur="1" fill="hold" id="61">
                                          <p:stCondLst>
                                            <p:cond delay="0"/>
                                          </p:stCondLst>
                                        </p:cTn>
                                        <p:tgtEl>
                                          <p:spTgt spid="46"/>
                                        </p:tgtEl>
                                        <p:attrNameLst>
                                          <p:attrName>style.visibility</p:attrName>
                                        </p:attrNameLst>
                                      </p:cBhvr>
                                      <p:to>
                                        <p:strVal val="visible"/>
                                      </p:to>
                                    </p:set>
                                    <p:anim calcmode="lin" valueType="num">
                                      <p:cBhvr>
                                        <p:cTn decel="50000" dur="500" fill="hold" id="62">
                                          <p:stCondLst>
                                            <p:cond delay="0"/>
                                          </p:stCondLst>
                                        </p:cTn>
                                        <p:tgtEl>
                                          <p:spTgt spid="46"/>
                                        </p:tgtEl>
                                        <p:attrNameLst>
                                          <p:attrName>style.rotation</p:attrName>
                                        </p:attrNameLst>
                                      </p:cBhvr>
                                      <p:tavLst>
                                        <p:tav tm="0">
                                          <p:val>
                                            <p:fltVal val="-90"/>
                                          </p:val>
                                        </p:tav>
                                        <p:tav tm="100000">
                                          <p:val>
                                            <p:fltVal val="0"/>
                                          </p:val>
                                        </p:tav>
                                      </p:tavLst>
                                    </p:anim>
                                    <p:anim calcmode="lin" valueType="num">
                                      <p:cBhvr>
                                        <p:cTn decel="50000" dur="500" fill="hold" id="63">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accel="50000" dur="500" fill="hold" id="64">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dur="1000" fill="hold" id="65"/>
                                        <p:tgtEl>
                                          <p:spTgt spid="46"/>
                                        </p:tgtEl>
                                        <p:attrNameLst>
                                          <p:attrName>ppt_h</p:attrName>
                                        </p:attrNameLst>
                                      </p:cBhvr>
                                      <p:tavLst>
                                        <p:tav tm="0">
                                          <p:val>
                                            <p:strVal val="#ppt_h"/>
                                          </p:val>
                                        </p:tav>
                                        <p:tav tm="100000">
                                          <p:val>
                                            <p:strVal val="#ppt_h"/>
                                          </p:val>
                                        </p:tav>
                                      </p:tavLst>
                                    </p:anim>
                                    <p:anim calcmode="lin" valueType="num">
                                      <p:cBhvr>
                                        <p:cTn decel="50000" dur="500" fill="hold" id="66">
                                          <p:stCondLst>
                                            <p:cond delay="0"/>
                                          </p:stCondLst>
                                        </p:cTn>
                                        <p:tgtEl>
                                          <p:spTgt spid="46"/>
                                        </p:tgtEl>
                                        <p:attrNameLst>
                                          <p:attrName>ppt_x</p:attrName>
                                        </p:attrNameLst>
                                      </p:cBhvr>
                                      <p:tavLst>
                                        <p:tav tm="0">
                                          <p:val>
                                            <p:strVal val="#ppt_x+.4"/>
                                          </p:val>
                                        </p:tav>
                                        <p:tav tm="100000">
                                          <p:val>
                                            <p:strVal val="#ppt_x"/>
                                          </p:val>
                                        </p:tav>
                                      </p:tavLst>
                                    </p:anim>
                                    <p:anim calcmode="lin" valueType="num">
                                      <p:cBhvr>
                                        <p:cTn decel="50000" dur="500" fill="hold" id="67">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accel="50000" dur="500" fill="hold" id="68">
                                          <p:stCondLst>
                                            <p:cond delay="500"/>
                                          </p:stCondLst>
                                        </p:cTn>
                                        <p:tgtEl>
                                          <p:spTgt spid="46"/>
                                        </p:tgtEl>
                                        <p:attrNameLst>
                                          <p:attrName>ppt_y</p:attrName>
                                        </p:attrNameLst>
                                      </p:cBhvr>
                                      <p:tavLst>
                                        <p:tav tm="0">
                                          <p:val>
                                            <p:strVal val="#ppt_y+.1"/>
                                          </p:val>
                                        </p:tav>
                                        <p:tav tm="100000">
                                          <p:val>
                                            <p:strVal val="#ppt_y"/>
                                          </p:val>
                                        </p:tav>
                                      </p:tavLst>
                                    </p:anim>
                                    <p:animEffect filter="fade" transition="in">
                                      <p:cBhvr>
                                        <p:cTn decel="50000" dur="1000" id="69">
                                          <p:stCondLst>
                                            <p:cond delay="0"/>
                                          </p:stCondLst>
                                        </p:cTn>
                                        <p:tgtEl>
                                          <p:spTgt spid="46"/>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15" presetSubtype="0">
                                  <p:stCondLst>
                                    <p:cond delay="0"/>
                                  </p:stCondLst>
                                  <p:childTnLst>
                                    <p:set>
                                      <p:cBhvr>
                                        <p:cTn dur="1" fill="hold" id="73">
                                          <p:stCondLst>
                                            <p:cond delay="0"/>
                                          </p:stCondLst>
                                        </p:cTn>
                                        <p:tgtEl>
                                          <p:spTgt spid="25"/>
                                        </p:tgtEl>
                                        <p:attrNameLst>
                                          <p:attrName>style.visibility</p:attrName>
                                        </p:attrNameLst>
                                      </p:cBhvr>
                                      <p:to>
                                        <p:strVal val="visible"/>
                                      </p:to>
                                    </p:set>
                                    <p:anim calcmode="lin" valueType="num">
                                      <p:cBhvr>
                                        <p:cTn dur="1000" fill="hold" id="74"/>
                                        <p:tgtEl>
                                          <p:spTgt spid="25"/>
                                        </p:tgtEl>
                                        <p:attrNameLst>
                                          <p:attrName>ppt_w</p:attrName>
                                        </p:attrNameLst>
                                      </p:cBhvr>
                                      <p:tavLst>
                                        <p:tav tm="0">
                                          <p:val>
                                            <p:fltVal val="0"/>
                                          </p:val>
                                        </p:tav>
                                        <p:tav tm="100000">
                                          <p:val>
                                            <p:strVal val="#ppt_w"/>
                                          </p:val>
                                        </p:tav>
                                      </p:tavLst>
                                    </p:anim>
                                    <p:anim calcmode="lin" valueType="num">
                                      <p:cBhvr>
                                        <p:cTn dur="1000" fill="hold" id="75"/>
                                        <p:tgtEl>
                                          <p:spTgt spid="25"/>
                                        </p:tgtEl>
                                        <p:attrNameLst>
                                          <p:attrName>ppt_h</p:attrName>
                                        </p:attrNameLst>
                                      </p:cBhvr>
                                      <p:tavLst>
                                        <p:tav tm="0">
                                          <p:val>
                                            <p:fltVal val="0"/>
                                          </p:val>
                                        </p:tav>
                                        <p:tav tm="100000">
                                          <p:val>
                                            <p:strVal val="#ppt_h"/>
                                          </p:val>
                                        </p:tav>
                                      </p:tavLst>
                                    </p:anim>
                                    <p:anim calcmode="lin" valueType="num">
                                      <p:cBhvr>
                                        <p:cTn dur="1000" fill="hold" id="76"/>
                                        <p:tgtEl>
                                          <p:spTgt spid="25"/>
                                        </p:tgtEl>
                                        <p:attrNameLst>
                                          <p:attrName>ppt_x</p:attrName>
                                        </p:attrNameLst>
                                      </p:cBhvr>
                                      <p:tavLst>
                                        <p:tav fmla="#ppt_x+(cos(-2*pi*(1-$))*-#ppt_x-sin(-2*pi*(1-$))*(1-#ppt_y))*(1-$)" tm="0">
                                          <p:val>
                                            <p:fltVal val="0"/>
                                          </p:val>
                                        </p:tav>
                                        <p:tav tm="100000">
                                          <p:val>
                                            <p:fltVal val="1"/>
                                          </p:val>
                                        </p:tav>
                                      </p:tavLst>
                                    </p:anim>
                                    <p:anim calcmode="lin" valueType="num">
                                      <p:cBhvr>
                                        <p:cTn dur="1000" fill="hold" id="77"/>
                                        <p:tgtEl>
                                          <p:spTgt spid="25"/>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15" presetSubtype="0">
                                  <p:stCondLst>
                                    <p:cond delay="0"/>
                                  </p:stCondLst>
                                  <p:childTnLst>
                                    <p:set>
                                      <p:cBhvr>
                                        <p:cTn dur="1" fill="hold" id="81">
                                          <p:stCondLst>
                                            <p:cond delay="0"/>
                                          </p:stCondLst>
                                        </p:cTn>
                                        <p:tgtEl>
                                          <p:spTgt spid="37"/>
                                        </p:tgtEl>
                                        <p:attrNameLst>
                                          <p:attrName>style.visibility</p:attrName>
                                        </p:attrNameLst>
                                      </p:cBhvr>
                                      <p:to>
                                        <p:strVal val="visible"/>
                                      </p:to>
                                    </p:set>
                                    <p:anim calcmode="lin" valueType="num">
                                      <p:cBhvr>
                                        <p:cTn dur="1000" fill="hold" id="82"/>
                                        <p:tgtEl>
                                          <p:spTgt spid="37"/>
                                        </p:tgtEl>
                                        <p:attrNameLst>
                                          <p:attrName>ppt_w</p:attrName>
                                        </p:attrNameLst>
                                      </p:cBhvr>
                                      <p:tavLst>
                                        <p:tav tm="0">
                                          <p:val>
                                            <p:fltVal val="0"/>
                                          </p:val>
                                        </p:tav>
                                        <p:tav tm="100000">
                                          <p:val>
                                            <p:strVal val="#ppt_w"/>
                                          </p:val>
                                        </p:tav>
                                      </p:tavLst>
                                    </p:anim>
                                    <p:anim calcmode="lin" valueType="num">
                                      <p:cBhvr>
                                        <p:cTn dur="1000" fill="hold" id="83"/>
                                        <p:tgtEl>
                                          <p:spTgt spid="37"/>
                                        </p:tgtEl>
                                        <p:attrNameLst>
                                          <p:attrName>ppt_h</p:attrName>
                                        </p:attrNameLst>
                                      </p:cBhvr>
                                      <p:tavLst>
                                        <p:tav tm="0">
                                          <p:val>
                                            <p:fltVal val="0"/>
                                          </p:val>
                                        </p:tav>
                                        <p:tav tm="100000">
                                          <p:val>
                                            <p:strVal val="#ppt_h"/>
                                          </p:val>
                                        </p:tav>
                                      </p:tavLst>
                                    </p:anim>
                                    <p:anim calcmode="lin" valueType="num">
                                      <p:cBhvr>
                                        <p:cTn dur="1000" fill="hold" id="84"/>
                                        <p:tgtEl>
                                          <p:spTgt spid="37"/>
                                        </p:tgtEl>
                                        <p:attrNameLst>
                                          <p:attrName>ppt_x</p:attrName>
                                        </p:attrNameLst>
                                      </p:cBhvr>
                                      <p:tavLst>
                                        <p:tav fmla="#ppt_x+(cos(-2*pi*(1-$))*-#ppt_x-sin(-2*pi*(1-$))*(1-#ppt_y))*(1-$)" tm="0">
                                          <p:val>
                                            <p:fltVal val="0"/>
                                          </p:val>
                                        </p:tav>
                                        <p:tav tm="100000">
                                          <p:val>
                                            <p:fltVal val="1"/>
                                          </p:val>
                                        </p:tav>
                                      </p:tavLst>
                                    </p:anim>
                                    <p:anim calcmode="lin" valueType="num">
                                      <p:cBhvr>
                                        <p:cTn dur="1000" fill="hold" id="85"/>
                                        <p:tgtEl>
                                          <p:spTgt spid="37"/>
                                        </p:tgtEl>
                                        <p:attrNameLst>
                                          <p:attrName>ppt_y</p:attrName>
                                        </p:attrNameLst>
                                      </p:cBhvr>
                                      <p:tavLst>
                                        <p:tav fmla="#ppt_y+(sin(-2*pi*(1-$))*-#ppt_x+cos(-2*pi*(1-$))*(1-#ppt_y))*(1-$)" tm="0">
                                          <p:val>
                                            <p:fltVal val="0"/>
                                          </p:val>
                                        </p:tav>
                                        <p:tav tm="100000">
                                          <p:val>
                                            <p:fltVal val="1"/>
                                          </p:val>
                                        </p:tav>
                                      </p:tavLst>
                                    </p:anim>
                                  </p:childTnLst>
                                </p:cTn>
                              </p:par>
                              <p:par>
                                <p:cTn fill="hold" grpId="0" id="86" nodeType="withEffect" presetClass="entr" presetID="15" presetSubtype="0">
                                  <p:stCondLst>
                                    <p:cond delay="0"/>
                                  </p:stCondLst>
                                  <p:childTnLst>
                                    <p:set>
                                      <p:cBhvr>
                                        <p:cTn dur="1" fill="hold" id="87">
                                          <p:stCondLst>
                                            <p:cond delay="0"/>
                                          </p:stCondLst>
                                        </p:cTn>
                                        <p:tgtEl>
                                          <p:spTgt spid="45"/>
                                        </p:tgtEl>
                                        <p:attrNameLst>
                                          <p:attrName>style.visibility</p:attrName>
                                        </p:attrNameLst>
                                      </p:cBhvr>
                                      <p:to>
                                        <p:strVal val="visible"/>
                                      </p:to>
                                    </p:set>
                                    <p:anim calcmode="lin" valueType="num">
                                      <p:cBhvr>
                                        <p:cTn dur="1000" fill="hold" id="88"/>
                                        <p:tgtEl>
                                          <p:spTgt spid="45"/>
                                        </p:tgtEl>
                                        <p:attrNameLst>
                                          <p:attrName>ppt_w</p:attrName>
                                        </p:attrNameLst>
                                      </p:cBhvr>
                                      <p:tavLst>
                                        <p:tav tm="0">
                                          <p:val>
                                            <p:fltVal val="0"/>
                                          </p:val>
                                        </p:tav>
                                        <p:tav tm="100000">
                                          <p:val>
                                            <p:strVal val="#ppt_w"/>
                                          </p:val>
                                        </p:tav>
                                      </p:tavLst>
                                    </p:anim>
                                    <p:anim calcmode="lin" valueType="num">
                                      <p:cBhvr>
                                        <p:cTn dur="1000" fill="hold" id="89"/>
                                        <p:tgtEl>
                                          <p:spTgt spid="45"/>
                                        </p:tgtEl>
                                        <p:attrNameLst>
                                          <p:attrName>ppt_h</p:attrName>
                                        </p:attrNameLst>
                                      </p:cBhvr>
                                      <p:tavLst>
                                        <p:tav tm="0">
                                          <p:val>
                                            <p:fltVal val="0"/>
                                          </p:val>
                                        </p:tav>
                                        <p:tav tm="100000">
                                          <p:val>
                                            <p:strVal val="#ppt_h"/>
                                          </p:val>
                                        </p:tav>
                                      </p:tavLst>
                                    </p:anim>
                                    <p:anim calcmode="lin" valueType="num">
                                      <p:cBhvr>
                                        <p:cTn dur="1000" fill="hold" id="90"/>
                                        <p:tgtEl>
                                          <p:spTgt spid="45"/>
                                        </p:tgtEl>
                                        <p:attrNameLst>
                                          <p:attrName>ppt_x</p:attrName>
                                        </p:attrNameLst>
                                      </p:cBhvr>
                                      <p:tavLst>
                                        <p:tav fmla="#ppt_x+(cos(-2*pi*(1-$))*-#ppt_x-sin(-2*pi*(1-$))*(1-#ppt_y))*(1-$)" tm="0">
                                          <p:val>
                                            <p:fltVal val="0"/>
                                          </p:val>
                                        </p:tav>
                                        <p:tav tm="100000">
                                          <p:val>
                                            <p:fltVal val="1"/>
                                          </p:val>
                                        </p:tav>
                                      </p:tavLst>
                                    </p:anim>
                                    <p:anim calcmode="lin" valueType="num">
                                      <p:cBhvr>
                                        <p:cTn dur="1000" fill="hold" id="91"/>
                                        <p:tgtEl>
                                          <p:spTgt spid="45"/>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92" nodeType="clickPar">
                      <p:stCondLst>
                        <p:cond delay="indefinite"/>
                      </p:stCondLst>
                      <p:childTnLst>
                        <p:par>
                          <p:cTn fill="hold" id="93" nodeType="afterGroup">
                            <p:stCondLst>
                              <p:cond delay="0"/>
                            </p:stCondLst>
                            <p:childTnLst>
                              <p:par>
                                <p:cTn fill="hold" grpId="0" id="94" nodeType="clickEffect" presetClass="entr" presetID="15" presetSubtype="0">
                                  <p:stCondLst>
                                    <p:cond delay="0"/>
                                  </p:stCondLst>
                                  <p:childTnLst>
                                    <p:set>
                                      <p:cBhvr>
                                        <p:cTn dur="1" fill="hold" id="95">
                                          <p:stCondLst>
                                            <p:cond delay="0"/>
                                          </p:stCondLst>
                                        </p:cTn>
                                        <p:tgtEl>
                                          <p:spTgt spid="47"/>
                                        </p:tgtEl>
                                        <p:attrNameLst>
                                          <p:attrName>style.visibility</p:attrName>
                                        </p:attrNameLst>
                                      </p:cBhvr>
                                      <p:to>
                                        <p:strVal val="visible"/>
                                      </p:to>
                                    </p:set>
                                    <p:anim calcmode="lin" valueType="num">
                                      <p:cBhvr>
                                        <p:cTn dur="1000" fill="hold" id="96"/>
                                        <p:tgtEl>
                                          <p:spTgt spid="47"/>
                                        </p:tgtEl>
                                        <p:attrNameLst>
                                          <p:attrName>ppt_w</p:attrName>
                                        </p:attrNameLst>
                                      </p:cBhvr>
                                      <p:tavLst>
                                        <p:tav tm="0">
                                          <p:val>
                                            <p:fltVal val="0"/>
                                          </p:val>
                                        </p:tav>
                                        <p:tav tm="100000">
                                          <p:val>
                                            <p:strVal val="#ppt_w"/>
                                          </p:val>
                                        </p:tav>
                                      </p:tavLst>
                                    </p:anim>
                                    <p:anim calcmode="lin" valueType="num">
                                      <p:cBhvr>
                                        <p:cTn dur="1000" fill="hold" id="97"/>
                                        <p:tgtEl>
                                          <p:spTgt spid="47"/>
                                        </p:tgtEl>
                                        <p:attrNameLst>
                                          <p:attrName>ppt_h</p:attrName>
                                        </p:attrNameLst>
                                      </p:cBhvr>
                                      <p:tavLst>
                                        <p:tav tm="0">
                                          <p:val>
                                            <p:fltVal val="0"/>
                                          </p:val>
                                        </p:tav>
                                        <p:tav tm="100000">
                                          <p:val>
                                            <p:strVal val="#ppt_h"/>
                                          </p:val>
                                        </p:tav>
                                      </p:tavLst>
                                    </p:anim>
                                    <p:anim calcmode="lin" valueType="num">
                                      <p:cBhvr>
                                        <p:cTn dur="1000" fill="hold" id="98"/>
                                        <p:tgtEl>
                                          <p:spTgt spid="47"/>
                                        </p:tgtEl>
                                        <p:attrNameLst>
                                          <p:attrName>ppt_x</p:attrName>
                                        </p:attrNameLst>
                                      </p:cBhvr>
                                      <p:tavLst>
                                        <p:tav fmla="#ppt_x+(cos(-2*pi*(1-$))*-#ppt_x-sin(-2*pi*(1-$))*(1-#ppt_y))*(1-$)" tm="0">
                                          <p:val>
                                            <p:fltVal val="0"/>
                                          </p:val>
                                        </p:tav>
                                        <p:tav tm="100000">
                                          <p:val>
                                            <p:fltVal val="1"/>
                                          </p:val>
                                        </p:tav>
                                      </p:tavLst>
                                    </p:anim>
                                    <p:anim calcmode="lin" valueType="num">
                                      <p:cBhvr>
                                        <p:cTn dur="1000" fill="hold" id="99"/>
                                        <p:tgtEl>
                                          <p:spTgt spid="47"/>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23"/>
      <p:bldP grpId="0" spid="24"/>
      <p:bldP grpId="0" spid="25"/>
      <p:bldP grpId="0" spid="37"/>
      <p:bldP grpId="0" spid="46"/>
      <p:bldP grpId="0" spid="47"/>
      <p:bldP grpId="0" spid="48"/>
      <p:bldP grpId="0" spid="49"/>
      <p:bldP grpId="0" spid="5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同心圆 1"/>
          <p:cNvSpPr/>
          <p:nvPr/>
        </p:nvSpPr>
        <p:spPr>
          <a:xfrm>
            <a:off x="3944939" y="1644651"/>
            <a:ext cx="2257425" cy="2257425"/>
          </a:xfrm>
          <a:prstGeom prst="donut">
            <a:avLst>
              <a:gd fmla="val 21317"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输入</a:t>
            </a:r>
          </a:p>
          <a:p>
            <a:pPr algn="ctr"/>
            <a:r>
              <a:rPr altLang="en-US" lang="zh-CN"/>
              <a:t>标题</a:t>
            </a:r>
          </a:p>
        </p:txBody>
      </p:sp>
      <p:sp>
        <p:nvSpPr>
          <p:cNvPr id="30" name="矩形 29"/>
          <p:cNvSpPr/>
          <p:nvPr/>
        </p:nvSpPr>
        <p:spPr>
          <a:xfrm>
            <a:off x="3937001" y="2565401"/>
            <a:ext cx="544513" cy="479425"/>
          </a:xfrm>
          <a:prstGeom prst="rect">
            <a:avLst/>
          </a:prstGeom>
          <a:solidFill>
            <a:sysClr lastClr="FFFFFF" val="window"/>
          </a:solidFill>
          <a:ln algn="ctr" cap="flat" cmpd="sng" w="28575">
            <a:solidFill>
              <a:schemeClr val="bg1"/>
            </a:solidFill>
            <a:prstDash val="solid"/>
          </a:ln>
          <a:effectLst/>
        </p:spPr>
        <p:txBody>
          <a:bodyPr anchor="ctr"/>
          <a:lstStyle/>
          <a:p>
            <a:pPr algn="ctr">
              <a:defRPr/>
            </a:pPr>
            <a:endParaRPr kern="0" lang="en-US">
              <a:solidFill>
                <a:sysClr lastClr="FFFFFF" val="window"/>
              </a:solidFill>
              <a:latin panose="020f0502020204030204" typeface="Calibri"/>
            </a:endParaRPr>
          </a:p>
        </p:txBody>
      </p:sp>
      <p:sp>
        <p:nvSpPr>
          <p:cNvPr id="32" name="等腰三角形 31"/>
          <p:cNvSpPr/>
          <p:nvPr/>
        </p:nvSpPr>
        <p:spPr>
          <a:xfrm rot="5400000">
            <a:off x="4071144" y="2686844"/>
            <a:ext cx="279400" cy="239712"/>
          </a:xfrm>
          <a:prstGeom prst="triangle">
            <a:avLst/>
          </a:prstGeom>
          <a:solidFill>
            <a:schemeClr val="bg1">
              <a:lumMod val="85000"/>
            </a:schemeClr>
          </a:solidFill>
          <a:ln algn="ctr" cap="flat" cmpd="sng" w="28575">
            <a:solidFill>
              <a:schemeClr val="bg1"/>
            </a:solidFill>
            <a:prstDash val="solid"/>
          </a:ln>
          <a:effectLst/>
        </p:spPr>
        <p:txBody>
          <a:bodyPr anchor="ctr"/>
          <a:lstStyle/>
          <a:p>
            <a:pPr algn="ctr">
              <a:defRPr/>
            </a:pPr>
            <a:endParaRPr kern="0" lang="en-US">
              <a:solidFill>
                <a:sysClr lastClr="FFFFFF" val="window"/>
              </a:solidFill>
              <a:latin panose="020f0502020204030204" typeface="Calibri"/>
            </a:endParaRPr>
          </a:p>
        </p:txBody>
      </p:sp>
      <p:sp>
        <p:nvSpPr>
          <p:cNvPr id="48" name="同心圆 47"/>
          <p:cNvSpPr/>
          <p:nvPr/>
        </p:nvSpPr>
        <p:spPr>
          <a:xfrm>
            <a:off x="5954714" y="1644651"/>
            <a:ext cx="2255837" cy="2257425"/>
          </a:xfrm>
          <a:prstGeom prst="donut">
            <a:avLst>
              <a:gd fmla="val 21317"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输入</a:t>
            </a:r>
          </a:p>
          <a:p>
            <a:pPr algn="ctr"/>
            <a:r>
              <a:rPr altLang="en-US" lang="zh-CN"/>
              <a:t>标题</a:t>
            </a:r>
          </a:p>
        </p:txBody>
      </p:sp>
      <p:sp>
        <p:nvSpPr>
          <p:cNvPr id="52" name="同心圆 51"/>
          <p:cNvSpPr/>
          <p:nvPr/>
        </p:nvSpPr>
        <p:spPr>
          <a:xfrm>
            <a:off x="4903789" y="3228975"/>
            <a:ext cx="2257425" cy="2255838"/>
          </a:xfrm>
          <a:prstGeom prst="donut">
            <a:avLst>
              <a:gd fmla="val 21317" name="adj"/>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输入</a:t>
            </a:r>
          </a:p>
          <a:p>
            <a:pPr algn="ctr"/>
            <a:r>
              <a:rPr altLang="en-US" lang="zh-CN"/>
              <a:t>标题</a:t>
            </a:r>
          </a:p>
        </p:txBody>
      </p:sp>
      <p:sp>
        <p:nvSpPr>
          <p:cNvPr id="35" name="矩形 34"/>
          <p:cNvSpPr/>
          <p:nvPr/>
        </p:nvSpPr>
        <p:spPr>
          <a:xfrm flipH="1">
            <a:off x="7669213" y="2563814"/>
            <a:ext cx="544512" cy="477837"/>
          </a:xfrm>
          <a:prstGeom prst="rect">
            <a:avLst/>
          </a:prstGeom>
          <a:solidFill>
            <a:sysClr lastClr="FFFFFF" val="window"/>
          </a:solidFill>
          <a:ln algn="ctr" cap="flat" cmpd="sng" w="25400">
            <a:noFill/>
            <a:prstDash val="solid"/>
          </a:ln>
          <a:effectLst/>
        </p:spPr>
        <p:txBody>
          <a:bodyPr anchor="ctr"/>
          <a:lstStyle/>
          <a:p>
            <a:pPr algn="ctr">
              <a:defRPr/>
            </a:pPr>
            <a:endParaRPr kern="0" lang="en-US">
              <a:solidFill>
                <a:sysClr lastClr="FFFFFF" val="window"/>
              </a:solidFill>
              <a:latin panose="020f0502020204030204" typeface="Calibri"/>
            </a:endParaRPr>
          </a:p>
        </p:txBody>
      </p:sp>
      <p:sp>
        <p:nvSpPr>
          <p:cNvPr id="37" name="等腰三角形 36"/>
          <p:cNvSpPr/>
          <p:nvPr/>
        </p:nvSpPr>
        <p:spPr>
          <a:xfrm flipH="1" rot="16200000">
            <a:off x="7822407" y="2685257"/>
            <a:ext cx="279400" cy="239713"/>
          </a:xfrm>
          <a:prstGeom prst="triangle">
            <a:avLst/>
          </a:prstGeom>
          <a:solidFill>
            <a:schemeClr val="bg1">
              <a:lumMod val="85000"/>
            </a:schemeClr>
          </a:solidFill>
          <a:ln algn="ctr" cap="flat" cmpd="sng" w="25400">
            <a:noFill/>
            <a:prstDash val="solid"/>
          </a:ln>
          <a:effectLst/>
        </p:spPr>
        <p:txBody>
          <a:bodyPr anchor="ctr"/>
          <a:lstStyle/>
          <a:p>
            <a:pPr algn="ctr">
              <a:defRPr/>
            </a:pPr>
            <a:endParaRPr kern="0" lang="en-US">
              <a:solidFill>
                <a:sysClr lastClr="FFFFFF" val="window"/>
              </a:solidFill>
              <a:latin panose="020f0502020204030204" typeface="Calibri"/>
            </a:endParaRPr>
          </a:p>
        </p:txBody>
      </p:sp>
      <p:sp>
        <p:nvSpPr>
          <p:cNvPr id="43" name="矩形 42"/>
          <p:cNvSpPr/>
          <p:nvPr/>
        </p:nvSpPr>
        <p:spPr>
          <a:xfrm flipH="1" rot="5400000">
            <a:off x="5757070" y="4966495"/>
            <a:ext cx="542925" cy="477837"/>
          </a:xfrm>
          <a:prstGeom prst="rect">
            <a:avLst/>
          </a:prstGeom>
          <a:solidFill>
            <a:sysClr lastClr="FFFFFF" val="window"/>
          </a:solidFill>
          <a:ln algn="ctr" cap="flat" cmpd="sng" w="25400">
            <a:noFill/>
            <a:prstDash val="solid"/>
          </a:ln>
          <a:effectLst/>
        </p:spPr>
        <p:txBody>
          <a:bodyPr anchor="ctr"/>
          <a:lstStyle/>
          <a:p>
            <a:pPr algn="ctr">
              <a:defRPr/>
            </a:pPr>
            <a:endParaRPr kern="0" lang="en-US">
              <a:solidFill>
                <a:sysClr lastClr="FFFFFF" val="window"/>
              </a:solidFill>
              <a:latin panose="020f0502020204030204" typeface="Calibri"/>
            </a:endParaRPr>
          </a:p>
        </p:txBody>
      </p:sp>
      <p:sp>
        <p:nvSpPr>
          <p:cNvPr id="45" name="等腰三角形 44"/>
          <p:cNvSpPr/>
          <p:nvPr/>
        </p:nvSpPr>
        <p:spPr>
          <a:xfrm flipH="1">
            <a:off x="5886450" y="5095875"/>
            <a:ext cx="279400" cy="241300"/>
          </a:xfrm>
          <a:prstGeom prst="triangle">
            <a:avLst/>
          </a:prstGeom>
          <a:solidFill>
            <a:schemeClr val="bg1">
              <a:lumMod val="85000"/>
            </a:schemeClr>
          </a:solidFill>
          <a:ln algn="ctr" cap="flat" cmpd="sng" w="25400">
            <a:noFill/>
            <a:prstDash val="solid"/>
          </a:ln>
          <a:effectLst/>
        </p:spPr>
        <p:txBody>
          <a:bodyPr anchor="ctr"/>
          <a:lstStyle/>
          <a:p>
            <a:pPr algn="ctr">
              <a:defRPr/>
            </a:pPr>
            <a:endParaRPr kern="0" lang="en-US">
              <a:solidFill>
                <a:sysClr lastClr="FFFFFF" val="window"/>
              </a:solidFill>
              <a:latin panose="020f0502020204030204" typeface="Calibri"/>
            </a:endParaRPr>
          </a:p>
        </p:txBody>
      </p:sp>
      <p:sp>
        <p:nvSpPr>
          <p:cNvPr id="3083" name="KSO_GT2.1"/>
          <p:cNvSpPr txBox="1">
            <a:spLocks noChangeArrowheads="1"/>
          </p:cNvSpPr>
          <p:nvPr/>
        </p:nvSpPr>
        <p:spPr bwMode="auto">
          <a:xfrm flipH="1">
            <a:off x="8293100" y="2197101"/>
            <a:ext cx="1836738" cy="1152525"/>
          </a:xfrm>
          <a:prstGeom prst="rect">
            <a:avLst/>
          </a:prstGeom>
          <a:noFill/>
          <a:ln w="9525">
            <a:noFill/>
            <a:miter lim="800000"/>
          </a:ln>
        </p:spPr>
        <p:txBody>
          <a:bodyPr anchor="ctr" bIns="0" lIns="0" rIns="0" tIns="0"/>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点击此处输入文本内</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容点击此处输入文本内</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容。</a:t>
            </a:r>
          </a:p>
        </p:txBody>
      </p:sp>
      <p:sp>
        <p:nvSpPr>
          <p:cNvPr id="25" name="KSO_GT1.1"/>
          <p:cNvSpPr txBox="1"/>
          <p:nvPr/>
        </p:nvSpPr>
        <p:spPr>
          <a:xfrm flipH="1">
            <a:off x="2062164" y="2197101"/>
            <a:ext cx="1836737" cy="1152525"/>
          </a:xfrm>
          <a:prstGeom prst="rect">
            <a:avLst/>
          </a:prstGeom>
          <a:noFill/>
        </p:spPr>
        <p:txBody>
          <a:bodyPr anchor="ctr" bIns="0" lIns="0" rIns="0" tIns="0"/>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点击此处输入文本内</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容点击此处输入文本内</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容。 </a:t>
            </a:r>
          </a:p>
        </p:txBody>
      </p:sp>
      <p:sp>
        <p:nvSpPr>
          <p:cNvPr id="26" name="KSO_GT3.1"/>
          <p:cNvSpPr txBox="1"/>
          <p:nvPr/>
        </p:nvSpPr>
        <p:spPr>
          <a:xfrm flipH="1">
            <a:off x="5114925" y="5476875"/>
            <a:ext cx="1835150" cy="1150938"/>
          </a:xfrm>
          <a:prstGeom prst="rect">
            <a:avLst/>
          </a:prstGeom>
          <a:noFill/>
        </p:spPr>
        <p:txBody>
          <a:bodyPr anchor="ctr" bIns="0" lIns="0" rIns="0" tIns="0"/>
          <a:lstStyle/>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点击此处输入文本内</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容点击此处输入文本内</a:t>
            </a:r>
          </a:p>
          <a:p>
            <a:pPr algn="just">
              <a:lnSpc>
                <a:spcPct val="130000"/>
              </a:lnSpc>
              <a:defRPr/>
            </a:pPr>
            <a:r>
              <a:rPr altLang="en-US" kern="0" lang="zh-CN" sz="1400">
                <a:solidFill>
                  <a:srgbClr val="E7CB98"/>
                </a:solidFill>
                <a:latin charset="-122" panose="02010509060101010101" pitchFamily="49" typeface="幼圆"/>
                <a:ea charset="-122" panose="02010509060101010101" pitchFamily="49" typeface="幼圆"/>
                <a:cs charset="0" panose="020b0604020202020204" pitchFamily="34" typeface="Arial"/>
              </a:rPr>
              <a:t>容。</a:t>
            </a:r>
          </a:p>
        </p:txBody>
      </p:sp>
      <p:sp>
        <p:nvSpPr>
          <p:cNvPr id="3086" name="KSO_GN1"/>
          <p:cNvSpPr txBox="1">
            <a:spLocks noChangeArrowheads="1"/>
          </p:cNvSpPr>
          <p:nvPr/>
        </p:nvSpPr>
        <p:spPr bwMode="auto">
          <a:xfrm>
            <a:off x="4694239" y="1865313"/>
            <a:ext cx="827087" cy="165100"/>
          </a:xfrm>
          <a:prstGeom prst="rect">
            <a:avLst/>
          </a:prstGeom>
          <a:noFill/>
          <a:ln w="9525">
            <a:noFill/>
            <a:miter lim="800000"/>
          </a:ln>
        </p:spPr>
        <p:txBody>
          <a:bodyPr anchor="ctr" bIns="0" lIns="0" rIns="0" tIns="0"/>
          <a:lstStyle/>
          <a:p>
            <a:pPr algn="ctr" eaLnBrk="1" hangingPunct="1">
              <a:lnSpc>
                <a:spcPct val="80000"/>
              </a:lnSpc>
            </a:pPr>
            <a:r>
              <a:rPr altLang="zh-CN" b="1" lang="en-US" sz="2500">
                <a:latin charset="-122" panose="02000000000000000000" pitchFamily="2" typeface="方正兰亭黑简体"/>
                <a:ea charset="-122" panose="02000000000000000000" pitchFamily="2" typeface="方正兰亭黑简体"/>
                <a:cs charset="0" panose="02020603050405020304" pitchFamily="18" typeface="Times New Roman"/>
              </a:rPr>
              <a:t>01</a:t>
            </a:r>
          </a:p>
        </p:txBody>
      </p:sp>
      <p:sp>
        <p:nvSpPr>
          <p:cNvPr id="3087" name="KSO_GN2"/>
          <p:cNvSpPr txBox="1">
            <a:spLocks noChangeArrowheads="1"/>
          </p:cNvSpPr>
          <p:nvPr/>
        </p:nvSpPr>
        <p:spPr bwMode="auto">
          <a:xfrm>
            <a:off x="6707189" y="1865314"/>
            <a:ext cx="827087" cy="153987"/>
          </a:xfrm>
          <a:prstGeom prst="rect">
            <a:avLst/>
          </a:prstGeom>
          <a:noFill/>
          <a:ln w="9525">
            <a:noFill/>
            <a:miter lim="800000"/>
          </a:ln>
        </p:spPr>
        <p:txBody>
          <a:bodyPr anchor="ctr" bIns="0" lIns="0" rIns="0" tIns="0"/>
          <a:lstStyle/>
          <a:p>
            <a:pPr algn="ctr" eaLnBrk="1" hangingPunct="1">
              <a:lnSpc>
                <a:spcPct val="80000"/>
              </a:lnSpc>
            </a:pPr>
            <a:r>
              <a:rPr altLang="zh-CN" b="1" lang="en-US" sz="2500">
                <a:latin charset="-122" panose="02000000000000000000" pitchFamily="2" typeface="方正兰亭黑简体"/>
                <a:ea charset="-122" panose="02000000000000000000" pitchFamily="2" typeface="方正兰亭黑简体"/>
                <a:cs charset="0" panose="02020603050405020304" pitchFamily="18" typeface="Times New Roman"/>
              </a:rPr>
              <a:t>02</a:t>
            </a:r>
          </a:p>
        </p:txBody>
      </p:sp>
      <p:sp>
        <p:nvSpPr>
          <p:cNvPr id="3088" name="KSO_GN3"/>
          <p:cNvSpPr txBox="1">
            <a:spLocks noChangeArrowheads="1"/>
          </p:cNvSpPr>
          <p:nvPr/>
        </p:nvSpPr>
        <p:spPr bwMode="auto">
          <a:xfrm>
            <a:off x="5614989" y="3429000"/>
            <a:ext cx="827087" cy="165100"/>
          </a:xfrm>
          <a:prstGeom prst="rect">
            <a:avLst/>
          </a:prstGeom>
          <a:noFill/>
          <a:ln w="9525">
            <a:noFill/>
            <a:miter lim="800000"/>
          </a:ln>
        </p:spPr>
        <p:txBody>
          <a:bodyPr anchor="ctr" bIns="0" lIns="0" rIns="0" tIns="0"/>
          <a:lstStyle/>
          <a:p>
            <a:pPr algn="ctr" eaLnBrk="1" hangingPunct="1">
              <a:lnSpc>
                <a:spcPct val="80000"/>
              </a:lnSpc>
            </a:pPr>
            <a:r>
              <a:rPr altLang="zh-CN" b="1" lang="en-US" sz="2500">
                <a:latin charset="-122" panose="02000000000000000000" pitchFamily="2" typeface="方正兰亭黑简体"/>
                <a:ea charset="-122" panose="02000000000000000000" pitchFamily="2" typeface="方正兰亭黑简体"/>
                <a:cs charset="0" panose="02020603050405020304" pitchFamily="18" typeface="Times New Roman"/>
              </a:rPr>
              <a:t>03</a:t>
            </a:r>
          </a:p>
        </p:txBody>
      </p:sp>
    </p:spTree>
    <p:extLst>
      <p:ext uri="{BB962C8B-B14F-4D97-AF65-F5344CB8AC3E}">
        <p14:creationId val="10497054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086"/>
                                        </p:tgtEl>
                                        <p:attrNameLst>
                                          <p:attrName>style.visibility</p:attrName>
                                        </p:attrNameLst>
                                      </p:cBhvr>
                                      <p:to>
                                        <p:strVal val="visible"/>
                                      </p:to>
                                    </p:set>
                                    <p:anim calcmode="lin" valueType="num">
                                      <p:cBhvr additive="base">
                                        <p:cTn dur="500" fill="hold" id="7"/>
                                        <p:tgtEl>
                                          <p:spTgt spid="3086"/>
                                        </p:tgtEl>
                                        <p:attrNameLst>
                                          <p:attrName>ppt_x</p:attrName>
                                        </p:attrNameLst>
                                      </p:cBhvr>
                                      <p:tavLst>
                                        <p:tav tm="0">
                                          <p:val>
                                            <p:strVal val="#ppt_x"/>
                                          </p:val>
                                        </p:tav>
                                        <p:tav tm="100000">
                                          <p:val>
                                            <p:strVal val="#ppt_x"/>
                                          </p:val>
                                        </p:tav>
                                      </p:tavLst>
                                    </p:anim>
                                    <p:anim calcmode="lin" valueType="num">
                                      <p:cBhvr additive="base">
                                        <p:cTn dur="500" fill="hold" id="8"/>
                                        <p:tgtEl>
                                          <p:spTgt spid="308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500" fill="hold" id="17"/>
                                        <p:tgtEl>
                                          <p:spTgt spid="25"/>
                                        </p:tgtEl>
                                        <p:attrNameLst>
                                          <p:attrName>ppt_x</p:attrName>
                                        </p:attrNameLst>
                                      </p:cBhvr>
                                      <p:tavLst>
                                        <p:tav tm="0">
                                          <p:val>
                                            <p:strVal val="#ppt_x"/>
                                          </p:val>
                                        </p:tav>
                                        <p:tav tm="100000">
                                          <p:val>
                                            <p:strVal val="#ppt_x"/>
                                          </p:val>
                                        </p:tav>
                                      </p:tavLst>
                                    </p:anim>
                                    <p:anim calcmode="lin" valueType="num">
                                      <p:cBhvr additive="base">
                                        <p:cTn dur="500" fill="hold" id="18"/>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1" presetSubtype="1">
                                  <p:stCondLst>
                                    <p:cond delay="0"/>
                                  </p:stCondLst>
                                  <p:childTnLst>
                                    <p:set>
                                      <p:cBhvr>
                                        <p:cTn dur="1" fill="hold" id="22">
                                          <p:stCondLst>
                                            <p:cond delay="0"/>
                                          </p:stCondLst>
                                        </p:cTn>
                                        <p:tgtEl>
                                          <p:spTgt spid="3087"/>
                                        </p:tgtEl>
                                        <p:attrNameLst>
                                          <p:attrName>style.visibility</p:attrName>
                                        </p:attrNameLst>
                                      </p:cBhvr>
                                      <p:to>
                                        <p:strVal val="visible"/>
                                      </p:to>
                                    </p:set>
                                    <p:animEffect filter="wheel(1)" transition="in">
                                      <p:cBhvr>
                                        <p:cTn dur="2000" id="23"/>
                                        <p:tgtEl>
                                          <p:spTgt spid="3087"/>
                                        </p:tgtEl>
                                      </p:cBhvr>
                                    </p:animEffect>
                                  </p:childTnLst>
                                </p:cTn>
                              </p:par>
                              <p:par>
                                <p:cTn fill="hold" grpId="0" id="24" nodeType="withEffect" presetClass="entr" presetID="21" presetSubtype="1">
                                  <p:stCondLst>
                                    <p:cond delay="0"/>
                                  </p:stCondLst>
                                  <p:childTnLst>
                                    <p:set>
                                      <p:cBhvr>
                                        <p:cTn dur="1" fill="hold" id="25">
                                          <p:stCondLst>
                                            <p:cond delay="0"/>
                                          </p:stCondLst>
                                        </p:cTn>
                                        <p:tgtEl>
                                          <p:spTgt spid="48"/>
                                        </p:tgtEl>
                                        <p:attrNameLst>
                                          <p:attrName>style.visibility</p:attrName>
                                        </p:attrNameLst>
                                      </p:cBhvr>
                                      <p:to>
                                        <p:strVal val="visible"/>
                                      </p:to>
                                    </p:set>
                                    <p:animEffect filter="wheel(1)" transition="in">
                                      <p:cBhvr>
                                        <p:cTn dur="2000" id="26"/>
                                        <p:tgtEl>
                                          <p:spTgt spid="48"/>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42" presetSubtype="0">
                                  <p:stCondLst>
                                    <p:cond delay="0"/>
                                  </p:stCondLst>
                                  <p:childTnLst>
                                    <p:set>
                                      <p:cBhvr>
                                        <p:cTn dur="1" fill="hold" id="30">
                                          <p:stCondLst>
                                            <p:cond delay="0"/>
                                          </p:stCondLst>
                                        </p:cTn>
                                        <p:tgtEl>
                                          <p:spTgt spid="3083"/>
                                        </p:tgtEl>
                                        <p:attrNameLst>
                                          <p:attrName>style.visibility</p:attrName>
                                        </p:attrNameLst>
                                      </p:cBhvr>
                                      <p:to>
                                        <p:strVal val="visible"/>
                                      </p:to>
                                    </p:set>
                                    <p:animEffect filter="fade" transition="in">
                                      <p:cBhvr>
                                        <p:cTn dur="1000" id="31"/>
                                        <p:tgtEl>
                                          <p:spTgt spid="3083"/>
                                        </p:tgtEl>
                                      </p:cBhvr>
                                    </p:animEffect>
                                    <p:anim calcmode="lin" valueType="num">
                                      <p:cBhvr>
                                        <p:cTn dur="1000" fill="hold" id="32"/>
                                        <p:tgtEl>
                                          <p:spTgt spid="3083"/>
                                        </p:tgtEl>
                                        <p:attrNameLst>
                                          <p:attrName>ppt_x</p:attrName>
                                        </p:attrNameLst>
                                      </p:cBhvr>
                                      <p:tavLst>
                                        <p:tav tm="0">
                                          <p:val>
                                            <p:strVal val="#ppt_x"/>
                                          </p:val>
                                        </p:tav>
                                        <p:tav tm="100000">
                                          <p:val>
                                            <p:strVal val="#ppt_x"/>
                                          </p:val>
                                        </p:tav>
                                      </p:tavLst>
                                    </p:anim>
                                    <p:anim calcmode="lin" valueType="num">
                                      <p:cBhvr>
                                        <p:cTn dur="1000" fill="hold" id="33"/>
                                        <p:tgtEl>
                                          <p:spTgt spid="3083"/>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31" presetSubtype="0">
                                  <p:stCondLst>
                                    <p:cond delay="0"/>
                                  </p:stCondLst>
                                  <p:childTnLst>
                                    <p:set>
                                      <p:cBhvr>
                                        <p:cTn dur="1" fill="hold" id="37">
                                          <p:stCondLst>
                                            <p:cond delay="0"/>
                                          </p:stCondLst>
                                        </p:cTn>
                                        <p:tgtEl>
                                          <p:spTgt spid="3088"/>
                                        </p:tgtEl>
                                        <p:attrNameLst>
                                          <p:attrName>style.visibility</p:attrName>
                                        </p:attrNameLst>
                                      </p:cBhvr>
                                      <p:to>
                                        <p:strVal val="visible"/>
                                      </p:to>
                                    </p:set>
                                    <p:anim calcmode="lin" valueType="num">
                                      <p:cBhvr>
                                        <p:cTn dur="1000" fill="hold" id="38"/>
                                        <p:tgtEl>
                                          <p:spTgt spid="3088"/>
                                        </p:tgtEl>
                                        <p:attrNameLst>
                                          <p:attrName>ppt_w</p:attrName>
                                        </p:attrNameLst>
                                      </p:cBhvr>
                                      <p:tavLst>
                                        <p:tav tm="0">
                                          <p:val>
                                            <p:fltVal val="0"/>
                                          </p:val>
                                        </p:tav>
                                        <p:tav tm="100000">
                                          <p:val>
                                            <p:strVal val="#ppt_w"/>
                                          </p:val>
                                        </p:tav>
                                      </p:tavLst>
                                    </p:anim>
                                    <p:anim calcmode="lin" valueType="num">
                                      <p:cBhvr>
                                        <p:cTn dur="1000" fill="hold" id="39"/>
                                        <p:tgtEl>
                                          <p:spTgt spid="3088"/>
                                        </p:tgtEl>
                                        <p:attrNameLst>
                                          <p:attrName>ppt_h</p:attrName>
                                        </p:attrNameLst>
                                      </p:cBhvr>
                                      <p:tavLst>
                                        <p:tav tm="0">
                                          <p:val>
                                            <p:fltVal val="0"/>
                                          </p:val>
                                        </p:tav>
                                        <p:tav tm="100000">
                                          <p:val>
                                            <p:strVal val="#ppt_h"/>
                                          </p:val>
                                        </p:tav>
                                      </p:tavLst>
                                    </p:anim>
                                    <p:anim calcmode="lin" valueType="num">
                                      <p:cBhvr>
                                        <p:cTn dur="1000" fill="hold" id="40"/>
                                        <p:tgtEl>
                                          <p:spTgt spid="3088"/>
                                        </p:tgtEl>
                                        <p:attrNameLst>
                                          <p:attrName>style.rotation</p:attrName>
                                        </p:attrNameLst>
                                      </p:cBhvr>
                                      <p:tavLst>
                                        <p:tav tm="0">
                                          <p:val>
                                            <p:fltVal val="90"/>
                                          </p:val>
                                        </p:tav>
                                        <p:tav tm="100000">
                                          <p:val>
                                            <p:fltVal val="0"/>
                                          </p:val>
                                        </p:tav>
                                      </p:tavLst>
                                    </p:anim>
                                    <p:animEffect filter="fade" transition="in">
                                      <p:cBhvr>
                                        <p:cTn dur="1000" id="41"/>
                                        <p:tgtEl>
                                          <p:spTgt spid="3088"/>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52"/>
                                        </p:tgtEl>
                                        <p:attrNameLst>
                                          <p:attrName>style.visibility</p:attrName>
                                        </p:attrNameLst>
                                      </p:cBhvr>
                                      <p:to>
                                        <p:strVal val="visible"/>
                                      </p:to>
                                    </p:set>
                                    <p:anim calcmode="lin" valueType="num">
                                      <p:cBhvr>
                                        <p:cTn dur="1000" fill="hold" id="44"/>
                                        <p:tgtEl>
                                          <p:spTgt spid="52"/>
                                        </p:tgtEl>
                                        <p:attrNameLst>
                                          <p:attrName>ppt_w</p:attrName>
                                        </p:attrNameLst>
                                      </p:cBhvr>
                                      <p:tavLst>
                                        <p:tav tm="0">
                                          <p:val>
                                            <p:fltVal val="0"/>
                                          </p:val>
                                        </p:tav>
                                        <p:tav tm="100000">
                                          <p:val>
                                            <p:strVal val="#ppt_w"/>
                                          </p:val>
                                        </p:tav>
                                      </p:tavLst>
                                    </p:anim>
                                    <p:anim calcmode="lin" valueType="num">
                                      <p:cBhvr>
                                        <p:cTn dur="1000" fill="hold" id="45"/>
                                        <p:tgtEl>
                                          <p:spTgt spid="52"/>
                                        </p:tgtEl>
                                        <p:attrNameLst>
                                          <p:attrName>ppt_h</p:attrName>
                                        </p:attrNameLst>
                                      </p:cBhvr>
                                      <p:tavLst>
                                        <p:tav tm="0">
                                          <p:val>
                                            <p:fltVal val="0"/>
                                          </p:val>
                                        </p:tav>
                                        <p:tav tm="100000">
                                          <p:val>
                                            <p:strVal val="#ppt_h"/>
                                          </p:val>
                                        </p:tav>
                                      </p:tavLst>
                                    </p:anim>
                                    <p:anim calcmode="lin" valueType="num">
                                      <p:cBhvr>
                                        <p:cTn dur="1000" fill="hold" id="46"/>
                                        <p:tgtEl>
                                          <p:spTgt spid="52"/>
                                        </p:tgtEl>
                                        <p:attrNameLst>
                                          <p:attrName>style.rotation</p:attrName>
                                        </p:attrNameLst>
                                      </p:cBhvr>
                                      <p:tavLst>
                                        <p:tav tm="0">
                                          <p:val>
                                            <p:fltVal val="90"/>
                                          </p:val>
                                        </p:tav>
                                        <p:tav tm="100000">
                                          <p:val>
                                            <p:fltVal val="0"/>
                                          </p:val>
                                        </p:tav>
                                      </p:tavLst>
                                    </p:anim>
                                    <p:animEffect filter="fade" transition="in">
                                      <p:cBhvr>
                                        <p:cTn dur="1000" id="47"/>
                                        <p:tgtEl>
                                          <p:spTgt spid="52"/>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31" presetSubtype="0">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p:cTn dur="1000" fill="hold" id="52"/>
                                        <p:tgtEl>
                                          <p:spTgt spid="26"/>
                                        </p:tgtEl>
                                        <p:attrNameLst>
                                          <p:attrName>ppt_w</p:attrName>
                                        </p:attrNameLst>
                                      </p:cBhvr>
                                      <p:tavLst>
                                        <p:tav tm="0">
                                          <p:val>
                                            <p:fltVal val="0"/>
                                          </p:val>
                                        </p:tav>
                                        <p:tav tm="100000">
                                          <p:val>
                                            <p:strVal val="#ppt_w"/>
                                          </p:val>
                                        </p:tav>
                                      </p:tavLst>
                                    </p:anim>
                                    <p:anim calcmode="lin" valueType="num">
                                      <p:cBhvr>
                                        <p:cTn dur="1000" fill="hold" id="53"/>
                                        <p:tgtEl>
                                          <p:spTgt spid="26"/>
                                        </p:tgtEl>
                                        <p:attrNameLst>
                                          <p:attrName>ppt_h</p:attrName>
                                        </p:attrNameLst>
                                      </p:cBhvr>
                                      <p:tavLst>
                                        <p:tav tm="0">
                                          <p:val>
                                            <p:fltVal val="0"/>
                                          </p:val>
                                        </p:tav>
                                        <p:tav tm="100000">
                                          <p:val>
                                            <p:strVal val="#ppt_h"/>
                                          </p:val>
                                        </p:tav>
                                      </p:tavLst>
                                    </p:anim>
                                    <p:anim calcmode="lin" valueType="num">
                                      <p:cBhvr>
                                        <p:cTn dur="1000" fill="hold" id="54"/>
                                        <p:tgtEl>
                                          <p:spTgt spid="26"/>
                                        </p:tgtEl>
                                        <p:attrNameLst>
                                          <p:attrName>style.rotation</p:attrName>
                                        </p:attrNameLst>
                                      </p:cBhvr>
                                      <p:tavLst>
                                        <p:tav tm="0">
                                          <p:val>
                                            <p:fltVal val="90"/>
                                          </p:val>
                                        </p:tav>
                                        <p:tav tm="100000">
                                          <p:val>
                                            <p:fltVal val="0"/>
                                          </p:val>
                                        </p:tav>
                                      </p:tavLst>
                                    </p:anim>
                                    <p:animEffect filter="fade" transition="in">
                                      <p:cBhvr>
                                        <p:cTn dur="1000" id="5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8"/>
      <p:bldP grpId="0" spid="52"/>
      <p:bldP grpId="0" spid="3083"/>
      <p:bldP grpId="0" spid="25"/>
      <p:bldP grpId="0" spid="26"/>
      <p:bldP grpId="0" spid="3086"/>
      <p:bldP grpId="0" spid="3087"/>
      <p:bldP grpId="0" spid="308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文本框 4"/>
          <p:cNvSpPr txBox="1"/>
          <p:nvPr/>
        </p:nvSpPr>
        <p:spPr>
          <a:xfrm>
            <a:off x="3585029" y="2353827"/>
            <a:ext cx="6516914" cy="822960"/>
          </a:xfrm>
          <a:prstGeom prst="rect">
            <a:avLst/>
          </a:prstGeom>
          <a:noFill/>
        </p:spPr>
        <p:txBody>
          <a:bodyPr rtlCol="0" wrap="square">
            <a:spAutoFit/>
          </a:bodyPr>
          <a:lstStyle/>
          <a:p>
            <a:r>
              <a:rPr altLang="en-US" lang="zh-CN" smtClean="0" sz="48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大黑_GBK"/>
                <a:ea charset="-122" panose="02000000000000000000" pitchFamily="2" typeface="方正兰亭大黑_GBK"/>
              </a:rPr>
              <a:t>点击此处输入标题</a:t>
            </a:r>
          </a:p>
        </p:txBody>
      </p:sp>
      <p:sp>
        <p:nvSpPr>
          <p:cNvPr id="6" name="文本框 5"/>
          <p:cNvSpPr txBox="1"/>
          <p:nvPr/>
        </p:nvSpPr>
        <p:spPr>
          <a:xfrm>
            <a:off x="3889829" y="3184824"/>
            <a:ext cx="6516914" cy="335280"/>
          </a:xfrm>
          <a:prstGeom prst="rect">
            <a:avLst/>
          </a:prstGeom>
          <a:noFill/>
        </p:spPr>
        <p:txBody>
          <a:bodyPr rtlCol="0" wrap="square">
            <a:spAutoFit/>
          </a:bodyPr>
          <a:lstStyle/>
          <a:p>
            <a:r>
              <a:rPr altLang="en-US" lang="zh-CN" smtClean="0" sz="16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黑简体"/>
                <a:ea charset="-122" panose="02000000000000000000" pitchFamily="2" typeface="方正兰亭黑简体"/>
              </a:rPr>
              <a:t>点击此处输入文本标题点击此处输入文本标题</a:t>
            </a:r>
          </a:p>
        </p:txBody>
      </p:sp>
    </p:spTree>
    <p:extLst>
      <p:ext uri="{BB962C8B-B14F-4D97-AF65-F5344CB8AC3E}">
        <p14:creationId val="38639607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任意多边形 42"/>
          <p:cNvSpPr/>
          <p:nvPr/>
        </p:nvSpPr>
        <p:spPr>
          <a:xfrm>
            <a:off x="3762375" y="5407026"/>
            <a:ext cx="4611688" cy="638175"/>
          </a:xfrm>
          <a:custGeom>
            <a:gdLst>
              <a:gd fmla="*/ 2305898 w 4611794" name="connsiteX0"/>
              <a:gd fmla="*/ 176915 h 639232" name="connsiteY0"/>
              <a:gd fmla="*/ 2894395 w 4611794" name="connsiteX1"/>
              <a:gd fmla="*/ 267120 h 639232" name="connsiteY1"/>
              <a:gd fmla="*/ 2305898 w 4611794" name="connsiteX2"/>
              <a:gd fmla="*/ 357325 h 639232" name="connsiteY2"/>
              <a:gd fmla="*/ 1717401 w 4611794" name="connsiteX3"/>
              <a:gd fmla="*/ 267120 h 639232" name="connsiteY3"/>
              <a:gd fmla="*/ 2305898 w 4611794" name="connsiteX4"/>
              <a:gd fmla="*/ 176915 h 639232" name="connsiteY4"/>
              <a:gd fmla="*/ 2305896 w 4611794" name="connsiteX5"/>
              <a:gd fmla="*/ 127061 h 639232" name="connsiteY5"/>
              <a:gd fmla="*/ 1004146 w 4611794" name="connsiteX6"/>
              <a:gd fmla="*/ 283089 h 639232" name="connsiteY6"/>
              <a:gd fmla="*/ 2305896 w 4611794" name="connsiteX7"/>
              <a:gd fmla="*/ 439117 h 639232" name="connsiteY7"/>
              <a:gd fmla="*/ 3607646 w 4611794" name="connsiteX8"/>
              <a:gd fmla="*/ 283089 h 639232" name="connsiteY8"/>
              <a:gd fmla="*/ 2305896 w 4611794" name="connsiteX9"/>
              <a:gd fmla="*/ 127061 h 639232" name="connsiteY9"/>
              <a:gd fmla="*/ 2305897 w 4611794" name="connsiteX10"/>
              <a:gd fmla="*/ 85624 h 639232" name="connsiteY10"/>
              <a:gd fmla="*/ 4116441 w 4611794" name="connsiteX11"/>
              <a:gd fmla="*/ 294807 h 639232" name="connsiteY11"/>
              <a:gd fmla="*/ 2305897 w 4611794" name="connsiteX12"/>
              <a:gd fmla="*/ 503990 h 639232" name="connsiteY12"/>
              <a:gd fmla="*/ 495353 w 4611794" name="connsiteX13"/>
              <a:gd fmla="*/ 294807 h 639232" name="connsiteY13"/>
              <a:gd fmla="*/ 2305897 w 4611794" name="connsiteX14"/>
              <a:gd fmla="*/ 85624 h 639232" name="connsiteY14"/>
              <a:gd fmla="*/ 2305897 w 4611794" name="connsiteX15"/>
              <a:gd fmla="*/ 31880 h 639232" name="connsiteY15"/>
              <a:gd fmla="*/ 184559 w 4611794" name="connsiteX16"/>
              <a:gd fmla="*/ 319548 h 639232" name="connsiteY16"/>
              <a:gd fmla="*/ 2305897 w 4611794" name="connsiteX17"/>
              <a:gd fmla="*/ 607216 h 639232" name="connsiteY17"/>
              <a:gd fmla="*/ 4427235 w 4611794" name="connsiteX18"/>
              <a:gd fmla="*/ 319548 h 639232" name="connsiteY18"/>
              <a:gd fmla="*/ 2305897 w 4611794" name="connsiteX19"/>
              <a:gd fmla="*/ 31880 h 639232" name="connsiteY19"/>
              <a:gd fmla="*/ 2305897 w 4611794" name="connsiteX20"/>
              <a:gd fmla="*/ 0 h 639232" name="connsiteY20"/>
              <a:gd fmla="*/ 4611794 w 4611794" name="connsiteX21"/>
              <a:gd fmla="*/ 319616 h 639232" name="connsiteY21"/>
              <a:gd fmla="*/ 2305897 w 4611794" name="connsiteX22"/>
              <a:gd fmla="*/ 639232 h 639232" name="connsiteY22"/>
              <a:gd fmla="*/ 0 w 4611794" name="connsiteX23"/>
              <a:gd fmla="*/ 319616 h 639232" name="connsiteY23"/>
              <a:gd fmla="*/ 2305897 w 4611794" name="connsiteX24"/>
              <a:gd fmla="*/ 0 h 639232"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639232" w="4611794">
                <a:moveTo>
                  <a:pt x="2305898" y="176915"/>
                </a:moveTo>
                <a:cubicBezTo>
                  <a:pt x="2630916" y="176915"/>
                  <a:pt x="2894395" y="217301"/>
                  <a:pt x="2894395" y="267120"/>
                </a:cubicBezTo>
                <a:cubicBezTo>
                  <a:pt x="2894395" y="316939"/>
                  <a:pt x="2630916" y="357325"/>
                  <a:pt x="2305898" y="357325"/>
                </a:cubicBezTo>
                <a:cubicBezTo>
                  <a:pt x="1980880" y="357325"/>
                  <a:pt x="1717401" y="316939"/>
                  <a:pt x="1717401" y="267120"/>
                </a:cubicBezTo>
                <a:cubicBezTo>
                  <a:pt x="1717401" y="217301"/>
                  <a:pt x="1980880" y="176915"/>
                  <a:pt x="2305898" y="176915"/>
                </a:cubicBezTo>
                <a:close/>
                <a:moveTo>
                  <a:pt x="2305896" y="127061"/>
                </a:moveTo>
                <a:cubicBezTo>
                  <a:pt x="1586959" y="127061"/>
                  <a:pt x="1004146" y="196917"/>
                  <a:pt x="1004146" y="283089"/>
                </a:cubicBezTo>
                <a:cubicBezTo>
                  <a:pt x="1004146" y="369261"/>
                  <a:pt x="1586959" y="439117"/>
                  <a:pt x="2305896" y="439117"/>
                </a:cubicBezTo>
                <a:cubicBezTo>
                  <a:pt x="3024833" y="439117"/>
                  <a:pt x="3607646" y="369261"/>
                  <a:pt x="3607646" y="283089"/>
                </a:cubicBezTo>
                <a:cubicBezTo>
                  <a:pt x="3607646" y="196917"/>
                  <a:pt x="3024833" y="127061"/>
                  <a:pt x="2305896" y="127061"/>
                </a:cubicBezTo>
                <a:close/>
                <a:moveTo>
                  <a:pt x="2305897" y="85624"/>
                </a:moveTo>
                <a:cubicBezTo>
                  <a:pt x="3305833" y="85624"/>
                  <a:pt x="4116441" y="179278"/>
                  <a:pt x="4116441" y="294807"/>
                </a:cubicBezTo>
                <a:cubicBezTo>
                  <a:pt x="4116441" y="410336"/>
                  <a:pt x="3305833" y="503990"/>
                  <a:pt x="2305897" y="503990"/>
                </a:cubicBezTo>
                <a:cubicBezTo>
                  <a:pt x="1305961" y="503990"/>
                  <a:pt x="495353" y="410336"/>
                  <a:pt x="495353" y="294807"/>
                </a:cubicBezTo>
                <a:cubicBezTo>
                  <a:pt x="495353" y="179278"/>
                  <a:pt x="1305961" y="85624"/>
                  <a:pt x="2305897" y="85624"/>
                </a:cubicBezTo>
                <a:close/>
                <a:moveTo>
                  <a:pt x="2305897" y="31880"/>
                </a:moveTo>
                <a:cubicBezTo>
                  <a:pt x="1134314" y="31880"/>
                  <a:pt x="184559" y="160673"/>
                  <a:pt x="184559" y="319548"/>
                </a:cubicBezTo>
                <a:cubicBezTo>
                  <a:pt x="184559" y="478423"/>
                  <a:pt x="1134314" y="607216"/>
                  <a:pt x="2305897" y="607216"/>
                </a:cubicBezTo>
                <a:cubicBezTo>
                  <a:pt x="3477480" y="607216"/>
                  <a:pt x="4427235" y="478423"/>
                  <a:pt x="4427235" y="319548"/>
                </a:cubicBezTo>
                <a:cubicBezTo>
                  <a:pt x="4427235" y="160673"/>
                  <a:pt x="3477480" y="31880"/>
                  <a:pt x="2305897" y="31880"/>
                </a:cubicBezTo>
                <a:close/>
                <a:moveTo>
                  <a:pt x="2305897" y="0"/>
                </a:moveTo>
                <a:cubicBezTo>
                  <a:pt x="3579409" y="0"/>
                  <a:pt x="4611794" y="143097"/>
                  <a:pt x="4611794" y="319616"/>
                </a:cubicBezTo>
                <a:cubicBezTo>
                  <a:pt x="4611794" y="496135"/>
                  <a:pt x="3579409" y="639232"/>
                  <a:pt x="2305897" y="639232"/>
                </a:cubicBezTo>
                <a:cubicBezTo>
                  <a:pt x="1032385" y="639232"/>
                  <a:pt x="0" y="496135"/>
                  <a:pt x="0" y="319616"/>
                </a:cubicBezTo>
                <a:cubicBezTo>
                  <a:pt x="0" y="143097"/>
                  <a:pt x="1032385" y="0"/>
                  <a:pt x="2305897"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2" name="矩形 14"/>
          <p:cNvSpPr/>
          <p:nvPr/>
        </p:nvSpPr>
        <p:spPr>
          <a:xfrm>
            <a:off x="5410201" y="4702176"/>
            <a:ext cx="1323975" cy="111125"/>
          </a:xfrm>
          <a:custGeom>
            <a:gdLst>
              <a:gd fmla="*/ 144379 w 1640851" name="connsiteX0"/>
              <a:gd fmla="*/ 0 h 137774" name="connsiteY0"/>
              <a:gd fmla="*/ 1544599 w 1640851" name="connsiteX1"/>
              <a:gd fmla="*/ 0 h 137774" name="connsiteY1"/>
              <a:gd fmla="*/ 1640851 w 1640851" name="connsiteX2"/>
              <a:gd fmla="*/ 137774 h 137774" name="connsiteY2"/>
              <a:gd fmla="*/ 0 w 1640851" name="connsiteX3"/>
              <a:gd fmla="*/ 137774 h 137774" name="connsiteY3"/>
              <a:gd fmla="*/ 144379 w 1640851" name="connsiteX4"/>
              <a:gd fmla="*/ 0 h 1377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774" w="1640851">
                <a:moveTo>
                  <a:pt x="144379" y="0"/>
                </a:moveTo>
                <a:lnTo>
                  <a:pt x="1544599" y="0"/>
                </a:lnTo>
                <a:lnTo>
                  <a:pt x="1640851" y="137774"/>
                </a:lnTo>
                <a:lnTo>
                  <a:pt x="0" y="137774"/>
                </a:lnTo>
                <a:lnTo>
                  <a:pt x="144379" y="0"/>
                </a:lnTo>
                <a:close/>
              </a:path>
            </a:pathLst>
          </a:custGeom>
          <a:gradFill>
            <a:gsLst>
              <a:gs pos="0">
                <a:srgbClr val="7E5F4A"/>
              </a:gs>
              <a:gs pos="27000">
                <a:srgbClr val="E7CB98"/>
              </a:gs>
              <a:gs pos="72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6" name="矩形 14"/>
          <p:cNvSpPr/>
          <p:nvPr/>
        </p:nvSpPr>
        <p:spPr>
          <a:xfrm>
            <a:off x="4832350" y="3817939"/>
            <a:ext cx="2470150" cy="111125"/>
          </a:xfrm>
          <a:custGeom>
            <a:gdLst>
              <a:gd fmla="*/ 144379 w 1640851" name="connsiteX0"/>
              <a:gd fmla="*/ 0 h 137774" name="connsiteY0"/>
              <a:gd fmla="*/ 1544599 w 1640851" name="connsiteX1"/>
              <a:gd fmla="*/ 0 h 137774" name="connsiteY1"/>
              <a:gd fmla="*/ 1640851 w 1640851" name="connsiteX2"/>
              <a:gd fmla="*/ 137774 h 137774" name="connsiteY2"/>
              <a:gd fmla="*/ 0 w 1640851" name="connsiteX3"/>
              <a:gd fmla="*/ 137774 h 137774" name="connsiteY3"/>
              <a:gd fmla="*/ 144379 w 1640851" name="connsiteX4"/>
              <a:gd fmla="*/ 0 h 1377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774" w="1640851">
                <a:moveTo>
                  <a:pt x="144379" y="0"/>
                </a:moveTo>
                <a:lnTo>
                  <a:pt x="1544599" y="0"/>
                </a:lnTo>
                <a:lnTo>
                  <a:pt x="1640851" y="137774"/>
                </a:lnTo>
                <a:lnTo>
                  <a:pt x="0" y="137774"/>
                </a:lnTo>
                <a:lnTo>
                  <a:pt x="144379" y="0"/>
                </a:lnTo>
                <a:close/>
              </a:path>
            </a:pathLst>
          </a:custGeom>
          <a:gradFill>
            <a:gsLst>
              <a:gs pos="0">
                <a:srgbClr val="7E5F4A"/>
              </a:gs>
              <a:gs pos="27000">
                <a:srgbClr val="E7CB98"/>
              </a:gs>
              <a:gs pos="72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37" name="矩形 14"/>
          <p:cNvSpPr/>
          <p:nvPr/>
        </p:nvSpPr>
        <p:spPr>
          <a:xfrm>
            <a:off x="4305300" y="2933701"/>
            <a:ext cx="3525838" cy="111125"/>
          </a:xfrm>
          <a:custGeom>
            <a:gdLst>
              <a:gd fmla="*/ 144379 w 1640851" name="connsiteX0"/>
              <a:gd fmla="*/ 0 h 137774" name="connsiteY0"/>
              <a:gd fmla="*/ 1544599 w 1640851" name="connsiteX1"/>
              <a:gd fmla="*/ 0 h 137774" name="connsiteY1"/>
              <a:gd fmla="*/ 1640851 w 1640851" name="connsiteX2"/>
              <a:gd fmla="*/ 137774 h 137774" name="connsiteY2"/>
              <a:gd fmla="*/ 0 w 1640851" name="connsiteX3"/>
              <a:gd fmla="*/ 137774 h 137774" name="connsiteY3"/>
              <a:gd fmla="*/ 144379 w 1640851" name="connsiteX4"/>
              <a:gd fmla="*/ 0 h 1377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774" w="1640851">
                <a:moveTo>
                  <a:pt x="144379" y="0"/>
                </a:moveTo>
                <a:lnTo>
                  <a:pt x="1544599" y="0"/>
                </a:lnTo>
                <a:lnTo>
                  <a:pt x="1640851" y="137774"/>
                </a:lnTo>
                <a:lnTo>
                  <a:pt x="0" y="137774"/>
                </a:lnTo>
                <a:lnTo>
                  <a:pt x="144379" y="0"/>
                </a:lnTo>
                <a:close/>
              </a:path>
            </a:pathLst>
          </a:custGeom>
          <a:gradFill>
            <a:gsLst>
              <a:gs pos="0">
                <a:srgbClr val="7E5F4A"/>
              </a:gs>
              <a:gs pos="27000">
                <a:srgbClr val="E7CB98"/>
              </a:gs>
              <a:gs pos="72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8" name="矩形 14"/>
          <p:cNvSpPr/>
          <p:nvPr/>
        </p:nvSpPr>
        <p:spPr>
          <a:xfrm>
            <a:off x="3781426" y="2030413"/>
            <a:ext cx="4575175" cy="114300"/>
          </a:xfrm>
          <a:custGeom>
            <a:gdLst>
              <a:gd fmla="*/ 144379 w 1640851" name="connsiteX0"/>
              <a:gd fmla="*/ 0 h 137774" name="connsiteY0"/>
              <a:gd fmla="*/ 1544599 w 1640851" name="connsiteX1"/>
              <a:gd fmla="*/ 0 h 137774" name="connsiteY1"/>
              <a:gd fmla="*/ 1640851 w 1640851" name="connsiteX2"/>
              <a:gd fmla="*/ 137774 h 137774" name="connsiteY2"/>
              <a:gd fmla="*/ 0 w 1640851" name="connsiteX3"/>
              <a:gd fmla="*/ 137774 h 137774" name="connsiteY3"/>
              <a:gd fmla="*/ 144379 w 1640851" name="connsiteX4"/>
              <a:gd fmla="*/ 0 h 1377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774" w="1640851">
                <a:moveTo>
                  <a:pt x="144379" y="0"/>
                </a:moveTo>
                <a:lnTo>
                  <a:pt x="1544599" y="0"/>
                </a:lnTo>
                <a:lnTo>
                  <a:pt x="1640851" y="137774"/>
                </a:lnTo>
                <a:lnTo>
                  <a:pt x="0" y="137774"/>
                </a:lnTo>
                <a:lnTo>
                  <a:pt x="144379" y="0"/>
                </a:lnTo>
                <a:close/>
              </a:path>
            </a:pathLst>
          </a:custGeom>
          <a:gradFill>
            <a:gsLst>
              <a:gs pos="0">
                <a:srgbClr val="7E5F4A"/>
              </a:gs>
              <a:gs pos="27000">
                <a:srgbClr val="E7CB98"/>
              </a:gs>
              <a:gs pos="72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5" name="KSO_GT4"/>
          <p:cNvSpPr/>
          <p:nvPr/>
        </p:nvSpPr>
        <p:spPr>
          <a:xfrm>
            <a:off x="5414964" y="4813300"/>
            <a:ext cx="1323975" cy="871538"/>
          </a:xfrm>
          <a:custGeom>
            <a:gdLst>
              <a:gd fmla="*/ 0 w 1323696" name="connsiteX0"/>
              <a:gd fmla="*/ 0 h 871147" name="connsiteY0"/>
              <a:gd fmla="*/ 1323696 w 1323696" name="connsiteX1"/>
              <a:gd fmla="*/ 0 h 871147" name="connsiteY1"/>
              <a:gd fmla="*/ 661848 w 1323696" name="connsiteX2"/>
              <a:gd fmla="*/ 871147 h 871147" name="connsiteY2"/>
            </a:gdLst>
            <a:cxnLst>
              <a:cxn ang="0">
                <a:pos x="connsiteX0" y="connsiteY0"/>
              </a:cxn>
              <a:cxn ang="0">
                <a:pos x="connsiteX1" y="connsiteY1"/>
              </a:cxn>
              <a:cxn ang="0">
                <a:pos x="connsiteX2" y="connsiteY2"/>
              </a:cxn>
            </a:cxnLst>
            <a:rect b="b" l="l" r="r" t="t"/>
            <a:pathLst>
              <a:path h="871147" w="1323696">
                <a:moveTo>
                  <a:pt x="0" y="0"/>
                </a:moveTo>
                <a:lnTo>
                  <a:pt x="1323696" y="0"/>
                </a:lnTo>
                <a:lnTo>
                  <a:pt x="661848" y="871147"/>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2000000000000000000" pitchFamily="2" typeface="方正兰亭黑简体"/>
                <a:ea charset="-122" panose="02000000000000000000" pitchFamily="2" typeface="方正兰亭黑简体"/>
              </a:rPr>
              <a:t>文本</a:t>
            </a:r>
          </a:p>
        </p:txBody>
      </p:sp>
      <p:sp>
        <p:nvSpPr>
          <p:cNvPr id="33" name="KSO_GT3"/>
          <p:cNvSpPr/>
          <p:nvPr/>
        </p:nvSpPr>
        <p:spPr>
          <a:xfrm>
            <a:off x="4832350" y="3929063"/>
            <a:ext cx="2470150" cy="755650"/>
          </a:xfrm>
          <a:custGeom>
            <a:rect b="b" l="l" r="r" t="t"/>
            <a:pathLst>
              <a:path h="937284" w="3061735">
                <a:moveTo>
                  <a:pt x="0" y="0"/>
                </a:moveTo>
                <a:lnTo>
                  <a:pt x="3061735" y="0"/>
                </a:lnTo>
                <a:lnTo>
                  <a:pt x="2493758" y="937284"/>
                </a:lnTo>
                <a:lnTo>
                  <a:pt x="567977" y="937284"/>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latin charset="-122" panose="02000000000000000000" pitchFamily="2" typeface="方正兰亭黑简体"/>
                <a:ea charset="-122" panose="02000000000000000000" pitchFamily="2" typeface="方正兰亭黑简体"/>
              </a:rPr>
              <a:t>文本内容</a:t>
            </a:r>
          </a:p>
        </p:txBody>
      </p:sp>
      <p:sp>
        <p:nvSpPr>
          <p:cNvPr id="34" name="KSO_GT2"/>
          <p:cNvSpPr/>
          <p:nvPr/>
        </p:nvSpPr>
        <p:spPr>
          <a:xfrm>
            <a:off x="4305300" y="3044825"/>
            <a:ext cx="3525838" cy="755650"/>
          </a:xfrm>
          <a:custGeom>
            <a:rect b="b" l="l" r="r" t="t"/>
            <a:pathLst>
              <a:path h="937284" w="4370803">
                <a:moveTo>
                  <a:pt x="0" y="0"/>
                </a:moveTo>
                <a:lnTo>
                  <a:pt x="4370803" y="0"/>
                </a:lnTo>
                <a:lnTo>
                  <a:pt x="3802825" y="937284"/>
                </a:lnTo>
                <a:lnTo>
                  <a:pt x="567978" y="937284"/>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latin charset="-122" panose="02000000000000000000" pitchFamily="2" typeface="方正兰亭黑简体"/>
                <a:ea charset="-122" panose="02000000000000000000" pitchFamily="2" typeface="方正兰亭黑简体"/>
              </a:rPr>
              <a:t>文本内容</a:t>
            </a:r>
          </a:p>
        </p:txBody>
      </p:sp>
      <p:sp>
        <p:nvSpPr>
          <p:cNvPr id="35" name="KSO_GT1"/>
          <p:cNvSpPr/>
          <p:nvPr/>
        </p:nvSpPr>
        <p:spPr>
          <a:xfrm>
            <a:off x="3781426" y="2144714"/>
            <a:ext cx="4575175" cy="757237"/>
          </a:xfrm>
          <a:custGeom>
            <a:rect b="b" l="l" r="r" t="t"/>
            <a:pathLst>
              <a:path h="937284" w="5670222">
                <a:moveTo>
                  <a:pt x="0" y="0"/>
                </a:moveTo>
                <a:lnTo>
                  <a:pt x="5670222" y="0"/>
                </a:lnTo>
                <a:lnTo>
                  <a:pt x="5670222" y="5327"/>
                </a:lnTo>
                <a:lnTo>
                  <a:pt x="5105473" y="937284"/>
                </a:lnTo>
                <a:lnTo>
                  <a:pt x="561559" y="937284"/>
                </a:lnTo>
                <a:lnTo>
                  <a:pt x="0" y="1059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lt1"/>
                </a:solidFill>
                <a:latin charset="-122" panose="02000000000000000000" pitchFamily="2" typeface="方正兰亭黑简体"/>
                <a:ea charset="-122" panose="02000000000000000000" pitchFamily="2" typeface="方正兰亭黑简体"/>
              </a:rPr>
              <a:t>文本内容</a:t>
            </a:r>
          </a:p>
        </p:txBody>
      </p:sp>
    </p:spTree>
    <p:extLst>
      <p:ext uri="{BB962C8B-B14F-4D97-AF65-F5344CB8AC3E}">
        <p14:creationId val="10756060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repeatCount="indefinite">
                                  <p:stCondLst>
                                    <p:cond delay="0"/>
                                  </p:stCondLst>
                                  <p:childTnLst>
                                    <p:set>
                                      <p:cBhvr>
                                        <p:cTn dur="1" fill="hold" id="6">
                                          <p:stCondLst>
                                            <p:cond delay="0"/>
                                          </p:stCondLst>
                                        </p:cTn>
                                        <p:tgtEl>
                                          <p:spTgt spid="43"/>
                                        </p:tgtEl>
                                        <p:attrNameLst>
                                          <p:attrName>style.visibility</p:attrName>
                                        </p:attrNameLst>
                                      </p:cBhvr>
                                      <p:to>
                                        <p:strVal val="visible"/>
                                      </p:to>
                                    </p:set>
                                    <p:animEffect filter="wheel(1)" transition="in">
                                      <p:cBhvr>
                                        <p:cTn dur="500" id="7"/>
                                        <p:tgtEl>
                                          <p:spTgt spid="4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additive="base">
                                        <p:cTn dur="500" fill="hold" id="12"/>
                                        <p:tgtEl>
                                          <p:spTgt spid="35"/>
                                        </p:tgtEl>
                                        <p:attrNameLst>
                                          <p:attrName>ppt_x</p:attrName>
                                        </p:attrNameLst>
                                      </p:cBhvr>
                                      <p:tavLst>
                                        <p:tav tm="0">
                                          <p:val>
                                            <p:strVal val="#ppt_x"/>
                                          </p:val>
                                        </p:tav>
                                        <p:tav tm="100000">
                                          <p:val>
                                            <p:strVal val="#ppt_x"/>
                                          </p:val>
                                        </p:tav>
                                      </p:tavLst>
                                    </p:anim>
                                    <p:anim calcmode="lin" valueType="num">
                                      <p:cBhvr additive="base">
                                        <p:cTn dur="500" fill="hold" id="13"/>
                                        <p:tgtEl>
                                          <p:spTgt spid="35"/>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38"/>
                                        </p:tgtEl>
                                        <p:attrNameLst>
                                          <p:attrName>style.visibility</p:attrName>
                                        </p:attrNameLst>
                                      </p:cBhvr>
                                      <p:to>
                                        <p:strVal val="visible"/>
                                      </p:to>
                                    </p:set>
                                    <p:anim calcmode="lin" valueType="num">
                                      <p:cBhvr additive="base">
                                        <p:cTn dur="500" fill="hold" id="16"/>
                                        <p:tgtEl>
                                          <p:spTgt spid="38"/>
                                        </p:tgtEl>
                                        <p:attrNameLst>
                                          <p:attrName>ppt_x</p:attrName>
                                        </p:attrNameLst>
                                      </p:cBhvr>
                                      <p:tavLst>
                                        <p:tav tm="0">
                                          <p:val>
                                            <p:strVal val="#ppt_x"/>
                                          </p:val>
                                        </p:tav>
                                        <p:tav tm="100000">
                                          <p:val>
                                            <p:strVal val="#ppt_x"/>
                                          </p:val>
                                        </p:tav>
                                      </p:tavLst>
                                    </p:anim>
                                    <p:anim calcmode="lin" valueType="num">
                                      <p:cBhvr additive="base">
                                        <p:cTn dur="500" fill="hold" id="17"/>
                                        <p:tgtEl>
                                          <p:spTgt spid="38"/>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1">
                                  <p:stCondLst>
                                    <p:cond delay="0"/>
                                  </p:stCondLst>
                                  <p:childTnLst>
                                    <p:set>
                                      <p:cBhvr>
                                        <p:cTn dur="1" fill="hold" id="21">
                                          <p:stCondLst>
                                            <p:cond delay="0"/>
                                          </p:stCondLst>
                                        </p:cTn>
                                        <p:tgtEl>
                                          <p:spTgt spid="34"/>
                                        </p:tgtEl>
                                        <p:attrNameLst>
                                          <p:attrName>style.visibility</p:attrName>
                                        </p:attrNameLst>
                                      </p:cBhvr>
                                      <p:to>
                                        <p:strVal val="visible"/>
                                      </p:to>
                                    </p:set>
                                    <p:animEffect filter="wipe(up)" transition="in">
                                      <p:cBhvr>
                                        <p:cTn dur="500" id="22"/>
                                        <p:tgtEl>
                                          <p:spTgt spid="34"/>
                                        </p:tgtEl>
                                      </p:cBhvr>
                                    </p:animEffect>
                                  </p:childTnLst>
                                </p:cTn>
                              </p:par>
                              <p:par>
                                <p:cTn fill="hold" grpId="0" id="23" nodeType="withEffect" presetClass="entr" presetID="22" presetSubtype="1">
                                  <p:stCondLst>
                                    <p:cond delay="0"/>
                                  </p:stCondLst>
                                  <p:childTnLst>
                                    <p:set>
                                      <p:cBhvr>
                                        <p:cTn dur="1" fill="hold" id="24">
                                          <p:stCondLst>
                                            <p:cond delay="0"/>
                                          </p:stCondLst>
                                        </p:cTn>
                                        <p:tgtEl>
                                          <p:spTgt spid="37"/>
                                        </p:tgtEl>
                                        <p:attrNameLst>
                                          <p:attrName>style.visibility</p:attrName>
                                        </p:attrNameLst>
                                      </p:cBhvr>
                                      <p:to>
                                        <p:strVal val="visible"/>
                                      </p:to>
                                    </p:set>
                                    <p:animEffect filter="wipe(up)" transition="in">
                                      <p:cBhvr>
                                        <p:cTn dur="500" id="25"/>
                                        <p:tgtEl>
                                          <p:spTgt spid="3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31" presetSubtype="0">
                                  <p:stCondLst>
                                    <p:cond delay="0"/>
                                  </p:stCondLst>
                                  <p:childTnLst>
                                    <p:set>
                                      <p:cBhvr>
                                        <p:cTn dur="1" fill="hold" id="29">
                                          <p:stCondLst>
                                            <p:cond delay="0"/>
                                          </p:stCondLst>
                                        </p:cTn>
                                        <p:tgtEl>
                                          <p:spTgt spid="33"/>
                                        </p:tgtEl>
                                        <p:attrNameLst>
                                          <p:attrName>style.visibility</p:attrName>
                                        </p:attrNameLst>
                                      </p:cBhvr>
                                      <p:to>
                                        <p:strVal val="visible"/>
                                      </p:to>
                                    </p:set>
                                    <p:anim calcmode="lin" valueType="num">
                                      <p:cBhvr>
                                        <p:cTn dur="1000" fill="hold" id="30"/>
                                        <p:tgtEl>
                                          <p:spTgt spid="33"/>
                                        </p:tgtEl>
                                        <p:attrNameLst>
                                          <p:attrName>ppt_w</p:attrName>
                                        </p:attrNameLst>
                                      </p:cBhvr>
                                      <p:tavLst>
                                        <p:tav tm="0">
                                          <p:val>
                                            <p:fltVal val="0"/>
                                          </p:val>
                                        </p:tav>
                                        <p:tav tm="100000">
                                          <p:val>
                                            <p:strVal val="#ppt_w"/>
                                          </p:val>
                                        </p:tav>
                                      </p:tavLst>
                                    </p:anim>
                                    <p:anim calcmode="lin" valueType="num">
                                      <p:cBhvr>
                                        <p:cTn dur="1000" fill="hold" id="31"/>
                                        <p:tgtEl>
                                          <p:spTgt spid="33"/>
                                        </p:tgtEl>
                                        <p:attrNameLst>
                                          <p:attrName>ppt_h</p:attrName>
                                        </p:attrNameLst>
                                      </p:cBhvr>
                                      <p:tavLst>
                                        <p:tav tm="0">
                                          <p:val>
                                            <p:fltVal val="0"/>
                                          </p:val>
                                        </p:tav>
                                        <p:tav tm="100000">
                                          <p:val>
                                            <p:strVal val="#ppt_h"/>
                                          </p:val>
                                        </p:tav>
                                      </p:tavLst>
                                    </p:anim>
                                    <p:anim calcmode="lin" valueType="num">
                                      <p:cBhvr>
                                        <p:cTn dur="1000" fill="hold" id="32"/>
                                        <p:tgtEl>
                                          <p:spTgt spid="33"/>
                                        </p:tgtEl>
                                        <p:attrNameLst>
                                          <p:attrName>style.rotation</p:attrName>
                                        </p:attrNameLst>
                                      </p:cBhvr>
                                      <p:tavLst>
                                        <p:tav tm="0">
                                          <p:val>
                                            <p:fltVal val="90"/>
                                          </p:val>
                                        </p:tav>
                                        <p:tav tm="100000">
                                          <p:val>
                                            <p:fltVal val="0"/>
                                          </p:val>
                                        </p:tav>
                                      </p:tavLst>
                                    </p:anim>
                                    <p:animEffect filter="fade" transition="in">
                                      <p:cBhvr>
                                        <p:cTn dur="1000" id="33"/>
                                        <p:tgtEl>
                                          <p:spTgt spid="33"/>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p:cTn dur="1000" fill="hold" id="36"/>
                                        <p:tgtEl>
                                          <p:spTgt spid="36"/>
                                        </p:tgtEl>
                                        <p:attrNameLst>
                                          <p:attrName>ppt_w</p:attrName>
                                        </p:attrNameLst>
                                      </p:cBhvr>
                                      <p:tavLst>
                                        <p:tav tm="0">
                                          <p:val>
                                            <p:fltVal val="0"/>
                                          </p:val>
                                        </p:tav>
                                        <p:tav tm="100000">
                                          <p:val>
                                            <p:strVal val="#ppt_w"/>
                                          </p:val>
                                        </p:tav>
                                      </p:tavLst>
                                    </p:anim>
                                    <p:anim calcmode="lin" valueType="num">
                                      <p:cBhvr>
                                        <p:cTn dur="1000" fill="hold" id="37"/>
                                        <p:tgtEl>
                                          <p:spTgt spid="36"/>
                                        </p:tgtEl>
                                        <p:attrNameLst>
                                          <p:attrName>ppt_h</p:attrName>
                                        </p:attrNameLst>
                                      </p:cBhvr>
                                      <p:tavLst>
                                        <p:tav tm="0">
                                          <p:val>
                                            <p:fltVal val="0"/>
                                          </p:val>
                                        </p:tav>
                                        <p:tav tm="100000">
                                          <p:val>
                                            <p:strVal val="#ppt_h"/>
                                          </p:val>
                                        </p:tav>
                                      </p:tavLst>
                                    </p:anim>
                                    <p:anim calcmode="lin" valueType="num">
                                      <p:cBhvr>
                                        <p:cTn dur="1000" fill="hold" id="38"/>
                                        <p:tgtEl>
                                          <p:spTgt spid="36"/>
                                        </p:tgtEl>
                                        <p:attrNameLst>
                                          <p:attrName>style.rotation</p:attrName>
                                        </p:attrNameLst>
                                      </p:cBhvr>
                                      <p:tavLst>
                                        <p:tav tm="0">
                                          <p:val>
                                            <p:fltVal val="90"/>
                                          </p:val>
                                        </p:tav>
                                        <p:tav tm="100000">
                                          <p:val>
                                            <p:fltVal val="0"/>
                                          </p:val>
                                        </p:tav>
                                      </p:tavLst>
                                    </p:anim>
                                    <p:animEffect filter="fade" transition="in">
                                      <p:cBhvr>
                                        <p:cTn dur="1000" id="39"/>
                                        <p:tgtEl>
                                          <p:spTgt spid="3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53" presetSubtype="0">
                                  <p:stCondLst>
                                    <p:cond delay="0"/>
                                  </p:stCondLst>
                                  <p:childTnLst>
                                    <p:set>
                                      <p:cBhvr>
                                        <p:cTn dur="1" fill="hold" id="43">
                                          <p:stCondLst>
                                            <p:cond delay="0"/>
                                          </p:stCondLst>
                                        </p:cTn>
                                        <p:tgtEl>
                                          <p:spTgt spid="45"/>
                                        </p:tgtEl>
                                        <p:attrNameLst>
                                          <p:attrName>style.visibility</p:attrName>
                                        </p:attrNameLst>
                                      </p:cBhvr>
                                      <p:to>
                                        <p:strVal val="visible"/>
                                      </p:to>
                                    </p:set>
                                    <p:anim calcmode="lin" valueType="num">
                                      <p:cBhvr>
                                        <p:cTn dur="500" fill="hold" id="44"/>
                                        <p:tgtEl>
                                          <p:spTgt spid="45"/>
                                        </p:tgtEl>
                                        <p:attrNameLst>
                                          <p:attrName>ppt_w</p:attrName>
                                        </p:attrNameLst>
                                      </p:cBhvr>
                                      <p:tavLst>
                                        <p:tav tm="0">
                                          <p:val>
                                            <p:fltVal val="0"/>
                                          </p:val>
                                        </p:tav>
                                        <p:tav tm="100000">
                                          <p:val>
                                            <p:strVal val="#ppt_w"/>
                                          </p:val>
                                        </p:tav>
                                      </p:tavLst>
                                    </p:anim>
                                    <p:anim calcmode="lin" valueType="num">
                                      <p:cBhvr>
                                        <p:cTn dur="500" fill="hold" id="45"/>
                                        <p:tgtEl>
                                          <p:spTgt spid="45"/>
                                        </p:tgtEl>
                                        <p:attrNameLst>
                                          <p:attrName>ppt_h</p:attrName>
                                        </p:attrNameLst>
                                      </p:cBhvr>
                                      <p:tavLst>
                                        <p:tav tm="0">
                                          <p:val>
                                            <p:fltVal val="0"/>
                                          </p:val>
                                        </p:tav>
                                        <p:tav tm="100000">
                                          <p:val>
                                            <p:strVal val="#ppt_h"/>
                                          </p:val>
                                        </p:tav>
                                      </p:tavLst>
                                    </p:anim>
                                    <p:animEffect filter="fade" transition="in">
                                      <p:cBhvr>
                                        <p:cTn dur="500" id="46"/>
                                        <p:tgtEl>
                                          <p:spTgt spid="45"/>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32"/>
                                        </p:tgtEl>
                                        <p:attrNameLst>
                                          <p:attrName>style.visibility</p:attrName>
                                        </p:attrNameLst>
                                      </p:cBhvr>
                                      <p:to>
                                        <p:strVal val="visible"/>
                                      </p:to>
                                    </p:set>
                                    <p:anim calcmode="lin" valueType="num">
                                      <p:cBhvr>
                                        <p:cTn dur="500" fill="hold" id="49"/>
                                        <p:tgtEl>
                                          <p:spTgt spid="32"/>
                                        </p:tgtEl>
                                        <p:attrNameLst>
                                          <p:attrName>ppt_w</p:attrName>
                                        </p:attrNameLst>
                                      </p:cBhvr>
                                      <p:tavLst>
                                        <p:tav tm="0">
                                          <p:val>
                                            <p:fltVal val="0"/>
                                          </p:val>
                                        </p:tav>
                                        <p:tav tm="100000">
                                          <p:val>
                                            <p:strVal val="#ppt_w"/>
                                          </p:val>
                                        </p:tav>
                                      </p:tavLst>
                                    </p:anim>
                                    <p:anim calcmode="lin" valueType="num">
                                      <p:cBhvr>
                                        <p:cTn dur="500" fill="hold" id="50"/>
                                        <p:tgtEl>
                                          <p:spTgt spid="32"/>
                                        </p:tgtEl>
                                        <p:attrNameLst>
                                          <p:attrName>ppt_h</p:attrName>
                                        </p:attrNameLst>
                                      </p:cBhvr>
                                      <p:tavLst>
                                        <p:tav tm="0">
                                          <p:val>
                                            <p:fltVal val="0"/>
                                          </p:val>
                                        </p:tav>
                                        <p:tav tm="100000">
                                          <p:val>
                                            <p:strVal val="#ppt_h"/>
                                          </p:val>
                                        </p:tav>
                                      </p:tavLst>
                                    </p:anim>
                                    <p:animEffect filter="fade" transition="in">
                                      <p:cBhvr>
                                        <p:cTn dur="500" id="5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32"/>
      <p:bldP grpId="0" spid="36"/>
      <p:bldP grpId="0" spid="37"/>
      <p:bldP grpId="0" spid="38"/>
      <p:bldP grpId="0" spid="45"/>
      <p:bldP grpId="0" spid="33"/>
      <p:bldP grpId="0" spid="34"/>
      <p:bldP grpId="0" spid="3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5225842" y="2124094"/>
            <a:ext cx="4209143" cy="411550"/>
            <a:chOff x="5225842" y="2124094"/>
            <a:chExt cx="4209143" cy="411550"/>
          </a:xfrm>
          <a:gradFill>
            <a:gsLst>
              <a:gs pos="0">
                <a:srgbClr val="7E5F4A"/>
              </a:gs>
              <a:gs pos="47000">
                <a:srgbClr val="E7CB98"/>
              </a:gs>
              <a:gs pos="83000">
                <a:srgbClr val="7E5F4A"/>
              </a:gs>
              <a:gs pos="100000">
                <a:srgbClr val="E7CB98"/>
              </a:gs>
            </a:gsLst>
            <a:lin ang="0" scaled="0"/>
          </a:gradFill>
        </p:grpSpPr>
        <p:sp>
          <p:nvSpPr>
            <p:cNvPr id="5" name="MH_Entry_1">
              <a:hlinkClick action="ppaction://hlinksldjump" r:id="rId4"/>
            </p:cNvPr>
            <p:cNvSpPr txBox="1"/>
            <p:nvPr>
              <p:custDataLst>
                <p:tags r:id="rId3"/>
              </p:custDataLst>
            </p:nvPr>
          </p:nvSpPr>
          <p:spPr>
            <a:xfrm>
              <a:off x="5452784" y="2124094"/>
              <a:ext cx="3982201" cy="411550"/>
            </a:xfrm>
            <a:custGeom>
              <a:gdLst>
                <a:gd fmla="*/ 4234772 w 4234772" name="connsiteX0"/>
                <a:gd fmla="*/ 539998 h 539998" name="connsiteY0"/>
                <a:gd fmla="*/ 0 w 4234772" name="connsiteX1"/>
                <a:gd fmla="*/ 539998 h 539998" name="connsiteY1"/>
                <a:gd fmla="*/ 0 w 4234772" name="connsiteX2"/>
                <a:gd fmla="*/ 0 h 539998" name="connsiteY2"/>
                <a:gd fmla="*/ 4234772 w 4234772" name="connsiteX3"/>
                <a:gd fmla="*/ 0 h 539998" name="connsiteY3"/>
                <a:gd fmla="*/ 4326212 w 4326212" name="connsiteX4"/>
                <a:gd fmla="*/ 631438 h 631438" name="connsiteY4"/>
              </a:gdLst>
              <a:cxnLst>
                <a:cxn ang="0">
                  <a:pos x="connsiteX0" y="connsiteY0"/>
                </a:cxn>
                <a:cxn ang="0">
                  <a:pos x="connsiteX1" y="connsiteY1"/>
                </a:cxn>
                <a:cxn ang="0">
                  <a:pos x="connsiteX2" y="connsiteY2"/>
                </a:cxn>
                <a:cxn ang="0">
                  <a:pos x="connsiteX3" y="connsiteY3"/>
                </a:cxn>
              </a:cxnLst>
              <a:rect b="b" l="l" r="r" t="t"/>
              <a:pathLst>
                <a:path h="539998" w="4234772">
                  <a:moveTo>
                    <a:pt x="4234772" y="539998"/>
                  </a:moveTo>
                  <a:lnTo>
                    <a:pt x="0" y="539998"/>
                  </a:lnTo>
                  <a:lnTo>
                    <a:pt x="0" y="0"/>
                  </a:lnTo>
                  <a:lnTo>
                    <a:pt x="4234772" y="0"/>
                  </a:lnTo>
                </a:path>
              </a:pathLst>
            </a:custGeom>
            <a:grpFill/>
            <a:ln w="3175">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ln>
          </p:spPr>
          <p:txBody>
            <a:bodyPr anchor="ctr" anchorCtr="0" bIns="0" lIns="396000" rIns="0" rtlCol="0" tIns="0" wrap="square">
              <a:normAutofit/>
            </a:bodyPr>
            <a:lstStyle/>
            <a:p>
              <a:pPr>
                <a:lnSpc>
                  <a:spcPct val="130000"/>
                </a:lnSpc>
              </a:pPr>
              <a:r>
                <a:rPr altLang="en-US" lang="zh-CN" sz="2000">
                  <a:latin typeface="+mn-ea"/>
                </a:rPr>
                <a:t>请在这里输入您的标题</a:t>
              </a:r>
            </a:p>
          </p:txBody>
        </p:sp>
        <p:sp>
          <p:nvSpPr>
            <p:cNvPr id="38" name="MH_Number_1">
              <a:hlinkClick action="ppaction://hlinksldjump" r:id="rId4"/>
            </p:cNvPr>
            <p:cNvSpPr/>
            <p:nvPr>
              <p:custDataLst>
                <p:tags r:id="rId5"/>
              </p:custDataLst>
            </p:nvPr>
          </p:nvSpPr>
          <p:spPr bwMode="auto">
            <a:xfrm>
              <a:off x="5225842" y="2124094"/>
              <a:ext cx="411552" cy="411550"/>
            </a:xfrm>
            <a:prstGeom prst="ellipse">
              <a:avLst/>
            </a:prstGeom>
            <a:grpFill/>
            <a:ln w="9525">
              <a:noFill/>
              <a:miter lim="800000"/>
            </a:ln>
          </p:spPr>
          <p:txBody>
            <a:bodyPr anchor="ctr" bIns="0" lIns="0" rIns="0" tIns="0" wrap="square">
              <a:noAutofit/>
            </a:bodyPr>
            <a:lstStyle/>
            <a:p>
              <a:pPr algn="ctr">
                <a:spcBef>
                  <a:spcPct val="0"/>
                </a:spcBef>
              </a:pPr>
              <a:r>
                <a:rPr altLang="zh-CN" lang="en-US" sz="2400">
                  <a:solidFill>
                    <a:schemeClr val="bg1"/>
                  </a:solidFill>
                  <a:ea charset="-122" panose="02010600040101010101" pitchFamily="2" typeface="华文细黑"/>
                  <a:cs charset="0" panose="02020603050405020304" pitchFamily="18" typeface="Times New Roman"/>
                </a:rPr>
                <a:t>1</a:t>
              </a:r>
            </a:p>
          </p:txBody>
        </p:sp>
      </p:grpSp>
      <p:grpSp>
        <p:nvGrpSpPr>
          <p:cNvPr id="2" name="组合 1"/>
          <p:cNvGrpSpPr/>
          <p:nvPr/>
        </p:nvGrpSpPr>
        <p:grpSpPr>
          <a:xfrm>
            <a:off x="5225842" y="3017450"/>
            <a:ext cx="4209143" cy="411550"/>
            <a:chOff x="5225842" y="3017450"/>
            <a:chExt cx="4209143" cy="411550"/>
          </a:xfrm>
          <a:gradFill>
            <a:gsLst>
              <a:gs pos="0">
                <a:srgbClr val="7E5F4A"/>
              </a:gs>
              <a:gs pos="47000">
                <a:srgbClr val="E7CB98"/>
              </a:gs>
              <a:gs pos="83000">
                <a:srgbClr val="7E5F4A"/>
              </a:gs>
              <a:gs pos="100000">
                <a:srgbClr val="E7CB98"/>
              </a:gs>
            </a:gsLst>
            <a:lin ang="0" scaled="0"/>
          </a:gradFill>
        </p:grpSpPr>
        <p:sp>
          <p:nvSpPr>
            <p:cNvPr id="46" name="MH_Entry_2">
              <a:hlinkClick action="ppaction://hlinksldjump" r:id="rId7"/>
            </p:cNvPr>
            <p:cNvSpPr txBox="1"/>
            <p:nvPr>
              <p:custDataLst>
                <p:tags r:id="rId6"/>
              </p:custDataLst>
            </p:nvPr>
          </p:nvSpPr>
          <p:spPr>
            <a:xfrm>
              <a:off x="5452784" y="3017450"/>
              <a:ext cx="3982201" cy="411550"/>
            </a:xfrm>
            <a:custGeom>
              <a:gdLst>
                <a:gd fmla="*/ 4234772 w 4234772" name="connsiteX0"/>
                <a:gd fmla="*/ 539998 h 539998" name="connsiteY0"/>
                <a:gd fmla="*/ 0 w 4234772" name="connsiteX1"/>
                <a:gd fmla="*/ 539998 h 539998" name="connsiteY1"/>
                <a:gd fmla="*/ 0 w 4234772" name="connsiteX2"/>
                <a:gd fmla="*/ 0 h 539998" name="connsiteY2"/>
                <a:gd fmla="*/ 4234772 w 4234772" name="connsiteX3"/>
                <a:gd fmla="*/ 0 h 539998" name="connsiteY3"/>
                <a:gd fmla="*/ 4326212 w 4326212" name="connsiteX4"/>
                <a:gd fmla="*/ 631438 h 631438" name="connsiteY4"/>
              </a:gdLst>
              <a:cxnLst>
                <a:cxn ang="0">
                  <a:pos x="connsiteX0" y="connsiteY0"/>
                </a:cxn>
                <a:cxn ang="0">
                  <a:pos x="connsiteX1" y="connsiteY1"/>
                </a:cxn>
                <a:cxn ang="0">
                  <a:pos x="connsiteX2" y="connsiteY2"/>
                </a:cxn>
                <a:cxn ang="0">
                  <a:pos x="connsiteX3" y="connsiteY3"/>
                </a:cxn>
              </a:cxnLst>
              <a:rect b="b" l="l" r="r" t="t"/>
              <a:pathLst>
                <a:path h="539998" w="4234772">
                  <a:moveTo>
                    <a:pt x="4234772" y="539998"/>
                  </a:moveTo>
                  <a:lnTo>
                    <a:pt x="0" y="539998"/>
                  </a:lnTo>
                  <a:lnTo>
                    <a:pt x="0" y="0"/>
                  </a:lnTo>
                  <a:lnTo>
                    <a:pt x="4234772" y="0"/>
                  </a:lnTo>
                </a:path>
              </a:pathLst>
            </a:custGeom>
            <a:grpFill/>
            <a:ln w="3175">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ln>
          </p:spPr>
          <p:txBody>
            <a:bodyPr anchor="ctr" anchorCtr="0" bIns="0" lIns="396000" rIns="0" rtlCol="0" tIns="0" wrap="square">
              <a:normAutofit/>
            </a:bodyPr>
            <a:lstStyle>
              <a:defPPr>
                <a:defRPr lang="zh-CN"/>
              </a:defPPr>
              <a:lvl1pPr>
                <a:lnSpc>
                  <a:spcPct val="130000"/>
                </a:lnSpc>
                <a:defRPr sz="2000">
                  <a:latin charset="-122" panose="02010600040101010101" pitchFamily="2" typeface="华文细黑"/>
                  <a:ea charset="-122" panose="02010600040101010101" pitchFamily="2" typeface="华文细黑"/>
                </a:defRPr>
              </a:lvl1pPr>
            </a:lstStyle>
            <a:p>
              <a:r>
                <a:rPr altLang="en-US" lang="zh-CN">
                  <a:latin typeface="+mn-ea"/>
                  <a:ea typeface="+mn-ea"/>
                </a:rPr>
                <a:t>请在这里输入您的标题</a:t>
              </a:r>
            </a:p>
          </p:txBody>
        </p:sp>
        <p:sp>
          <p:nvSpPr>
            <p:cNvPr id="47" name="MH_Number_2">
              <a:hlinkClick action="ppaction://hlinksldjump" r:id="rId7"/>
            </p:cNvPr>
            <p:cNvSpPr/>
            <p:nvPr>
              <p:custDataLst>
                <p:tags r:id="rId8"/>
              </p:custDataLst>
            </p:nvPr>
          </p:nvSpPr>
          <p:spPr bwMode="auto">
            <a:xfrm>
              <a:off x="5225842" y="3017450"/>
              <a:ext cx="411552" cy="411550"/>
            </a:xfrm>
            <a:prstGeom prst="ellipse">
              <a:avLst/>
            </a:prstGeom>
            <a:grpFill/>
            <a:ln w="9525">
              <a:noFill/>
              <a:miter lim="800000"/>
            </a:ln>
          </p:spPr>
          <p:txBody>
            <a:bodyPr anchor="ctr" bIns="0" lIns="0" rIns="0" tIns="0" wrap="square">
              <a:noAutofit/>
            </a:bodyPr>
            <a:lstStyle/>
            <a:p>
              <a:pPr algn="ctr">
                <a:spcBef>
                  <a:spcPct val="0"/>
                </a:spcBef>
              </a:pPr>
              <a:r>
                <a:rPr altLang="zh-CN" lang="en-US" sz="2400">
                  <a:solidFill>
                    <a:schemeClr val="bg1"/>
                  </a:solidFill>
                  <a:ea charset="-122" panose="02010600040101010101" pitchFamily="2" typeface="华文细黑"/>
                  <a:cs charset="0" panose="02020603050405020304" pitchFamily="18" typeface="Times New Roman"/>
                </a:rPr>
                <a:t>2</a:t>
              </a:r>
            </a:p>
          </p:txBody>
        </p:sp>
      </p:grpSp>
      <p:sp>
        <p:nvSpPr>
          <p:cNvPr id="71" name="MH_Others_1"/>
          <p:cNvSpPr txBox="1"/>
          <p:nvPr>
            <p:custDataLst>
              <p:tags r:id="rId9"/>
            </p:custDataLst>
          </p:nvPr>
        </p:nvSpPr>
        <p:spPr>
          <a:xfrm>
            <a:off x="2154659" y="1259359"/>
            <a:ext cx="1759819" cy="799977"/>
          </a:xfrm>
          <a:prstGeom prst="rect">
            <a:avLst/>
          </a:prstGeom>
          <a:noFill/>
        </p:spPr>
        <p:txBody>
          <a:bodyPr anchor="ctr" anchorCtr="0" bIns="0" lIns="0" rIns="0" rtlCol="0" tIns="0" wrap="square">
            <a:noAutofit/>
          </a:bodyPr>
          <a:lstStyle/>
          <a:p>
            <a:pPr algn="ctr"/>
            <a:r>
              <a:rPr altLang="en-US" b="1" lang="zh-CN" sz="4800">
                <a:gradFill>
                  <a:gsLst>
                    <a:gs pos="0">
                      <a:srgbClr val="7E5F4A"/>
                    </a:gs>
                    <a:gs pos="50000">
                      <a:srgbClr val="E7CB98"/>
                    </a:gs>
                    <a:gs pos="100000">
                      <a:srgbClr val="7E5F4A"/>
                    </a:gs>
                  </a:gsLst>
                  <a:path path="circle">
                    <a:fillToRect b="180000" l="50000" r="50000" t="-80000"/>
                  </a:path>
                </a:gradFill>
                <a:latin charset="-122" panose="020b0503020204020204" pitchFamily="34" typeface="微软雅黑"/>
                <a:ea charset="-122" panose="020b0503020204020204" pitchFamily="34" typeface="微软雅黑"/>
              </a:rPr>
              <a:t>目 录</a:t>
            </a:r>
          </a:p>
        </p:txBody>
      </p:sp>
      <p:sp>
        <p:nvSpPr>
          <p:cNvPr id="72" name="MH_Others_2"/>
          <p:cNvSpPr txBox="1"/>
          <p:nvPr>
            <p:custDataLst>
              <p:tags r:id="rId10"/>
            </p:custDataLst>
          </p:nvPr>
        </p:nvSpPr>
        <p:spPr>
          <a:xfrm>
            <a:off x="1688541" y="1936650"/>
            <a:ext cx="2692052" cy="396240"/>
          </a:xfrm>
          <a:prstGeom prst="rect">
            <a:avLst/>
          </a:prstGeom>
          <a:noFill/>
        </p:spPr>
        <p:txBody>
          <a:bodyPr wrap="square">
            <a:spAutoFit/>
          </a:bodyPr>
          <a:lstStyle/>
          <a:p>
            <a:pPr algn="ctr">
              <a:defRPr/>
            </a:pPr>
            <a:r>
              <a:rPr altLang="zh-CN" lang="en-US" spc="400" sz="2000">
                <a:solidFill>
                  <a:srgbClr val="DDDDDD"/>
                </a:solidFill>
                <a:latin charset="-122" panose="020b0503020204020204" pitchFamily="34" typeface="微软雅黑"/>
                <a:ea charset="-122" panose="020b0503020204020204" pitchFamily="34" typeface="微软雅黑"/>
              </a:rPr>
              <a:t>CONTENTS</a:t>
            </a:r>
          </a:p>
        </p:txBody>
      </p:sp>
      <p:grpSp>
        <p:nvGrpSpPr>
          <p:cNvPr id="13" name="组合 12"/>
          <p:cNvGrpSpPr/>
          <p:nvPr/>
        </p:nvGrpSpPr>
        <p:grpSpPr>
          <a:xfrm>
            <a:off x="5225842" y="3730514"/>
            <a:ext cx="4209143" cy="411550"/>
            <a:chOff x="5225842" y="3017450"/>
            <a:chExt cx="4209143" cy="411550"/>
          </a:xfrm>
          <a:gradFill>
            <a:gsLst>
              <a:gs pos="0">
                <a:srgbClr val="7E5F4A"/>
              </a:gs>
              <a:gs pos="47000">
                <a:srgbClr val="E7CB98"/>
              </a:gs>
              <a:gs pos="83000">
                <a:srgbClr val="7E5F4A"/>
              </a:gs>
              <a:gs pos="100000">
                <a:srgbClr val="E7CB98"/>
              </a:gs>
            </a:gsLst>
            <a:lin ang="0" scaled="0"/>
          </a:gradFill>
        </p:grpSpPr>
        <p:sp>
          <p:nvSpPr>
            <p:cNvPr id="14" name="MH_Entry_2">
              <a:hlinkClick action="ppaction://hlinksldjump" r:id="rId7"/>
            </p:cNvPr>
            <p:cNvSpPr txBox="1"/>
            <p:nvPr>
              <p:custDataLst>
                <p:tags r:id="rId11"/>
              </p:custDataLst>
            </p:nvPr>
          </p:nvSpPr>
          <p:spPr>
            <a:xfrm>
              <a:off x="5452784" y="3017450"/>
              <a:ext cx="3982201" cy="411550"/>
            </a:xfrm>
            <a:custGeom>
              <a:gdLst>
                <a:gd fmla="*/ 4234772 w 4234772" name="connsiteX0"/>
                <a:gd fmla="*/ 539998 h 539998" name="connsiteY0"/>
                <a:gd fmla="*/ 0 w 4234772" name="connsiteX1"/>
                <a:gd fmla="*/ 539998 h 539998" name="connsiteY1"/>
                <a:gd fmla="*/ 0 w 4234772" name="connsiteX2"/>
                <a:gd fmla="*/ 0 h 539998" name="connsiteY2"/>
                <a:gd fmla="*/ 4234772 w 4234772" name="connsiteX3"/>
                <a:gd fmla="*/ 0 h 539998" name="connsiteY3"/>
                <a:gd fmla="*/ 4326212 w 4326212" name="connsiteX4"/>
                <a:gd fmla="*/ 631438 h 631438" name="connsiteY4"/>
              </a:gdLst>
              <a:cxnLst>
                <a:cxn ang="0">
                  <a:pos x="connsiteX0" y="connsiteY0"/>
                </a:cxn>
                <a:cxn ang="0">
                  <a:pos x="connsiteX1" y="connsiteY1"/>
                </a:cxn>
                <a:cxn ang="0">
                  <a:pos x="connsiteX2" y="connsiteY2"/>
                </a:cxn>
                <a:cxn ang="0">
                  <a:pos x="connsiteX3" y="connsiteY3"/>
                </a:cxn>
              </a:cxnLst>
              <a:rect b="b" l="l" r="r" t="t"/>
              <a:pathLst>
                <a:path h="539998" w="4234772">
                  <a:moveTo>
                    <a:pt x="4234772" y="539998"/>
                  </a:moveTo>
                  <a:lnTo>
                    <a:pt x="0" y="539998"/>
                  </a:lnTo>
                  <a:lnTo>
                    <a:pt x="0" y="0"/>
                  </a:lnTo>
                  <a:lnTo>
                    <a:pt x="4234772" y="0"/>
                  </a:lnTo>
                </a:path>
              </a:pathLst>
            </a:custGeom>
            <a:grpFill/>
            <a:ln w="3175">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ln>
          </p:spPr>
          <p:txBody>
            <a:bodyPr anchor="ctr" anchorCtr="0" bIns="0" lIns="396000" rIns="0" rtlCol="0" tIns="0" wrap="square">
              <a:normAutofit/>
            </a:bodyPr>
            <a:lstStyle>
              <a:defPPr>
                <a:defRPr lang="zh-CN"/>
              </a:defPPr>
              <a:lvl1pPr>
                <a:lnSpc>
                  <a:spcPct val="130000"/>
                </a:lnSpc>
                <a:defRPr sz="2000">
                  <a:latin charset="-122" panose="02010600040101010101" pitchFamily="2" typeface="华文细黑"/>
                  <a:ea charset="-122" panose="02010600040101010101" pitchFamily="2" typeface="华文细黑"/>
                </a:defRPr>
              </a:lvl1pPr>
            </a:lstStyle>
            <a:p>
              <a:r>
                <a:rPr altLang="en-US" lang="zh-CN">
                  <a:latin typeface="+mn-ea"/>
                  <a:ea typeface="+mn-ea"/>
                </a:rPr>
                <a:t>请在这里输入您的标题</a:t>
              </a:r>
            </a:p>
          </p:txBody>
        </p:sp>
        <p:sp>
          <p:nvSpPr>
            <p:cNvPr id="15" name="MH_Number_2">
              <a:hlinkClick action="ppaction://hlinksldjump" r:id="rId7"/>
            </p:cNvPr>
            <p:cNvSpPr/>
            <p:nvPr>
              <p:custDataLst>
                <p:tags r:id="rId12"/>
              </p:custDataLst>
            </p:nvPr>
          </p:nvSpPr>
          <p:spPr bwMode="auto">
            <a:xfrm>
              <a:off x="5225842" y="3017450"/>
              <a:ext cx="411552" cy="411550"/>
            </a:xfrm>
            <a:prstGeom prst="ellipse">
              <a:avLst/>
            </a:prstGeom>
            <a:grpFill/>
            <a:ln w="9525">
              <a:noFill/>
              <a:miter lim="800000"/>
            </a:ln>
          </p:spPr>
          <p:txBody>
            <a:bodyPr anchor="ctr" bIns="0" lIns="0" rIns="0" tIns="0" wrap="square">
              <a:noAutofit/>
            </a:bodyPr>
            <a:lstStyle/>
            <a:p>
              <a:pPr algn="ctr">
                <a:spcBef>
                  <a:spcPct val="0"/>
                </a:spcBef>
              </a:pPr>
              <a:r>
                <a:rPr altLang="zh-CN" lang="en-US" smtClean="0" sz="2400">
                  <a:solidFill>
                    <a:schemeClr val="bg1"/>
                  </a:solidFill>
                  <a:ea charset="-122" panose="02010600040101010101" pitchFamily="2" typeface="华文细黑"/>
                  <a:cs charset="0" panose="02020603050405020304" pitchFamily="18" typeface="Times New Roman"/>
                </a:rPr>
                <a:t>3</a:t>
              </a:r>
            </a:p>
          </p:txBody>
        </p:sp>
      </p:grpSp>
      <p:grpSp>
        <p:nvGrpSpPr>
          <p:cNvPr id="16" name="组合 15"/>
          <p:cNvGrpSpPr/>
          <p:nvPr/>
        </p:nvGrpSpPr>
        <p:grpSpPr>
          <a:xfrm>
            <a:off x="5225842" y="4577802"/>
            <a:ext cx="4209143" cy="411550"/>
            <a:chOff x="5225842" y="3017450"/>
            <a:chExt cx="4209143" cy="411550"/>
          </a:xfrm>
          <a:gradFill>
            <a:gsLst>
              <a:gs pos="0">
                <a:srgbClr val="7E5F4A"/>
              </a:gs>
              <a:gs pos="47000">
                <a:srgbClr val="E7CB98"/>
              </a:gs>
              <a:gs pos="83000">
                <a:srgbClr val="7E5F4A"/>
              </a:gs>
              <a:gs pos="100000">
                <a:srgbClr val="E7CB98"/>
              </a:gs>
            </a:gsLst>
            <a:lin ang="0" scaled="0"/>
          </a:gradFill>
        </p:grpSpPr>
        <p:sp>
          <p:nvSpPr>
            <p:cNvPr id="17" name="MH_Entry_2">
              <a:hlinkClick action="ppaction://hlinksldjump" r:id="rId7"/>
            </p:cNvPr>
            <p:cNvSpPr txBox="1"/>
            <p:nvPr>
              <p:custDataLst>
                <p:tags r:id="rId13"/>
              </p:custDataLst>
            </p:nvPr>
          </p:nvSpPr>
          <p:spPr>
            <a:xfrm>
              <a:off x="5452784" y="3017450"/>
              <a:ext cx="3982201" cy="411550"/>
            </a:xfrm>
            <a:custGeom>
              <a:gdLst>
                <a:gd fmla="*/ 4234772 w 4234772" name="connsiteX0"/>
                <a:gd fmla="*/ 539998 h 539998" name="connsiteY0"/>
                <a:gd fmla="*/ 0 w 4234772" name="connsiteX1"/>
                <a:gd fmla="*/ 539998 h 539998" name="connsiteY1"/>
                <a:gd fmla="*/ 0 w 4234772" name="connsiteX2"/>
                <a:gd fmla="*/ 0 h 539998" name="connsiteY2"/>
                <a:gd fmla="*/ 4234772 w 4234772" name="connsiteX3"/>
                <a:gd fmla="*/ 0 h 539998" name="connsiteY3"/>
                <a:gd fmla="*/ 4326212 w 4326212" name="connsiteX4"/>
                <a:gd fmla="*/ 631438 h 631438" name="connsiteY4"/>
              </a:gdLst>
              <a:cxnLst>
                <a:cxn ang="0">
                  <a:pos x="connsiteX0" y="connsiteY0"/>
                </a:cxn>
                <a:cxn ang="0">
                  <a:pos x="connsiteX1" y="connsiteY1"/>
                </a:cxn>
                <a:cxn ang="0">
                  <a:pos x="connsiteX2" y="connsiteY2"/>
                </a:cxn>
                <a:cxn ang="0">
                  <a:pos x="connsiteX3" y="connsiteY3"/>
                </a:cxn>
              </a:cxnLst>
              <a:rect b="b" l="l" r="r" t="t"/>
              <a:pathLst>
                <a:path h="539998" w="4234772">
                  <a:moveTo>
                    <a:pt x="4234772" y="539998"/>
                  </a:moveTo>
                  <a:lnTo>
                    <a:pt x="0" y="539998"/>
                  </a:lnTo>
                  <a:lnTo>
                    <a:pt x="0" y="0"/>
                  </a:lnTo>
                  <a:lnTo>
                    <a:pt x="4234772" y="0"/>
                  </a:lnTo>
                </a:path>
              </a:pathLst>
            </a:custGeom>
            <a:grpFill/>
            <a:ln w="3175">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ln>
          </p:spPr>
          <p:txBody>
            <a:bodyPr anchor="ctr" anchorCtr="0" bIns="0" lIns="396000" rIns="0" rtlCol="0" tIns="0" wrap="square">
              <a:normAutofit/>
            </a:bodyPr>
            <a:lstStyle>
              <a:defPPr>
                <a:defRPr lang="zh-CN"/>
              </a:defPPr>
              <a:lvl1pPr>
                <a:lnSpc>
                  <a:spcPct val="130000"/>
                </a:lnSpc>
                <a:defRPr sz="2000">
                  <a:latin charset="-122" panose="02010600040101010101" pitchFamily="2" typeface="华文细黑"/>
                  <a:ea charset="-122" panose="02010600040101010101" pitchFamily="2" typeface="华文细黑"/>
                </a:defRPr>
              </a:lvl1pPr>
            </a:lstStyle>
            <a:p>
              <a:r>
                <a:rPr altLang="en-US" lang="zh-CN">
                  <a:latin typeface="+mn-ea"/>
                  <a:ea typeface="+mn-ea"/>
                </a:rPr>
                <a:t>请在这里输入您的标题</a:t>
              </a:r>
            </a:p>
          </p:txBody>
        </p:sp>
        <p:sp>
          <p:nvSpPr>
            <p:cNvPr id="18" name="MH_Number_2">
              <a:hlinkClick action="ppaction://hlinksldjump" r:id="rId7"/>
            </p:cNvPr>
            <p:cNvSpPr/>
            <p:nvPr>
              <p:custDataLst>
                <p:tags r:id="rId14"/>
              </p:custDataLst>
            </p:nvPr>
          </p:nvSpPr>
          <p:spPr bwMode="auto">
            <a:xfrm>
              <a:off x="5225842" y="3017450"/>
              <a:ext cx="411552" cy="411550"/>
            </a:xfrm>
            <a:prstGeom prst="ellipse">
              <a:avLst/>
            </a:prstGeom>
            <a:grpFill/>
            <a:ln w="9525">
              <a:noFill/>
              <a:miter lim="800000"/>
            </a:ln>
          </p:spPr>
          <p:txBody>
            <a:bodyPr anchor="ctr" bIns="0" lIns="0" rIns="0" tIns="0" wrap="square">
              <a:noAutofit/>
            </a:bodyPr>
            <a:lstStyle/>
            <a:p>
              <a:pPr algn="ctr">
                <a:spcBef>
                  <a:spcPct val="0"/>
                </a:spcBef>
              </a:pPr>
              <a:r>
                <a:rPr altLang="zh-CN" lang="en-US" smtClean="0" sz="2400">
                  <a:solidFill>
                    <a:schemeClr val="bg1"/>
                  </a:solidFill>
                  <a:ea charset="-122" panose="02010600040101010101" pitchFamily="2" typeface="华文细黑"/>
                  <a:cs charset="0" panose="02020603050405020304" pitchFamily="18" typeface="Times New Roman"/>
                </a:rPr>
                <a:t>4</a:t>
              </a:r>
            </a:p>
          </p:txBody>
        </p:sp>
      </p:grpSp>
      <p:pic>
        <p:nvPicPr>
          <p:cNvPr id="20" name="图片 19"/>
          <p:cNvPicPr>
            <a:picLocks noChangeAspect="1"/>
          </p:cNvPicPr>
          <p:nvPr/>
        </p:nvPicPr>
        <p:blipFill>
          <a:blip r:embed="rId15">
            <a:duotone>
              <a:prstClr val="black"/>
              <a:srgbClr val="7E5F4A">
                <a:tint val="45000"/>
                <a:satMod val="400000"/>
              </a:srgbClr>
            </a:duotone>
            <a:extLst>
              <a:ext uri="{28A0092B-C50C-407E-A947-70E740481C1C}">
                <a14:useLocalDpi val="0"/>
              </a:ext>
            </a:extLst>
          </a:blip>
          <a:stretch>
            <a:fillRect/>
          </a:stretch>
        </p:blipFill>
        <p:spPr>
          <a:xfrm rot="18640628">
            <a:off x="910085" y="799916"/>
            <a:ext cx="2075543" cy="1981200"/>
          </a:xfrm>
          <a:prstGeom prst="rect">
            <a:avLst/>
          </a:prstGeom>
        </p:spPr>
      </p:pic>
    </p:spTree>
    <p:custDataLst>
      <p:tags r:id="rId16"/>
    </p:custDataLst>
    <p:extLst>
      <p:ext uri="{BB962C8B-B14F-4D97-AF65-F5344CB8AC3E}">
        <p14:creationId val="89555239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71"/>
                                        </p:tgtEl>
                                        <p:attrNameLst>
                                          <p:attrName>style.visibility</p:attrName>
                                        </p:attrNameLst>
                                      </p:cBhvr>
                                      <p:to>
                                        <p:strVal val="visible"/>
                                      </p:to>
                                    </p:set>
                                    <p:animEffect filter="fade" transition="in">
                                      <p:cBhvr>
                                        <p:cTn dur="1000" id="7"/>
                                        <p:tgtEl>
                                          <p:spTgt spid="71"/>
                                        </p:tgtEl>
                                      </p:cBhvr>
                                    </p:animEffect>
                                    <p:anim calcmode="lin" valueType="num">
                                      <p:cBhvr>
                                        <p:cTn dur="1000" fill="hold" id="8"/>
                                        <p:tgtEl>
                                          <p:spTgt spid="71"/>
                                        </p:tgtEl>
                                        <p:attrNameLst>
                                          <p:attrName>ppt_x</p:attrName>
                                        </p:attrNameLst>
                                      </p:cBhvr>
                                      <p:tavLst>
                                        <p:tav tm="0">
                                          <p:val>
                                            <p:strVal val="#ppt_x"/>
                                          </p:val>
                                        </p:tav>
                                        <p:tav tm="100000">
                                          <p:val>
                                            <p:strVal val="#ppt_x"/>
                                          </p:val>
                                        </p:tav>
                                      </p:tavLst>
                                    </p:anim>
                                    <p:anim calcmode="lin" valueType="num">
                                      <p:cBhvr>
                                        <p:cTn dur="1000" fill="hold" id="9"/>
                                        <p:tgtEl>
                                          <p:spTgt spid="7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2"/>
                                        </p:tgtEl>
                                        <p:attrNameLst>
                                          <p:attrName>style.visibility</p:attrName>
                                        </p:attrNameLst>
                                      </p:cBhvr>
                                      <p:to>
                                        <p:strVal val="visible"/>
                                      </p:to>
                                    </p:set>
                                    <p:animEffect filter="fade" transition="in">
                                      <p:cBhvr>
                                        <p:cTn dur="1000" id="12"/>
                                        <p:tgtEl>
                                          <p:spTgt spid="72"/>
                                        </p:tgtEl>
                                      </p:cBhvr>
                                    </p:animEffect>
                                    <p:anim calcmode="lin" valueType="num">
                                      <p:cBhvr>
                                        <p:cTn dur="1000" fill="hold" id="13"/>
                                        <p:tgtEl>
                                          <p:spTgt spid="72"/>
                                        </p:tgtEl>
                                        <p:attrNameLst>
                                          <p:attrName>ppt_x</p:attrName>
                                        </p:attrNameLst>
                                      </p:cBhvr>
                                      <p:tavLst>
                                        <p:tav tm="0">
                                          <p:val>
                                            <p:strVal val="#ppt_x"/>
                                          </p:val>
                                        </p:tav>
                                        <p:tav tm="100000">
                                          <p:val>
                                            <p:strVal val="#ppt_x"/>
                                          </p:val>
                                        </p:tav>
                                      </p:tavLst>
                                    </p:anim>
                                    <p:anim calcmode="lin" valueType="num">
                                      <p:cBhvr>
                                        <p:cTn dur="1000" fill="hold" id="14"/>
                                        <p:tgtEl>
                                          <p:spTgt spid="72"/>
                                        </p:tgtEl>
                                        <p:attrNameLst>
                                          <p:attrName>ppt_y</p:attrName>
                                        </p:attrNameLst>
                                      </p:cBhvr>
                                      <p:tavLst>
                                        <p:tav tm="0">
                                          <p:val>
                                            <p:strVal val="#ppt_y+.1"/>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additive="base">
                                        <p:cTn dur="500" fill="hold" id="17"/>
                                        <p:tgtEl>
                                          <p:spTgt spid="20"/>
                                        </p:tgtEl>
                                        <p:attrNameLst>
                                          <p:attrName>ppt_x</p:attrName>
                                        </p:attrNameLst>
                                      </p:cBhvr>
                                      <p:tavLst>
                                        <p:tav tm="0">
                                          <p:val>
                                            <p:strVal val="0-#ppt_w/2"/>
                                          </p:val>
                                        </p:tav>
                                        <p:tav tm="100000">
                                          <p:val>
                                            <p:strVal val="#ppt_x"/>
                                          </p:val>
                                        </p:tav>
                                      </p:tavLst>
                                    </p:anim>
                                    <p:anim calcmode="lin" valueType="num">
                                      <p:cBhvr additive="base">
                                        <p:cTn dur="500" fill="hold" id="1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8">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additive="base">
                                        <p:cTn dur="500" fill="hold" id="29"/>
                                        <p:tgtEl>
                                          <p:spTgt spid="2"/>
                                        </p:tgtEl>
                                        <p:attrNameLst>
                                          <p:attrName>ppt_x</p:attrName>
                                        </p:attrNameLst>
                                      </p:cBhvr>
                                      <p:tavLst>
                                        <p:tav tm="0">
                                          <p:val>
                                            <p:strVal val="0-#ppt_w/2"/>
                                          </p:val>
                                        </p:tav>
                                        <p:tav tm="100000">
                                          <p:val>
                                            <p:strVal val="#ppt_x"/>
                                          </p:val>
                                        </p:tav>
                                      </p:tavLst>
                                    </p:anim>
                                    <p:anim calcmode="lin" valueType="num">
                                      <p:cBhvr additive="base">
                                        <p:cTn dur="500" fill="hold" id="30"/>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fill="hold" id="35"/>
                                        <p:tgtEl>
                                          <p:spTgt spid="13"/>
                                        </p:tgtEl>
                                        <p:attrNameLst>
                                          <p:attrName>ppt_x</p:attrName>
                                        </p:attrNameLst>
                                      </p:cBhvr>
                                      <p:tavLst>
                                        <p:tav tm="0">
                                          <p:val>
                                            <p:strVal val="0-#ppt_w/2"/>
                                          </p:val>
                                        </p:tav>
                                        <p:tav tm="100000">
                                          <p:val>
                                            <p:strVal val="#ppt_x"/>
                                          </p:val>
                                        </p:tav>
                                      </p:tavLst>
                                    </p:anim>
                                    <p:anim calcmode="lin" valueType="num">
                                      <p:cBhvr additive="base">
                                        <p:cTn dur="500" fill="hold" id="36"/>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2" presetSubtype="8">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0-#ppt_w/2"/>
                                          </p:val>
                                        </p:tav>
                                        <p:tav tm="100000">
                                          <p:val>
                                            <p:strVal val="#ppt_x"/>
                                          </p:val>
                                        </p:tav>
                                      </p:tavLst>
                                    </p:anim>
                                    <p:anim calcmode="lin" valueType="num">
                                      <p:cBhvr additive="base">
                                        <p:cTn dur="500" fill="hold" id="42"/>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7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0" name="椭圆 109"/>
          <p:cNvSpPr/>
          <p:nvPr/>
        </p:nvSpPr>
        <p:spPr>
          <a:xfrm>
            <a:off x="7761288" y="2689226"/>
            <a:ext cx="703262" cy="7016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05</a:t>
            </a:r>
          </a:p>
        </p:txBody>
      </p:sp>
      <p:sp>
        <p:nvSpPr>
          <p:cNvPr id="111" name="椭圆 110"/>
          <p:cNvSpPr/>
          <p:nvPr/>
        </p:nvSpPr>
        <p:spPr>
          <a:xfrm>
            <a:off x="6762751" y="2759076"/>
            <a:ext cx="703263" cy="7016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04</a:t>
            </a:r>
          </a:p>
        </p:txBody>
      </p:sp>
      <p:sp>
        <p:nvSpPr>
          <p:cNvPr id="112" name="椭圆 111"/>
          <p:cNvSpPr/>
          <p:nvPr/>
        </p:nvSpPr>
        <p:spPr>
          <a:xfrm>
            <a:off x="5764213" y="2689226"/>
            <a:ext cx="703262" cy="7016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03</a:t>
            </a:r>
          </a:p>
        </p:txBody>
      </p:sp>
      <p:sp>
        <p:nvSpPr>
          <p:cNvPr id="113" name="椭圆 112"/>
          <p:cNvSpPr/>
          <p:nvPr/>
        </p:nvSpPr>
        <p:spPr>
          <a:xfrm>
            <a:off x="4752976" y="2759076"/>
            <a:ext cx="701675" cy="7016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02</a:t>
            </a:r>
          </a:p>
        </p:txBody>
      </p:sp>
      <p:sp>
        <p:nvSpPr>
          <p:cNvPr id="114" name="椭圆 113"/>
          <p:cNvSpPr/>
          <p:nvPr/>
        </p:nvSpPr>
        <p:spPr>
          <a:xfrm>
            <a:off x="3746501" y="2689226"/>
            <a:ext cx="701675" cy="7016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01</a:t>
            </a:r>
          </a:p>
        </p:txBody>
      </p:sp>
      <p:sp>
        <p:nvSpPr>
          <p:cNvPr id="115" name="燕尾形 114"/>
          <p:cNvSpPr/>
          <p:nvPr/>
        </p:nvSpPr>
        <p:spPr>
          <a:xfrm>
            <a:off x="3021014" y="2509839"/>
            <a:ext cx="155575" cy="155575"/>
          </a:xfrm>
          <a:prstGeom prst="chevron">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16" name="燕尾形 115"/>
          <p:cNvSpPr/>
          <p:nvPr/>
        </p:nvSpPr>
        <p:spPr>
          <a:xfrm>
            <a:off x="2865439" y="2509839"/>
            <a:ext cx="155575" cy="155575"/>
          </a:xfrm>
          <a:prstGeom prst="chevron">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17" name="燕尾形 116"/>
          <p:cNvSpPr/>
          <p:nvPr/>
        </p:nvSpPr>
        <p:spPr>
          <a:xfrm>
            <a:off x="2700339" y="2509839"/>
            <a:ext cx="155575" cy="155575"/>
          </a:xfrm>
          <a:prstGeom prst="chevron">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18" name="椭圆 1"/>
          <p:cNvSpPr/>
          <p:nvPr/>
        </p:nvSpPr>
        <p:spPr>
          <a:xfrm flipV="1">
            <a:off x="3175001" y="2506664"/>
            <a:ext cx="5876925" cy="1133475"/>
          </a:xfrm>
          <a:custGeom>
            <a:rect b="b" l="l" r="r" t="t"/>
            <a:pathLst>
              <a:path h="1509993" w="783536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19" name="燕尾形 118"/>
          <p:cNvSpPr/>
          <p:nvPr/>
        </p:nvSpPr>
        <p:spPr>
          <a:xfrm flipH="1">
            <a:off x="9043988" y="2505076"/>
            <a:ext cx="157162" cy="155575"/>
          </a:xfrm>
          <a:prstGeom prst="chevron">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20" name="燕尾形 119"/>
          <p:cNvSpPr/>
          <p:nvPr/>
        </p:nvSpPr>
        <p:spPr>
          <a:xfrm flipH="1">
            <a:off x="9186863" y="2505076"/>
            <a:ext cx="157162" cy="155575"/>
          </a:xfrm>
          <a:prstGeom prst="chevron">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121" name="燕尾形 120"/>
          <p:cNvSpPr/>
          <p:nvPr/>
        </p:nvSpPr>
        <p:spPr>
          <a:xfrm flipH="1">
            <a:off x="9336089" y="2505076"/>
            <a:ext cx="155575" cy="155575"/>
          </a:xfrm>
          <a:prstGeom prst="chevron">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20" name="文本框 19"/>
          <p:cNvSpPr txBox="1"/>
          <p:nvPr/>
        </p:nvSpPr>
        <p:spPr>
          <a:xfrm>
            <a:off x="3827463" y="3675698"/>
            <a:ext cx="539750" cy="1478280"/>
          </a:xfrm>
          <a:prstGeom prst="rect">
            <a:avLst/>
          </a:prstGeom>
          <a:noFill/>
        </p:spPr>
        <p:txBody>
          <a:bodyPr anchor="ctr">
            <a:spAutoFit/>
          </a:bodyPr>
          <a:lstStyle/>
          <a:p>
            <a:pPr>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请在此处输入您的文本</a:t>
            </a:r>
          </a:p>
        </p:txBody>
      </p:sp>
      <p:sp>
        <p:nvSpPr>
          <p:cNvPr id="21" name="文本框 20"/>
          <p:cNvSpPr txBox="1"/>
          <p:nvPr/>
        </p:nvSpPr>
        <p:spPr>
          <a:xfrm>
            <a:off x="4833938" y="3675698"/>
            <a:ext cx="539750" cy="1478280"/>
          </a:xfrm>
          <a:prstGeom prst="rect">
            <a:avLst/>
          </a:prstGeom>
          <a:noFill/>
        </p:spPr>
        <p:txBody>
          <a:bodyPr anchor="ctr">
            <a:spAutoFit/>
          </a:bodyPr>
          <a:lstStyle/>
          <a:p>
            <a:pPr>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请在此处输入您的文本</a:t>
            </a:r>
          </a:p>
        </p:txBody>
      </p:sp>
      <p:sp>
        <p:nvSpPr>
          <p:cNvPr id="22" name="文本框 21"/>
          <p:cNvSpPr txBox="1"/>
          <p:nvPr/>
        </p:nvSpPr>
        <p:spPr>
          <a:xfrm>
            <a:off x="5845175" y="3675698"/>
            <a:ext cx="541338" cy="1478280"/>
          </a:xfrm>
          <a:prstGeom prst="rect">
            <a:avLst/>
          </a:prstGeom>
          <a:noFill/>
        </p:spPr>
        <p:txBody>
          <a:bodyPr anchor="ctr">
            <a:spAutoFit/>
          </a:bodyPr>
          <a:lstStyle/>
          <a:p>
            <a:pPr>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请在此处输入您的文本</a:t>
            </a:r>
          </a:p>
        </p:txBody>
      </p:sp>
      <p:sp>
        <p:nvSpPr>
          <p:cNvPr id="23" name="文本框 22"/>
          <p:cNvSpPr txBox="1"/>
          <p:nvPr/>
        </p:nvSpPr>
        <p:spPr>
          <a:xfrm>
            <a:off x="6843714" y="3675698"/>
            <a:ext cx="539750" cy="1478280"/>
          </a:xfrm>
          <a:prstGeom prst="rect">
            <a:avLst/>
          </a:prstGeom>
          <a:noFill/>
        </p:spPr>
        <p:txBody>
          <a:bodyPr anchor="ctr">
            <a:spAutoFit/>
          </a:bodyPr>
          <a:lstStyle/>
          <a:p>
            <a:pPr>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请在此处输入您的文本</a:t>
            </a:r>
          </a:p>
        </p:txBody>
      </p:sp>
      <p:sp>
        <p:nvSpPr>
          <p:cNvPr id="24" name="文本框 23"/>
          <p:cNvSpPr txBox="1"/>
          <p:nvPr/>
        </p:nvSpPr>
        <p:spPr>
          <a:xfrm>
            <a:off x="7823199" y="3694748"/>
            <a:ext cx="541338" cy="1478280"/>
          </a:xfrm>
          <a:prstGeom prst="rect">
            <a:avLst/>
          </a:prstGeom>
          <a:noFill/>
        </p:spPr>
        <p:txBody>
          <a:bodyPr anchor="ctr">
            <a:spAutoFit/>
          </a:bodyPr>
          <a:lstStyle/>
          <a:p>
            <a:pPr>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请在此处输入您的文本</a:t>
            </a:r>
          </a:p>
        </p:txBody>
      </p:sp>
    </p:spTree>
    <p:extLst>
      <p:ext uri="{BB962C8B-B14F-4D97-AF65-F5344CB8AC3E}">
        <p14:creationId val="38687290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17"/>
                                        </p:tgtEl>
                                        <p:attrNameLst>
                                          <p:attrName>style.visibility</p:attrName>
                                        </p:attrNameLst>
                                      </p:cBhvr>
                                      <p:to>
                                        <p:strVal val="visible"/>
                                      </p:to>
                                    </p:set>
                                    <p:animEffect filter="wipe(left)" transition="in">
                                      <p:cBhvr>
                                        <p:cTn dur="500" id="7"/>
                                        <p:tgtEl>
                                          <p:spTgt spid="11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16"/>
                                        </p:tgtEl>
                                        <p:attrNameLst>
                                          <p:attrName>style.visibility</p:attrName>
                                        </p:attrNameLst>
                                      </p:cBhvr>
                                      <p:to>
                                        <p:strVal val="visible"/>
                                      </p:to>
                                    </p:set>
                                    <p:animEffect filter="wipe(left)" transition="in">
                                      <p:cBhvr>
                                        <p:cTn dur="500" id="10"/>
                                        <p:tgtEl>
                                          <p:spTgt spid="116"/>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115"/>
                                        </p:tgtEl>
                                        <p:attrNameLst>
                                          <p:attrName>style.visibility</p:attrName>
                                        </p:attrNameLst>
                                      </p:cBhvr>
                                      <p:to>
                                        <p:strVal val="visible"/>
                                      </p:to>
                                    </p:set>
                                    <p:animEffect filter="wipe(left)" transition="in">
                                      <p:cBhvr>
                                        <p:cTn dur="500" id="13"/>
                                        <p:tgtEl>
                                          <p:spTgt spid="115"/>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118"/>
                                        </p:tgtEl>
                                        <p:attrNameLst>
                                          <p:attrName>style.visibility</p:attrName>
                                        </p:attrNameLst>
                                      </p:cBhvr>
                                      <p:to>
                                        <p:strVal val="visible"/>
                                      </p:to>
                                    </p:set>
                                    <p:animEffect filter="wipe(left)" transition="in">
                                      <p:cBhvr>
                                        <p:cTn dur="500" id="16"/>
                                        <p:tgtEl>
                                          <p:spTgt spid="118"/>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19"/>
                                        </p:tgtEl>
                                        <p:attrNameLst>
                                          <p:attrName>style.visibility</p:attrName>
                                        </p:attrNameLst>
                                      </p:cBhvr>
                                      <p:to>
                                        <p:strVal val="visible"/>
                                      </p:to>
                                    </p:set>
                                    <p:animEffect filter="wipe(left)" transition="in">
                                      <p:cBhvr>
                                        <p:cTn dur="500" id="19"/>
                                        <p:tgtEl>
                                          <p:spTgt spid="119"/>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20"/>
                                        </p:tgtEl>
                                        <p:attrNameLst>
                                          <p:attrName>style.visibility</p:attrName>
                                        </p:attrNameLst>
                                      </p:cBhvr>
                                      <p:to>
                                        <p:strVal val="visible"/>
                                      </p:to>
                                    </p:set>
                                    <p:animEffect filter="wipe(left)" transition="in">
                                      <p:cBhvr>
                                        <p:cTn dur="500" id="22"/>
                                        <p:tgtEl>
                                          <p:spTgt spid="120"/>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21"/>
                                        </p:tgtEl>
                                        <p:attrNameLst>
                                          <p:attrName>style.visibility</p:attrName>
                                        </p:attrNameLst>
                                      </p:cBhvr>
                                      <p:to>
                                        <p:strVal val="visible"/>
                                      </p:to>
                                    </p:set>
                                    <p:animEffect filter="wipe(left)" transition="in">
                                      <p:cBhvr>
                                        <p:cTn dur="500" id="25"/>
                                        <p:tgtEl>
                                          <p:spTgt spid="121"/>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114"/>
                                        </p:tgtEl>
                                        <p:attrNameLst>
                                          <p:attrName>style.visibility</p:attrName>
                                        </p:attrNameLst>
                                      </p:cBhvr>
                                      <p:to>
                                        <p:strVal val="visible"/>
                                      </p:to>
                                    </p:set>
                                    <p:anim calcmode="lin" valueType="num">
                                      <p:cBhvr additive="base">
                                        <p:cTn dur="500" fill="hold" id="30"/>
                                        <p:tgtEl>
                                          <p:spTgt spid="114"/>
                                        </p:tgtEl>
                                        <p:attrNameLst>
                                          <p:attrName>ppt_x</p:attrName>
                                        </p:attrNameLst>
                                      </p:cBhvr>
                                      <p:tavLst>
                                        <p:tav tm="0">
                                          <p:val>
                                            <p:strVal val="#ppt_x"/>
                                          </p:val>
                                        </p:tav>
                                        <p:tav tm="100000">
                                          <p:val>
                                            <p:strVal val="#ppt_x"/>
                                          </p:val>
                                        </p:tav>
                                      </p:tavLst>
                                    </p:anim>
                                    <p:anim calcmode="lin" valueType="num">
                                      <p:cBhvr additive="base">
                                        <p:cTn dur="500" fill="hold" id="31"/>
                                        <p:tgtEl>
                                          <p:spTgt spid="114"/>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ppt_x"/>
                                          </p:val>
                                        </p:tav>
                                        <p:tav tm="100000">
                                          <p:val>
                                            <p:strVal val="#ppt_x"/>
                                          </p:val>
                                        </p:tav>
                                      </p:tavLst>
                                    </p:anim>
                                    <p:anim calcmode="lin" valueType="num">
                                      <p:cBhvr additive="base">
                                        <p:cTn dur="500" fill="hold" id="35"/>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6" presetSubtype="21">
                                  <p:stCondLst>
                                    <p:cond delay="0"/>
                                  </p:stCondLst>
                                  <p:childTnLst>
                                    <p:set>
                                      <p:cBhvr>
                                        <p:cTn dur="1" fill="hold" id="39">
                                          <p:stCondLst>
                                            <p:cond delay="0"/>
                                          </p:stCondLst>
                                        </p:cTn>
                                        <p:tgtEl>
                                          <p:spTgt spid="113"/>
                                        </p:tgtEl>
                                        <p:attrNameLst>
                                          <p:attrName>style.visibility</p:attrName>
                                        </p:attrNameLst>
                                      </p:cBhvr>
                                      <p:to>
                                        <p:strVal val="visible"/>
                                      </p:to>
                                    </p:set>
                                    <p:animEffect filter="barn(inVertical)" transition="in">
                                      <p:cBhvr>
                                        <p:cTn dur="500" id="40"/>
                                        <p:tgtEl>
                                          <p:spTgt spid="113"/>
                                        </p:tgtEl>
                                      </p:cBhvr>
                                    </p:animEffect>
                                  </p:childTnLst>
                                </p:cTn>
                              </p:par>
                              <p:par>
                                <p:cTn fill="hold" grpId="0" id="41" nodeType="withEffect" presetClass="entr" presetID="16" presetSubtype="21">
                                  <p:stCondLst>
                                    <p:cond delay="0"/>
                                  </p:stCondLst>
                                  <p:childTnLst>
                                    <p:set>
                                      <p:cBhvr>
                                        <p:cTn dur="1" fill="hold" id="42">
                                          <p:stCondLst>
                                            <p:cond delay="0"/>
                                          </p:stCondLst>
                                        </p:cTn>
                                        <p:tgtEl>
                                          <p:spTgt spid="21"/>
                                        </p:tgtEl>
                                        <p:attrNameLst>
                                          <p:attrName>style.visibility</p:attrName>
                                        </p:attrNameLst>
                                      </p:cBhvr>
                                      <p:to>
                                        <p:strVal val="visible"/>
                                      </p:to>
                                    </p:set>
                                    <p:animEffect filter="barn(inVertical)" transition="in">
                                      <p:cBhvr>
                                        <p:cTn dur="500" id="43"/>
                                        <p:tgtEl>
                                          <p:spTgt spid="21"/>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6" presetSubtype="16">
                                  <p:stCondLst>
                                    <p:cond delay="0"/>
                                  </p:stCondLst>
                                  <p:childTnLst>
                                    <p:set>
                                      <p:cBhvr>
                                        <p:cTn dur="1" fill="hold" id="47">
                                          <p:stCondLst>
                                            <p:cond delay="0"/>
                                          </p:stCondLst>
                                        </p:cTn>
                                        <p:tgtEl>
                                          <p:spTgt spid="112"/>
                                        </p:tgtEl>
                                        <p:attrNameLst>
                                          <p:attrName>style.visibility</p:attrName>
                                        </p:attrNameLst>
                                      </p:cBhvr>
                                      <p:to>
                                        <p:strVal val="visible"/>
                                      </p:to>
                                    </p:set>
                                    <p:animEffect filter="circle(in)" transition="in">
                                      <p:cBhvr>
                                        <p:cTn dur="2000" id="48"/>
                                        <p:tgtEl>
                                          <p:spTgt spid="112"/>
                                        </p:tgtEl>
                                      </p:cBhvr>
                                    </p:animEffect>
                                  </p:childTnLst>
                                </p:cTn>
                              </p:par>
                              <p:par>
                                <p:cTn fill="hold" grpId="0" id="49" nodeType="withEffect" presetClass="entr" presetID="6" presetSubtype="16">
                                  <p:stCondLst>
                                    <p:cond delay="0"/>
                                  </p:stCondLst>
                                  <p:childTnLst>
                                    <p:set>
                                      <p:cBhvr>
                                        <p:cTn dur="1" fill="hold" id="50">
                                          <p:stCondLst>
                                            <p:cond delay="0"/>
                                          </p:stCondLst>
                                        </p:cTn>
                                        <p:tgtEl>
                                          <p:spTgt spid="22"/>
                                        </p:tgtEl>
                                        <p:attrNameLst>
                                          <p:attrName>style.visibility</p:attrName>
                                        </p:attrNameLst>
                                      </p:cBhvr>
                                      <p:to>
                                        <p:strVal val="visible"/>
                                      </p:to>
                                    </p:set>
                                    <p:animEffect filter="circle(in)" transition="in">
                                      <p:cBhvr>
                                        <p:cTn dur="2000" id="51"/>
                                        <p:tgtEl>
                                          <p:spTgt spid="22"/>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14" presetSubtype="10">
                                  <p:stCondLst>
                                    <p:cond delay="0"/>
                                  </p:stCondLst>
                                  <p:childTnLst>
                                    <p:set>
                                      <p:cBhvr>
                                        <p:cTn dur="1" fill="hold" id="55">
                                          <p:stCondLst>
                                            <p:cond delay="0"/>
                                          </p:stCondLst>
                                        </p:cTn>
                                        <p:tgtEl>
                                          <p:spTgt spid="111"/>
                                        </p:tgtEl>
                                        <p:attrNameLst>
                                          <p:attrName>style.visibility</p:attrName>
                                        </p:attrNameLst>
                                      </p:cBhvr>
                                      <p:to>
                                        <p:strVal val="visible"/>
                                      </p:to>
                                    </p:set>
                                    <p:animEffect filter="randombar(horizontal)" transition="in">
                                      <p:cBhvr>
                                        <p:cTn dur="500" id="56"/>
                                        <p:tgtEl>
                                          <p:spTgt spid="111"/>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23"/>
                                        </p:tgtEl>
                                        <p:attrNameLst>
                                          <p:attrName>style.visibility</p:attrName>
                                        </p:attrNameLst>
                                      </p:cBhvr>
                                      <p:to>
                                        <p:strVal val="visible"/>
                                      </p:to>
                                    </p:set>
                                    <p:animEffect filter="randombar(horizontal)" transition="in">
                                      <p:cBhvr>
                                        <p:cTn dur="500" id="59"/>
                                        <p:tgtEl>
                                          <p:spTgt spid="23"/>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31" presetSubtype="0">
                                  <p:stCondLst>
                                    <p:cond delay="0"/>
                                  </p:stCondLst>
                                  <p:childTnLst>
                                    <p:set>
                                      <p:cBhvr>
                                        <p:cTn dur="1" fill="hold" id="63">
                                          <p:stCondLst>
                                            <p:cond delay="0"/>
                                          </p:stCondLst>
                                        </p:cTn>
                                        <p:tgtEl>
                                          <p:spTgt spid="110"/>
                                        </p:tgtEl>
                                        <p:attrNameLst>
                                          <p:attrName>style.visibility</p:attrName>
                                        </p:attrNameLst>
                                      </p:cBhvr>
                                      <p:to>
                                        <p:strVal val="visible"/>
                                      </p:to>
                                    </p:set>
                                    <p:anim calcmode="lin" valueType="num">
                                      <p:cBhvr>
                                        <p:cTn dur="1000" fill="hold" id="64"/>
                                        <p:tgtEl>
                                          <p:spTgt spid="110"/>
                                        </p:tgtEl>
                                        <p:attrNameLst>
                                          <p:attrName>ppt_w</p:attrName>
                                        </p:attrNameLst>
                                      </p:cBhvr>
                                      <p:tavLst>
                                        <p:tav tm="0">
                                          <p:val>
                                            <p:fltVal val="0"/>
                                          </p:val>
                                        </p:tav>
                                        <p:tav tm="100000">
                                          <p:val>
                                            <p:strVal val="#ppt_w"/>
                                          </p:val>
                                        </p:tav>
                                      </p:tavLst>
                                    </p:anim>
                                    <p:anim calcmode="lin" valueType="num">
                                      <p:cBhvr>
                                        <p:cTn dur="1000" fill="hold" id="65"/>
                                        <p:tgtEl>
                                          <p:spTgt spid="110"/>
                                        </p:tgtEl>
                                        <p:attrNameLst>
                                          <p:attrName>ppt_h</p:attrName>
                                        </p:attrNameLst>
                                      </p:cBhvr>
                                      <p:tavLst>
                                        <p:tav tm="0">
                                          <p:val>
                                            <p:fltVal val="0"/>
                                          </p:val>
                                        </p:tav>
                                        <p:tav tm="100000">
                                          <p:val>
                                            <p:strVal val="#ppt_h"/>
                                          </p:val>
                                        </p:tav>
                                      </p:tavLst>
                                    </p:anim>
                                    <p:anim calcmode="lin" valueType="num">
                                      <p:cBhvr>
                                        <p:cTn dur="1000" fill="hold" id="66"/>
                                        <p:tgtEl>
                                          <p:spTgt spid="110"/>
                                        </p:tgtEl>
                                        <p:attrNameLst>
                                          <p:attrName>style.rotation</p:attrName>
                                        </p:attrNameLst>
                                      </p:cBhvr>
                                      <p:tavLst>
                                        <p:tav tm="0">
                                          <p:val>
                                            <p:fltVal val="90"/>
                                          </p:val>
                                        </p:tav>
                                        <p:tav tm="100000">
                                          <p:val>
                                            <p:fltVal val="0"/>
                                          </p:val>
                                        </p:tav>
                                      </p:tavLst>
                                    </p:anim>
                                    <p:animEffect filter="fade" transition="in">
                                      <p:cBhvr>
                                        <p:cTn dur="1000" id="67"/>
                                        <p:tgtEl>
                                          <p:spTgt spid="110"/>
                                        </p:tgtEl>
                                      </p:cBhvr>
                                    </p:animEffect>
                                  </p:childTnLst>
                                </p:cTn>
                              </p:par>
                              <p:par>
                                <p:cTn fill="hold" grpId="0" id="68" nodeType="withEffect" presetClass="entr" presetID="31" presetSubtype="0">
                                  <p:stCondLst>
                                    <p:cond delay="0"/>
                                  </p:stCondLst>
                                  <p:childTnLst>
                                    <p:set>
                                      <p:cBhvr>
                                        <p:cTn dur="1" fill="hold" id="69">
                                          <p:stCondLst>
                                            <p:cond delay="0"/>
                                          </p:stCondLst>
                                        </p:cTn>
                                        <p:tgtEl>
                                          <p:spTgt spid="24"/>
                                        </p:tgtEl>
                                        <p:attrNameLst>
                                          <p:attrName>style.visibility</p:attrName>
                                        </p:attrNameLst>
                                      </p:cBhvr>
                                      <p:to>
                                        <p:strVal val="visible"/>
                                      </p:to>
                                    </p:set>
                                    <p:anim calcmode="lin" valueType="num">
                                      <p:cBhvr>
                                        <p:cTn dur="1000" fill="hold" id="70"/>
                                        <p:tgtEl>
                                          <p:spTgt spid="24"/>
                                        </p:tgtEl>
                                        <p:attrNameLst>
                                          <p:attrName>ppt_w</p:attrName>
                                        </p:attrNameLst>
                                      </p:cBhvr>
                                      <p:tavLst>
                                        <p:tav tm="0">
                                          <p:val>
                                            <p:fltVal val="0"/>
                                          </p:val>
                                        </p:tav>
                                        <p:tav tm="100000">
                                          <p:val>
                                            <p:strVal val="#ppt_w"/>
                                          </p:val>
                                        </p:tav>
                                      </p:tavLst>
                                    </p:anim>
                                    <p:anim calcmode="lin" valueType="num">
                                      <p:cBhvr>
                                        <p:cTn dur="1000" fill="hold" id="71"/>
                                        <p:tgtEl>
                                          <p:spTgt spid="24"/>
                                        </p:tgtEl>
                                        <p:attrNameLst>
                                          <p:attrName>ppt_h</p:attrName>
                                        </p:attrNameLst>
                                      </p:cBhvr>
                                      <p:tavLst>
                                        <p:tav tm="0">
                                          <p:val>
                                            <p:fltVal val="0"/>
                                          </p:val>
                                        </p:tav>
                                        <p:tav tm="100000">
                                          <p:val>
                                            <p:strVal val="#ppt_h"/>
                                          </p:val>
                                        </p:tav>
                                      </p:tavLst>
                                    </p:anim>
                                    <p:anim calcmode="lin" valueType="num">
                                      <p:cBhvr>
                                        <p:cTn dur="1000" fill="hold" id="72"/>
                                        <p:tgtEl>
                                          <p:spTgt spid="24"/>
                                        </p:tgtEl>
                                        <p:attrNameLst>
                                          <p:attrName>style.rotation</p:attrName>
                                        </p:attrNameLst>
                                      </p:cBhvr>
                                      <p:tavLst>
                                        <p:tav tm="0">
                                          <p:val>
                                            <p:fltVal val="90"/>
                                          </p:val>
                                        </p:tav>
                                        <p:tav tm="100000">
                                          <p:val>
                                            <p:fltVal val="0"/>
                                          </p:val>
                                        </p:tav>
                                      </p:tavLst>
                                    </p:anim>
                                    <p:animEffect filter="fade" transition="in">
                                      <p:cBhvr>
                                        <p:cTn dur="1000" id="7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0"/>
      <p:bldP grpId="0" spid="111"/>
      <p:bldP grpId="0" spid="112"/>
      <p:bldP grpId="0" spid="113"/>
      <p:bldP grpId="0" spid="114"/>
      <p:bldP grpId="0" spid="115"/>
      <p:bldP grpId="0" spid="116"/>
      <p:bldP grpId="0" spid="117"/>
      <p:bldP grpId="0" spid="118"/>
      <p:bldP grpId="0" spid="119"/>
      <p:bldP grpId="0" spid="120"/>
      <p:bldP grpId="0" spid="121"/>
      <p:bldP grpId="0" spid="20"/>
      <p:bldP grpId="0" spid="21"/>
      <p:bldP grpId="0" spid="22"/>
      <p:bldP grpId="0" spid="23"/>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a:off x="3673475" y="1935163"/>
            <a:ext cx="1658938" cy="4076700"/>
            <a:chOff x="1659381" y="1806600"/>
            <a:chExt cx="1659382" cy="4075693"/>
          </a:xfrm>
        </p:grpSpPr>
        <p:sp>
          <p:nvSpPr>
            <p:cNvPr id="41" name="任意多边形 40"/>
            <p:cNvSpPr/>
            <p:nvPr/>
          </p:nvSpPr>
          <p:spPr>
            <a:xfrm>
              <a:off x="1854696" y="2971537"/>
              <a:ext cx="1268751" cy="2910756"/>
            </a:xfrm>
            <a:custGeom>
              <a:gdLst>
                <a:gd fmla="*/ 633600 w 1268557" name="connsiteX0"/>
                <a:gd fmla="*/ 0 h 2292274" name="connsiteY0"/>
                <a:gd fmla="*/ 1267200 w 1268557" name="connsiteX1"/>
                <a:gd fmla="*/ 633600 h 2292274" name="connsiteY1"/>
                <a:gd fmla="*/ 1267200 w 1268557" name="connsiteX2"/>
                <a:gd fmla="*/ 640872 h 2292274" name="connsiteY2"/>
                <a:gd fmla="*/ 1268557 w 1268557" name="connsiteX3"/>
                <a:gd fmla="*/ 640872 h 2292274" name="connsiteY3"/>
                <a:gd fmla="*/ 1268557 w 1268557" name="connsiteX4"/>
                <a:gd fmla="*/ 2292274 h 2292274" name="connsiteY4"/>
                <a:gd fmla="*/ 634279 w 1268557" name="connsiteX5"/>
                <a:gd fmla="*/ 1965396 h 2292274" name="connsiteY5"/>
                <a:gd fmla="*/ 0 w 1268557" name="connsiteX6"/>
                <a:gd fmla="*/ 2292274 h 2292274" name="connsiteY6"/>
                <a:gd fmla="*/ 0 w 1268557" name="connsiteX7"/>
                <a:gd fmla="*/ 640872 h 2292274" name="connsiteY7"/>
                <a:gd fmla="*/ 0 w 1268557" name="connsiteX8"/>
                <a:gd fmla="*/ 633600 h 2292274" name="connsiteY8"/>
                <a:gd fmla="*/ 633600 w 1268557" name="connsiteX9"/>
                <a:gd fmla="*/ 0 h 22922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92274" w="1268557">
                  <a:moveTo>
                    <a:pt x="633600" y="0"/>
                  </a:moveTo>
                  <a:cubicBezTo>
                    <a:pt x="983528" y="0"/>
                    <a:pt x="1267200" y="283672"/>
                    <a:pt x="1267200" y="633600"/>
                  </a:cubicBezTo>
                  <a:lnTo>
                    <a:pt x="1267200" y="640872"/>
                  </a:lnTo>
                  <a:lnTo>
                    <a:pt x="1268557" y="640872"/>
                  </a:lnTo>
                  <a:lnTo>
                    <a:pt x="1268557" y="2292274"/>
                  </a:lnTo>
                  <a:lnTo>
                    <a:pt x="634279" y="1965396"/>
                  </a:lnTo>
                  <a:lnTo>
                    <a:pt x="0" y="2292274"/>
                  </a:lnTo>
                  <a:lnTo>
                    <a:pt x="0" y="640872"/>
                  </a:lnTo>
                  <a:lnTo>
                    <a:pt x="0" y="633600"/>
                  </a:lnTo>
                  <a:cubicBezTo>
                    <a:pt x="0" y="283672"/>
                    <a:pt x="283672" y="0"/>
                    <a:pt x="633600"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tx1"/>
                  </a:solidFill>
                </a:rPr>
                <a:t>请在此处输入您的文本</a:t>
              </a:r>
            </a:p>
          </p:txBody>
        </p:sp>
        <p:sp>
          <p:nvSpPr>
            <p:cNvPr id="34" name="椭圆 33"/>
            <p:cNvSpPr/>
            <p:nvPr/>
          </p:nvSpPr>
          <p:spPr>
            <a:xfrm>
              <a:off x="1659381" y="1806600"/>
              <a:ext cx="1659382" cy="166011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tx1"/>
                </a:solidFill>
              </a:endParaRPr>
            </a:p>
          </p:txBody>
        </p:sp>
        <p:sp>
          <p:nvSpPr>
            <p:cNvPr id="35" name="椭圆 34"/>
            <p:cNvSpPr/>
            <p:nvPr/>
          </p:nvSpPr>
          <p:spPr>
            <a:xfrm>
              <a:off x="1788003" y="1930394"/>
              <a:ext cx="1422781" cy="1423635"/>
            </a:xfrm>
            <a:prstGeom prst="ellipse">
              <a:avLst/>
            </a:prstGeom>
            <a:gradFill>
              <a:gsLst>
                <a:gs pos="0">
                  <a:srgbClr val="7E5F4A"/>
                </a:gs>
                <a:gs pos="27000">
                  <a:srgbClr val="E7CB98"/>
                </a:gs>
                <a:gs pos="54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tx1"/>
                  </a:solidFill>
                </a:rPr>
                <a:t>小标题</a:t>
              </a:r>
            </a:p>
          </p:txBody>
        </p:sp>
        <p:sp>
          <p:nvSpPr>
            <p:cNvPr id="36" name="椭圆 22"/>
            <p:cNvSpPr/>
            <p:nvPr/>
          </p:nvSpPr>
          <p:spPr>
            <a:xfrm>
              <a:off x="1848345" y="1952614"/>
              <a:ext cx="1305274" cy="430106"/>
            </a:xfrm>
            <a:custGeom>
              <a:rect b="b" l="l" r="r" t="t"/>
              <a:pathLst>
                <a:path h="461948" w="1403048">
                  <a:moveTo>
                    <a:pt x="701524" y="0"/>
                  </a:moveTo>
                  <a:cubicBezTo>
                    <a:pt x="1016136" y="0"/>
                    <a:pt x="1286342" y="190126"/>
                    <a:pt x="1403048" y="461949"/>
                  </a:cubicBezTo>
                  <a:lnTo>
                    <a:pt x="0" y="461949"/>
                  </a:lnTo>
                  <a:cubicBezTo>
                    <a:pt x="116706" y="190126"/>
                    <a:pt x="386912" y="0"/>
                    <a:pt x="701524"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solidFill>
                    <a:schemeClr val="tx1"/>
                  </a:solidFill>
                </a:rPr>
                <a:t>01</a:t>
              </a:r>
            </a:p>
          </p:txBody>
        </p:sp>
      </p:grpSp>
      <p:grpSp>
        <p:nvGrpSpPr>
          <p:cNvPr id="3" name="组合 2"/>
          <p:cNvGrpSpPr/>
          <p:nvPr/>
        </p:nvGrpSpPr>
        <p:grpSpPr>
          <a:xfrm>
            <a:off x="5222876" y="1935163"/>
            <a:ext cx="1660525" cy="4076700"/>
            <a:chOff x="3174282" y="1806600"/>
            <a:chExt cx="1659382" cy="4075693"/>
          </a:xfrm>
        </p:grpSpPr>
        <p:sp>
          <p:nvSpPr>
            <p:cNvPr id="45" name="任意多边形 44"/>
            <p:cNvSpPr/>
            <p:nvPr/>
          </p:nvSpPr>
          <p:spPr>
            <a:xfrm>
              <a:off x="3369411" y="2971537"/>
              <a:ext cx="1269126" cy="2910756"/>
            </a:xfrm>
            <a:custGeom>
              <a:gdLst>
                <a:gd fmla="*/ 633600 w 1268557" name="connsiteX0"/>
                <a:gd fmla="*/ 0 h 2292274" name="connsiteY0"/>
                <a:gd fmla="*/ 1267200 w 1268557" name="connsiteX1"/>
                <a:gd fmla="*/ 633600 h 2292274" name="connsiteY1"/>
                <a:gd fmla="*/ 1267200 w 1268557" name="connsiteX2"/>
                <a:gd fmla="*/ 640872 h 2292274" name="connsiteY2"/>
                <a:gd fmla="*/ 1268557 w 1268557" name="connsiteX3"/>
                <a:gd fmla="*/ 640872 h 2292274" name="connsiteY3"/>
                <a:gd fmla="*/ 1268557 w 1268557" name="connsiteX4"/>
                <a:gd fmla="*/ 2292274 h 2292274" name="connsiteY4"/>
                <a:gd fmla="*/ 634279 w 1268557" name="connsiteX5"/>
                <a:gd fmla="*/ 1965396 h 2292274" name="connsiteY5"/>
                <a:gd fmla="*/ 0 w 1268557" name="connsiteX6"/>
                <a:gd fmla="*/ 2292274 h 2292274" name="connsiteY6"/>
                <a:gd fmla="*/ 0 w 1268557" name="connsiteX7"/>
                <a:gd fmla="*/ 640872 h 2292274" name="connsiteY7"/>
                <a:gd fmla="*/ 0 w 1268557" name="connsiteX8"/>
                <a:gd fmla="*/ 633600 h 2292274" name="connsiteY8"/>
                <a:gd fmla="*/ 633600 w 1268557" name="connsiteX9"/>
                <a:gd fmla="*/ 0 h 22922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92274" w="1268557">
                  <a:moveTo>
                    <a:pt x="633600" y="0"/>
                  </a:moveTo>
                  <a:cubicBezTo>
                    <a:pt x="983528" y="0"/>
                    <a:pt x="1267200" y="283672"/>
                    <a:pt x="1267200" y="633600"/>
                  </a:cubicBezTo>
                  <a:lnTo>
                    <a:pt x="1267200" y="640872"/>
                  </a:lnTo>
                  <a:lnTo>
                    <a:pt x="1268557" y="640872"/>
                  </a:lnTo>
                  <a:lnTo>
                    <a:pt x="1268557" y="2292274"/>
                  </a:lnTo>
                  <a:lnTo>
                    <a:pt x="634279" y="1965396"/>
                  </a:lnTo>
                  <a:lnTo>
                    <a:pt x="0" y="2292274"/>
                  </a:lnTo>
                  <a:lnTo>
                    <a:pt x="0" y="640872"/>
                  </a:lnTo>
                  <a:lnTo>
                    <a:pt x="0" y="633600"/>
                  </a:lnTo>
                  <a:cubicBezTo>
                    <a:pt x="0" y="283672"/>
                    <a:pt x="283672" y="0"/>
                    <a:pt x="633600"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tx1"/>
                  </a:solidFill>
                </a:rPr>
                <a:t>请在此处输入您的文本</a:t>
              </a:r>
            </a:p>
          </p:txBody>
        </p:sp>
        <p:sp>
          <p:nvSpPr>
            <p:cNvPr id="38" name="椭圆 37"/>
            <p:cNvSpPr/>
            <p:nvPr/>
          </p:nvSpPr>
          <p:spPr>
            <a:xfrm>
              <a:off x="3174282" y="1806600"/>
              <a:ext cx="1659382" cy="166011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tx1"/>
                </a:solidFill>
              </a:endParaRPr>
            </a:p>
          </p:txBody>
        </p:sp>
        <p:sp>
          <p:nvSpPr>
            <p:cNvPr id="39" name="椭圆 38"/>
            <p:cNvSpPr/>
            <p:nvPr/>
          </p:nvSpPr>
          <p:spPr>
            <a:xfrm>
              <a:off x="3302781" y="1930394"/>
              <a:ext cx="1423007" cy="1423635"/>
            </a:xfrm>
            <a:prstGeom prst="ellipse">
              <a:avLst/>
            </a:prstGeom>
            <a:gradFill>
              <a:gsLst>
                <a:gs pos="0">
                  <a:srgbClr val="7E5F4A"/>
                </a:gs>
                <a:gs pos="27000">
                  <a:srgbClr val="E7CB98"/>
                </a:gs>
                <a:gs pos="54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tx1"/>
                  </a:solidFill>
                </a:rPr>
                <a:t>小标题</a:t>
              </a:r>
            </a:p>
          </p:txBody>
        </p:sp>
        <p:sp>
          <p:nvSpPr>
            <p:cNvPr id="40" name="椭圆 22"/>
            <p:cNvSpPr/>
            <p:nvPr/>
          </p:nvSpPr>
          <p:spPr>
            <a:xfrm>
              <a:off x="3363065" y="1952614"/>
              <a:ext cx="1305613" cy="430106"/>
            </a:xfrm>
            <a:custGeom>
              <a:rect b="b" l="l" r="r" t="t"/>
              <a:pathLst>
                <a:path h="461948" w="1403048">
                  <a:moveTo>
                    <a:pt x="701524" y="0"/>
                  </a:moveTo>
                  <a:cubicBezTo>
                    <a:pt x="1016136" y="0"/>
                    <a:pt x="1286342" y="190126"/>
                    <a:pt x="1403048" y="461949"/>
                  </a:cubicBezTo>
                  <a:lnTo>
                    <a:pt x="0" y="461949"/>
                  </a:lnTo>
                  <a:cubicBezTo>
                    <a:pt x="116706" y="190126"/>
                    <a:pt x="386912" y="0"/>
                    <a:pt x="701524"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solidFill>
                    <a:schemeClr val="tx1"/>
                  </a:solidFill>
                </a:rPr>
                <a:t>02</a:t>
              </a:r>
            </a:p>
          </p:txBody>
        </p:sp>
      </p:grpSp>
      <p:grpSp>
        <p:nvGrpSpPr>
          <p:cNvPr id="4" name="组合 1"/>
          <p:cNvGrpSpPr/>
          <p:nvPr/>
        </p:nvGrpSpPr>
        <p:grpSpPr>
          <a:xfrm>
            <a:off x="6773864" y="1935163"/>
            <a:ext cx="1658937" cy="4076700"/>
            <a:chOff x="4760472" y="1806600"/>
            <a:chExt cx="1659382" cy="4075693"/>
          </a:xfrm>
        </p:grpSpPr>
        <p:sp>
          <p:nvSpPr>
            <p:cNvPr id="49" name="任意多边形 48"/>
            <p:cNvSpPr/>
            <p:nvPr/>
          </p:nvSpPr>
          <p:spPr>
            <a:xfrm>
              <a:off x="4955786" y="2971537"/>
              <a:ext cx="1268753" cy="2910756"/>
            </a:xfrm>
            <a:custGeom>
              <a:gdLst>
                <a:gd fmla="*/ 633600 w 1268557" name="connsiteX0"/>
                <a:gd fmla="*/ 0 h 2292274" name="connsiteY0"/>
                <a:gd fmla="*/ 1267200 w 1268557" name="connsiteX1"/>
                <a:gd fmla="*/ 633600 h 2292274" name="connsiteY1"/>
                <a:gd fmla="*/ 1267200 w 1268557" name="connsiteX2"/>
                <a:gd fmla="*/ 640872 h 2292274" name="connsiteY2"/>
                <a:gd fmla="*/ 1268557 w 1268557" name="connsiteX3"/>
                <a:gd fmla="*/ 640872 h 2292274" name="connsiteY3"/>
                <a:gd fmla="*/ 1268557 w 1268557" name="connsiteX4"/>
                <a:gd fmla="*/ 2292274 h 2292274" name="connsiteY4"/>
                <a:gd fmla="*/ 634279 w 1268557" name="connsiteX5"/>
                <a:gd fmla="*/ 1965396 h 2292274" name="connsiteY5"/>
                <a:gd fmla="*/ 0 w 1268557" name="connsiteX6"/>
                <a:gd fmla="*/ 2292274 h 2292274" name="connsiteY6"/>
                <a:gd fmla="*/ 0 w 1268557" name="connsiteX7"/>
                <a:gd fmla="*/ 640872 h 2292274" name="connsiteY7"/>
                <a:gd fmla="*/ 0 w 1268557" name="connsiteX8"/>
                <a:gd fmla="*/ 633600 h 2292274" name="connsiteY8"/>
                <a:gd fmla="*/ 633600 w 1268557" name="connsiteX9"/>
                <a:gd fmla="*/ 0 h 22922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92274" w="1268557">
                  <a:moveTo>
                    <a:pt x="633600" y="0"/>
                  </a:moveTo>
                  <a:cubicBezTo>
                    <a:pt x="983528" y="0"/>
                    <a:pt x="1267200" y="283672"/>
                    <a:pt x="1267200" y="633600"/>
                  </a:cubicBezTo>
                  <a:lnTo>
                    <a:pt x="1267200" y="640872"/>
                  </a:lnTo>
                  <a:lnTo>
                    <a:pt x="1268557" y="640872"/>
                  </a:lnTo>
                  <a:lnTo>
                    <a:pt x="1268557" y="2292274"/>
                  </a:lnTo>
                  <a:lnTo>
                    <a:pt x="634279" y="1965396"/>
                  </a:lnTo>
                  <a:lnTo>
                    <a:pt x="0" y="2292274"/>
                  </a:lnTo>
                  <a:lnTo>
                    <a:pt x="0" y="640872"/>
                  </a:lnTo>
                  <a:lnTo>
                    <a:pt x="0" y="633600"/>
                  </a:lnTo>
                  <a:cubicBezTo>
                    <a:pt x="0" y="283672"/>
                    <a:pt x="283672" y="0"/>
                    <a:pt x="633600" y="0"/>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tx1"/>
                  </a:solidFill>
                </a:rPr>
                <a:t>请在此处输入您的文本</a:t>
              </a:r>
            </a:p>
          </p:txBody>
        </p:sp>
        <p:sp>
          <p:nvSpPr>
            <p:cNvPr id="42" name="椭圆 41"/>
            <p:cNvSpPr/>
            <p:nvPr/>
          </p:nvSpPr>
          <p:spPr>
            <a:xfrm>
              <a:off x="4760472" y="1806600"/>
              <a:ext cx="1659382" cy="166011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tx1"/>
                </a:solidFill>
              </a:endParaRPr>
            </a:p>
          </p:txBody>
        </p:sp>
        <p:sp>
          <p:nvSpPr>
            <p:cNvPr id="43" name="椭圆 42"/>
            <p:cNvSpPr/>
            <p:nvPr/>
          </p:nvSpPr>
          <p:spPr>
            <a:xfrm>
              <a:off x="4889093" y="1930394"/>
              <a:ext cx="1422782" cy="142363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solidFill>
                    <a:schemeClr val="tx1"/>
                  </a:solidFill>
                </a:rPr>
                <a:t>小标题</a:t>
              </a:r>
            </a:p>
          </p:txBody>
        </p:sp>
        <p:sp>
          <p:nvSpPr>
            <p:cNvPr id="44" name="椭圆 22"/>
            <p:cNvSpPr/>
            <p:nvPr/>
          </p:nvSpPr>
          <p:spPr>
            <a:xfrm>
              <a:off x="4949435" y="1952614"/>
              <a:ext cx="1305275" cy="430106"/>
            </a:xfrm>
            <a:custGeom>
              <a:rect b="b" l="l" r="r" t="t"/>
              <a:pathLst>
                <a:path h="461948" w="1403048">
                  <a:moveTo>
                    <a:pt x="701524" y="0"/>
                  </a:moveTo>
                  <a:cubicBezTo>
                    <a:pt x="1016136" y="0"/>
                    <a:pt x="1286342" y="190126"/>
                    <a:pt x="1403048" y="461949"/>
                  </a:cubicBezTo>
                  <a:lnTo>
                    <a:pt x="0" y="461949"/>
                  </a:lnTo>
                  <a:cubicBezTo>
                    <a:pt x="116706" y="190126"/>
                    <a:pt x="386912" y="0"/>
                    <a:pt x="701524" y="0"/>
                  </a:cubicBezTo>
                  <a:close/>
                </a:path>
              </a:pathLst>
            </a:custGeom>
            <a:gradFill>
              <a:gsLst>
                <a:gs pos="0">
                  <a:srgbClr val="7E5F4A"/>
                </a:gs>
                <a:gs pos="27000">
                  <a:srgbClr val="E7CB98"/>
                </a:gs>
                <a:gs pos="54000">
                  <a:srgbClr val="7E5F4A"/>
                </a:gs>
                <a:gs pos="100000">
                  <a:srgbClr val="E7CB9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solidFill>
                    <a:schemeClr val="tx1"/>
                  </a:solidFill>
                </a:rPr>
                <a:t>03</a:t>
              </a:r>
            </a:p>
          </p:txBody>
        </p:sp>
      </p:grpSp>
    </p:spTree>
    <p:extLst>
      <p:ext uri="{BB962C8B-B14F-4D97-AF65-F5344CB8AC3E}">
        <p14:creationId val="376882912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style.rotation</p:attrName>
                                        </p:attrNameLst>
                                      </p:cBhvr>
                                      <p:tavLst>
                                        <p:tav tm="0">
                                          <p:val>
                                            <p:fltVal val="90"/>
                                          </p:val>
                                        </p:tav>
                                        <p:tav tm="100000">
                                          <p:val>
                                            <p:fltVal val="0"/>
                                          </p:val>
                                        </p:tav>
                                      </p:tavLst>
                                    </p:anim>
                                    <p:animEffect filter="fade" transition="in">
                                      <p:cBhvr>
                                        <p:cTn dur="1000" id="16"/>
                                        <p:tgtEl>
                                          <p:spTgt spid="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任意多边形 16"/>
          <p:cNvSpPr/>
          <p:nvPr/>
        </p:nvSpPr>
        <p:spPr>
          <a:xfrm>
            <a:off x="2290082" y="1738313"/>
            <a:ext cx="4135438" cy="4152900"/>
          </a:xfrm>
          <a:custGeom>
            <a:gdLst>
              <a:gd fmla="*/ 3089036 w 4134954" name="connsiteX0"/>
              <a:gd fmla="*/ 19 h 4152849" name="connsiteY0"/>
              <a:gd fmla="*/ 3615265 w 4134954" name="connsiteX1"/>
              <a:gd fmla="*/ 318497 h 4152849" name="connsiteY1"/>
              <a:gd fmla="*/ 3367532 w 4134954" name="connsiteX2"/>
              <a:gd fmla="*/ 1131705 h 4152849" name="connsiteY2"/>
              <a:gd fmla="*/ 2936624 w 4134954" name="connsiteX3"/>
              <a:gd fmla="*/ 1183097 h 4152849" name="connsiteY3"/>
              <a:gd fmla="*/ 2121962 w 4134954" name="connsiteX4"/>
              <a:gd fmla="*/ 1375343 h 4152849" name="connsiteY4"/>
              <a:gd fmla="*/ 1711534 w 4134954" name="connsiteX5"/>
              <a:gd fmla="*/ 1673204 h 4152849" name="connsiteY5"/>
              <a:gd fmla="*/ 1673139 w 4134954" name="connsiteX6"/>
              <a:gd fmla="*/ 1714588 h 4152849" name="connsiteY6"/>
              <a:gd fmla="*/ 1723384 w 4134954" name="connsiteX7"/>
              <a:gd fmla="*/ 1734930 h 4152849" name="connsiteY7"/>
              <a:gd fmla="*/ 2269957 w 4134954" name="connsiteX8"/>
              <a:gd fmla="*/ 1825448 h 4152849" name="connsiteY8"/>
              <a:gd fmla="*/ 3086034 w 4134954" name="connsiteX9"/>
              <a:gd fmla="*/ 1618355 h 4152849" name="connsiteY9"/>
              <a:gd fmla="*/ 3203403 w 4134954" name="connsiteX10"/>
              <a:gd fmla="*/ 1516313 h 4152849" name="connsiteY10"/>
              <a:gd fmla="*/ 3207674 w 4134954" name="connsiteX11"/>
              <a:gd fmla="*/ 1511619 h 4152849" name="connsiteY11"/>
              <a:gd fmla="*/ 3211231 w 4134954" name="connsiteX12"/>
              <a:gd fmla="*/ 1511660 h 4152849" name="connsiteY12"/>
              <a:gd fmla="*/ 3540812 w 4134954" name="connsiteX13"/>
              <a:gd fmla="*/ 1417449 h 4152849" name="connsiteY13"/>
              <a:gd fmla="*/ 4134913 w 4134954" name="connsiteX14"/>
              <a:gd fmla="*/ 2025498 h 4152849" name="connsiteY14"/>
              <a:gd fmla="*/ 3526862 w 4134954" name="connsiteX15"/>
              <a:gd fmla="*/ 2619598 h 4152849" name="connsiteY15"/>
              <a:gd fmla="*/ 3124277 w 4134954" name="connsiteX16"/>
              <a:gd fmla="*/ 2457589 h 4152849" name="connsiteY16"/>
              <a:gd fmla="*/ 2317463 w 4134954" name="connsiteX17"/>
              <a:gd fmla="*/ 2234686 h 4152849" name="connsiteY17"/>
              <a:gd fmla="*/ 1707569 w 4134954" name="connsiteX18"/>
              <a:gd fmla="*/ 2334249 h 4152849" name="connsiteY18"/>
              <a:gd fmla="*/ 1682125 w 4134954" name="connsiteX19"/>
              <a:gd fmla="*/ 2345343 h 4152849" name="connsiteY19"/>
              <a:gd fmla="*/ 1710521 w 4134954" name="connsiteX20"/>
              <a:gd fmla="*/ 2382713 h 4152849" name="connsiteY20"/>
              <a:gd fmla="*/ 2134084 w 4134954" name="connsiteX21"/>
              <a:gd fmla="*/ 2739826 h 4152849" name="connsiteY21"/>
              <a:gd fmla="*/ 2941390 w 4134954" name="connsiteX22"/>
              <a:gd fmla="*/ 2978840 h 4152849" name="connsiteY22"/>
              <a:gd fmla="*/ 3094422 w 4134954" name="connsiteX23"/>
              <a:gd fmla="*/ 2951105 h 4152849" name="connsiteY23"/>
              <a:gd fmla="*/ 3100492 w 4134954" name="connsiteX24"/>
              <a:gd fmla="*/ 2949252 h 4152849" name="connsiteY24"/>
              <a:gd fmla="*/ 3103528 w 4134954" name="connsiteX25"/>
              <a:gd fmla="*/ 2951105 h 4152849" name="connsiteY25"/>
              <a:gd fmla="*/ 3434970 w 4134954" name="connsiteX26"/>
              <a:gd fmla="*/ 3038544 h 4152849" name="connsiteY26"/>
              <a:gd fmla="*/ 3634923 w 4134954" name="connsiteX27"/>
              <a:gd fmla="*/ 3864800 h 4152849" name="connsiteY27"/>
              <a:gd fmla="*/ 2808666 w 4134954" name="connsiteX28"/>
              <a:gd fmla="*/ 4064751 h 4152849" name="connsiteY28"/>
              <a:gd fmla="*/ 2545403 w 4134954" name="connsiteX29"/>
              <a:gd fmla="*/ 3719766 h 4152849" name="connsiteY29"/>
              <a:gd fmla="*/ 1965793 w 4134954" name="connsiteX30"/>
              <a:gd fmla="*/ 3115873 h 4152849" name="connsiteY30"/>
              <a:gd fmla="*/ 1187140 w 4134954" name="connsiteX31"/>
              <a:gd fmla="*/ 2874272 h 4152849" name="connsiteY31"/>
              <a:gd fmla="*/ 1102375 w 4134954" name="connsiteX32"/>
              <a:gd fmla="*/ 2882353 h 4152849" name="connsiteY32"/>
              <a:gd fmla="*/ 1096470 w 4134954" name="connsiteX33"/>
              <a:gd fmla="*/ 2886778 h 4152849" name="connsiteY33"/>
              <a:gd fmla="*/ 994951 w 4134954" name="connsiteX34"/>
              <a:gd fmla="*/ 2942378 h 4152849" name="connsiteY34"/>
              <a:gd fmla="*/ 977538 w 4134954" name="connsiteX35"/>
              <a:gd fmla="*/ 2952616 h 4152849" name="connsiteY35"/>
              <a:gd fmla="*/ 46328 w 4134954" name="connsiteX36"/>
              <a:gd fmla="*/ 2911558 h 4152849" name="connsiteY36"/>
              <a:gd fmla="*/ 1 w 4134954" name="connsiteX37"/>
              <a:gd fmla="*/ 2878176 h 4152849" name="connsiteY37"/>
              <a:gd fmla="*/ 0 w 4134954" name="connsiteX38"/>
              <a:gd fmla="*/ 1926001 h 4152849" name="connsiteY38"/>
              <a:gd fmla="*/ 1 w 4134954" name="connsiteX39"/>
              <a:gd fmla="*/ 1926000 h 4152849" name="connsiteY39"/>
              <a:gd fmla="*/ 1 w 4134954" name="connsiteX40"/>
              <a:gd fmla="*/ 1257695 h 4152849" name="connsiteY40"/>
              <a:gd fmla="*/ 61658 w 4134954" name="connsiteX41"/>
              <a:gd fmla="*/ 1219491 h 4152849" name="connsiteY41"/>
              <a:gd fmla="*/ 503519 w 4134954" name="connsiteX42"/>
              <a:gd fmla="*/ 1105956 h 4152849" name="connsiteY42"/>
              <a:gd fmla="*/ 569031 w 4134954" name="connsiteX43"/>
              <a:gd fmla="*/ 1109032 h 4152849" name="connsiteY43"/>
              <a:gd fmla="*/ 585555 w 4134954" name="connsiteX44"/>
              <a:gd fmla="*/ 1107907 h 4152849" name="connsiteY44"/>
              <a:gd fmla="*/ 1027609 w 4134954" name="connsiteX45"/>
              <a:gd fmla="*/ 1220683 h 4152849" name="connsiteY45"/>
              <a:gd fmla="*/ 1039650 w 4134954" name="connsiteX46"/>
              <a:gd fmla="*/ 1228036 h 4152849" name="connsiteY46"/>
              <a:gd fmla="*/ 1128582 w 4134954" name="connsiteX47"/>
              <a:gd fmla="*/ 1237940 h 4152849" name="connsiteY47"/>
              <a:gd fmla="*/ 1883635 w 4134954" name="connsiteX48"/>
              <a:gd fmla="*/ 1039286 h 4152849" name="connsiteY48"/>
              <a:gd fmla="*/ 2499782 w 4134954" name="connsiteX49"/>
              <a:gd fmla="*/ 465499 h 4152849" name="connsiteY49"/>
              <a:gd fmla="*/ 2553672 w 4134954" name="connsiteX50"/>
              <a:gd fmla="*/ 319609 h 4152849" name="connsiteY50"/>
              <a:gd fmla="*/ 2555163 w 4134954" name="connsiteX51"/>
              <a:gd fmla="*/ 313440 h 4152849" name="connsiteY51"/>
              <a:gd fmla="*/ 2558302 w 4134954" name="connsiteX52"/>
              <a:gd fmla="*/ 311766 h 4152849" name="connsiteY52"/>
              <a:gd fmla="*/ 2802058 w 4134954" name="connsiteX53"/>
              <a:gd fmla="*/ 70763 h 4152849" name="connsiteY53"/>
              <a:gd fmla="*/ 3089036 w 4134954" name="connsiteX54"/>
              <a:gd fmla="*/ 19 h 4152849"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4152848" w="4134954">
                <a:moveTo>
                  <a:pt x="3089036" y="19"/>
                </a:moveTo>
                <a:cubicBezTo>
                  <a:pt x="3302275" y="1712"/>
                  <a:pt x="3507912" y="117078"/>
                  <a:pt x="3615265" y="318497"/>
                </a:cubicBezTo>
                <a:cubicBezTo>
                  <a:pt x="3771417" y="611467"/>
                  <a:pt x="3660503" y="975553"/>
                  <a:pt x="3367532" y="1131705"/>
                </a:cubicBezTo>
                <a:cubicBezTo>
                  <a:pt x="3229889" y="1205067"/>
                  <a:pt x="3076552" y="1219481"/>
                  <a:pt x="2936624" y="1183097"/>
                </a:cubicBezTo>
                <a:cubicBezTo>
                  <a:pt x="2713131" y="1154646"/>
                  <a:pt x="2414345" y="1219506"/>
                  <a:pt x="2121962" y="1375343"/>
                </a:cubicBezTo>
                <a:cubicBezTo>
                  <a:pt x="1960645" y="1461323"/>
                  <a:pt x="1821233" y="1564362"/>
                  <a:pt x="1711534" y="1673204"/>
                </a:cubicBezTo>
                <a:lnTo>
                  <a:pt x="1673139" y="1714588"/>
                </a:lnTo>
                <a:lnTo>
                  <a:pt x="1723384" y="1734930"/>
                </a:lnTo>
                <a:cubicBezTo>
                  <a:pt x="1880619" y="1790042"/>
                  <a:pt x="2068224" y="1823107"/>
                  <a:pt x="2269957" y="1825448"/>
                </a:cubicBezTo>
                <a:cubicBezTo>
                  <a:pt x="2603814" y="1829322"/>
                  <a:pt x="2900939" y="1748173"/>
                  <a:pt x="3086034" y="1618355"/>
                </a:cubicBezTo>
                <a:cubicBezTo>
                  <a:pt x="3120263" y="1579223"/>
                  <a:pt x="3159863" y="1545006"/>
                  <a:pt x="3203403" y="1516313"/>
                </a:cubicBezTo>
                <a:lnTo>
                  <a:pt x="3207674" y="1511619"/>
                </a:lnTo>
                <a:lnTo>
                  <a:pt x="3211231" y="1511660"/>
                </a:lnTo>
                <a:cubicBezTo>
                  <a:pt x="3306202" y="1450657"/>
                  <a:pt x="3419519" y="1416041"/>
                  <a:pt x="3540812" y="1417449"/>
                </a:cubicBezTo>
                <a:cubicBezTo>
                  <a:pt x="3872776" y="1421301"/>
                  <a:pt x="4138765" y="1693533"/>
                  <a:pt x="4134913" y="2025498"/>
                </a:cubicBezTo>
                <a:cubicBezTo>
                  <a:pt x="4131061" y="2357462"/>
                  <a:pt x="3858827" y="2623450"/>
                  <a:pt x="3526862" y="2619598"/>
                </a:cubicBezTo>
                <a:cubicBezTo>
                  <a:pt x="3370902" y="2617788"/>
                  <a:pt x="3229503" y="2556741"/>
                  <a:pt x="3124277" y="2457589"/>
                </a:cubicBezTo>
                <a:cubicBezTo>
                  <a:pt x="2941955" y="2325237"/>
                  <a:pt x="2648762" y="2238531"/>
                  <a:pt x="2317463" y="2234686"/>
                </a:cubicBezTo>
                <a:cubicBezTo>
                  <a:pt x="2088980" y="2232035"/>
                  <a:pt x="1877701" y="2269206"/>
                  <a:pt x="1707569" y="2334249"/>
                </a:cubicBezTo>
                <a:lnTo>
                  <a:pt x="1682125" y="2345343"/>
                </a:lnTo>
                <a:lnTo>
                  <a:pt x="1710521" y="2382713"/>
                </a:lnTo>
                <a:cubicBezTo>
                  <a:pt x="1817513" y="2510436"/>
                  <a:pt x="1961876" y="2634726"/>
                  <a:pt x="2134084" y="2739826"/>
                </a:cubicBezTo>
                <a:cubicBezTo>
                  <a:pt x="2419079" y="2913761"/>
                  <a:pt x="2715948" y="2995842"/>
                  <a:pt x="2941390" y="2978840"/>
                </a:cubicBezTo>
                <a:cubicBezTo>
                  <a:pt x="2990809" y="2962696"/>
                  <a:pt x="3042333" y="2953519"/>
                  <a:pt x="3094422" y="2951105"/>
                </a:cubicBezTo>
                <a:lnTo>
                  <a:pt x="3100492" y="2949252"/>
                </a:lnTo>
                <a:lnTo>
                  <a:pt x="3103528" y="2951105"/>
                </a:lnTo>
                <a:cubicBezTo>
                  <a:pt x="3216336" y="2947200"/>
                  <a:pt x="3331429" y="2975352"/>
                  <a:pt x="3434970" y="3038544"/>
                </a:cubicBezTo>
                <a:cubicBezTo>
                  <a:pt x="3718349" y="3211493"/>
                  <a:pt x="3807872" y="3581420"/>
                  <a:pt x="3634923" y="3864800"/>
                </a:cubicBezTo>
                <a:cubicBezTo>
                  <a:pt x="3461973" y="4148179"/>
                  <a:pt x="3092046" y="4237700"/>
                  <a:pt x="2808666" y="4064751"/>
                </a:cubicBezTo>
                <a:cubicBezTo>
                  <a:pt x="2675531" y="3983497"/>
                  <a:pt x="2585185" y="3858766"/>
                  <a:pt x="2545403" y="3719766"/>
                </a:cubicBezTo>
                <a:cubicBezTo>
                  <a:pt x="2456318" y="3512832"/>
                  <a:pt x="2248604" y="3288475"/>
                  <a:pt x="1965793" y="3115873"/>
                </a:cubicBezTo>
                <a:cubicBezTo>
                  <a:pt x="1692733" y="2949223"/>
                  <a:pt x="1408771" y="2866892"/>
                  <a:pt x="1187140" y="2874272"/>
                </a:cubicBezTo>
                <a:lnTo>
                  <a:pt x="1102375" y="2882353"/>
                </a:lnTo>
                <a:lnTo>
                  <a:pt x="1096470" y="2886778"/>
                </a:lnTo>
                <a:lnTo>
                  <a:pt x="994951" y="2942378"/>
                </a:lnTo>
                <a:lnTo>
                  <a:pt x="977538" y="2952616"/>
                </a:lnTo>
                <a:cubicBezTo>
                  <a:pt x="690820" y="3094618"/>
                  <a:pt x="339714" y="3090613"/>
                  <a:pt x="46328" y="2911558"/>
                </a:cubicBezTo>
                <a:lnTo>
                  <a:pt x="1" y="2878176"/>
                </a:lnTo>
                <a:lnTo>
                  <a:pt x="0" y="1926001"/>
                </a:lnTo>
                <a:lnTo>
                  <a:pt x="1" y="1926000"/>
                </a:lnTo>
                <a:lnTo>
                  <a:pt x="1" y="1257695"/>
                </a:lnTo>
                <a:cubicBezTo>
                  <a:pt x="19193" y="1243150"/>
                  <a:pt x="40119" y="1230971"/>
                  <a:pt x="61658" y="1219491"/>
                </a:cubicBezTo>
                <a:cubicBezTo>
                  <a:pt x="202725" y="1144303"/>
                  <a:pt x="354052" y="1107642"/>
                  <a:pt x="503519" y="1105956"/>
                </a:cubicBezTo>
                <a:lnTo>
                  <a:pt x="569031" y="1109032"/>
                </a:lnTo>
                <a:lnTo>
                  <a:pt x="585555" y="1107907"/>
                </a:lnTo>
                <a:cubicBezTo>
                  <a:pt x="745397" y="1109762"/>
                  <a:pt x="895722" y="1150334"/>
                  <a:pt x="1027609" y="1220683"/>
                </a:cubicBezTo>
                <a:lnTo>
                  <a:pt x="1039650" y="1228036"/>
                </a:lnTo>
                <a:lnTo>
                  <a:pt x="1128582" y="1237940"/>
                </a:lnTo>
                <a:cubicBezTo>
                  <a:pt x="1344181" y="1248064"/>
                  <a:pt x="1616580" y="1181625"/>
                  <a:pt x="1883635" y="1039286"/>
                </a:cubicBezTo>
                <a:cubicBezTo>
                  <a:pt x="2178277" y="882244"/>
                  <a:pt x="2399846" y="668293"/>
                  <a:pt x="2499782" y="465499"/>
                </a:cubicBezTo>
                <a:cubicBezTo>
                  <a:pt x="2510996" y="414732"/>
                  <a:pt x="2529280" y="365696"/>
                  <a:pt x="2553672" y="319609"/>
                </a:cubicBezTo>
                <a:lnTo>
                  <a:pt x="2555163" y="313440"/>
                </a:lnTo>
                <a:lnTo>
                  <a:pt x="2558302" y="311766"/>
                </a:lnTo>
                <a:cubicBezTo>
                  <a:pt x="2612273" y="212630"/>
                  <a:pt x="2695012" y="127817"/>
                  <a:pt x="2802058" y="70763"/>
                </a:cubicBezTo>
                <a:cubicBezTo>
                  <a:pt x="2893611" y="21965"/>
                  <a:pt x="2992110" y="-751"/>
                  <a:pt x="3089036" y="19"/>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23" name="椭圆 22"/>
          <p:cNvSpPr/>
          <p:nvPr/>
        </p:nvSpPr>
        <p:spPr>
          <a:xfrm flipH="1">
            <a:off x="4891996" y="1843089"/>
            <a:ext cx="987425" cy="98742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01</a:t>
            </a:r>
          </a:p>
        </p:txBody>
      </p:sp>
      <p:sp>
        <p:nvSpPr>
          <p:cNvPr id="25" name="椭圆 24"/>
          <p:cNvSpPr/>
          <p:nvPr/>
        </p:nvSpPr>
        <p:spPr>
          <a:xfrm flipH="1">
            <a:off x="4909458" y="4791076"/>
            <a:ext cx="987425" cy="98742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03</a:t>
            </a:r>
          </a:p>
        </p:txBody>
      </p:sp>
      <p:sp>
        <p:nvSpPr>
          <p:cNvPr id="27" name="椭圆 26"/>
          <p:cNvSpPr/>
          <p:nvPr/>
        </p:nvSpPr>
        <p:spPr>
          <a:xfrm flipH="1">
            <a:off x="5333321" y="3260726"/>
            <a:ext cx="987425" cy="98742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02</a:t>
            </a:r>
          </a:p>
        </p:txBody>
      </p:sp>
      <p:sp>
        <p:nvSpPr>
          <p:cNvPr id="34" name="KSO_GT1.2"/>
          <p:cNvSpPr txBox="1"/>
          <p:nvPr/>
        </p:nvSpPr>
        <p:spPr>
          <a:xfrm>
            <a:off x="6511246" y="3268663"/>
            <a:ext cx="2879725" cy="1022350"/>
          </a:xfrm>
          <a:prstGeom prst="rect">
            <a:avLst/>
          </a:prstGeom>
          <a:noFill/>
        </p:spPr>
        <p:txBody>
          <a:bodyPr anchor="ctr" bIns="0" lIns="72000" rIns="72000" tIns="0"/>
          <a:lstStyle/>
          <a:p>
            <a:pPr>
              <a:lnSpc>
                <a:spcPct val="130000"/>
              </a:lnSpc>
              <a:defRPr/>
            </a:pPr>
            <a:r>
              <a:rPr altLang="en-US" kern="0" lang="zh-CN" sz="1400">
                <a:solidFill>
                  <a:srgbClr val="E7CB98"/>
                </a:solidFill>
                <a:latin charset="-122" panose="02010600040101010101" pitchFamily="2" typeface="华文细黑"/>
                <a:ea charset="-122" panose="02010600040101010101" pitchFamily="2" typeface="华文细黑"/>
                <a:cs charset="0" panose="020b0604020202020204" pitchFamily="34" typeface="Arial"/>
              </a:rPr>
              <a:t>销售人员的工作主要是留住老客户、发展新客户、促成交易、合同履约、收集和传递市场信息。</a:t>
            </a:r>
          </a:p>
        </p:txBody>
      </p:sp>
      <p:sp>
        <p:nvSpPr>
          <p:cNvPr id="40" name="KSO_GT1.1"/>
          <p:cNvSpPr txBox="1"/>
          <p:nvPr/>
        </p:nvSpPr>
        <p:spPr>
          <a:xfrm>
            <a:off x="6074683" y="1800225"/>
            <a:ext cx="2879725" cy="1022350"/>
          </a:xfrm>
          <a:prstGeom prst="rect">
            <a:avLst/>
          </a:prstGeom>
          <a:noFill/>
        </p:spPr>
        <p:txBody>
          <a:bodyPr anchor="ctr" bIns="0" lIns="72000" rIns="72000" tIns="0"/>
          <a:lstStyle/>
          <a:p>
            <a:pPr>
              <a:lnSpc>
                <a:spcPct val="130000"/>
              </a:lnSpc>
              <a:defRPr/>
            </a:pPr>
            <a:r>
              <a:rPr altLang="en-US" kern="0" lang="zh-CN" sz="1400">
                <a:solidFill>
                  <a:srgbClr val="E7CB98"/>
                </a:solidFill>
                <a:latin charset="-122" panose="02010600040101010101" pitchFamily="2" typeface="华文细黑"/>
                <a:ea charset="-122" panose="02010600040101010101" pitchFamily="2" typeface="华文细黑"/>
                <a:cs charset="0" panose="020b0604020202020204" pitchFamily="34" typeface="Arial"/>
              </a:rPr>
              <a:t>销售人员的聘用、考勤和离职按相关法律法规和集团规章制度执行。</a:t>
            </a:r>
          </a:p>
        </p:txBody>
      </p:sp>
      <p:sp>
        <p:nvSpPr>
          <p:cNvPr id="41" name="KSO_GT1.3"/>
          <p:cNvSpPr txBox="1"/>
          <p:nvPr/>
        </p:nvSpPr>
        <p:spPr>
          <a:xfrm>
            <a:off x="6092146" y="4826000"/>
            <a:ext cx="2879725" cy="1022350"/>
          </a:xfrm>
          <a:prstGeom prst="rect">
            <a:avLst/>
          </a:prstGeom>
          <a:noFill/>
        </p:spPr>
        <p:txBody>
          <a:bodyPr anchor="ctr" bIns="0" lIns="72000" rIns="72000" tIns="0"/>
          <a:lstStyle/>
          <a:p>
            <a:pPr>
              <a:lnSpc>
                <a:spcPct val="130000"/>
              </a:lnSpc>
              <a:defRPr/>
            </a:pPr>
            <a:r>
              <a:rPr altLang="en-US" kern="0" lang="zh-CN" sz="1400">
                <a:solidFill>
                  <a:srgbClr val="E7CB98"/>
                </a:solidFill>
                <a:latin charset="-122" panose="02010600040101010101" pitchFamily="2" typeface="华文细黑"/>
                <a:ea charset="-122" panose="02010600040101010101" pitchFamily="2" typeface="华文细黑"/>
                <a:cs charset="0" panose="020b0604020202020204" pitchFamily="34" typeface="Arial"/>
              </a:rPr>
              <a:t>销售人员应保守商业秘密，更不得诱劝客户将集团业务转移或外流。</a:t>
            </a:r>
          </a:p>
        </p:txBody>
      </p:sp>
      <p:sp>
        <p:nvSpPr>
          <p:cNvPr id="37" name="任意多边形 36"/>
          <p:cNvSpPr/>
          <p:nvPr/>
        </p:nvSpPr>
        <p:spPr>
          <a:xfrm>
            <a:off x="2293257" y="2932114"/>
            <a:ext cx="1411288" cy="1760537"/>
          </a:xfrm>
          <a:custGeom>
            <a:gdLst>
              <a:gd fmla="*/ 586959 w 1529609" name="connsiteX0"/>
              <a:gd fmla="*/ 65 h 1907431" name="connsiteY0"/>
              <a:gd fmla="*/ 1529544 w 1529609" name="connsiteX1"/>
              <a:gd fmla="*/ 964782 h 1907431" name="connsiteY1"/>
              <a:gd fmla="*/ 564827 w 1529609" name="connsiteX2"/>
              <a:gd fmla="*/ 1907366 h 1907431" name="connsiteY2"/>
              <a:gd fmla="*/ 0 w 1529609" name="connsiteX3"/>
              <a:gd fmla="*/ 1712632 h 1907431" name="connsiteY3"/>
              <a:gd fmla="*/ 0 w 1529609" name="connsiteX4"/>
              <a:gd fmla="*/ 194607 h 1907431" name="connsiteY4"/>
              <a:gd fmla="*/ 586959 w 1529609" name="connsiteX5"/>
              <a:gd fmla="*/ 65 h 19074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07431" w="1529609">
                <a:moveTo>
                  <a:pt x="586959" y="65"/>
                </a:moveTo>
                <a:cubicBezTo>
                  <a:pt x="1113646" y="6177"/>
                  <a:pt x="1535656" y="438095"/>
                  <a:pt x="1529544" y="964782"/>
                </a:cubicBezTo>
                <a:cubicBezTo>
                  <a:pt x="1523433" y="1491469"/>
                  <a:pt x="1091515" y="1913478"/>
                  <a:pt x="564827" y="1907366"/>
                </a:cubicBezTo>
                <a:cubicBezTo>
                  <a:pt x="352169" y="1904899"/>
                  <a:pt x="156577" y="1833014"/>
                  <a:pt x="0" y="1712632"/>
                </a:cubicBezTo>
                <a:lnTo>
                  <a:pt x="0" y="194607"/>
                </a:lnTo>
                <a:cubicBezTo>
                  <a:pt x="162454" y="70026"/>
                  <a:pt x="366397" y="-2494"/>
                  <a:pt x="586959" y="65"/>
                </a:cubicBez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点击此处输入文本</a:t>
            </a:r>
          </a:p>
        </p:txBody>
      </p:sp>
    </p:spTree>
    <p:extLst>
      <p:ext uri="{BB962C8B-B14F-4D97-AF65-F5344CB8AC3E}">
        <p14:creationId val="44215855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ppt_x"/>
                                          </p:val>
                                        </p:tav>
                                        <p:tav tm="100000">
                                          <p:val>
                                            <p:strVal val="#ppt_x"/>
                                          </p:val>
                                        </p:tav>
                                      </p:tavLst>
                                    </p:anim>
                                    <p:anim calcmode="lin" valueType="num">
                                      <p:cBhvr additive="base">
                                        <p:cTn dur="500" fill="hold" id="8"/>
                                        <p:tgtEl>
                                          <p:spTgt spid="2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ppt_x"/>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27"/>
                                        </p:tgtEl>
                                        <p:attrNameLst>
                                          <p:attrName>style.visibility</p:attrName>
                                        </p:attrNameLst>
                                      </p:cBhvr>
                                      <p:to>
                                        <p:strVal val="visible"/>
                                      </p:to>
                                    </p:set>
                                    <p:animEffect filter="barn(inVertical)" transition="in">
                                      <p:cBhvr>
                                        <p:cTn dur="500" id="17"/>
                                        <p:tgtEl>
                                          <p:spTgt spid="27"/>
                                        </p:tgtEl>
                                      </p:cBhvr>
                                    </p:animEffect>
                                  </p:childTnLst>
                                </p:cTn>
                              </p:par>
                              <p:par>
                                <p:cTn fill="hold" grpId="0" id="18" nodeType="withEffect" presetClass="entr" presetID="16" presetSubtype="21">
                                  <p:stCondLst>
                                    <p:cond delay="0"/>
                                  </p:stCondLst>
                                  <p:childTnLst>
                                    <p:set>
                                      <p:cBhvr>
                                        <p:cTn dur="1" fill="hold" id="19">
                                          <p:stCondLst>
                                            <p:cond delay="0"/>
                                          </p:stCondLst>
                                        </p:cTn>
                                        <p:tgtEl>
                                          <p:spTgt spid="34"/>
                                        </p:tgtEl>
                                        <p:attrNameLst>
                                          <p:attrName>style.visibility</p:attrName>
                                        </p:attrNameLst>
                                      </p:cBhvr>
                                      <p:to>
                                        <p:strVal val="visible"/>
                                      </p:to>
                                    </p:set>
                                    <p:animEffect filter="barn(inVertical)" transition="in">
                                      <p:cBhvr>
                                        <p:cTn dur="500" id="20"/>
                                        <p:tgtEl>
                                          <p:spTgt spid="3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31" presetSubtype="0">
                                  <p:stCondLst>
                                    <p:cond delay="0"/>
                                  </p:stCondLst>
                                  <p:childTnLst>
                                    <p:set>
                                      <p:cBhvr>
                                        <p:cTn dur="1" fill="hold" id="24">
                                          <p:stCondLst>
                                            <p:cond delay="0"/>
                                          </p:stCondLst>
                                        </p:cTn>
                                        <p:tgtEl>
                                          <p:spTgt spid="25"/>
                                        </p:tgtEl>
                                        <p:attrNameLst>
                                          <p:attrName>style.visibility</p:attrName>
                                        </p:attrNameLst>
                                      </p:cBhvr>
                                      <p:to>
                                        <p:strVal val="visible"/>
                                      </p:to>
                                    </p:set>
                                    <p:anim calcmode="lin" valueType="num">
                                      <p:cBhvr>
                                        <p:cTn dur="1000" fill="hold" id="25"/>
                                        <p:tgtEl>
                                          <p:spTgt spid="25"/>
                                        </p:tgtEl>
                                        <p:attrNameLst>
                                          <p:attrName>ppt_w</p:attrName>
                                        </p:attrNameLst>
                                      </p:cBhvr>
                                      <p:tavLst>
                                        <p:tav tm="0">
                                          <p:val>
                                            <p:fltVal val="0"/>
                                          </p:val>
                                        </p:tav>
                                        <p:tav tm="100000">
                                          <p:val>
                                            <p:strVal val="#ppt_w"/>
                                          </p:val>
                                        </p:tav>
                                      </p:tavLst>
                                    </p:anim>
                                    <p:anim calcmode="lin" valueType="num">
                                      <p:cBhvr>
                                        <p:cTn dur="1000" fill="hold" id="26"/>
                                        <p:tgtEl>
                                          <p:spTgt spid="25"/>
                                        </p:tgtEl>
                                        <p:attrNameLst>
                                          <p:attrName>ppt_h</p:attrName>
                                        </p:attrNameLst>
                                      </p:cBhvr>
                                      <p:tavLst>
                                        <p:tav tm="0">
                                          <p:val>
                                            <p:fltVal val="0"/>
                                          </p:val>
                                        </p:tav>
                                        <p:tav tm="100000">
                                          <p:val>
                                            <p:strVal val="#ppt_h"/>
                                          </p:val>
                                        </p:tav>
                                      </p:tavLst>
                                    </p:anim>
                                    <p:anim calcmode="lin" valueType="num">
                                      <p:cBhvr>
                                        <p:cTn dur="1000" fill="hold" id="27"/>
                                        <p:tgtEl>
                                          <p:spTgt spid="25"/>
                                        </p:tgtEl>
                                        <p:attrNameLst>
                                          <p:attrName>style.rotation</p:attrName>
                                        </p:attrNameLst>
                                      </p:cBhvr>
                                      <p:tavLst>
                                        <p:tav tm="0">
                                          <p:val>
                                            <p:fltVal val="90"/>
                                          </p:val>
                                        </p:tav>
                                        <p:tav tm="100000">
                                          <p:val>
                                            <p:fltVal val="0"/>
                                          </p:val>
                                        </p:tav>
                                      </p:tavLst>
                                    </p:anim>
                                    <p:animEffect filter="fade" transition="in">
                                      <p:cBhvr>
                                        <p:cTn dur="1000" id="28"/>
                                        <p:tgtEl>
                                          <p:spTgt spid="25"/>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41"/>
                                        </p:tgtEl>
                                        <p:attrNameLst>
                                          <p:attrName>style.visibility</p:attrName>
                                        </p:attrNameLst>
                                      </p:cBhvr>
                                      <p:to>
                                        <p:strVal val="visible"/>
                                      </p:to>
                                    </p:set>
                                    <p:anim calcmode="lin" valueType="num">
                                      <p:cBhvr>
                                        <p:cTn dur="1000" fill="hold" id="31"/>
                                        <p:tgtEl>
                                          <p:spTgt spid="41"/>
                                        </p:tgtEl>
                                        <p:attrNameLst>
                                          <p:attrName>ppt_w</p:attrName>
                                        </p:attrNameLst>
                                      </p:cBhvr>
                                      <p:tavLst>
                                        <p:tav tm="0">
                                          <p:val>
                                            <p:fltVal val="0"/>
                                          </p:val>
                                        </p:tav>
                                        <p:tav tm="100000">
                                          <p:val>
                                            <p:strVal val="#ppt_w"/>
                                          </p:val>
                                        </p:tav>
                                      </p:tavLst>
                                    </p:anim>
                                    <p:anim calcmode="lin" valueType="num">
                                      <p:cBhvr>
                                        <p:cTn dur="1000" fill="hold" id="32"/>
                                        <p:tgtEl>
                                          <p:spTgt spid="41"/>
                                        </p:tgtEl>
                                        <p:attrNameLst>
                                          <p:attrName>ppt_h</p:attrName>
                                        </p:attrNameLst>
                                      </p:cBhvr>
                                      <p:tavLst>
                                        <p:tav tm="0">
                                          <p:val>
                                            <p:fltVal val="0"/>
                                          </p:val>
                                        </p:tav>
                                        <p:tav tm="100000">
                                          <p:val>
                                            <p:strVal val="#ppt_h"/>
                                          </p:val>
                                        </p:tav>
                                      </p:tavLst>
                                    </p:anim>
                                    <p:anim calcmode="lin" valueType="num">
                                      <p:cBhvr>
                                        <p:cTn dur="1000" fill="hold" id="33"/>
                                        <p:tgtEl>
                                          <p:spTgt spid="41"/>
                                        </p:tgtEl>
                                        <p:attrNameLst>
                                          <p:attrName>style.rotation</p:attrName>
                                        </p:attrNameLst>
                                      </p:cBhvr>
                                      <p:tavLst>
                                        <p:tav tm="0">
                                          <p:val>
                                            <p:fltVal val="90"/>
                                          </p:val>
                                        </p:tav>
                                        <p:tav tm="100000">
                                          <p:val>
                                            <p:fltVal val="0"/>
                                          </p:val>
                                        </p:tav>
                                      </p:tavLst>
                                    </p:anim>
                                    <p:animEffect filter="fade" transition="in">
                                      <p:cBhvr>
                                        <p:cTn dur="1000" id="34"/>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7"/>
      <p:bldP grpId="0" spid="34"/>
      <p:bldP grpId="0" spid="40"/>
      <p:bldP grpId="0" spid="4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形状 4"/>
          <p:cNvSpPr/>
          <p:nvPr/>
        </p:nvSpPr>
        <p:spPr>
          <a:xfrm flipV="1" rot="17243472">
            <a:off x="4873626" y="4329114"/>
            <a:ext cx="1666875" cy="1203325"/>
          </a:xfrm>
          <a:prstGeom prst="swooshArrow">
            <a:avLst>
              <a:gd fmla="val 18690" name="adj1"/>
              <a:gd fmla="val 29712" name="adj2"/>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5" name="TextBox 14"/>
          <p:cNvSpPr txBox="1"/>
          <p:nvPr/>
        </p:nvSpPr>
        <p:spPr>
          <a:xfrm>
            <a:off x="2722563" y="4251326"/>
            <a:ext cx="2413000" cy="1293813"/>
          </a:xfrm>
          <a:prstGeom prst="rect">
            <a:avLst/>
          </a:prstGeom>
          <a:noFill/>
        </p:spPr>
        <p:txBody>
          <a:bodyPr anchor="b"/>
          <a:lstStyle/>
          <a:p>
            <a:pPr algn="just">
              <a:lnSpc>
                <a:spcPct val="130000"/>
              </a:lnSpc>
              <a:defRPr/>
            </a:pPr>
            <a:r>
              <a:rPr altLang="en-US" kern="0" lang="zh-CN" sz="1300">
                <a:solidFill>
                  <a:srgbClr val="E7CB98"/>
                </a:solidFill>
                <a:latin charset="-122" panose="02010509060101010101" pitchFamily="49" typeface="幼圆"/>
                <a:ea charset="-122" panose="02010509060101010101" pitchFamily="49" typeface="幼圆"/>
              </a:rPr>
              <a:t>点击此处输入文本内容点击此处输入文本内容点击此处输入文本内容点击此处输入文本内容</a:t>
            </a:r>
          </a:p>
        </p:txBody>
      </p:sp>
      <p:sp>
        <p:nvSpPr>
          <p:cNvPr id="18" name="TextBox 17"/>
          <p:cNvSpPr txBox="1"/>
          <p:nvPr/>
        </p:nvSpPr>
        <p:spPr>
          <a:xfrm>
            <a:off x="5568950" y="1962151"/>
            <a:ext cx="2374900" cy="1293813"/>
          </a:xfrm>
          <a:prstGeom prst="rect">
            <a:avLst/>
          </a:prstGeom>
          <a:noFill/>
        </p:spPr>
        <p:txBody>
          <a:bodyPr/>
          <a:lstStyle/>
          <a:p>
            <a:pPr algn="just">
              <a:lnSpc>
                <a:spcPct val="130000"/>
              </a:lnSpc>
              <a:defRPr/>
            </a:pPr>
            <a:r>
              <a:rPr altLang="en-US" kern="0" lang="zh-CN" sz="1300">
                <a:solidFill>
                  <a:srgbClr val="E7CB98"/>
                </a:solidFill>
                <a:latin charset="-122" panose="02010509060101010101" pitchFamily="49" typeface="幼圆"/>
                <a:ea charset="-122" panose="02010509060101010101" pitchFamily="49" typeface="幼圆"/>
              </a:rPr>
              <a:t>点击此处输入文本内容点击此处输入文本内容点击此处输入文本内容点击此处输入文本内容</a:t>
            </a:r>
          </a:p>
        </p:txBody>
      </p:sp>
      <p:sp>
        <p:nvSpPr>
          <p:cNvPr id="21" name="TextBox 20"/>
          <p:cNvSpPr txBox="1"/>
          <p:nvPr/>
        </p:nvSpPr>
        <p:spPr>
          <a:xfrm>
            <a:off x="6999289" y="4340225"/>
            <a:ext cx="2376487" cy="1295400"/>
          </a:xfrm>
          <a:prstGeom prst="rect">
            <a:avLst/>
          </a:prstGeom>
          <a:noFill/>
        </p:spPr>
        <p:txBody>
          <a:bodyPr anchor="ctr"/>
          <a:lstStyle/>
          <a:p>
            <a:pPr algn="just">
              <a:lnSpc>
                <a:spcPct val="130000"/>
              </a:lnSpc>
              <a:defRPr/>
            </a:pPr>
            <a:r>
              <a:rPr altLang="en-US" kern="0" lang="zh-CN" sz="1300">
                <a:solidFill>
                  <a:srgbClr val="E7CB98"/>
                </a:solidFill>
                <a:latin charset="-122" panose="02010509060101010101" pitchFamily="49" typeface="幼圆"/>
                <a:ea charset="-122" panose="02010509060101010101" pitchFamily="49" typeface="幼圆"/>
              </a:rPr>
              <a:t>点击此处输入文本内容点击此处输入文本内容点击此处输入文本内容点击此处输入文本内容</a:t>
            </a:r>
          </a:p>
        </p:txBody>
      </p:sp>
      <p:sp>
        <p:nvSpPr>
          <p:cNvPr id="25" name="形状 24"/>
          <p:cNvSpPr/>
          <p:nvPr/>
        </p:nvSpPr>
        <p:spPr>
          <a:xfrm flipV="1" rot="10020000">
            <a:off x="6396038" y="3230564"/>
            <a:ext cx="1668462" cy="1203325"/>
          </a:xfrm>
          <a:prstGeom prst="swooshArrow">
            <a:avLst>
              <a:gd fmla="val 18690" name="adj1"/>
              <a:gd fmla="val 29712" name="adj2"/>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7" name="形状 26"/>
          <p:cNvSpPr/>
          <p:nvPr/>
        </p:nvSpPr>
        <p:spPr>
          <a:xfrm flipV="1" rot="2820000">
            <a:off x="4664076" y="2446338"/>
            <a:ext cx="1668462" cy="1204913"/>
          </a:xfrm>
          <a:prstGeom prst="swooshArrow">
            <a:avLst>
              <a:gd fmla="val 18690" name="adj1"/>
              <a:gd fmla="val 29712" name="adj2"/>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6" name="椭圆 5"/>
          <p:cNvSpPr/>
          <p:nvPr/>
        </p:nvSpPr>
        <p:spPr>
          <a:xfrm>
            <a:off x="5797550" y="3598863"/>
            <a:ext cx="685800" cy="685800"/>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文本</a:t>
            </a:r>
          </a:p>
        </p:txBody>
      </p:sp>
    </p:spTree>
    <p:extLst>
      <p:ext uri="{BB962C8B-B14F-4D97-AF65-F5344CB8AC3E}">
        <p14:creationId val="26439821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7"/>
                                        </p:tgtEl>
                                        <p:attrNameLst>
                                          <p:attrName>style.visibility</p:attrName>
                                        </p:attrNameLst>
                                      </p:cBhvr>
                                      <p:to>
                                        <p:strVal val="visible"/>
                                      </p:to>
                                    </p:set>
                                    <p:animEffect filter="wipe(up)" transition="in">
                                      <p:cBhvr>
                                        <p:cTn dur="500" id="14"/>
                                        <p:tgtEl>
                                          <p:spTgt spid="2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ppt_x"/>
                                          </p:val>
                                        </p:tav>
                                        <p:tav tm="100000">
                                          <p:val>
                                            <p:strVal val="#ppt_x"/>
                                          </p:val>
                                        </p:tav>
                                      </p:tavLst>
                                    </p:anim>
                                    <p:anim calcmode="lin" valueType="num">
                                      <p:cBhvr additive="base">
                                        <p:cTn dur="500" fill="hold" id="20"/>
                                        <p:tgtEl>
                                          <p:spTgt spid="18"/>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25"/>
                                        </p:tgtEl>
                                        <p:attrNameLst>
                                          <p:attrName>style.visibility</p:attrName>
                                        </p:attrNameLst>
                                      </p:cBhvr>
                                      <p:to>
                                        <p:strVal val="visible"/>
                                      </p:to>
                                    </p:set>
                                    <p:animEffect filter="wipe(right)" transition="in">
                                      <p:cBhvr>
                                        <p:cTn dur="500" id="25"/>
                                        <p:tgtEl>
                                          <p:spTgt spid="25"/>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53" presetSubtype="0">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p:cTn dur="500" fill="hold" id="30"/>
                                        <p:tgtEl>
                                          <p:spTgt spid="21"/>
                                        </p:tgtEl>
                                        <p:attrNameLst>
                                          <p:attrName>ppt_w</p:attrName>
                                        </p:attrNameLst>
                                      </p:cBhvr>
                                      <p:tavLst>
                                        <p:tav tm="0">
                                          <p:val>
                                            <p:fltVal val="0"/>
                                          </p:val>
                                        </p:tav>
                                        <p:tav tm="100000">
                                          <p:val>
                                            <p:strVal val="#ppt_w"/>
                                          </p:val>
                                        </p:tav>
                                      </p:tavLst>
                                    </p:anim>
                                    <p:anim calcmode="lin" valueType="num">
                                      <p:cBhvr>
                                        <p:cTn dur="500" fill="hold" id="31"/>
                                        <p:tgtEl>
                                          <p:spTgt spid="21"/>
                                        </p:tgtEl>
                                        <p:attrNameLst>
                                          <p:attrName>ppt_h</p:attrName>
                                        </p:attrNameLst>
                                      </p:cBhvr>
                                      <p:tavLst>
                                        <p:tav tm="0">
                                          <p:val>
                                            <p:fltVal val="0"/>
                                          </p:val>
                                        </p:tav>
                                        <p:tav tm="100000">
                                          <p:val>
                                            <p:strVal val="#ppt_h"/>
                                          </p:val>
                                        </p:tav>
                                      </p:tavLst>
                                    </p:anim>
                                    <p:animEffect filter="fade" transition="in">
                                      <p:cBhvr>
                                        <p:cTn dur="500" id="32"/>
                                        <p:tgtEl>
                                          <p:spTgt spid="21"/>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2" presetSubtype="4">
                                  <p:stCondLst>
                                    <p:cond delay="0"/>
                                  </p:stCondLst>
                                  <p:childTnLst>
                                    <p:set>
                                      <p:cBhvr>
                                        <p:cTn dur="1" fill="hold" id="36">
                                          <p:stCondLst>
                                            <p:cond delay="0"/>
                                          </p:stCondLst>
                                        </p:cTn>
                                        <p:tgtEl>
                                          <p:spTgt spid="5"/>
                                        </p:tgtEl>
                                        <p:attrNameLst>
                                          <p:attrName>style.visibility</p:attrName>
                                        </p:attrNameLst>
                                      </p:cBhvr>
                                      <p:to>
                                        <p:strVal val="visible"/>
                                      </p:to>
                                    </p:set>
                                    <p:animEffect filter="wipe(down)" transition="in">
                                      <p:cBhvr>
                                        <p:cTn dur="500" id="37"/>
                                        <p:tgtEl>
                                          <p:spTgt spid="5"/>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31"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1000" fill="hold" id="42"/>
                                        <p:tgtEl>
                                          <p:spTgt spid="15"/>
                                        </p:tgtEl>
                                        <p:attrNameLst>
                                          <p:attrName>ppt_w</p:attrName>
                                        </p:attrNameLst>
                                      </p:cBhvr>
                                      <p:tavLst>
                                        <p:tav tm="0">
                                          <p:val>
                                            <p:fltVal val="0"/>
                                          </p:val>
                                        </p:tav>
                                        <p:tav tm="100000">
                                          <p:val>
                                            <p:strVal val="#ppt_w"/>
                                          </p:val>
                                        </p:tav>
                                      </p:tavLst>
                                    </p:anim>
                                    <p:anim calcmode="lin" valueType="num">
                                      <p:cBhvr>
                                        <p:cTn dur="1000" fill="hold" id="43"/>
                                        <p:tgtEl>
                                          <p:spTgt spid="15"/>
                                        </p:tgtEl>
                                        <p:attrNameLst>
                                          <p:attrName>ppt_h</p:attrName>
                                        </p:attrNameLst>
                                      </p:cBhvr>
                                      <p:tavLst>
                                        <p:tav tm="0">
                                          <p:val>
                                            <p:fltVal val="0"/>
                                          </p:val>
                                        </p:tav>
                                        <p:tav tm="100000">
                                          <p:val>
                                            <p:strVal val="#ppt_h"/>
                                          </p:val>
                                        </p:tav>
                                      </p:tavLst>
                                    </p:anim>
                                    <p:anim calcmode="lin" valueType="num">
                                      <p:cBhvr>
                                        <p:cTn dur="1000" fill="hold" id="44"/>
                                        <p:tgtEl>
                                          <p:spTgt spid="15"/>
                                        </p:tgtEl>
                                        <p:attrNameLst>
                                          <p:attrName>style.rotation</p:attrName>
                                        </p:attrNameLst>
                                      </p:cBhvr>
                                      <p:tavLst>
                                        <p:tav tm="0">
                                          <p:val>
                                            <p:fltVal val="90"/>
                                          </p:val>
                                        </p:tav>
                                        <p:tav tm="100000">
                                          <p:val>
                                            <p:fltVal val="0"/>
                                          </p:val>
                                        </p:tav>
                                      </p:tavLst>
                                    </p:anim>
                                    <p:animEffect filter="fade" transition="in">
                                      <p:cBhvr>
                                        <p:cTn dur="1000" id="4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8"/>
      <p:bldP grpId="0" spid="21"/>
      <p:bldP grpId="0" spid="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val="0"/>
              </a:ext>
            </a:extLst>
          </a:blip>
          <a:srcRect b="1841" t="24381"/>
          <a:stretch>
            <a:fillRect/>
          </a:stretch>
        </p:blipFill>
        <p:spPr>
          <a:xfrm>
            <a:off x="0" y="1811383"/>
            <a:ext cx="12192000" cy="5059680"/>
          </a:xfrm>
          <a:prstGeom prst="rect">
            <a:avLst/>
          </a:prstGeom>
        </p:spPr>
      </p:pic>
      <p:sp>
        <p:nvSpPr>
          <p:cNvPr id="6" name="文本框 5"/>
          <p:cNvSpPr txBox="1"/>
          <p:nvPr/>
        </p:nvSpPr>
        <p:spPr>
          <a:xfrm>
            <a:off x="4708072" y="1395884"/>
            <a:ext cx="6516914" cy="822960"/>
          </a:xfrm>
          <a:prstGeom prst="rect">
            <a:avLst/>
          </a:prstGeom>
          <a:noFill/>
        </p:spPr>
        <p:txBody>
          <a:bodyPr rtlCol="0" wrap="square">
            <a:spAutoFit/>
          </a:bodyPr>
          <a:lstStyle/>
          <a:p>
            <a:r>
              <a:rPr altLang="en-US" lang="zh-CN" smtClean="0" sz="48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大黑_GBK"/>
                <a:ea charset="-122" panose="02000000000000000000" pitchFamily="2" typeface="方正兰亭大黑_GBK"/>
              </a:rPr>
              <a:t>谢谢大家</a:t>
            </a:r>
          </a:p>
        </p:txBody>
      </p:sp>
      <p:sp>
        <p:nvSpPr>
          <p:cNvPr id="7" name="文本框 6"/>
          <p:cNvSpPr txBox="1"/>
          <p:nvPr/>
        </p:nvSpPr>
        <p:spPr>
          <a:xfrm>
            <a:off x="3933372" y="2226881"/>
            <a:ext cx="6516914" cy="335280"/>
          </a:xfrm>
          <a:prstGeom prst="rect">
            <a:avLst/>
          </a:prstGeom>
          <a:noFill/>
        </p:spPr>
        <p:txBody>
          <a:bodyPr rtlCol="0" wrap="square">
            <a:spAutoFit/>
          </a:bodyPr>
          <a:lstStyle/>
          <a:p>
            <a:r>
              <a:rPr altLang="en-US" lang="zh-CN" smtClean="0" sz="16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黑简体"/>
                <a:ea charset="-122" panose="02000000000000000000" pitchFamily="2" typeface="方正兰亭黑简体"/>
              </a:rPr>
              <a:t>点击此处输入文本标题点击此处输入文本标题</a:t>
            </a:r>
          </a:p>
        </p:txBody>
      </p:sp>
    </p:spTree>
    <p:extLst>
      <p:ext uri="{BB962C8B-B14F-4D97-AF65-F5344CB8AC3E}">
        <p14:creationId val="421965215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6"/>
                                        </p:tgtEl>
                                        <p:attrNameLst>
                                          <p:attrName>ppt_y</p:attrName>
                                        </p:attrNameLst>
                                      </p:cBhvr>
                                      <p:tavLst>
                                        <p:tav tm="0">
                                          <p:val>
                                            <p:strVal val="#ppt_y"/>
                                          </p:val>
                                        </p:tav>
                                        <p:tav tm="100000">
                                          <p:val>
                                            <p:strVal val="#ppt_y"/>
                                          </p:val>
                                        </p:tav>
                                      </p:tavLst>
                                    </p:anim>
                                    <p:anim calcmode="lin" valueType="num">
                                      <p:cBhvr>
                                        <p:cTn dur="500" fill="hold" id="16"/>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6"/>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1" presetSubtype="0">
                                  <p:stCondLst>
                                    <p:cond delay="0"/>
                                  </p:stCondLst>
                                  <p:iterate type="lt">
                                    <p:tmPct val="10000"/>
                                  </p:iterate>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7"/>
                                        </p:tgtEl>
                                        <p:attrNameLst>
                                          <p:attrName>ppt_y</p:attrName>
                                        </p:attrNameLst>
                                      </p:cBhvr>
                                      <p:tavLst>
                                        <p:tav tm="0">
                                          <p:val>
                                            <p:strVal val="#ppt_y"/>
                                          </p:val>
                                        </p:tav>
                                        <p:tav tm="100000">
                                          <p:val>
                                            <p:strVal val="#ppt_y"/>
                                          </p:val>
                                        </p:tav>
                                      </p:tavLst>
                                    </p:anim>
                                    <p:anim calcmode="lin" valueType="num">
                                      <p:cBhvr>
                                        <p:cTn dur="500" fill="hold" id="2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文本框 4"/>
          <p:cNvSpPr txBox="1"/>
          <p:nvPr/>
        </p:nvSpPr>
        <p:spPr>
          <a:xfrm>
            <a:off x="3585029" y="2353827"/>
            <a:ext cx="6516914" cy="822960"/>
          </a:xfrm>
          <a:prstGeom prst="rect">
            <a:avLst/>
          </a:prstGeom>
          <a:noFill/>
        </p:spPr>
        <p:txBody>
          <a:bodyPr rtlCol="0" wrap="square">
            <a:spAutoFit/>
          </a:bodyPr>
          <a:lstStyle/>
          <a:p>
            <a:r>
              <a:rPr altLang="en-US" lang="zh-CN" smtClean="0" sz="48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大黑_GBK"/>
                <a:ea charset="-122" panose="02000000000000000000" pitchFamily="2" typeface="方正兰亭大黑_GBK"/>
              </a:rPr>
              <a:t>点击此处输入标题</a:t>
            </a:r>
          </a:p>
        </p:txBody>
      </p:sp>
      <p:sp>
        <p:nvSpPr>
          <p:cNvPr id="6" name="文本框 5"/>
          <p:cNvSpPr txBox="1"/>
          <p:nvPr/>
        </p:nvSpPr>
        <p:spPr>
          <a:xfrm>
            <a:off x="3889829" y="3184824"/>
            <a:ext cx="6516914" cy="335280"/>
          </a:xfrm>
          <a:prstGeom prst="rect">
            <a:avLst/>
          </a:prstGeom>
          <a:noFill/>
        </p:spPr>
        <p:txBody>
          <a:bodyPr rtlCol="0" wrap="square">
            <a:spAutoFit/>
          </a:bodyPr>
          <a:lstStyle/>
          <a:p>
            <a:r>
              <a:rPr altLang="en-US" lang="zh-CN" smtClean="0" sz="16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黑简体"/>
                <a:ea charset="-122" panose="02000000000000000000" pitchFamily="2" typeface="方正兰亭黑简体"/>
              </a:rPr>
              <a:t>点击此处输入文本标题点击此处输入文本标题</a:t>
            </a:r>
          </a:p>
        </p:txBody>
      </p:sp>
    </p:spTree>
    <p:extLst>
      <p:ext uri="{BB962C8B-B14F-4D97-AF65-F5344CB8AC3E}">
        <p14:creationId val="136548579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
          <p:cNvGrpSpPr/>
          <p:nvPr/>
        </p:nvGrpSpPr>
        <p:grpSpPr>
          <a:xfrm>
            <a:off x="3136901" y="1717675"/>
            <a:ext cx="5167313" cy="3409950"/>
            <a:chOff x="1612859" y="1718150"/>
            <a:chExt cx="5166566" cy="3409678"/>
          </a:xfrm>
        </p:grpSpPr>
        <p:sp>
          <p:nvSpPr>
            <p:cNvPr id="25" name="椭圆 2"/>
            <p:cNvSpPr/>
            <p:nvPr/>
          </p:nvSpPr>
          <p:spPr>
            <a:xfrm rot="1748642">
              <a:off x="1612859" y="1718150"/>
              <a:ext cx="2211068" cy="2230260"/>
            </a:xfrm>
            <a:custGeom>
              <a:gdLst>
                <a:gd fmla="*/ 2997604 w 2997604" name="connsiteX0"/>
                <a:gd fmla="*/ 1790780 h 3024336" name="connsiteY0"/>
                <a:gd fmla="*/ 1512168 w 2997604" name="connsiteX1"/>
                <a:gd fmla="*/ 3024336 h 3024336" name="connsiteY1"/>
                <a:gd fmla="*/ 0 w 2997604" name="connsiteX2"/>
                <a:gd fmla="*/ 1512168 h 3024336" name="connsiteY2"/>
                <a:gd fmla="*/ 1512168 w 2997604" name="connsiteX3"/>
                <a:gd fmla="*/ 0 h 3024336" name="connsiteY3"/>
                <a:gd fmla="*/ 1764196 w 2997604" name="connsiteX4"/>
                <a:gd fmla="*/ 22675 h 3024336" name="connsiteY4"/>
                <a:gd fmla="*/ 1764196 w 2997604" name="connsiteX5"/>
                <a:gd fmla="*/ 22675 h 3024336" name="connsiteY5"/>
                <a:gd fmla="*/ 1855636 w 2997604" name="connsiteX6"/>
                <a:gd fmla="*/ 1882220 h 3024336"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4336" w="2997604">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algn="ctr" cap="flat" cmpd="sng" w="25400">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prstDash val="sysDash"/>
              <a:headEnd len="med" type="none" w="med"/>
              <a:tailEnd len="lg" type="triangle" w="lg"/>
            </a:ln>
            <a:effectLst/>
          </p:spPr>
          <p:txBody>
            <a:bodyPr anchor="ctr"/>
            <a:lstStyle/>
            <a:p>
              <a:pPr algn="ctr">
                <a:defRPr/>
              </a:pPr>
              <a:endParaRPr kern="0" lang="en-US">
                <a:solidFill>
                  <a:sysClr lastClr="FFFFFF" val="window"/>
                </a:solidFill>
                <a:latin panose="020f0502020204030204" typeface="Calibri"/>
              </a:endParaRPr>
            </a:p>
          </p:txBody>
        </p:sp>
        <p:sp>
          <p:nvSpPr>
            <p:cNvPr id="27" name="椭圆 4"/>
            <p:cNvSpPr/>
            <p:nvPr/>
          </p:nvSpPr>
          <p:spPr>
            <a:xfrm rot="1748642">
              <a:off x="3684248" y="3230917"/>
              <a:ext cx="1574572" cy="747652"/>
            </a:xfrm>
            <a:custGeom>
              <a:gdLst>
                <a:gd fmla="*/ 0 w 2134918" name="connsiteX0"/>
                <a:gd fmla="*/ 1012045 h 1012045" name="connsiteY0"/>
                <a:gd fmla="*/ 1067459 w 2134918" name="connsiteX1"/>
                <a:gd fmla="*/ 0 h 1012045" name="connsiteY1"/>
                <a:gd fmla="*/ 2134918 w 2134918" name="connsiteX2"/>
                <a:gd fmla="*/ 1012045 h 1012045" name="connsiteY2"/>
                <a:gd fmla="*/ 91440 w 2134918" name="connsiteX3"/>
                <a:gd fmla="*/ 1103485 h 1103485" name="connsiteY3"/>
              </a:gdLst>
              <a:cxnLst>
                <a:cxn ang="0">
                  <a:pos x="connsiteX0" y="connsiteY0"/>
                </a:cxn>
                <a:cxn ang="0">
                  <a:pos x="connsiteX1" y="connsiteY1"/>
                </a:cxn>
                <a:cxn ang="0">
                  <a:pos x="connsiteX2" y="connsiteY2"/>
                </a:cxn>
              </a:cxnLst>
              <a:rect b="b" l="l" r="r" t="t"/>
              <a:pathLst>
                <a:path h="1012045" w="2134918">
                  <a:moveTo>
                    <a:pt x="0" y="1012045"/>
                  </a:moveTo>
                  <a:cubicBezTo>
                    <a:pt x="28964" y="447977"/>
                    <a:pt x="495896" y="0"/>
                    <a:pt x="1067459" y="0"/>
                  </a:cubicBezTo>
                  <a:cubicBezTo>
                    <a:pt x="1639022" y="0"/>
                    <a:pt x="2105955" y="447977"/>
                    <a:pt x="2134918" y="1012045"/>
                  </a:cubicBezTo>
                </a:path>
              </a:pathLst>
            </a:custGeom>
            <a:noFill/>
            <a:ln algn="ctr" cap="flat" cmpd="sng" w="25400">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prstDash val="sysDash"/>
            </a:ln>
            <a:effectLst/>
          </p:spPr>
          <p:txBody>
            <a:bodyPr anchor="ctr"/>
            <a:lstStyle/>
            <a:p>
              <a:pPr algn="ctr">
                <a:defRPr/>
              </a:pPr>
              <a:endParaRPr kern="0" lang="en-US">
                <a:solidFill>
                  <a:sysClr lastClr="FFFFFF" val="window"/>
                </a:solidFill>
                <a:latin panose="020f0502020204030204" typeface="Calibri"/>
              </a:endParaRPr>
            </a:p>
          </p:txBody>
        </p:sp>
        <p:sp>
          <p:nvSpPr>
            <p:cNvPr id="29" name="椭圆 4"/>
            <p:cNvSpPr/>
            <p:nvPr/>
          </p:nvSpPr>
          <p:spPr>
            <a:xfrm flipV="1" rot="1748642">
              <a:off x="4771527" y="4596058"/>
              <a:ext cx="1122201" cy="531770"/>
            </a:xfrm>
            <a:custGeom>
              <a:gdLst>
                <a:gd fmla="*/ 0 w 2134918" name="connsiteX0"/>
                <a:gd fmla="*/ 1012045 h 1012045" name="connsiteY0"/>
                <a:gd fmla="*/ 1067459 w 2134918" name="connsiteX1"/>
                <a:gd fmla="*/ 0 h 1012045" name="connsiteY1"/>
                <a:gd fmla="*/ 2134918 w 2134918" name="connsiteX2"/>
                <a:gd fmla="*/ 1012045 h 1012045" name="connsiteY2"/>
                <a:gd fmla="*/ 91440 w 2134918" name="connsiteX3"/>
                <a:gd fmla="*/ 1103485 h 1103485" name="connsiteY3"/>
              </a:gdLst>
              <a:cxnLst>
                <a:cxn ang="0">
                  <a:pos x="connsiteX0" y="connsiteY0"/>
                </a:cxn>
                <a:cxn ang="0">
                  <a:pos x="connsiteX1" y="connsiteY1"/>
                </a:cxn>
                <a:cxn ang="0">
                  <a:pos x="connsiteX2" y="connsiteY2"/>
                </a:cxn>
              </a:cxnLst>
              <a:rect b="b" l="l" r="r" t="t"/>
              <a:pathLst>
                <a:path h="1012045" w="2134918">
                  <a:moveTo>
                    <a:pt x="0" y="1012045"/>
                  </a:moveTo>
                  <a:cubicBezTo>
                    <a:pt x="28964" y="447977"/>
                    <a:pt x="495896" y="0"/>
                    <a:pt x="1067459" y="0"/>
                  </a:cubicBezTo>
                  <a:cubicBezTo>
                    <a:pt x="1639022" y="0"/>
                    <a:pt x="2105955" y="447977"/>
                    <a:pt x="2134918" y="1012045"/>
                  </a:cubicBezTo>
                </a:path>
              </a:pathLst>
            </a:custGeom>
            <a:noFill/>
            <a:ln algn="ctr" cap="flat" cmpd="sng" w="25400">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prstDash val="sysDash"/>
            </a:ln>
            <a:effectLst/>
          </p:spPr>
          <p:txBody>
            <a:bodyPr anchor="ctr"/>
            <a:lstStyle/>
            <a:p>
              <a:pPr algn="ctr">
                <a:defRPr/>
              </a:pPr>
              <a:endParaRPr kern="0" lang="en-US">
                <a:solidFill>
                  <a:sysClr lastClr="FFFFFF" val="window"/>
                </a:solidFill>
                <a:latin panose="020f0502020204030204" typeface="Calibri"/>
              </a:endParaRPr>
            </a:p>
          </p:txBody>
        </p:sp>
        <p:sp>
          <p:nvSpPr>
            <p:cNvPr id="31" name="椭圆 4"/>
            <p:cNvSpPr/>
            <p:nvPr/>
          </p:nvSpPr>
          <p:spPr>
            <a:xfrm rot="1748642">
              <a:off x="6004837" y="4738922"/>
              <a:ext cx="774588" cy="366683"/>
            </a:xfrm>
            <a:custGeom>
              <a:gdLst>
                <a:gd fmla="*/ 0 w 2134918" name="connsiteX0"/>
                <a:gd fmla="*/ 1012045 h 1012045" name="connsiteY0"/>
                <a:gd fmla="*/ 1067459 w 2134918" name="connsiteX1"/>
                <a:gd fmla="*/ 0 h 1012045" name="connsiteY1"/>
                <a:gd fmla="*/ 2134918 w 2134918" name="connsiteX2"/>
                <a:gd fmla="*/ 1012045 h 1012045" name="connsiteY2"/>
                <a:gd fmla="*/ 91440 w 2134918" name="connsiteX3"/>
                <a:gd fmla="*/ 1103485 h 1103485" name="connsiteY3"/>
              </a:gdLst>
              <a:cxnLst>
                <a:cxn ang="0">
                  <a:pos x="connsiteX0" y="connsiteY0"/>
                </a:cxn>
                <a:cxn ang="0">
                  <a:pos x="connsiteX1" y="connsiteY1"/>
                </a:cxn>
                <a:cxn ang="0">
                  <a:pos x="connsiteX2" y="connsiteY2"/>
                </a:cxn>
              </a:cxnLst>
              <a:rect b="b" l="l" r="r" t="t"/>
              <a:pathLst>
                <a:path h="1012045" w="2134918">
                  <a:moveTo>
                    <a:pt x="0" y="1012045"/>
                  </a:moveTo>
                  <a:cubicBezTo>
                    <a:pt x="28964" y="447977"/>
                    <a:pt x="495896" y="0"/>
                    <a:pt x="1067459" y="0"/>
                  </a:cubicBezTo>
                  <a:cubicBezTo>
                    <a:pt x="1639022" y="0"/>
                    <a:pt x="2105955" y="447977"/>
                    <a:pt x="2134918" y="1012045"/>
                  </a:cubicBezTo>
                </a:path>
              </a:pathLst>
            </a:custGeom>
            <a:noFill/>
            <a:ln algn="ctr" cap="flat" cmpd="sng" w="25400">
              <a:gradFill flip="none" rotWithShape="1">
                <a:gsLst>
                  <a:gs pos="0">
                    <a:schemeClr val="accent4">
                      <a:lumMod val="0"/>
                      <a:lumOff val="100000"/>
                    </a:schemeClr>
                  </a:gs>
                  <a:gs pos="35000">
                    <a:schemeClr val="accent4">
                      <a:lumMod val="0"/>
                      <a:lumOff val="100000"/>
                    </a:schemeClr>
                  </a:gs>
                  <a:gs pos="100000">
                    <a:srgbClr val="7E5F4A"/>
                  </a:gs>
                </a:gsLst>
                <a:path path="circle">
                  <a:fillToRect b="180000" l="50000" r="50000" t="-80000"/>
                </a:path>
              </a:gradFill>
              <a:prstDash val="sysDash"/>
            </a:ln>
            <a:effectLst/>
          </p:spPr>
          <p:txBody>
            <a:bodyPr anchor="ctr"/>
            <a:lstStyle/>
            <a:p>
              <a:pPr algn="ctr">
                <a:defRPr/>
              </a:pPr>
              <a:endParaRPr kern="0" lang="en-US">
                <a:solidFill>
                  <a:sysClr lastClr="FFFFFF" val="window"/>
                </a:solidFill>
                <a:latin panose="020f0502020204030204" typeface="Calibri"/>
              </a:endParaRPr>
            </a:p>
          </p:txBody>
        </p:sp>
      </p:grpSp>
      <p:sp>
        <p:nvSpPr>
          <p:cNvPr id="39" name="KSO_GT4"/>
          <p:cNvSpPr txBox="1"/>
          <p:nvPr/>
        </p:nvSpPr>
        <p:spPr>
          <a:xfrm>
            <a:off x="5303839" y="2181225"/>
            <a:ext cx="2967037" cy="731838"/>
          </a:xfrm>
          <a:prstGeom prst="rect">
            <a:avLst/>
          </a:prstGeom>
          <a:noFill/>
        </p:spPr>
        <p:txBody>
          <a:bodyPr anchor="ctr" bIns="0" lIns="0" rIns="0" tIns="0"/>
          <a:lstStyle/>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24" name="KSO_GN4"/>
          <p:cNvSpPr/>
          <p:nvPr/>
        </p:nvSpPr>
        <p:spPr>
          <a:xfrm>
            <a:off x="3268664" y="1855789"/>
            <a:ext cx="1963737" cy="1965325"/>
          </a:xfrm>
          <a:prstGeom prst="ellipse">
            <a:avLst/>
          </a:prstGeom>
          <a:gradFill>
            <a:gsLst>
              <a:gs pos="0">
                <a:srgbClr val="7E5F4A"/>
              </a:gs>
              <a:gs pos="50000">
                <a:srgbClr val="E7CB98"/>
              </a:gs>
              <a:gs pos="100000">
                <a:srgbClr val="7E5F4A"/>
              </a:gs>
            </a:gsLst>
            <a:path path="circle">
              <a:fillToRect b="180000" l="50000" r="50000" t="-80000"/>
            </a:path>
          </a:gradFill>
          <a:ln algn="ctr" cap="flat" cmpd="sng" w="25400">
            <a:noFill/>
            <a:prstDash val="solid"/>
          </a:ln>
          <a:effectLst/>
        </p:spPr>
        <p:txBody>
          <a:bodyPr anchor="ctr" bIns="0" lIns="0" rIns="0" tIns="0"/>
          <a:lstStyle/>
          <a:p>
            <a:pPr algn="ctr">
              <a:defRPr/>
            </a:pPr>
            <a:r>
              <a:rPr b="1" kern="0" lang="en-US" sz="7200">
                <a:latin charset="0" panose="02020503060305020303" pitchFamily="18" typeface="Bell MT"/>
              </a:rPr>
              <a:t>04</a:t>
            </a:r>
          </a:p>
        </p:txBody>
      </p:sp>
      <p:sp>
        <p:nvSpPr>
          <p:cNvPr id="41" name="KSO_GT3"/>
          <p:cNvSpPr txBox="1"/>
          <p:nvPr/>
        </p:nvSpPr>
        <p:spPr>
          <a:xfrm>
            <a:off x="3511551" y="4652964"/>
            <a:ext cx="2149475" cy="733425"/>
          </a:xfrm>
          <a:prstGeom prst="rect">
            <a:avLst/>
          </a:prstGeom>
          <a:noFill/>
        </p:spPr>
        <p:txBody>
          <a:bodyPr anchor="ctr" bIns="0" lIns="0" rIns="0" tIns="0"/>
          <a:lstStyle/>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26" name="KSO_GN3"/>
          <p:cNvSpPr/>
          <p:nvPr/>
        </p:nvSpPr>
        <p:spPr>
          <a:xfrm>
            <a:off x="5076825" y="3294063"/>
            <a:ext cx="1390650" cy="1390650"/>
          </a:xfrm>
          <a:prstGeom prst="ellipse">
            <a:avLst/>
          </a:prstGeom>
          <a:gradFill>
            <a:gsLst>
              <a:gs pos="0">
                <a:srgbClr val="7E5F4A"/>
              </a:gs>
              <a:gs pos="50000">
                <a:srgbClr val="E7CB98"/>
              </a:gs>
              <a:gs pos="100000">
                <a:srgbClr val="7E5F4A"/>
              </a:gs>
            </a:gsLst>
            <a:path path="circle">
              <a:fillToRect b="180000" l="50000" r="50000" t="-80000"/>
            </a:path>
          </a:gradFill>
          <a:ln algn="ctr" cap="flat" cmpd="sng" w="25400">
            <a:noFill/>
            <a:prstDash val="solid"/>
          </a:ln>
          <a:effectLst/>
        </p:spPr>
        <p:txBody>
          <a:bodyPr anchor="ctr" bIns="0" lIns="0" rIns="0" tIns="0"/>
          <a:lstStyle/>
          <a:p>
            <a:pPr algn="ctr"/>
            <a:r>
              <a:rPr b="1" kern="0" lang="en-US" sz="7200">
                <a:latin charset="0" panose="02020503060305020303" pitchFamily="18" typeface="Bell MT"/>
              </a:rPr>
              <a:t>03</a:t>
            </a:r>
          </a:p>
        </p:txBody>
      </p:sp>
      <p:sp>
        <p:nvSpPr>
          <p:cNvPr id="40" name="KSO_GT2"/>
          <p:cNvSpPr txBox="1"/>
          <p:nvPr/>
        </p:nvSpPr>
        <p:spPr>
          <a:xfrm>
            <a:off x="6916739" y="3360739"/>
            <a:ext cx="2708275" cy="733425"/>
          </a:xfrm>
          <a:prstGeom prst="rect">
            <a:avLst/>
          </a:prstGeom>
          <a:noFill/>
        </p:spPr>
        <p:txBody>
          <a:bodyPr anchor="ctr" bIns="0" lIns="0" rIns="0" tIns="0"/>
          <a:lstStyle/>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28" name="KSO_GN2"/>
          <p:cNvSpPr/>
          <p:nvPr/>
        </p:nvSpPr>
        <p:spPr>
          <a:xfrm flipV="1" rot="10800000">
            <a:off x="6518275" y="4062413"/>
            <a:ext cx="990600" cy="990600"/>
          </a:xfrm>
          <a:prstGeom prst="ellipse">
            <a:avLst/>
          </a:prstGeom>
          <a:gradFill>
            <a:gsLst>
              <a:gs pos="0">
                <a:srgbClr val="7E5F4A"/>
              </a:gs>
              <a:gs pos="50000">
                <a:srgbClr val="E7CB98"/>
              </a:gs>
              <a:gs pos="100000">
                <a:srgbClr val="7E5F4A"/>
              </a:gs>
            </a:gsLst>
            <a:path path="circle">
              <a:fillToRect b="180000" l="50000" r="50000" t="-80000"/>
            </a:path>
          </a:gradFill>
          <a:ln algn="ctr" cap="flat" cmpd="sng" w="25400">
            <a:noFill/>
            <a:prstDash val="solid"/>
          </a:ln>
          <a:effectLst/>
        </p:spPr>
        <p:txBody>
          <a:bodyPr anchor="ctr" bIns="0" lIns="0" rIns="0" tIns="0"/>
          <a:lstStyle/>
          <a:p>
            <a:pPr algn="ctr"/>
            <a:r>
              <a:rPr b="1" kern="0" lang="en-US" smtClean="0" sz="4000">
                <a:latin charset="0" panose="02020503060305020303" pitchFamily="18" typeface="Bell MT"/>
              </a:rPr>
              <a:t>02</a:t>
            </a:r>
          </a:p>
        </p:txBody>
      </p:sp>
      <p:sp>
        <p:nvSpPr>
          <p:cNvPr id="42" name="KSO_GT1"/>
          <p:cNvSpPr txBox="1"/>
          <p:nvPr/>
        </p:nvSpPr>
        <p:spPr>
          <a:xfrm>
            <a:off x="5589588" y="5438775"/>
            <a:ext cx="2190750" cy="731838"/>
          </a:xfrm>
          <a:prstGeom prst="rect">
            <a:avLst/>
          </a:prstGeom>
          <a:noFill/>
        </p:spPr>
        <p:txBody>
          <a:bodyPr anchor="ctr" bIns="0" lIns="0" rIns="0" tIns="0"/>
          <a:lstStyle/>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a:p>
            <a:pPr>
              <a:lnSpc>
                <a:spcPct val="130000"/>
              </a:lnSpc>
              <a:defRPr/>
            </a:pPr>
            <a:r>
              <a:rPr altLang="en-US" kern="0" lang="zh-CN" sz="1600">
                <a:solidFill>
                  <a:srgbClr val="E7CB98"/>
                </a:solidFill>
                <a:latin charset="-122" panose="02010509060101010101" pitchFamily="49" typeface="幼圆"/>
                <a:ea charset="-122" panose="02010509060101010101" pitchFamily="49" typeface="幼圆"/>
                <a:cs charset="0" panose="020b0604020202020204" pitchFamily="34" typeface="Arial"/>
              </a:rPr>
              <a:t>请在此处输入您的文本</a:t>
            </a:r>
          </a:p>
        </p:txBody>
      </p:sp>
      <p:sp>
        <p:nvSpPr>
          <p:cNvPr id="30" name="KSO_GN1"/>
          <p:cNvSpPr/>
          <p:nvPr/>
        </p:nvSpPr>
        <p:spPr>
          <a:xfrm>
            <a:off x="7464426" y="4791076"/>
            <a:ext cx="682625" cy="684213"/>
          </a:xfrm>
          <a:prstGeom prst="ellipse">
            <a:avLst/>
          </a:prstGeom>
          <a:gradFill>
            <a:gsLst>
              <a:gs pos="0">
                <a:srgbClr val="7E5F4A"/>
              </a:gs>
              <a:gs pos="50000">
                <a:srgbClr val="E7CB98"/>
              </a:gs>
              <a:gs pos="100000">
                <a:srgbClr val="7E5F4A"/>
              </a:gs>
            </a:gsLst>
            <a:path path="circle">
              <a:fillToRect b="180000" l="50000" r="50000" t="-80000"/>
            </a:path>
          </a:gradFill>
          <a:ln algn="ctr" cap="flat" cmpd="sng" w="25400">
            <a:noFill/>
            <a:prstDash val="solid"/>
          </a:ln>
          <a:effectLst/>
        </p:spPr>
        <p:txBody>
          <a:bodyPr anchor="ctr" bIns="0" lIns="0" rIns="0" tIns="0"/>
          <a:lstStyle/>
          <a:p>
            <a:pPr algn="ctr"/>
            <a:r>
              <a:rPr b="1" kern="0" lang="en-US" sz="2000">
                <a:latin charset="0" panose="02020503060305020303" pitchFamily="18" typeface="Bell MT"/>
              </a:rPr>
              <a:t>01</a:t>
            </a:r>
          </a:p>
        </p:txBody>
      </p:sp>
    </p:spTree>
    <p:extLst>
      <p:ext uri="{BB962C8B-B14F-4D97-AF65-F5344CB8AC3E}">
        <p14:creationId val="36343224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additive="base">
                                        <p:cTn dur="500" fill="hold" id="12"/>
                                        <p:tgtEl>
                                          <p:spTgt spid="30"/>
                                        </p:tgtEl>
                                        <p:attrNameLst>
                                          <p:attrName>ppt_x</p:attrName>
                                        </p:attrNameLst>
                                      </p:cBhvr>
                                      <p:tavLst>
                                        <p:tav tm="0">
                                          <p:val>
                                            <p:strVal val="#ppt_x"/>
                                          </p:val>
                                        </p:tav>
                                        <p:tav tm="100000">
                                          <p:val>
                                            <p:strVal val="#ppt_x"/>
                                          </p:val>
                                        </p:tav>
                                      </p:tavLst>
                                    </p:anim>
                                    <p:anim calcmode="lin" valueType="num">
                                      <p:cBhvr additive="base">
                                        <p:cTn dur="500" fill="hold" id="13"/>
                                        <p:tgtEl>
                                          <p:spTgt spid="30"/>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additive="base">
                                        <p:cTn dur="500" fill="hold" id="16"/>
                                        <p:tgtEl>
                                          <p:spTgt spid="42"/>
                                        </p:tgtEl>
                                        <p:attrNameLst>
                                          <p:attrName>ppt_x</p:attrName>
                                        </p:attrNameLst>
                                      </p:cBhvr>
                                      <p:tavLst>
                                        <p:tav tm="0">
                                          <p:val>
                                            <p:strVal val="#ppt_x"/>
                                          </p:val>
                                        </p:tav>
                                        <p:tav tm="100000">
                                          <p:val>
                                            <p:strVal val="#ppt_x"/>
                                          </p:val>
                                        </p:tav>
                                      </p:tavLst>
                                    </p:anim>
                                    <p:anim calcmode="lin" valueType="num">
                                      <p:cBhvr additive="base">
                                        <p:cTn dur="500" fill="hold" id="17"/>
                                        <p:tgtEl>
                                          <p:spTgt spid="42"/>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500" fill="hold" id="22"/>
                                        <p:tgtEl>
                                          <p:spTgt spid="28"/>
                                        </p:tgtEl>
                                        <p:attrNameLst>
                                          <p:attrName>ppt_w</p:attrName>
                                        </p:attrNameLst>
                                      </p:cBhvr>
                                      <p:tavLst>
                                        <p:tav tm="0">
                                          <p:val>
                                            <p:fltVal val="0"/>
                                          </p:val>
                                        </p:tav>
                                        <p:tav tm="100000">
                                          <p:val>
                                            <p:strVal val="#ppt_w"/>
                                          </p:val>
                                        </p:tav>
                                      </p:tavLst>
                                    </p:anim>
                                    <p:anim calcmode="lin" valueType="num">
                                      <p:cBhvr>
                                        <p:cTn dur="500" fill="hold" id="23"/>
                                        <p:tgtEl>
                                          <p:spTgt spid="28"/>
                                        </p:tgtEl>
                                        <p:attrNameLst>
                                          <p:attrName>ppt_h</p:attrName>
                                        </p:attrNameLst>
                                      </p:cBhvr>
                                      <p:tavLst>
                                        <p:tav tm="0">
                                          <p:val>
                                            <p:fltVal val="0"/>
                                          </p:val>
                                        </p:tav>
                                        <p:tav tm="100000">
                                          <p:val>
                                            <p:strVal val="#ppt_h"/>
                                          </p:val>
                                        </p:tav>
                                      </p:tavLst>
                                    </p:anim>
                                    <p:animEffect filter="fade" transition="in">
                                      <p:cBhvr>
                                        <p:cTn dur="500" id="24"/>
                                        <p:tgtEl>
                                          <p:spTgt spid="2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31" presetSubtype="0">
                                  <p:stCondLst>
                                    <p:cond delay="0"/>
                                  </p:stCondLst>
                                  <p:childTnLst>
                                    <p:set>
                                      <p:cBhvr>
                                        <p:cTn dur="1" fill="hold" id="33">
                                          <p:stCondLst>
                                            <p:cond delay="0"/>
                                          </p:stCondLst>
                                        </p:cTn>
                                        <p:tgtEl>
                                          <p:spTgt spid="26"/>
                                        </p:tgtEl>
                                        <p:attrNameLst>
                                          <p:attrName>style.visibility</p:attrName>
                                        </p:attrNameLst>
                                      </p:cBhvr>
                                      <p:to>
                                        <p:strVal val="visible"/>
                                      </p:to>
                                    </p:set>
                                    <p:anim calcmode="lin" valueType="num">
                                      <p:cBhvr>
                                        <p:cTn dur="1000" fill="hold" id="34"/>
                                        <p:tgtEl>
                                          <p:spTgt spid="26"/>
                                        </p:tgtEl>
                                        <p:attrNameLst>
                                          <p:attrName>ppt_w</p:attrName>
                                        </p:attrNameLst>
                                      </p:cBhvr>
                                      <p:tavLst>
                                        <p:tav tm="0">
                                          <p:val>
                                            <p:fltVal val="0"/>
                                          </p:val>
                                        </p:tav>
                                        <p:tav tm="100000">
                                          <p:val>
                                            <p:strVal val="#ppt_w"/>
                                          </p:val>
                                        </p:tav>
                                      </p:tavLst>
                                    </p:anim>
                                    <p:anim calcmode="lin" valueType="num">
                                      <p:cBhvr>
                                        <p:cTn dur="1000" fill="hold" id="35"/>
                                        <p:tgtEl>
                                          <p:spTgt spid="26"/>
                                        </p:tgtEl>
                                        <p:attrNameLst>
                                          <p:attrName>ppt_h</p:attrName>
                                        </p:attrNameLst>
                                      </p:cBhvr>
                                      <p:tavLst>
                                        <p:tav tm="0">
                                          <p:val>
                                            <p:fltVal val="0"/>
                                          </p:val>
                                        </p:tav>
                                        <p:tav tm="100000">
                                          <p:val>
                                            <p:strVal val="#ppt_h"/>
                                          </p:val>
                                        </p:tav>
                                      </p:tavLst>
                                    </p:anim>
                                    <p:anim calcmode="lin" valueType="num">
                                      <p:cBhvr>
                                        <p:cTn dur="1000" fill="hold" id="36"/>
                                        <p:tgtEl>
                                          <p:spTgt spid="26"/>
                                        </p:tgtEl>
                                        <p:attrNameLst>
                                          <p:attrName>style.rotation</p:attrName>
                                        </p:attrNameLst>
                                      </p:cBhvr>
                                      <p:tavLst>
                                        <p:tav tm="0">
                                          <p:val>
                                            <p:fltVal val="90"/>
                                          </p:val>
                                        </p:tav>
                                        <p:tav tm="100000">
                                          <p:val>
                                            <p:fltVal val="0"/>
                                          </p:val>
                                        </p:tav>
                                      </p:tavLst>
                                    </p:anim>
                                    <p:animEffect filter="fade" transition="in">
                                      <p:cBhvr>
                                        <p:cTn dur="1000" id="37"/>
                                        <p:tgtEl>
                                          <p:spTgt spid="26"/>
                                        </p:tgtEl>
                                      </p:cBhvr>
                                    </p:animEffect>
                                  </p:childTnLst>
                                </p:cTn>
                              </p:par>
                              <p:par>
                                <p:cTn fill="hold" grpId="0" id="38" nodeType="withEffect" presetClass="entr" presetID="31" presetSubtype="0">
                                  <p:stCondLst>
                                    <p:cond delay="0"/>
                                  </p:stCondLst>
                                  <p:childTnLst>
                                    <p:set>
                                      <p:cBhvr>
                                        <p:cTn dur="1" fill="hold" id="39">
                                          <p:stCondLst>
                                            <p:cond delay="0"/>
                                          </p:stCondLst>
                                        </p:cTn>
                                        <p:tgtEl>
                                          <p:spTgt spid="41"/>
                                        </p:tgtEl>
                                        <p:attrNameLst>
                                          <p:attrName>style.visibility</p:attrName>
                                        </p:attrNameLst>
                                      </p:cBhvr>
                                      <p:to>
                                        <p:strVal val="visible"/>
                                      </p:to>
                                    </p:set>
                                    <p:anim calcmode="lin" valueType="num">
                                      <p:cBhvr>
                                        <p:cTn dur="1000" fill="hold" id="40"/>
                                        <p:tgtEl>
                                          <p:spTgt spid="41"/>
                                        </p:tgtEl>
                                        <p:attrNameLst>
                                          <p:attrName>ppt_w</p:attrName>
                                        </p:attrNameLst>
                                      </p:cBhvr>
                                      <p:tavLst>
                                        <p:tav tm="0">
                                          <p:val>
                                            <p:fltVal val="0"/>
                                          </p:val>
                                        </p:tav>
                                        <p:tav tm="100000">
                                          <p:val>
                                            <p:strVal val="#ppt_w"/>
                                          </p:val>
                                        </p:tav>
                                      </p:tavLst>
                                    </p:anim>
                                    <p:anim calcmode="lin" valueType="num">
                                      <p:cBhvr>
                                        <p:cTn dur="1000" fill="hold" id="41"/>
                                        <p:tgtEl>
                                          <p:spTgt spid="41"/>
                                        </p:tgtEl>
                                        <p:attrNameLst>
                                          <p:attrName>ppt_h</p:attrName>
                                        </p:attrNameLst>
                                      </p:cBhvr>
                                      <p:tavLst>
                                        <p:tav tm="0">
                                          <p:val>
                                            <p:fltVal val="0"/>
                                          </p:val>
                                        </p:tav>
                                        <p:tav tm="100000">
                                          <p:val>
                                            <p:strVal val="#ppt_h"/>
                                          </p:val>
                                        </p:tav>
                                      </p:tavLst>
                                    </p:anim>
                                    <p:anim calcmode="lin" valueType="num">
                                      <p:cBhvr>
                                        <p:cTn dur="1000" fill="hold" id="42"/>
                                        <p:tgtEl>
                                          <p:spTgt spid="41"/>
                                        </p:tgtEl>
                                        <p:attrNameLst>
                                          <p:attrName>style.rotation</p:attrName>
                                        </p:attrNameLst>
                                      </p:cBhvr>
                                      <p:tavLst>
                                        <p:tav tm="0">
                                          <p:val>
                                            <p:fltVal val="90"/>
                                          </p:val>
                                        </p:tav>
                                        <p:tav tm="100000">
                                          <p:val>
                                            <p:fltVal val="0"/>
                                          </p:val>
                                        </p:tav>
                                      </p:tavLst>
                                    </p:anim>
                                    <p:animEffect filter="fade" transition="in">
                                      <p:cBhvr>
                                        <p:cTn dur="1000" id="43"/>
                                        <p:tgtEl>
                                          <p:spTgt spid="41"/>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1" presetSubtype="1">
                                  <p:stCondLst>
                                    <p:cond delay="0"/>
                                  </p:stCondLst>
                                  <p:childTnLst>
                                    <p:set>
                                      <p:cBhvr>
                                        <p:cTn dur="1" fill="hold" id="47">
                                          <p:stCondLst>
                                            <p:cond delay="0"/>
                                          </p:stCondLst>
                                        </p:cTn>
                                        <p:tgtEl>
                                          <p:spTgt spid="24"/>
                                        </p:tgtEl>
                                        <p:attrNameLst>
                                          <p:attrName>style.visibility</p:attrName>
                                        </p:attrNameLst>
                                      </p:cBhvr>
                                      <p:to>
                                        <p:strVal val="visible"/>
                                      </p:to>
                                    </p:set>
                                    <p:animEffect filter="wheel(1)" transition="in">
                                      <p:cBhvr>
                                        <p:cTn dur="2000" id="48"/>
                                        <p:tgtEl>
                                          <p:spTgt spid="24"/>
                                        </p:tgtEl>
                                      </p:cBhvr>
                                    </p:animEffect>
                                  </p:childTnLst>
                                </p:cTn>
                              </p:par>
                              <p:par>
                                <p:cTn fill="hold" grpId="0" id="49" nodeType="withEffect" presetClass="entr" presetID="21" presetSubtype="1">
                                  <p:stCondLst>
                                    <p:cond delay="0"/>
                                  </p:stCondLst>
                                  <p:childTnLst>
                                    <p:set>
                                      <p:cBhvr>
                                        <p:cTn dur="1" fill="hold" id="50">
                                          <p:stCondLst>
                                            <p:cond delay="0"/>
                                          </p:stCondLst>
                                        </p:cTn>
                                        <p:tgtEl>
                                          <p:spTgt spid="39"/>
                                        </p:tgtEl>
                                        <p:attrNameLst>
                                          <p:attrName>style.visibility</p:attrName>
                                        </p:attrNameLst>
                                      </p:cBhvr>
                                      <p:to>
                                        <p:strVal val="visible"/>
                                      </p:to>
                                    </p:set>
                                    <p:animEffect filter="wheel(1)" transition="in">
                                      <p:cBhvr>
                                        <p:cTn dur="2000" id="5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24"/>
      <p:bldP grpId="0" spid="41"/>
      <p:bldP grpId="0" spid="26"/>
      <p:bldP grpId="0" spid="40"/>
      <p:bldP grpId="0" spid="28"/>
      <p:bldP grpId="0" spid="42"/>
      <p:bldP grpId="0" spid="3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KSO_GT3"/>
          <p:cNvSpPr/>
          <p:nvPr/>
        </p:nvSpPr>
        <p:spPr>
          <a:xfrm>
            <a:off x="7540626" y="2498726"/>
            <a:ext cx="1120775" cy="1535113"/>
          </a:xfrm>
          <a:custGeom>
            <a:gdLst>
              <a:gd fmla="*/ 613332 w 1181346" name="connsiteX0"/>
              <a:gd fmla="*/ 0 h 1617509" name="connsiteY0"/>
              <a:gd fmla="*/ 1018352 w 1181346" name="connsiteX1"/>
              <a:gd fmla="*/ 610087 h 1617509" name="connsiteY1"/>
              <a:gd fmla="*/ 994072 w 1181346" name="connsiteX2"/>
              <a:gd fmla="*/ 1454515 h 1617509" name="connsiteY2"/>
              <a:gd fmla="*/ 149644 w 1181346" name="connsiteX3"/>
              <a:gd fmla="*/ 1430234 h 1617509" name="connsiteY3"/>
              <a:gd fmla="*/ 173925 w 1181346" name="connsiteX4"/>
              <a:gd fmla="*/ 585807 h 1617509" name="connsiteY4"/>
              <a:gd fmla="*/ 613332 w 1181346" name="connsiteX5"/>
              <a:gd fmla="*/ 0 h 16175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17509" w="1181346">
                <a:moveTo>
                  <a:pt x="613332" y="0"/>
                </a:moveTo>
                <a:cubicBezTo>
                  <a:pt x="718208" y="231809"/>
                  <a:pt x="853214" y="356033"/>
                  <a:pt x="1018352" y="610087"/>
                </a:cubicBezTo>
                <a:cubicBezTo>
                  <a:pt x="1244829" y="849974"/>
                  <a:pt x="1233959" y="1228038"/>
                  <a:pt x="994072" y="1454515"/>
                </a:cubicBezTo>
                <a:cubicBezTo>
                  <a:pt x="754185" y="1680992"/>
                  <a:pt x="376121" y="1670121"/>
                  <a:pt x="149644" y="1430234"/>
                </a:cubicBezTo>
                <a:cubicBezTo>
                  <a:pt x="-76833" y="1190347"/>
                  <a:pt x="-27923" y="846757"/>
                  <a:pt x="173925" y="585807"/>
                </a:cubicBezTo>
                <a:cubicBezTo>
                  <a:pt x="356755" y="349444"/>
                  <a:pt x="495310" y="225400"/>
                  <a:pt x="613332" y="0"/>
                </a:cubicBezTo>
                <a:close/>
              </a:path>
            </a:pathLst>
          </a:custGeom>
          <a:gradFill>
            <a:gsLst>
              <a:gs pos="0">
                <a:srgbClr val="7E5F4A"/>
              </a:gs>
              <a:gs pos="65352">
                <a:srgbClr val="7E5F4A"/>
              </a:gs>
              <a:gs pos="29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72000" rIns="72000" tIns="504000"/>
          <a:lstStyle/>
          <a:p>
            <a:pPr algn="ctr">
              <a:defRPr/>
            </a:pPr>
            <a:r>
              <a:rPr altLang="en-US" kern="0" lang="zh-CN" sz="2400">
                <a:latin charset="-122" panose="020b0503020204020204" pitchFamily="34" typeface="微软雅黑"/>
                <a:ea charset="-122" panose="020b0503020204020204" pitchFamily="34" typeface="微软雅黑"/>
              </a:rPr>
              <a:t>标题</a:t>
            </a:r>
          </a:p>
        </p:txBody>
      </p:sp>
      <p:sp>
        <p:nvSpPr>
          <p:cNvPr id="24" name="KSO_GT2"/>
          <p:cNvSpPr/>
          <p:nvPr/>
        </p:nvSpPr>
        <p:spPr>
          <a:xfrm>
            <a:off x="5703889" y="2946401"/>
            <a:ext cx="1120775" cy="1535113"/>
          </a:xfrm>
          <a:custGeom>
            <a:gdLst>
              <a:gd fmla="*/ 613332 w 1181347" name="connsiteX0"/>
              <a:gd fmla="*/ 0 h 1617509" name="connsiteY0"/>
              <a:gd fmla="*/ 1018353 w 1181347" name="connsiteX1"/>
              <a:gd fmla="*/ 610087 h 1617509" name="connsiteY1"/>
              <a:gd fmla="*/ 994072 w 1181347" name="connsiteX2"/>
              <a:gd fmla="*/ 1454515 h 1617509" name="connsiteY2"/>
              <a:gd fmla="*/ 149644 w 1181347" name="connsiteX3"/>
              <a:gd fmla="*/ 1430234 h 1617509" name="connsiteY3"/>
              <a:gd fmla="*/ 173925 w 1181347" name="connsiteX4"/>
              <a:gd fmla="*/ 585807 h 1617509" name="connsiteY4"/>
              <a:gd fmla="*/ 613332 w 1181347" name="connsiteX5"/>
              <a:gd fmla="*/ 0 h 16175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17509" w="1181347">
                <a:moveTo>
                  <a:pt x="613332" y="0"/>
                </a:moveTo>
                <a:cubicBezTo>
                  <a:pt x="718208" y="231809"/>
                  <a:pt x="853214" y="356033"/>
                  <a:pt x="1018353" y="610087"/>
                </a:cubicBezTo>
                <a:cubicBezTo>
                  <a:pt x="1244830" y="849974"/>
                  <a:pt x="1233959" y="1228038"/>
                  <a:pt x="994072" y="1454515"/>
                </a:cubicBezTo>
                <a:cubicBezTo>
                  <a:pt x="754185" y="1680992"/>
                  <a:pt x="376121" y="1670121"/>
                  <a:pt x="149644" y="1430234"/>
                </a:cubicBezTo>
                <a:cubicBezTo>
                  <a:pt x="-76833" y="1190347"/>
                  <a:pt x="-27923" y="846757"/>
                  <a:pt x="173925" y="585807"/>
                </a:cubicBezTo>
                <a:cubicBezTo>
                  <a:pt x="356755" y="349444"/>
                  <a:pt x="495310" y="225400"/>
                  <a:pt x="613332" y="0"/>
                </a:cubicBezTo>
                <a:close/>
              </a:path>
            </a:pathLst>
          </a:custGeom>
          <a:gradFill>
            <a:gsLst>
              <a:gs pos="0">
                <a:srgbClr val="7E5F4A"/>
              </a:gs>
              <a:gs pos="63776">
                <a:srgbClr val="7E5F4A"/>
              </a:gs>
              <a:gs pos="36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72000" rIns="72000" tIns="504000"/>
          <a:lstStyle/>
          <a:p>
            <a:pPr algn="ctr">
              <a:defRPr/>
            </a:pPr>
            <a:r>
              <a:rPr altLang="en-US" kern="0" lang="zh-CN" sz="2400">
                <a:latin charset="-122" panose="020b0503020204020204" pitchFamily="34" typeface="微软雅黑"/>
                <a:ea charset="-122" panose="020b0503020204020204" pitchFamily="34" typeface="微软雅黑"/>
              </a:rPr>
              <a:t>标题</a:t>
            </a:r>
          </a:p>
        </p:txBody>
      </p:sp>
      <p:sp>
        <p:nvSpPr>
          <p:cNvPr id="32" name="KSO_GT1.1"/>
          <p:cNvSpPr txBox="1"/>
          <p:nvPr/>
        </p:nvSpPr>
        <p:spPr>
          <a:xfrm>
            <a:off x="3549651" y="3786189"/>
            <a:ext cx="1463675" cy="1051560"/>
          </a:xfrm>
          <a:prstGeom prst="rect">
            <a:avLst/>
          </a:prstGeom>
          <a:noFill/>
        </p:spPr>
        <p:txBody>
          <a:bodyPr>
            <a:spAutoFit/>
          </a:bodyPr>
          <a:lstStyle/>
          <a:p>
            <a:pPr algn="just">
              <a:lnSpc>
                <a:spcPct val="150000"/>
              </a:lnSpc>
              <a:defRPr/>
            </a:pPr>
            <a:r>
              <a:rPr altLang="en-US" kern="0" lang="zh-CN" sz="1400">
                <a:solidFill>
                  <a:schemeClr val="bg1">
                    <a:lumMod val="50000"/>
                  </a:schemeClr>
                </a:solidFill>
                <a:latin charset="-122" panose="02010509060101010101" pitchFamily="49" typeface="幼圆"/>
                <a:ea charset="-122" panose="02010509060101010101" pitchFamily="49" typeface="幼圆"/>
                <a:cs charset="0" panose="020b0604020202020204" pitchFamily="34" typeface="Arial"/>
              </a:rPr>
              <a:t>请在此处输入文本，或将您的文本粘贴到此处。</a:t>
            </a:r>
          </a:p>
        </p:txBody>
      </p:sp>
      <p:sp>
        <p:nvSpPr>
          <p:cNvPr id="44" name="KSO_GT1"/>
          <p:cNvSpPr/>
          <p:nvPr/>
        </p:nvSpPr>
        <p:spPr>
          <a:xfrm>
            <a:off x="3775076" y="2160588"/>
            <a:ext cx="1120775" cy="1535112"/>
          </a:xfrm>
          <a:custGeom>
            <a:gdLst>
              <a:gd fmla="*/ 613333 w 1181348" name="connsiteX0"/>
              <a:gd fmla="*/ 0 h 1617509" name="connsiteY0"/>
              <a:gd fmla="*/ 1018354 w 1181348" name="connsiteX1"/>
              <a:gd fmla="*/ 610087 h 1617509" name="connsiteY1"/>
              <a:gd fmla="*/ 994073 w 1181348" name="connsiteX2"/>
              <a:gd fmla="*/ 1454515 h 1617509" name="connsiteY2"/>
              <a:gd fmla="*/ 149645 w 1181348" name="connsiteX3"/>
              <a:gd fmla="*/ 1430234 h 1617509" name="connsiteY3"/>
              <a:gd fmla="*/ 173926 w 1181348" name="connsiteX4"/>
              <a:gd fmla="*/ 585807 h 1617509" name="connsiteY4"/>
              <a:gd fmla="*/ 613333 w 1181348" name="connsiteX5"/>
              <a:gd fmla="*/ 0 h 16175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17509" w="1181348">
                <a:moveTo>
                  <a:pt x="613333" y="0"/>
                </a:moveTo>
                <a:cubicBezTo>
                  <a:pt x="718209" y="231809"/>
                  <a:pt x="853215" y="356033"/>
                  <a:pt x="1018354" y="610087"/>
                </a:cubicBezTo>
                <a:cubicBezTo>
                  <a:pt x="1244831" y="849974"/>
                  <a:pt x="1233960" y="1228038"/>
                  <a:pt x="994073" y="1454515"/>
                </a:cubicBezTo>
                <a:cubicBezTo>
                  <a:pt x="754186" y="1680992"/>
                  <a:pt x="376122" y="1670121"/>
                  <a:pt x="149645" y="1430234"/>
                </a:cubicBezTo>
                <a:cubicBezTo>
                  <a:pt x="-76832" y="1190347"/>
                  <a:pt x="-27922" y="846757"/>
                  <a:pt x="173926" y="585807"/>
                </a:cubicBezTo>
                <a:cubicBezTo>
                  <a:pt x="356756" y="349444"/>
                  <a:pt x="495311" y="225400"/>
                  <a:pt x="613333" y="0"/>
                </a:cubicBezTo>
                <a:close/>
              </a:path>
            </a:pathLst>
          </a:custGeom>
          <a:gradFill>
            <a:gsLst>
              <a:gs pos="0">
                <a:srgbClr val="7E5F4A"/>
              </a:gs>
              <a:gs pos="66525">
                <a:srgbClr val="7E5F4A"/>
              </a:gs>
              <a:gs pos="35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144000" rIns="144000" tIns="432000"/>
          <a:lstStyle/>
          <a:p>
            <a:pPr algn="ctr">
              <a:lnSpc>
                <a:spcPct val="130000"/>
              </a:lnSpc>
            </a:pPr>
            <a:r>
              <a:rPr altLang="en-US" kern="0" lang="zh-CN" sz="2400">
                <a:latin charset="-122" panose="020b0503020204020204" pitchFamily="34" typeface="微软雅黑"/>
                <a:ea charset="-122" panose="020b0503020204020204" pitchFamily="34" typeface="微软雅黑"/>
              </a:rPr>
              <a:t>标题</a:t>
            </a:r>
          </a:p>
        </p:txBody>
      </p:sp>
      <p:sp>
        <p:nvSpPr>
          <p:cNvPr id="22" name="KSO_GT1.1"/>
          <p:cNvSpPr txBox="1"/>
          <p:nvPr/>
        </p:nvSpPr>
        <p:spPr>
          <a:xfrm>
            <a:off x="5530851" y="4586289"/>
            <a:ext cx="1463675" cy="1051560"/>
          </a:xfrm>
          <a:prstGeom prst="rect">
            <a:avLst/>
          </a:prstGeom>
          <a:noFill/>
        </p:spPr>
        <p:txBody>
          <a:bodyPr>
            <a:spAutoFit/>
          </a:bodyPr>
          <a:lstStyle/>
          <a:p>
            <a:pPr algn="just">
              <a:lnSpc>
                <a:spcPct val="150000"/>
              </a:lnSpc>
              <a:defRPr/>
            </a:pPr>
            <a:r>
              <a:rPr altLang="en-US" kern="0" lang="zh-CN" sz="1400">
                <a:solidFill>
                  <a:schemeClr val="bg1">
                    <a:lumMod val="50000"/>
                  </a:schemeClr>
                </a:solidFill>
                <a:latin charset="-122" panose="02010509060101010101" pitchFamily="49" typeface="幼圆"/>
                <a:ea charset="-122" panose="02010509060101010101" pitchFamily="49" typeface="幼圆"/>
                <a:cs charset="0" panose="020b0604020202020204" pitchFamily="34" typeface="Arial"/>
              </a:rPr>
              <a:t>请在此处输入文本，或将您的文本粘贴到此处。</a:t>
            </a:r>
          </a:p>
        </p:txBody>
      </p:sp>
      <p:sp>
        <p:nvSpPr>
          <p:cNvPr id="23" name="KSO_GT1.1"/>
          <p:cNvSpPr txBox="1"/>
          <p:nvPr/>
        </p:nvSpPr>
        <p:spPr>
          <a:xfrm>
            <a:off x="7383464" y="4140200"/>
            <a:ext cx="1465262" cy="1051560"/>
          </a:xfrm>
          <a:prstGeom prst="rect">
            <a:avLst/>
          </a:prstGeom>
          <a:noFill/>
        </p:spPr>
        <p:txBody>
          <a:bodyPr>
            <a:spAutoFit/>
          </a:bodyPr>
          <a:lstStyle/>
          <a:p>
            <a:pPr algn="just">
              <a:lnSpc>
                <a:spcPct val="150000"/>
              </a:lnSpc>
              <a:defRPr/>
            </a:pPr>
            <a:r>
              <a:rPr altLang="en-US" kern="0" lang="zh-CN" sz="1400">
                <a:solidFill>
                  <a:schemeClr val="bg1">
                    <a:lumMod val="50000"/>
                  </a:schemeClr>
                </a:solidFill>
                <a:latin charset="-122" panose="02010509060101010101" pitchFamily="49" typeface="幼圆"/>
                <a:ea charset="-122" panose="02010509060101010101" pitchFamily="49" typeface="幼圆"/>
                <a:cs charset="0" panose="020b0604020202020204" pitchFamily="34" typeface="Arial"/>
              </a:rPr>
              <a:t>请在此处输入文本，或将您的文本粘贴到此处。</a:t>
            </a:r>
          </a:p>
        </p:txBody>
      </p:sp>
    </p:spTree>
    <p:extLst>
      <p:ext uri="{BB962C8B-B14F-4D97-AF65-F5344CB8AC3E}">
        <p14:creationId val="758675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ppt_x"/>
                                          </p:val>
                                        </p:tav>
                                        <p:tav tm="100000">
                                          <p:val>
                                            <p:strVal val="#ppt_x"/>
                                          </p:val>
                                        </p:tav>
                                      </p:tavLst>
                                    </p:anim>
                                    <p:anim calcmode="lin" valueType="num">
                                      <p:cBhvr additive="base">
                                        <p:cTn dur="500" fill="hold" id="8"/>
                                        <p:tgtEl>
                                          <p:spTgt spid="3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4"/>
                                        </p:tgtEl>
                                        <p:attrNameLst>
                                          <p:attrName>style.visibility</p:attrName>
                                        </p:attrNameLst>
                                      </p:cBhvr>
                                      <p:to>
                                        <p:strVal val="visible"/>
                                      </p:to>
                                    </p:set>
                                    <p:anim calcmode="lin" valueType="num">
                                      <p:cBhvr additive="base">
                                        <p:cTn dur="500" fill="hold" id="11"/>
                                        <p:tgtEl>
                                          <p:spTgt spid="44"/>
                                        </p:tgtEl>
                                        <p:attrNameLst>
                                          <p:attrName>ppt_x</p:attrName>
                                        </p:attrNameLst>
                                      </p:cBhvr>
                                      <p:tavLst>
                                        <p:tav tm="0">
                                          <p:val>
                                            <p:strVal val="#ppt_x"/>
                                          </p:val>
                                        </p:tav>
                                        <p:tav tm="100000">
                                          <p:val>
                                            <p:strVal val="#ppt_x"/>
                                          </p:val>
                                        </p:tav>
                                      </p:tavLst>
                                    </p:anim>
                                    <p:anim calcmode="lin" valueType="num">
                                      <p:cBhvr additive="base">
                                        <p:cTn dur="500" fill="hold" id="12"/>
                                        <p:tgtEl>
                                          <p:spTgt spid="44"/>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1000" id="22"/>
                                        <p:tgtEl>
                                          <p:spTgt spid="22"/>
                                        </p:tgtEl>
                                      </p:cBhvr>
                                    </p:animEffect>
                                    <p:anim calcmode="lin" valueType="num">
                                      <p:cBhvr>
                                        <p:cTn dur="1000" fill="hold" id="23"/>
                                        <p:tgtEl>
                                          <p:spTgt spid="22"/>
                                        </p:tgtEl>
                                        <p:attrNameLst>
                                          <p:attrName>ppt_x</p:attrName>
                                        </p:attrNameLst>
                                      </p:cBhvr>
                                      <p:tavLst>
                                        <p:tav tm="0">
                                          <p:val>
                                            <p:strVal val="#ppt_x"/>
                                          </p:val>
                                        </p:tav>
                                        <p:tav tm="100000">
                                          <p:val>
                                            <p:strVal val="#ppt_x"/>
                                          </p:val>
                                        </p:tav>
                                      </p:tavLst>
                                    </p:anim>
                                    <p:anim calcmode="lin" valueType="num">
                                      <p:cBhvr>
                                        <p:cTn dur="1000" fill="hold" id="24"/>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31" presetSubtype="0">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p:cTn dur="1000" fill="hold" id="29"/>
                                        <p:tgtEl>
                                          <p:spTgt spid="41"/>
                                        </p:tgtEl>
                                        <p:attrNameLst>
                                          <p:attrName>ppt_w</p:attrName>
                                        </p:attrNameLst>
                                      </p:cBhvr>
                                      <p:tavLst>
                                        <p:tav tm="0">
                                          <p:val>
                                            <p:fltVal val="0"/>
                                          </p:val>
                                        </p:tav>
                                        <p:tav tm="100000">
                                          <p:val>
                                            <p:strVal val="#ppt_w"/>
                                          </p:val>
                                        </p:tav>
                                      </p:tavLst>
                                    </p:anim>
                                    <p:anim calcmode="lin" valueType="num">
                                      <p:cBhvr>
                                        <p:cTn dur="1000" fill="hold" id="30"/>
                                        <p:tgtEl>
                                          <p:spTgt spid="41"/>
                                        </p:tgtEl>
                                        <p:attrNameLst>
                                          <p:attrName>ppt_h</p:attrName>
                                        </p:attrNameLst>
                                      </p:cBhvr>
                                      <p:tavLst>
                                        <p:tav tm="0">
                                          <p:val>
                                            <p:fltVal val="0"/>
                                          </p:val>
                                        </p:tav>
                                        <p:tav tm="100000">
                                          <p:val>
                                            <p:strVal val="#ppt_h"/>
                                          </p:val>
                                        </p:tav>
                                      </p:tavLst>
                                    </p:anim>
                                    <p:anim calcmode="lin" valueType="num">
                                      <p:cBhvr>
                                        <p:cTn dur="1000" fill="hold" id="31"/>
                                        <p:tgtEl>
                                          <p:spTgt spid="41"/>
                                        </p:tgtEl>
                                        <p:attrNameLst>
                                          <p:attrName>style.rotation</p:attrName>
                                        </p:attrNameLst>
                                      </p:cBhvr>
                                      <p:tavLst>
                                        <p:tav tm="0">
                                          <p:val>
                                            <p:fltVal val="90"/>
                                          </p:val>
                                        </p:tav>
                                        <p:tav tm="100000">
                                          <p:val>
                                            <p:fltVal val="0"/>
                                          </p:val>
                                        </p:tav>
                                      </p:tavLst>
                                    </p:anim>
                                    <p:animEffect filter="fade" transition="in">
                                      <p:cBhvr>
                                        <p:cTn dur="1000" id="32"/>
                                        <p:tgtEl>
                                          <p:spTgt spid="41"/>
                                        </p:tgtEl>
                                      </p:cBhvr>
                                    </p:animEffect>
                                  </p:childTnLst>
                                </p:cTn>
                              </p:par>
                              <p:par>
                                <p:cTn fill="hold" grpId="0" id="33" nodeType="withEffect" presetClass="entr" presetID="31" presetSubtype="0">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p:cTn dur="1000" fill="hold" id="35"/>
                                        <p:tgtEl>
                                          <p:spTgt spid="23"/>
                                        </p:tgtEl>
                                        <p:attrNameLst>
                                          <p:attrName>ppt_w</p:attrName>
                                        </p:attrNameLst>
                                      </p:cBhvr>
                                      <p:tavLst>
                                        <p:tav tm="0">
                                          <p:val>
                                            <p:fltVal val="0"/>
                                          </p:val>
                                        </p:tav>
                                        <p:tav tm="100000">
                                          <p:val>
                                            <p:strVal val="#ppt_w"/>
                                          </p:val>
                                        </p:tav>
                                      </p:tavLst>
                                    </p:anim>
                                    <p:anim calcmode="lin" valueType="num">
                                      <p:cBhvr>
                                        <p:cTn dur="1000" fill="hold" id="36"/>
                                        <p:tgtEl>
                                          <p:spTgt spid="23"/>
                                        </p:tgtEl>
                                        <p:attrNameLst>
                                          <p:attrName>ppt_h</p:attrName>
                                        </p:attrNameLst>
                                      </p:cBhvr>
                                      <p:tavLst>
                                        <p:tav tm="0">
                                          <p:val>
                                            <p:fltVal val="0"/>
                                          </p:val>
                                        </p:tav>
                                        <p:tav tm="100000">
                                          <p:val>
                                            <p:strVal val="#ppt_h"/>
                                          </p:val>
                                        </p:tav>
                                      </p:tavLst>
                                    </p:anim>
                                    <p:anim calcmode="lin" valueType="num">
                                      <p:cBhvr>
                                        <p:cTn dur="1000" fill="hold" id="37"/>
                                        <p:tgtEl>
                                          <p:spTgt spid="23"/>
                                        </p:tgtEl>
                                        <p:attrNameLst>
                                          <p:attrName>style.rotation</p:attrName>
                                        </p:attrNameLst>
                                      </p:cBhvr>
                                      <p:tavLst>
                                        <p:tav tm="0">
                                          <p:val>
                                            <p:fltVal val="90"/>
                                          </p:val>
                                        </p:tav>
                                        <p:tav tm="100000">
                                          <p:val>
                                            <p:fltVal val="0"/>
                                          </p:val>
                                        </p:tav>
                                      </p:tavLst>
                                    </p:anim>
                                    <p:animEffect filter="fade" transition="in">
                                      <p:cBhvr>
                                        <p:cTn dur="1000" id="3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4"/>
      <p:bldP grpId="0" spid="32"/>
      <p:bldP grpId="0" spid="44"/>
      <p:bldP grpId="0" spid="22"/>
      <p:bldP grpId="0" spid="2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3" name="直接连接符 92"/>
          <p:cNvCxnSpPr/>
          <p:nvPr/>
        </p:nvCxnSpPr>
        <p:spPr>
          <a:xfrm>
            <a:off x="3734040" y="2073275"/>
            <a:ext cx="1785312" cy="0"/>
          </a:xfrm>
          <a:prstGeom prst="line">
            <a:avLst/>
          </a:prstGeom>
          <a:ln w="25400">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54" name="Oval 65"/>
          <p:cNvSpPr>
            <a:spLocks noChangeArrowheads="1"/>
          </p:cNvSpPr>
          <p:nvPr/>
        </p:nvSpPr>
        <p:spPr bwMode="auto">
          <a:xfrm>
            <a:off x="7427913" y="5683251"/>
            <a:ext cx="1028700" cy="288925"/>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ln w="9525">
            <a:noFill/>
            <a:round/>
          </a:ln>
          <a:effectLst>
            <a:softEdge rad="101600"/>
          </a:effectLst>
        </p:spPr>
        <p:txBody>
          <a:bodyPr anchor="ctr" wrap="none"/>
          <a:lstStyle/>
          <a:p>
            <a:pPr>
              <a:defRPr/>
            </a:pPr>
            <a:endParaRPr altLang="en-US" lang="zh-CN" sz="1350">
              <a:latin charset="0" panose="020b0604020202020204" pitchFamily="34" typeface="Arial"/>
            </a:endParaRPr>
          </a:p>
        </p:txBody>
      </p:sp>
      <p:sp>
        <p:nvSpPr>
          <p:cNvPr id="3" name="Rounded Rectangle 64"/>
          <p:cNvSpPr/>
          <p:nvPr/>
        </p:nvSpPr>
        <p:spPr>
          <a:xfrm rot="5400000">
            <a:off x="8473282" y="2463007"/>
            <a:ext cx="46037" cy="1206500"/>
          </a:xfrm>
          <a:prstGeom prst="roundRect">
            <a:avLst>
              <a:gd fmla="val 44167" name="adj"/>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ounded Rectangle 66"/>
          <p:cNvSpPr/>
          <p:nvPr/>
        </p:nvSpPr>
        <p:spPr>
          <a:xfrm rot="5400000">
            <a:off x="7312026" y="3148013"/>
            <a:ext cx="47625" cy="1206500"/>
          </a:xfrm>
          <a:prstGeom prst="roundRect">
            <a:avLst>
              <a:gd fmla="val 44167" name="adj"/>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ounded Rectangle 65"/>
          <p:cNvSpPr/>
          <p:nvPr/>
        </p:nvSpPr>
        <p:spPr>
          <a:xfrm rot="5400000">
            <a:off x="8478839" y="3854451"/>
            <a:ext cx="46037" cy="1204913"/>
          </a:xfrm>
          <a:prstGeom prst="roundRect">
            <a:avLst>
              <a:gd fmla="val 44167" name="adj"/>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ounded Rectangle 27"/>
          <p:cNvSpPr/>
          <p:nvPr/>
        </p:nvSpPr>
        <p:spPr>
          <a:xfrm rot="5400000">
            <a:off x="7312820" y="1789907"/>
            <a:ext cx="46037" cy="1206500"/>
          </a:xfrm>
          <a:prstGeom prst="roundRect">
            <a:avLst>
              <a:gd fmla="val 44167" name="adj"/>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Rounded Rectangle 48"/>
          <p:cNvSpPr/>
          <p:nvPr/>
        </p:nvSpPr>
        <p:spPr bwMode="auto">
          <a:xfrm>
            <a:off x="6242050" y="2522539"/>
            <a:ext cx="1430338" cy="784225"/>
          </a:xfrm>
          <a:prstGeom prst="round2SameRect">
            <a:avLst>
              <a:gd fmla="val 0" name="adj1"/>
              <a:gd fmla="val 7284" name="adj2"/>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altLang="en-US" lang="zh-CN" sz="1200">
                <a:solidFill>
                  <a:schemeClr val="tx1"/>
                </a:solidFill>
                <a:latin charset="-122" panose="020b0503020204020204" pitchFamily="34" typeface="微软雅黑"/>
              </a:rPr>
              <a:t>此处输入文本</a:t>
            </a:r>
          </a:p>
          <a:p>
            <a:pPr algn="ctr">
              <a:lnSpc>
                <a:spcPct val="130000"/>
              </a:lnSpc>
              <a:defRPr/>
            </a:pPr>
            <a:r>
              <a:rPr altLang="en-US" lang="zh-CN" sz="1200">
                <a:solidFill>
                  <a:schemeClr val="tx1"/>
                </a:solidFill>
                <a:latin charset="-122" panose="020b0503020204020204" pitchFamily="34" typeface="微软雅黑"/>
              </a:rPr>
              <a:t>此处输入文本</a:t>
            </a:r>
          </a:p>
        </p:txBody>
      </p:sp>
      <p:sp>
        <p:nvSpPr>
          <p:cNvPr id="24" name="Rounded Rectangle 50"/>
          <p:cNvSpPr/>
          <p:nvPr/>
        </p:nvSpPr>
        <p:spPr bwMode="auto">
          <a:xfrm>
            <a:off x="6243638" y="2270126"/>
            <a:ext cx="1428750" cy="250825"/>
          </a:xfrm>
          <a:prstGeom prst="round2SameRect">
            <a:avLst/>
          </a:prstGeom>
          <a:gradFill>
            <a:gsLst>
              <a:gs pos="0">
                <a:srgbClr val="7E5F4A"/>
              </a:gs>
              <a:gs pos="66525">
                <a:srgbClr val="7E5F4A"/>
              </a:gs>
              <a:gs pos="35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144000" rIns="144000" tIns="432000"/>
          <a:lstStyle/>
          <a:p>
            <a:pPr algn="ctr">
              <a:lnSpc>
                <a:spcPct val="130000"/>
              </a:lnSpc>
            </a:pPr>
            <a:endParaRPr kern="0" lang="en-US" sz="1600">
              <a:solidFill>
                <a:schemeClr val="tx1"/>
              </a:solidFill>
              <a:latin charset="-122" panose="020b0503020204020204" pitchFamily="34" typeface="微软雅黑"/>
              <a:ea charset="-122" panose="020b0503020204020204" pitchFamily="34" typeface="微软雅黑"/>
            </a:endParaRPr>
          </a:p>
        </p:txBody>
      </p:sp>
      <p:sp>
        <p:nvSpPr>
          <p:cNvPr id="35" name="Rounded Rectangle 10"/>
          <p:cNvSpPr/>
          <p:nvPr/>
        </p:nvSpPr>
        <p:spPr>
          <a:xfrm>
            <a:off x="7854950" y="2112963"/>
            <a:ext cx="120650" cy="3714750"/>
          </a:xfrm>
          <a:prstGeom prst="roundRect">
            <a:avLst>
              <a:gd fmla="val 44167" name="adj"/>
            </a:avLst>
          </a:prstGeom>
          <a:gradFill>
            <a:gsLst>
              <a:gs pos="15000">
                <a:schemeClr val="bg1">
                  <a:lumMod val="85000"/>
                </a:schemeClr>
              </a:gs>
              <a:gs pos="83000">
                <a:schemeClr val="bg1"/>
              </a:gs>
            </a:gsLst>
            <a:lin ang="10800000" scaled="0"/>
          </a:gra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TextBox 59"/>
          <p:cNvSpPr txBox="1"/>
          <p:nvPr/>
        </p:nvSpPr>
        <p:spPr>
          <a:xfrm>
            <a:off x="2443164" y="2119314"/>
            <a:ext cx="3006725" cy="3563937"/>
          </a:xfrm>
          <a:prstGeom prst="rect">
            <a:avLst/>
          </a:prstGeom>
          <a:noFill/>
        </p:spPr>
        <p:txBody>
          <a:bodyPr anchor="ctr" lIns="108000" rIns="108000"/>
          <a:lstStyle/>
          <a:p>
            <a:pPr algn="just" indent="360000">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请在此处输入您的文字，或者复制您的文字粘贴到此处，并且在粘贴后选择“仅文字”。请在此处输入您的文字，或者复制您的文字粘贴到此处，并且在粘贴后选择“仅文字”。</a:t>
            </a:r>
          </a:p>
          <a:p>
            <a:pPr algn="just" indent="360000">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请在此处输入您的文字，或者复制您的文字粘贴到此处，并且在粘贴后选择“仅文字”。请在此处输入您的文字，或者复制您的文字粘贴到此处，并且在粘贴后选择“仅文字”。</a:t>
            </a:r>
          </a:p>
        </p:txBody>
      </p:sp>
      <p:cxnSp>
        <p:nvCxnSpPr>
          <p:cNvPr id="90" name="直接连接符 89"/>
          <p:cNvCxnSpPr/>
          <p:nvPr/>
        </p:nvCxnSpPr>
        <p:spPr>
          <a:xfrm>
            <a:off x="2360620" y="5632450"/>
            <a:ext cx="1785312" cy="0"/>
          </a:xfrm>
          <a:prstGeom prst="line">
            <a:avLst/>
          </a:prstGeom>
          <a:ln w="25400">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2322513" y="4346966"/>
            <a:ext cx="0" cy="1351005"/>
          </a:xfrm>
          <a:prstGeom prst="line">
            <a:avLst/>
          </a:prstGeom>
          <a:ln w="2540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5462588" y="2107782"/>
            <a:ext cx="0" cy="1351005"/>
          </a:xfrm>
          <a:prstGeom prst="line">
            <a:avLst/>
          </a:prstGeom>
          <a:ln w="25400">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25" name="Rounded Rectangle 48"/>
          <p:cNvSpPr/>
          <p:nvPr/>
        </p:nvSpPr>
        <p:spPr bwMode="auto">
          <a:xfrm>
            <a:off x="6242050" y="3883026"/>
            <a:ext cx="1430338" cy="784225"/>
          </a:xfrm>
          <a:prstGeom prst="round2SameRect">
            <a:avLst>
              <a:gd fmla="val 0" name="adj1"/>
              <a:gd fmla="val 7284" name="adj2"/>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altLang="en-US" lang="zh-CN" sz="1200">
                <a:solidFill>
                  <a:schemeClr val="tx1"/>
                </a:solidFill>
                <a:latin charset="-122" panose="020b0503020204020204" pitchFamily="34" typeface="微软雅黑"/>
              </a:rPr>
              <a:t>此处输入文本</a:t>
            </a:r>
          </a:p>
          <a:p>
            <a:pPr algn="ctr">
              <a:lnSpc>
                <a:spcPct val="130000"/>
              </a:lnSpc>
              <a:defRPr/>
            </a:pPr>
            <a:r>
              <a:rPr altLang="en-US" lang="zh-CN" sz="1200">
                <a:solidFill>
                  <a:schemeClr val="tx1"/>
                </a:solidFill>
                <a:latin charset="-122" panose="020b0503020204020204" pitchFamily="34" typeface="微软雅黑"/>
              </a:rPr>
              <a:t>此处输入文本</a:t>
            </a:r>
          </a:p>
        </p:txBody>
      </p:sp>
      <p:sp>
        <p:nvSpPr>
          <p:cNvPr id="26" name="Rounded Rectangle 50"/>
          <p:cNvSpPr/>
          <p:nvPr/>
        </p:nvSpPr>
        <p:spPr bwMode="auto">
          <a:xfrm>
            <a:off x="6243638" y="3630613"/>
            <a:ext cx="1428750" cy="252412"/>
          </a:xfrm>
          <a:prstGeom prst="round2SameRect">
            <a:avLst/>
          </a:prstGeom>
          <a:gradFill>
            <a:gsLst>
              <a:gs pos="0">
                <a:srgbClr val="7E5F4A"/>
              </a:gs>
              <a:gs pos="66525">
                <a:srgbClr val="7E5F4A"/>
              </a:gs>
              <a:gs pos="35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144000" rIns="144000" tIns="432000"/>
          <a:lstStyle/>
          <a:p>
            <a:pPr algn="ctr">
              <a:lnSpc>
                <a:spcPct val="130000"/>
              </a:lnSpc>
            </a:pPr>
            <a:endParaRPr kern="0" lang="en-US" sz="2400">
              <a:solidFill>
                <a:schemeClr val="tx1"/>
              </a:solidFill>
              <a:latin charset="-122" panose="020b0503020204020204" pitchFamily="34" typeface="微软雅黑"/>
              <a:ea charset="-122" panose="020b0503020204020204" pitchFamily="34" typeface="微软雅黑"/>
            </a:endParaRPr>
          </a:p>
        </p:txBody>
      </p:sp>
      <p:sp>
        <p:nvSpPr>
          <p:cNvPr id="27" name="Rounded Rectangle 48"/>
          <p:cNvSpPr/>
          <p:nvPr/>
        </p:nvSpPr>
        <p:spPr bwMode="auto">
          <a:xfrm>
            <a:off x="8161339" y="3192464"/>
            <a:ext cx="1430337" cy="784225"/>
          </a:xfrm>
          <a:prstGeom prst="round2SameRect">
            <a:avLst>
              <a:gd fmla="val 0" name="adj1"/>
              <a:gd fmla="val 7284" name="adj2"/>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altLang="en-US" lang="zh-CN" sz="1200">
                <a:solidFill>
                  <a:schemeClr val="tx1"/>
                </a:solidFill>
                <a:latin charset="-122" panose="020b0503020204020204" pitchFamily="34" typeface="微软雅黑"/>
              </a:rPr>
              <a:t>此处输入文本</a:t>
            </a:r>
          </a:p>
          <a:p>
            <a:pPr algn="ctr">
              <a:lnSpc>
                <a:spcPct val="130000"/>
              </a:lnSpc>
              <a:defRPr/>
            </a:pPr>
            <a:r>
              <a:rPr altLang="en-US" lang="zh-CN" sz="1200">
                <a:solidFill>
                  <a:schemeClr val="tx1"/>
                </a:solidFill>
                <a:latin charset="-122" panose="020b0503020204020204" pitchFamily="34" typeface="微软雅黑"/>
              </a:rPr>
              <a:t>此处输入文本</a:t>
            </a:r>
          </a:p>
        </p:txBody>
      </p:sp>
      <p:sp>
        <p:nvSpPr>
          <p:cNvPr id="28" name="Rounded Rectangle 50"/>
          <p:cNvSpPr/>
          <p:nvPr/>
        </p:nvSpPr>
        <p:spPr bwMode="auto">
          <a:xfrm>
            <a:off x="8161338" y="2940051"/>
            <a:ext cx="1428750" cy="252413"/>
          </a:xfrm>
          <a:prstGeom prst="round2SameRect">
            <a:avLst/>
          </a:prstGeom>
          <a:gradFill>
            <a:gsLst>
              <a:gs pos="0">
                <a:srgbClr val="7E5F4A"/>
              </a:gs>
              <a:gs pos="66525">
                <a:srgbClr val="7E5F4A"/>
              </a:gs>
              <a:gs pos="35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144000" rIns="144000" tIns="432000"/>
          <a:lstStyle/>
          <a:p>
            <a:pPr algn="ctr">
              <a:lnSpc>
                <a:spcPct val="130000"/>
              </a:lnSpc>
            </a:pPr>
            <a:endParaRPr kern="0" lang="en-US" sz="2400">
              <a:solidFill>
                <a:schemeClr val="tx1"/>
              </a:solidFill>
              <a:latin charset="-122" panose="020b0503020204020204" pitchFamily="34" typeface="微软雅黑"/>
              <a:ea charset="-122" panose="020b0503020204020204" pitchFamily="34" typeface="微软雅黑"/>
            </a:endParaRPr>
          </a:p>
        </p:txBody>
      </p:sp>
      <p:sp>
        <p:nvSpPr>
          <p:cNvPr id="30" name="Rounded Rectangle 48"/>
          <p:cNvSpPr/>
          <p:nvPr/>
        </p:nvSpPr>
        <p:spPr bwMode="auto">
          <a:xfrm>
            <a:off x="8161339" y="4586289"/>
            <a:ext cx="1430337" cy="784225"/>
          </a:xfrm>
          <a:prstGeom prst="round2SameRect">
            <a:avLst>
              <a:gd fmla="val 0" name="adj1"/>
              <a:gd fmla="val 7284" name="adj2"/>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altLang="en-US" lang="zh-CN" sz="1200">
                <a:solidFill>
                  <a:schemeClr val="tx1"/>
                </a:solidFill>
                <a:latin charset="-122" panose="020b0503020204020204" pitchFamily="34" typeface="微软雅黑"/>
              </a:rPr>
              <a:t>此处输入文本</a:t>
            </a:r>
          </a:p>
          <a:p>
            <a:pPr algn="ctr">
              <a:lnSpc>
                <a:spcPct val="130000"/>
              </a:lnSpc>
              <a:defRPr/>
            </a:pPr>
            <a:r>
              <a:rPr altLang="en-US" lang="zh-CN" sz="1200">
                <a:solidFill>
                  <a:schemeClr val="tx1"/>
                </a:solidFill>
                <a:latin charset="-122" panose="020b0503020204020204" pitchFamily="34" typeface="微软雅黑"/>
              </a:rPr>
              <a:t>此处输入文本</a:t>
            </a:r>
          </a:p>
        </p:txBody>
      </p:sp>
      <p:sp>
        <p:nvSpPr>
          <p:cNvPr id="32" name="Rounded Rectangle 50"/>
          <p:cNvSpPr/>
          <p:nvPr/>
        </p:nvSpPr>
        <p:spPr bwMode="auto">
          <a:xfrm>
            <a:off x="8161338" y="4333876"/>
            <a:ext cx="1428750" cy="252413"/>
          </a:xfrm>
          <a:prstGeom prst="round2SameRect">
            <a:avLst/>
          </a:prstGeom>
          <a:gradFill>
            <a:gsLst>
              <a:gs pos="0">
                <a:srgbClr val="7E5F4A"/>
              </a:gs>
              <a:gs pos="66525">
                <a:srgbClr val="7E5F4A"/>
              </a:gs>
              <a:gs pos="35000">
                <a:srgbClr val="E7CB98"/>
              </a:gs>
              <a:gs pos="100000">
                <a:srgbClr val="E7CB98"/>
              </a:gs>
            </a:gsLst>
            <a:path path="circle">
              <a:fillToRect b="180000" l="50000" r="50000" t="-80000"/>
            </a:path>
          </a:gradFill>
          <a:ln algn="ctr" cap="flat" cmpd="sng" w="57150">
            <a:solidFill>
              <a:schemeClr val="bg1"/>
            </a:solidFill>
            <a:prstDash val="solid"/>
          </a:ln>
          <a:effectLst>
            <a:outerShdw algn="t" blurRad="50800" dir="5400000" dist="38100" rotWithShape="0">
              <a:prstClr val="black">
                <a:alpha val="40000"/>
              </a:prstClr>
            </a:outerShdw>
          </a:effectLst>
        </p:spPr>
        <p:txBody>
          <a:bodyPr anchor="ctr" bIns="0" lIns="144000" rIns="144000" tIns="432000"/>
          <a:lstStyle/>
          <a:p>
            <a:pPr algn="ctr">
              <a:lnSpc>
                <a:spcPct val="130000"/>
              </a:lnSpc>
            </a:pPr>
            <a:endParaRPr kern="0" lang="en-US" sz="2400">
              <a:solidFill>
                <a:schemeClr val="tx1"/>
              </a:solidFill>
              <a:latin charset="-122" panose="020b0503020204020204" pitchFamily="34" typeface="微软雅黑"/>
              <a:ea charset="-122" panose="020b0503020204020204" pitchFamily="34" typeface="微软雅黑"/>
            </a:endParaRPr>
          </a:p>
        </p:txBody>
      </p:sp>
      <p:sp>
        <p:nvSpPr>
          <p:cNvPr id="4" name="文本框 3"/>
          <p:cNvSpPr txBox="1"/>
          <p:nvPr/>
        </p:nvSpPr>
        <p:spPr>
          <a:xfrm>
            <a:off x="6587837" y="2229923"/>
            <a:ext cx="913004" cy="335280"/>
          </a:xfrm>
          <a:prstGeom prst="rect">
            <a:avLst/>
          </a:prstGeom>
          <a:noFill/>
        </p:spPr>
        <p:txBody>
          <a:bodyPr rtlCol="0" wrap="square">
            <a:spAutoFit/>
          </a:bodyPr>
          <a:lstStyle/>
          <a:p>
            <a:r>
              <a:rPr altLang="en-US" lang="zh-CN" smtClean="0" sz="1600">
                <a:latin charset="-122" panose="02000000000000000000" pitchFamily="2" typeface="方正兰亭黑简体"/>
                <a:ea charset="-122" panose="02000000000000000000" pitchFamily="2" typeface="方正兰亭黑简体"/>
              </a:rPr>
              <a:t>标题</a:t>
            </a:r>
          </a:p>
        </p:txBody>
      </p:sp>
      <p:sp>
        <p:nvSpPr>
          <p:cNvPr id="29" name="文本框 28"/>
          <p:cNvSpPr txBox="1"/>
          <p:nvPr/>
        </p:nvSpPr>
        <p:spPr>
          <a:xfrm>
            <a:off x="8511877" y="2903634"/>
            <a:ext cx="913004" cy="335280"/>
          </a:xfrm>
          <a:prstGeom prst="rect">
            <a:avLst/>
          </a:prstGeom>
          <a:noFill/>
        </p:spPr>
        <p:txBody>
          <a:bodyPr rtlCol="0" wrap="square">
            <a:spAutoFit/>
          </a:bodyPr>
          <a:lstStyle/>
          <a:p>
            <a:r>
              <a:rPr altLang="en-US" lang="zh-CN" smtClean="0" sz="1600">
                <a:latin charset="-122" panose="02000000000000000000" pitchFamily="2" typeface="方正兰亭黑简体"/>
                <a:ea charset="-122" panose="02000000000000000000" pitchFamily="2" typeface="方正兰亭黑简体"/>
              </a:rPr>
              <a:t>标题</a:t>
            </a:r>
          </a:p>
        </p:txBody>
      </p:sp>
      <p:sp>
        <p:nvSpPr>
          <p:cNvPr id="31" name="文本框 30"/>
          <p:cNvSpPr txBox="1"/>
          <p:nvPr/>
        </p:nvSpPr>
        <p:spPr>
          <a:xfrm>
            <a:off x="6588130" y="3576327"/>
            <a:ext cx="913004" cy="335280"/>
          </a:xfrm>
          <a:prstGeom prst="rect">
            <a:avLst/>
          </a:prstGeom>
          <a:noFill/>
        </p:spPr>
        <p:txBody>
          <a:bodyPr rtlCol="0" wrap="square">
            <a:spAutoFit/>
          </a:bodyPr>
          <a:lstStyle/>
          <a:p>
            <a:r>
              <a:rPr altLang="en-US" lang="zh-CN" smtClean="0" sz="1600">
                <a:latin charset="-122" panose="02000000000000000000" pitchFamily="2" typeface="方正兰亭黑简体"/>
                <a:ea charset="-122" panose="02000000000000000000" pitchFamily="2" typeface="方正兰亭黑简体"/>
              </a:rPr>
              <a:t>标题</a:t>
            </a:r>
          </a:p>
        </p:txBody>
      </p:sp>
      <p:sp>
        <p:nvSpPr>
          <p:cNvPr id="33" name="文本框 32"/>
          <p:cNvSpPr txBox="1"/>
          <p:nvPr/>
        </p:nvSpPr>
        <p:spPr>
          <a:xfrm>
            <a:off x="8511877" y="4290806"/>
            <a:ext cx="913004" cy="335280"/>
          </a:xfrm>
          <a:prstGeom prst="rect">
            <a:avLst/>
          </a:prstGeom>
          <a:noFill/>
        </p:spPr>
        <p:txBody>
          <a:bodyPr rtlCol="0" wrap="square">
            <a:spAutoFit/>
          </a:bodyPr>
          <a:lstStyle/>
          <a:p>
            <a:r>
              <a:rPr altLang="en-US" lang="zh-CN" smtClean="0" sz="1600">
                <a:latin charset="-122" panose="02000000000000000000" pitchFamily="2" typeface="方正兰亭黑简体"/>
                <a:ea charset="-122" panose="02000000000000000000" pitchFamily="2" typeface="方正兰亭黑简体"/>
              </a:rPr>
              <a:t>标题</a:t>
            </a:r>
          </a:p>
        </p:txBody>
      </p:sp>
    </p:spTree>
    <p:extLst>
      <p:ext uri="{BB962C8B-B14F-4D97-AF65-F5344CB8AC3E}">
        <p14:creationId val="14838616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p:cTn dur="500" fill="hold" id="7"/>
                                        <p:tgtEl>
                                          <p:spTgt spid="93"/>
                                        </p:tgtEl>
                                        <p:attrNameLst>
                                          <p:attrName>ppt_w</p:attrName>
                                        </p:attrNameLst>
                                      </p:cBhvr>
                                      <p:tavLst>
                                        <p:tav tm="0">
                                          <p:val>
                                            <p:fltVal val="0"/>
                                          </p:val>
                                        </p:tav>
                                        <p:tav tm="100000">
                                          <p:val>
                                            <p:strVal val="#ppt_w"/>
                                          </p:val>
                                        </p:tav>
                                      </p:tavLst>
                                    </p:anim>
                                    <p:anim calcmode="lin" valueType="num">
                                      <p:cBhvr>
                                        <p:cTn dur="500" fill="hold" id="8"/>
                                        <p:tgtEl>
                                          <p:spTgt spid="93"/>
                                        </p:tgtEl>
                                        <p:attrNameLst>
                                          <p:attrName>ppt_h</p:attrName>
                                        </p:attrNameLst>
                                      </p:cBhvr>
                                      <p:tavLst>
                                        <p:tav tm="0">
                                          <p:val>
                                            <p:fltVal val="0"/>
                                          </p:val>
                                        </p:tav>
                                        <p:tav tm="100000">
                                          <p:val>
                                            <p:strVal val="#ppt_h"/>
                                          </p:val>
                                        </p:tav>
                                      </p:tavLst>
                                    </p:anim>
                                    <p:anim calcmode="lin" valueType="num">
                                      <p:cBhvr>
                                        <p:cTn dur="500" fill="hold" id="9"/>
                                        <p:tgtEl>
                                          <p:spTgt spid="93"/>
                                        </p:tgtEl>
                                        <p:attrNameLst>
                                          <p:attrName>style.rotation</p:attrName>
                                        </p:attrNameLst>
                                      </p:cBhvr>
                                      <p:tavLst>
                                        <p:tav tm="0">
                                          <p:val>
                                            <p:fltVal val="360"/>
                                          </p:val>
                                        </p:tav>
                                        <p:tav tm="100000">
                                          <p:val>
                                            <p:fltVal val="0"/>
                                          </p:val>
                                        </p:tav>
                                      </p:tavLst>
                                    </p:anim>
                                    <p:animEffect filter="fade" transition="in">
                                      <p:cBhvr>
                                        <p:cTn dur="500" id="10"/>
                                        <p:tgtEl>
                                          <p:spTgt spid="93"/>
                                        </p:tgtEl>
                                      </p:cBhvr>
                                    </p:animEffect>
                                  </p:childTnLst>
                                </p:cTn>
                              </p:par>
                              <p:par>
                                <p:cTn decel="100000" fill="hold" id="11" nodeType="withEffect" presetClass="entr" presetID="49" presetSubtype="0">
                                  <p:stCondLst>
                                    <p:cond delay="0"/>
                                  </p:stCondLst>
                                  <p:childTnLst>
                                    <p:set>
                                      <p:cBhvr>
                                        <p:cTn dur="1" fill="hold" id="12">
                                          <p:stCondLst>
                                            <p:cond delay="0"/>
                                          </p:stCondLst>
                                        </p:cTn>
                                        <p:tgtEl>
                                          <p:spTgt spid="104"/>
                                        </p:tgtEl>
                                        <p:attrNameLst>
                                          <p:attrName>style.visibility</p:attrName>
                                        </p:attrNameLst>
                                      </p:cBhvr>
                                      <p:to>
                                        <p:strVal val="visible"/>
                                      </p:to>
                                    </p:set>
                                    <p:anim calcmode="lin" valueType="num">
                                      <p:cBhvr>
                                        <p:cTn dur="500" fill="hold" id="13"/>
                                        <p:tgtEl>
                                          <p:spTgt spid="104"/>
                                        </p:tgtEl>
                                        <p:attrNameLst>
                                          <p:attrName>ppt_w</p:attrName>
                                        </p:attrNameLst>
                                      </p:cBhvr>
                                      <p:tavLst>
                                        <p:tav tm="0">
                                          <p:val>
                                            <p:fltVal val="0"/>
                                          </p:val>
                                        </p:tav>
                                        <p:tav tm="100000">
                                          <p:val>
                                            <p:strVal val="#ppt_w"/>
                                          </p:val>
                                        </p:tav>
                                      </p:tavLst>
                                    </p:anim>
                                    <p:anim calcmode="lin" valueType="num">
                                      <p:cBhvr>
                                        <p:cTn dur="500" fill="hold" id="14"/>
                                        <p:tgtEl>
                                          <p:spTgt spid="104"/>
                                        </p:tgtEl>
                                        <p:attrNameLst>
                                          <p:attrName>ppt_h</p:attrName>
                                        </p:attrNameLst>
                                      </p:cBhvr>
                                      <p:tavLst>
                                        <p:tav tm="0">
                                          <p:val>
                                            <p:fltVal val="0"/>
                                          </p:val>
                                        </p:tav>
                                        <p:tav tm="100000">
                                          <p:val>
                                            <p:strVal val="#ppt_h"/>
                                          </p:val>
                                        </p:tav>
                                      </p:tavLst>
                                    </p:anim>
                                    <p:anim calcmode="lin" valueType="num">
                                      <p:cBhvr>
                                        <p:cTn dur="500" fill="hold" id="15"/>
                                        <p:tgtEl>
                                          <p:spTgt spid="104"/>
                                        </p:tgtEl>
                                        <p:attrNameLst>
                                          <p:attrName>style.rotation</p:attrName>
                                        </p:attrNameLst>
                                      </p:cBhvr>
                                      <p:tavLst>
                                        <p:tav tm="0">
                                          <p:val>
                                            <p:fltVal val="360"/>
                                          </p:val>
                                        </p:tav>
                                        <p:tav tm="100000">
                                          <p:val>
                                            <p:fltVal val="0"/>
                                          </p:val>
                                        </p:tav>
                                      </p:tavLst>
                                    </p:anim>
                                    <p:animEffect filter="fade" transition="in">
                                      <p:cBhvr>
                                        <p:cTn dur="500" id="16"/>
                                        <p:tgtEl>
                                          <p:spTgt spid="104"/>
                                        </p:tgtEl>
                                      </p:cBhvr>
                                    </p:animEffect>
                                  </p:childTnLst>
                                </p:cTn>
                              </p:par>
                              <p:par>
                                <p:cTn decel="100000" fill="hold" id="17" nodeType="withEffect" presetClass="entr" presetID="49" presetSubtype="0">
                                  <p:stCondLst>
                                    <p:cond delay="0"/>
                                  </p:stCondLst>
                                  <p:childTnLst>
                                    <p:set>
                                      <p:cBhvr>
                                        <p:cTn dur="1" fill="hold" id="18">
                                          <p:stCondLst>
                                            <p:cond delay="0"/>
                                          </p:stCondLst>
                                        </p:cTn>
                                        <p:tgtEl>
                                          <p:spTgt spid="103"/>
                                        </p:tgtEl>
                                        <p:attrNameLst>
                                          <p:attrName>style.visibility</p:attrName>
                                        </p:attrNameLst>
                                      </p:cBhvr>
                                      <p:to>
                                        <p:strVal val="visible"/>
                                      </p:to>
                                    </p:set>
                                    <p:anim calcmode="lin" valueType="num">
                                      <p:cBhvr>
                                        <p:cTn dur="500" fill="hold" id="19"/>
                                        <p:tgtEl>
                                          <p:spTgt spid="103"/>
                                        </p:tgtEl>
                                        <p:attrNameLst>
                                          <p:attrName>ppt_w</p:attrName>
                                        </p:attrNameLst>
                                      </p:cBhvr>
                                      <p:tavLst>
                                        <p:tav tm="0">
                                          <p:val>
                                            <p:fltVal val="0"/>
                                          </p:val>
                                        </p:tav>
                                        <p:tav tm="100000">
                                          <p:val>
                                            <p:strVal val="#ppt_w"/>
                                          </p:val>
                                        </p:tav>
                                      </p:tavLst>
                                    </p:anim>
                                    <p:anim calcmode="lin" valueType="num">
                                      <p:cBhvr>
                                        <p:cTn dur="500" fill="hold" id="20"/>
                                        <p:tgtEl>
                                          <p:spTgt spid="103"/>
                                        </p:tgtEl>
                                        <p:attrNameLst>
                                          <p:attrName>ppt_h</p:attrName>
                                        </p:attrNameLst>
                                      </p:cBhvr>
                                      <p:tavLst>
                                        <p:tav tm="0">
                                          <p:val>
                                            <p:fltVal val="0"/>
                                          </p:val>
                                        </p:tav>
                                        <p:tav tm="100000">
                                          <p:val>
                                            <p:strVal val="#ppt_h"/>
                                          </p:val>
                                        </p:tav>
                                      </p:tavLst>
                                    </p:anim>
                                    <p:anim calcmode="lin" valueType="num">
                                      <p:cBhvr>
                                        <p:cTn dur="500" fill="hold" id="21"/>
                                        <p:tgtEl>
                                          <p:spTgt spid="103"/>
                                        </p:tgtEl>
                                        <p:attrNameLst>
                                          <p:attrName>style.rotation</p:attrName>
                                        </p:attrNameLst>
                                      </p:cBhvr>
                                      <p:tavLst>
                                        <p:tav tm="0">
                                          <p:val>
                                            <p:fltVal val="360"/>
                                          </p:val>
                                        </p:tav>
                                        <p:tav tm="100000">
                                          <p:val>
                                            <p:fltVal val="0"/>
                                          </p:val>
                                        </p:tav>
                                      </p:tavLst>
                                    </p:anim>
                                    <p:animEffect filter="fade" transition="in">
                                      <p:cBhvr>
                                        <p:cTn dur="500" id="22"/>
                                        <p:tgtEl>
                                          <p:spTgt spid="103"/>
                                        </p:tgtEl>
                                      </p:cBhvr>
                                    </p:animEffect>
                                  </p:childTnLst>
                                </p:cTn>
                              </p:par>
                              <p:par>
                                <p:cTn decel="100000" fill="hold" id="23" nodeType="withEffect" presetClass="entr" presetID="49" presetSubtype="0">
                                  <p:stCondLst>
                                    <p:cond delay="0"/>
                                  </p:stCondLst>
                                  <p:childTnLst>
                                    <p:set>
                                      <p:cBhvr>
                                        <p:cTn dur="1" fill="hold" id="24">
                                          <p:stCondLst>
                                            <p:cond delay="0"/>
                                          </p:stCondLst>
                                        </p:cTn>
                                        <p:tgtEl>
                                          <p:spTgt spid="90"/>
                                        </p:tgtEl>
                                        <p:attrNameLst>
                                          <p:attrName>style.visibility</p:attrName>
                                        </p:attrNameLst>
                                      </p:cBhvr>
                                      <p:to>
                                        <p:strVal val="visible"/>
                                      </p:to>
                                    </p:set>
                                    <p:anim calcmode="lin" valueType="num">
                                      <p:cBhvr>
                                        <p:cTn dur="500" fill="hold" id="25"/>
                                        <p:tgtEl>
                                          <p:spTgt spid="90"/>
                                        </p:tgtEl>
                                        <p:attrNameLst>
                                          <p:attrName>ppt_w</p:attrName>
                                        </p:attrNameLst>
                                      </p:cBhvr>
                                      <p:tavLst>
                                        <p:tav tm="0">
                                          <p:val>
                                            <p:fltVal val="0"/>
                                          </p:val>
                                        </p:tav>
                                        <p:tav tm="100000">
                                          <p:val>
                                            <p:strVal val="#ppt_w"/>
                                          </p:val>
                                        </p:tav>
                                      </p:tavLst>
                                    </p:anim>
                                    <p:anim calcmode="lin" valueType="num">
                                      <p:cBhvr>
                                        <p:cTn dur="500" fill="hold" id="26"/>
                                        <p:tgtEl>
                                          <p:spTgt spid="90"/>
                                        </p:tgtEl>
                                        <p:attrNameLst>
                                          <p:attrName>ppt_h</p:attrName>
                                        </p:attrNameLst>
                                      </p:cBhvr>
                                      <p:tavLst>
                                        <p:tav tm="0">
                                          <p:val>
                                            <p:fltVal val="0"/>
                                          </p:val>
                                        </p:tav>
                                        <p:tav tm="100000">
                                          <p:val>
                                            <p:strVal val="#ppt_h"/>
                                          </p:val>
                                        </p:tav>
                                      </p:tavLst>
                                    </p:anim>
                                    <p:anim calcmode="lin" valueType="num">
                                      <p:cBhvr>
                                        <p:cTn dur="500" fill="hold" id="27"/>
                                        <p:tgtEl>
                                          <p:spTgt spid="90"/>
                                        </p:tgtEl>
                                        <p:attrNameLst>
                                          <p:attrName>style.rotation</p:attrName>
                                        </p:attrNameLst>
                                      </p:cBhvr>
                                      <p:tavLst>
                                        <p:tav tm="0">
                                          <p:val>
                                            <p:fltVal val="360"/>
                                          </p:val>
                                        </p:tav>
                                        <p:tav tm="100000">
                                          <p:val>
                                            <p:fltVal val="0"/>
                                          </p:val>
                                        </p:tav>
                                      </p:tavLst>
                                    </p:anim>
                                    <p:animEffect filter="fade" transition="in">
                                      <p:cBhvr>
                                        <p:cTn dur="500" id="28"/>
                                        <p:tgtEl>
                                          <p:spTgt spid="90"/>
                                        </p:tgtEl>
                                      </p:cBhvr>
                                    </p:animEffect>
                                  </p:childTnLst>
                                </p:cTn>
                              </p:par>
                              <p:par>
                                <p:cTn decel="100000" fill="hold" grpId="0" id="29" nodeType="withEffect" presetClass="entr" presetID="49"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anim calcmode="lin" valueType="num">
                                      <p:cBhvr>
                                        <p:cTn dur="500" fill="hold" id="33"/>
                                        <p:tgtEl>
                                          <p:spTgt spid="17"/>
                                        </p:tgtEl>
                                        <p:attrNameLst>
                                          <p:attrName>style.rotation</p:attrName>
                                        </p:attrNameLst>
                                      </p:cBhvr>
                                      <p:tavLst>
                                        <p:tav tm="0">
                                          <p:val>
                                            <p:fltVal val="360"/>
                                          </p:val>
                                        </p:tav>
                                        <p:tav tm="100000">
                                          <p:val>
                                            <p:fltVal val="0"/>
                                          </p:val>
                                        </p:tav>
                                      </p:tavLst>
                                    </p:anim>
                                    <p:animEffect filter="fade" transition="in">
                                      <p:cBhvr>
                                        <p:cTn dur="500" id="34"/>
                                        <p:tgtEl>
                                          <p:spTgt spid="1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6" presetSubtype="26">
                                  <p:stCondLst>
                                    <p:cond delay="0"/>
                                  </p:stCondLst>
                                  <p:childTnLst>
                                    <p:set>
                                      <p:cBhvr>
                                        <p:cTn dur="1" fill="hold" id="38">
                                          <p:stCondLst>
                                            <p:cond delay="0"/>
                                          </p:stCondLst>
                                        </p:cTn>
                                        <p:tgtEl>
                                          <p:spTgt spid="35"/>
                                        </p:tgtEl>
                                        <p:attrNameLst>
                                          <p:attrName>style.visibility</p:attrName>
                                        </p:attrNameLst>
                                      </p:cBhvr>
                                      <p:to>
                                        <p:strVal val="visible"/>
                                      </p:to>
                                    </p:set>
                                    <p:animEffect filter="barn(inHorizontal)" transition="in">
                                      <p:cBhvr>
                                        <p:cTn dur="500" id="39"/>
                                        <p:tgtEl>
                                          <p:spTgt spid="35"/>
                                        </p:tgtEl>
                                      </p:cBhvr>
                                    </p:animEffect>
                                  </p:childTnLst>
                                </p:cTn>
                              </p:par>
                              <p:par>
                                <p:cTn fill="hold" grpId="0" id="40" nodeType="withEffect" presetClass="entr" presetID="16" presetSubtype="26">
                                  <p:stCondLst>
                                    <p:cond delay="0"/>
                                  </p:stCondLst>
                                  <p:childTnLst>
                                    <p:set>
                                      <p:cBhvr>
                                        <p:cTn dur="1" fill="hold" id="41">
                                          <p:stCondLst>
                                            <p:cond delay="0"/>
                                          </p:stCondLst>
                                        </p:cTn>
                                        <p:tgtEl>
                                          <p:spTgt spid="54"/>
                                        </p:tgtEl>
                                        <p:attrNameLst>
                                          <p:attrName>style.visibility</p:attrName>
                                        </p:attrNameLst>
                                      </p:cBhvr>
                                      <p:to>
                                        <p:strVal val="visible"/>
                                      </p:to>
                                    </p:set>
                                    <p:animEffect filter="barn(inHorizontal)" transition="in">
                                      <p:cBhvr>
                                        <p:cTn dur="500" id="42"/>
                                        <p:tgtEl>
                                          <p:spTgt spid="54"/>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8">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0-#ppt_w/2"/>
                                          </p:val>
                                        </p:tav>
                                        <p:tav tm="100000">
                                          <p:val>
                                            <p:strVal val="#ppt_x"/>
                                          </p:val>
                                        </p:tav>
                                      </p:tavLst>
                                    </p:anim>
                                    <p:anim calcmode="lin" valueType="num">
                                      <p:cBhvr additive="base">
                                        <p:cTn dur="500" fill="hold" id="48"/>
                                        <p:tgtEl>
                                          <p:spTgt spid="7"/>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additive="base">
                                        <p:cTn dur="500" fill="hold" id="51"/>
                                        <p:tgtEl>
                                          <p:spTgt spid="24"/>
                                        </p:tgtEl>
                                        <p:attrNameLst>
                                          <p:attrName>ppt_x</p:attrName>
                                        </p:attrNameLst>
                                      </p:cBhvr>
                                      <p:tavLst>
                                        <p:tav tm="0">
                                          <p:val>
                                            <p:strVal val="0-#ppt_w/2"/>
                                          </p:val>
                                        </p:tav>
                                        <p:tav tm="100000">
                                          <p:val>
                                            <p:strVal val="#ppt_x"/>
                                          </p:val>
                                        </p:tav>
                                      </p:tavLst>
                                    </p:anim>
                                    <p:anim calcmode="lin" valueType="num">
                                      <p:cBhvr additive="base">
                                        <p:cTn dur="500" fill="hold" id="52"/>
                                        <p:tgtEl>
                                          <p:spTgt spid="24"/>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500" fill="hold" id="55"/>
                                        <p:tgtEl>
                                          <p:spTgt spid="22"/>
                                        </p:tgtEl>
                                        <p:attrNameLst>
                                          <p:attrName>ppt_x</p:attrName>
                                        </p:attrNameLst>
                                      </p:cBhvr>
                                      <p:tavLst>
                                        <p:tav tm="0">
                                          <p:val>
                                            <p:strVal val="0-#ppt_w/2"/>
                                          </p:val>
                                        </p:tav>
                                        <p:tav tm="100000">
                                          <p:val>
                                            <p:strVal val="#ppt_x"/>
                                          </p:val>
                                        </p:tav>
                                      </p:tavLst>
                                    </p:anim>
                                    <p:anim calcmode="lin" valueType="num">
                                      <p:cBhvr additive="base">
                                        <p:cTn dur="500" fill="hold" id="56"/>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2" presetSubtype="8">
                                  <p:stCondLst>
                                    <p:cond delay="0"/>
                                  </p:stCondLst>
                                  <p:childTnLst>
                                    <p:set>
                                      <p:cBhvr>
                                        <p:cTn dur="1" fill="hold" id="60">
                                          <p:stCondLst>
                                            <p:cond delay="0"/>
                                          </p:stCondLst>
                                        </p:cTn>
                                        <p:tgtEl>
                                          <p:spTgt spid="3"/>
                                        </p:tgtEl>
                                        <p:attrNameLst>
                                          <p:attrName>style.visibility</p:attrName>
                                        </p:attrNameLst>
                                      </p:cBhvr>
                                      <p:to>
                                        <p:strVal val="visible"/>
                                      </p:to>
                                    </p:set>
                                    <p:anim calcmode="lin" valueType="num">
                                      <p:cBhvr additive="base">
                                        <p:cTn dur="500" fill="hold" id="61"/>
                                        <p:tgtEl>
                                          <p:spTgt spid="3"/>
                                        </p:tgtEl>
                                        <p:attrNameLst>
                                          <p:attrName>ppt_x</p:attrName>
                                        </p:attrNameLst>
                                      </p:cBhvr>
                                      <p:tavLst>
                                        <p:tav tm="0">
                                          <p:val>
                                            <p:strVal val="0-#ppt_w/2"/>
                                          </p:val>
                                        </p:tav>
                                        <p:tav tm="100000">
                                          <p:val>
                                            <p:strVal val="#ppt_x"/>
                                          </p:val>
                                        </p:tav>
                                      </p:tavLst>
                                    </p:anim>
                                    <p:anim calcmode="lin" valueType="num">
                                      <p:cBhvr additive="base">
                                        <p:cTn dur="500" fill="hold" id="62"/>
                                        <p:tgtEl>
                                          <p:spTgt spid="3"/>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28"/>
                                        </p:tgtEl>
                                        <p:attrNameLst>
                                          <p:attrName>style.visibility</p:attrName>
                                        </p:attrNameLst>
                                      </p:cBhvr>
                                      <p:to>
                                        <p:strVal val="visible"/>
                                      </p:to>
                                    </p:set>
                                    <p:anim calcmode="lin" valueType="num">
                                      <p:cBhvr additive="base">
                                        <p:cTn dur="500" fill="hold" id="65"/>
                                        <p:tgtEl>
                                          <p:spTgt spid="28"/>
                                        </p:tgtEl>
                                        <p:attrNameLst>
                                          <p:attrName>ppt_x</p:attrName>
                                        </p:attrNameLst>
                                      </p:cBhvr>
                                      <p:tavLst>
                                        <p:tav tm="0">
                                          <p:val>
                                            <p:strVal val="0-#ppt_w/2"/>
                                          </p:val>
                                        </p:tav>
                                        <p:tav tm="100000">
                                          <p:val>
                                            <p:strVal val="#ppt_x"/>
                                          </p:val>
                                        </p:tav>
                                      </p:tavLst>
                                    </p:anim>
                                    <p:anim calcmode="lin" valueType="num">
                                      <p:cBhvr additive="base">
                                        <p:cTn dur="500" fill="hold" id="66"/>
                                        <p:tgtEl>
                                          <p:spTgt spid="28"/>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0"/>
                                  </p:stCondLst>
                                  <p:childTnLst>
                                    <p:set>
                                      <p:cBhvr>
                                        <p:cTn dur="1" fill="hold" id="68">
                                          <p:stCondLst>
                                            <p:cond delay="0"/>
                                          </p:stCondLst>
                                        </p:cTn>
                                        <p:tgtEl>
                                          <p:spTgt spid="27"/>
                                        </p:tgtEl>
                                        <p:attrNameLst>
                                          <p:attrName>style.visibility</p:attrName>
                                        </p:attrNameLst>
                                      </p:cBhvr>
                                      <p:to>
                                        <p:strVal val="visible"/>
                                      </p:to>
                                    </p:set>
                                    <p:anim calcmode="lin" valueType="num">
                                      <p:cBhvr additive="base">
                                        <p:cTn dur="500" fill="hold" id="69"/>
                                        <p:tgtEl>
                                          <p:spTgt spid="27"/>
                                        </p:tgtEl>
                                        <p:attrNameLst>
                                          <p:attrName>ppt_x</p:attrName>
                                        </p:attrNameLst>
                                      </p:cBhvr>
                                      <p:tavLst>
                                        <p:tav tm="0">
                                          <p:val>
                                            <p:strVal val="0-#ppt_w/2"/>
                                          </p:val>
                                        </p:tav>
                                        <p:tav tm="100000">
                                          <p:val>
                                            <p:strVal val="#ppt_x"/>
                                          </p:val>
                                        </p:tav>
                                      </p:tavLst>
                                    </p:anim>
                                    <p:anim calcmode="lin" valueType="num">
                                      <p:cBhvr additive="base">
                                        <p:cTn dur="500" fill="hold" id="70"/>
                                        <p:tgtEl>
                                          <p:spTgt spid="27"/>
                                        </p:tgtEl>
                                        <p:attrNameLst>
                                          <p:attrName>ppt_y</p:attrName>
                                        </p:attrNameLst>
                                      </p:cBhvr>
                                      <p:tavLst>
                                        <p:tav tm="0">
                                          <p:val>
                                            <p:strVal val="#ppt_y"/>
                                          </p:val>
                                        </p:tav>
                                        <p:tav tm="100000">
                                          <p:val>
                                            <p:strVal val="#ppt_y"/>
                                          </p:val>
                                        </p:tav>
                                      </p:tavLst>
                                    </p:anim>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2" presetSubtype="8">
                                  <p:stCondLst>
                                    <p:cond delay="0"/>
                                  </p:stCondLst>
                                  <p:childTnLst>
                                    <p:set>
                                      <p:cBhvr>
                                        <p:cTn dur="1" fill="hold" id="74">
                                          <p:stCondLst>
                                            <p:cond delay="0"/>
                                          </p:stCondLst>
                                        </p:cTn>
                                        <p:tgtEl>
                                          <p:spTgt spid="5"/>
                                        </p:tgtEl>
                                        <p:attrNameLst>
                                          <p:attrName>style.visibility</p:attrName>
                                        </p:attrNameLst>
                                      </p:cBhvr>
                                      <p:to>
                                        <p:strVal val="visible"/>
                                      </p:to>
                                    </p:set>
                                    <p:anim calcmode="lin" valueType="num">
                                      <p:cBhvr additive="base">
                                        <p:cTn dur="500" fill="hold" id="75"/>
                                        <p:tgtEl>
                                          <p:spTgt spid="5"/>
                                        </p:tgtEl>
                                        <p:attrNameLst>
                                          <p:attrName>ppt_x</p:attrName>
                                        </p:attrNameLst>
                                      </p:cBhvr>
                                      <p:tavLst>
                                        <p:tav tm="0">
                                          <p:val>
                                            <p:strVal val="0-#ppt_w/2"/>
                                          </p:val>
                                        </p:tav>
                                        <p:tav tm="100000">
                                          <p:val>
                                            <p:strVal val="#ppt_x"/>
                                          </p:val>
                                        </p:tav>
                                      </p:tavLst>
                                    </p:anim>
                                    <p:anim calcmode="lin" valueType="num">
                                      <p:cBhvr additive="base">
                                        <p:cTn dur="500" fill="hold" id="76"/>
                                        <p:tgtEl>
                                          <p:spTgt spid="5"/>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26"/>
                                        </p:tgtEl>
                                        <p:attrNameLst>
                                          <p:attrName>style.visibility</p:attrName>
                                        </p:attrNameLst>
                                      </p:cBhvr>
                                      <p:to>
                                        <p:strVal val="visible"/>
                                      </p:to>
                                    </p:set>
                                    <p:anim calcmode="lin" valueType="num">
                                      <p:cBhvr additive="base">
                                        <p:cTn dur="500" fill="hold" id="79"/>
                                        <p:tgtEl>
                                          <p:spTgt spid="26"/>
                                        </p:tgtEl>
                                        <p:attrNameLst>
                                          <p:attrName>ppt_x</p:attrName>
                                        </p:attrNameLst>
                                      </p:cBhvr>
                                      <p:tavLst>
                                        <p:tav tm="0">
                                          <p:val>
                                            <p:strVal val="0-#ppt_w/2"/>
                                          </p:val>
                                        </p:tav>
                                        <p:tav tm="100000">
                                          <p:val>
                                            <p:strVal val="#ppt_x"/>
                                          </p:val>
                                        </p:tav>
                                      </p:tavLst>
                                    </p:anim>
                                    <p:anim calcmode="lin" valueType="num">
                                      <p:cBhvr additive="base">
                                        <p:cTn dur="500" fill="hold" id="80"/>
                                        <p:tgtEl>
                                          <p:spTgt spid="26"/>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25"/>
                                        </p:tgtEl>
                                        <p:attrNameLst>
                                          <p:attrName>style.visibility</p:attrName>
                                        </p:attrNameLst>
                                      </p:cBhvr>
                                      <p:to>
                                        <p:strVal val="visible"/>
                                      </p:to>
                                    </p:set>
                                    <p:anim calcmode="lin" valueType="num">
                                      <p:cBhvr additive="base">
                                        <p:cTn dur="500" fill="hold" id="83"/>
                                        <p:tgtEl>
                                          <p:spTgt spid="25"/>
                                        </p:tgtEl>
                                        <p:attrNameLst>
                                          <p:attrName>ppt_x</p:attrName>
                                        </p:attrNameLst>
                                      </p:cBhvr>
                                      <p:tavLst>
                                        <p:tav tm="0">
                                          <p:val>
                                            <p:strVal val="0-#ppt_w/2"/>
                                          </p:val>
                                        </p:tav>
                                        <p:tav tm="100000">
                                          <p:val>
                                            <p:strVal val="#ppt_x"/>
                                          </p:val>
                                        </p:tav>
                                      </p:tavLst>
                                    </p:anim>
                                    <p:anim calcmode="lin" valueType="num">
                                      <p:cBhvr additive="base">
                                        <p:cTn dur="500" fill="hold" id="84"/>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2" presetSubtype="8">
                                  <p:stCondLst>
                                    <p:cond delay="0"/>
                                  </p:stCondLst>
                                  <p:childTnLst>
                                    <p:set>
                                      <p:cBhvr>
                                        <p:cTn dur="1" fill="hold" id="88">
                                          <p:stCondLst>
                                            <p:cond delay="0"/>
                                          </p:stCondLst>
                                        </p:cTn>
                                        <p:tgtEl>
                                          <p:spTgt spid="6"/>
                                        </p:tgtEl>
                                        <p:attrNameLst>
                                          <p:attrName>style.visibility</p:attrName>
                                        </p:attrNameLst>
                                      </p:cBhvr>
                                      <p:to>
                                        <p:strVal val="visible"/>
                                      </p:to>
                                    </p:set>
                                    <p:anim calcmode="lin" valueType="num">
                                      <p:cBhvr additive="base">
                                        <p:cTn dur="500" fill="hold" id="89"/>
                                        <p:tgtEl>
                                          <p:spTgt spid="6"/>
                                        </p:tgtEl>
                                        <p:attrNameLst>
                                          <p:attrName>ppt_x</p:attrName>
                                        </p:attrNameLst>
                                      </p:cBhvr>
                                      <p:tavLst>
                                        <p:tav tm="0">
                                          <p:val>
                                            <p:strVal val="0-#ppt_w/2"/>
                                          </p:val>
                                        </p:tav>
                                        <p:tav tm="100000">
                                          <p:val>
                                            <p:strVal val="#ppt_x"/>
                                          </p:val>
                                        </p:tav>
                                      </p:tavLst>
                                    </p:anim>
                                    <p:anim calcmode="lin" valueType="num">
                                      <p:cBhvr additive="base">
                                        <p:cTn dur="500" fill="hold" id="90"/>
                                        <p:tgtEl>
                                          <p:spTgt spid="6"/>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8">
                                  <p:stCondLst>
                                    <p:cond delay="0"/>
                                  </p:stCondLst>
                                  <p:childTnLst>
                                    <p:set>
                                      <p:cBhvr>
                                        <p:cTn dur="1" fill="hold" id="92">
                                          <p:stCondLst>
                                            <p:cond delay="0"/>
                                          </p:stCondLst>
                                        </p:cTn>
                                        <p:tgtEl>
                                          <p:spTgt spid="32"/>
                                        </p:tgtEl>
                                        <p:attrNameLst>
                                          <p:attrName>style.visibility</p:attrName>
                                        </p:attrNameLst>
                                      </p:cBhvr>
                                      <p:to>
                                        <p:strVal val="visible"/>
                                      </p:to>
                                    </p:set>
                                    <p:anim calcmode="lin" valueType="num">
                                      <p:cBhvr additive="base">
                                        <p:cTn dur="500" fill="hold" id="93"/>
                                        <p:tgtEl>
                                          <p:spTgt spid="32"/>
                                        </p:tgtEl>
                                        <p:attrNameLst>
                                          <p:attrName>ppt_x</p:attrName>
                                        </p:attrNameLst>
                                      </p:cBhvr>
                                      <p:tavLst>
                                        <p:tav tm="0">
                                          <p:val>
                                            <p:strVal val="0-#ppt_w/2"/>
                                          </p:val>
                                        </p:tav>
                                        <p:tav tm="100000">
                                          <p:val>
                                            <p:strVal val="#ppt_x"/>
                                          </p:val>
                                        </p:tav>
                                      </p:tavLst>
                                    </p:anim>
                                    <p:anim calcmode="lin" valueType="num">
                                      <p:cBhvr additive="base">
                                        <p:cTn dur="500" fill="hold" id="94"/>
                                        <p:tgtEl>
                                          <p:spTgt spid="32"/>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8">
                                  <p:stCondLst>
                                    <p:cond delay="0"/>
                                  </p:stCondLst>
                                  <p:childTnLst>
                                    <p:set>
                                      <p:cBhvr>
                                        <p:cTn dur="1" fill="hold" id="96">
                                          <p:stCondLst>
                                            <p:cond delay="0"/>
                                          </p:stCondLst>
                                        </p:cTn>
                                        <p:tgtEl>
                                          <p:spTgt spid="30"/>
                                        </p:tgtEl>
                                        <p:attrNameLst>
                                          <p:attrName>style.visibility</p:attrName>
                                        </p:attrNameLst>
                                      </p:cBhvr>
                                      <p:to>
                                        <p:strVal val="visible"/>
                                      </p:to>
                                    </p:set>
                                    <p:anim calcmode="lin" valueType="num">
                                      <p:cBhvr additive="base">
                                        <p:cTn dur="500" fill="hold" id="97"/>
                                        <p:tgtEl>
                                          <p:spTgt spid="30"/>
                                        </p:tgtEl>
                                        <p:attrNameLst>
                                          <p:attrName>ppt_x</p:attrName>
                                        </p:attrNameLst>
                                      </p:cBhvr>
                                      <p:tavLst>
                                        <p:tav tm="0">
                                          <p:val>
                                            <p:strVal val="0-#ppt_w/2"/>
                                          </p:val>
                                        </p:tav>
                                        <p:tav tm="100000">
                                          <p:val>
                                            <p:strVal val="#ppt_x"/>
                                          </p:val>
                                        </p:tav>
                                      </p:tavLst>
                                    </p:anim>
                                    <p:anim calcmode="lin" valueType="num">
                                      <p:cBhvr additive="base">
                                        <p:cTn dur="500" fill="hold" id="98"/>
                                        <p:tgtEl>
                                          <p:spTgt spid="30"/>
                                        </p:tgtEl>
                                        <p:attrNameLst>
                                          <p:attrName>ppt_y</p:attrName>
                                        </p:attrNameLst>
                                      </p:cBhvr>
                                      <p:tavLst>
                                        <p:tav tm="0">
                                          <p:val>
                                            <p:strVal val="#ppt_y"/>
                                          </p:val>
                                        </p:tav>
                                        <p:tav tm="100000">
                                          <p:val>
                                            <p:strVal val="#ppt_y"/>
                                          </p:val>
                                        </p:tav>
                                      </p:tavLst>
                                    </p:anim>
                                  </p:childTnLst>
                                </p:cTn>
                              </p:par>
                            </p:childTnLst>
                          </p:cTn>
                        </p:par>
                      </p:childTnLst>
                    </p:cTn>
                  </p:par>
                  <p:par>
                    <p:cTn fill="hold" id="99" nodeType="clickPar">
                      <p:stCondLst>
                        <p:cond delay="indefinite"/>
                      </p:stCondLst>
                      <p:childTnLst>
                        <p:par>
                          <p:cTn fill="hold" id="100" nodeType="afterGroup">
                            <p:stCondLst>
                              <p:cond delay="0"/>
                            </p:stCondLst>
                            <p:childTnLst>
                              <p:par>
                                <p:cTn fill="hold" grpId="0" id="101" nodeType="clickEffect" presetClass="entr" presetID="10" presetSubtype="0">
                                  <p:stCondLst>
                                    <p:cond delay="0"/>
                                  </p:stCondLst>
                                  <p:childTnLst>
                                    <p:set>
                                      <p:cBhvr>
                                        <p:cTn dur="1" fill="hold" id="102">
                                          <p:stCondLst>
                                            <p:cond delay="0"/>
                                          </p:stCondLst>
                                        </p:cTn>
                                        <p:tgtEl>
                                          <p:spTgt spid="4"/>
                                        </p:tgtEl>
                                        <p:attrNameLst>
                                          <p:attrName>style.visibility</p:attrName>
                                        </p:attrNameLst>
                                      </p:cBhvr>
                                      <p:to>
                                        <p:strVal val="visible"/>
                                      </p:to>
                                    </p:set>
                                    <p:animEffect filter="fade" transition="in">
                                      <p:cBhvr>
                                        <p:cTn dur="500" id="103"/>
                                        <p:tgtEl>
                                          <p:spTgt spid="4"/>
                                        </p:tgtEl>
                                      </p:cBhvr>
                                    </p:animEffect>
                                  </p:childTnLst>
                                </p:cTn>
                              </p:par>
                              <p:par>
                                <p:cTn fill="hold" grpId="0" id="104" nodeType="withEffect" presetClass="entr" presetID="10" presetSubtype="0">
                                  <p:stCondLst>
                                    <p:cond delay="0"/>
                                  </p:stCondLst>
                                  <p:childTnLst>
                                    <p:set>
                                      <p:cBhvr>
                                        <p:cTn dur="1" fill="hold" id="105">
                                          <p:stCondLst>
                                            <p:cond delay="0"/>
                                          </p:stCondLst>
                                        </p:cTn>
                                        <p:tgtEl>
                                          <p:spTgt spid="29"/>
                                        </p:tgtEl>
                                        <p:attrNameLst>
                                          <p:attrName>style.visibility</p:attrName>
                                        </p:attrNameLst>
                                      </p:cBhvr>
                                      <p:to>
                                        <p:strVal val="visible"/>
                                      </p:to>
                                    </p:set>
                                    <p:animEffect filter="fade" transition="in">
                                      <p:cBhvr>
                                        <p:cTn dur="500" id="106"/>
                                        <p:tgtEl>
                                          <p:spTgt spid="29"/>
                                        </p:tgtEl>
                                      </p:cBhvr>
                                    </p:animEffect>
                                  </p:childTnLst>
                                </p:cTn>
                              </p:par>
                              <p:par>
                                <p:cTn fill="hold" grpId="0" id="107" nodeType="withEffect" presetClass="entr" presetID="10" presetSubtype="0">
                                  <p:stCondLst>
                                    <p:cond delay="0"/>
                                  </p:stCondLst>
                                  <p:childTnLst>
                                    <p:set>
                                      <p:cBhvr>
                                        <p:cTn dur="1" fill="hold" id="108">
                                          <p:stCondLst>
                                            <p:cond delay="0"/>
                                          </p:stCondLst>
                                        </p:cTn>
                                        <p:tgtEl>
                                          <p:spTgt spid="31"/>
                                        </p:tgtEl>
                                        <p:attrNameLst>
                                          <p:attrName>style.visibility</p:attrName>
                                        </p:attrNameLst>
                                      </p:cBhvr>
                                      <p:to>
                                        <p:strVal val="visible"/>
                                      </p:to>
                                    </p:set>
                                    <p:animEffect filter="fade" transition="in">
                                      <p:cBhvr>
                                        <p:cTn dur="500" id="109"/>
                                        <p:tgtEl>
                                          <p:spTgt spid="31"/>
                                        </p:tgtEl>
                                      </p:cBhvr>
                                    </p:animEffect>
                                  </p:childTnLst>
                                </p:cTn>
                              </p:par>
                              <p:par>
                                <p:cTn fill="hold" grpId="0" id="110" nodeType="withEffect" presetClass="entr" presetID="10" presetSubtype="0">
                                  <p:stCondLst>
                                    <p:cond delay="0"/>
                                  </p:stCondLst>
                                  <p:childTnLst>
                                    <p:set>
                                      <p:cBhvr>
                                        <p:cTn dur="1" fill="hold" id="111">
                                          <p:stCondLst>
                                            <p:cond delay="0"/>
                                          </p:stCondLst>
                                        </p:cTn>
                                        <p:tgtEl>
                                          <p:spTgt spid="33"/>
                                        </p:tgtEl>
                                        <p:attrNameLst>
                                          <p:attrName>style.visibility</p:attrName>
                                        </p:attrNameLst>
                                      </p:cBhvr>
                                      <p:to>
                                        <p:strVal val="visible"/>
                                      </p:to>
                                    </p:set>
                                    <p:animEffect filter="fade" transition="in">
                                      <p:cBhvr>
                                        <p:cTn dur="500" id="11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3"/>
      <p:bldP grpId="0" spid="5"/>
      <p:bldP grpId="0" spid="6"/>
      <p:bldP grpId="0" spid="7"/>
      <p:bldP grpId="0" spid="22"/>
      <p:bldP grpId="0" spid="24"/>
      <p:bldP grpId="0" spid="35"/>
      <p:bldP grpId="0" spid="17"/>
      <p:bldP grpId="0" spid="25"/>
      <p:bldP grpId="0" spid="26"/>
      <p:bldP grpId="0" spid="27"/>
      <p:bldP grpId="0" spid="28"/>
      <p:bldP grpId="0" spid="30"/>
      <p:bldP grpId="0" spid="32"/>
      <p:bldP grpId="0" spid="4"/>
      <p:bldP grpId="0" spid="29"/>
      <p:bldP grpId="0" spid="31"/>
      <p:bldP grpId="0" spid="3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TextBox 59"/>
          <p:cNvSpPr txBox="1"/>
          <p:nvPr/>
        </p:nvSpPr>
        <p:spPr>
          <a:xfrm>
            <a:off x="6215064" y="2552700"/>
            <a:ext cx="3406775" cy="3054350"/>
          </a:xfrm>
          <a:prstGeom prst="rect">
            <a:avLst/>
          </a:prstGeom>
          <a:noFill/>
        </p:spPr>
        <p:txBody>
          <a:bodyPr anchor="ctr"/>
          <a:lstStyle/>
          <a:p>
            <a:pPr algn="just" indent="360000">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请在此处输入您的文字，或者复制您的文字粘贴到此处，并且在粘贴后选择“仅文字”。请在此处输入您的文字，或者复制您的文字粘贴到此处，并且在粘贴后选择“仅文字”。</a:t>
            </a:r>
          </a:p>
          <a:p>
            <a:pPr algn="just" indent="360000">
              <a:lnSpc>
                <a:spcPct val="130000"/>
              </a:lnSpc>
              <a:defRPr/>
            </a:pPr>
            <a:r>
              <a:rPr altLang="en-US" lang="zh-CN" sz="1400">
                <a:solidFill>
                  <a:srgbClr val="E7CB98"/>
                </a:solidFill>
                <a:latin charset="-122" panose="02010509060101010101" pitchFamily="49" typeface="幼圆"/>
                <a:ea charset="-122" panose="02010509060101010101" pitchFamily="49" typeface="幼圆"/>
              </a:rPr>
              <a:t>请在此处输入您的文字，或者复制您的文字粘贴到此处，并且在粘贴后选择“仅文字”。请在此处输入您的文字，或者复制您的文字粘贴到此处，并且在粘贴后选择“仅文字”。</a:t>
            </a:r>
          </a:p>
        </p:txBody>
      </p:sp>
      <p:grpSp>
        <p:nvGrpSpPr>
          <p:cNvPr id="2" name="组合 3"/>
          <p:cNvGrpSpPr/>
          <p:nvPr/>
        </p:nvGrpSpPr>
        <p:grpSpPr>
          <a:xfrm>
            <a:off x="6170614" y="2511426"/>
            <a:ext cx="288925" cy="288925"/>
            <a:chOff x="5173362" y="2290297"/>
            <a:chExt cx="288324" cy="288000"/>
          </a:xfrm>
        </p:grpSpPr>
        <p:sp>
          <p:nvSpPr>
            <p:cNvPr id="3" name="半闭框 2"/>
            <p:cNvSpPr/>
            <p:nvPr/>
          </p:nvSpPr>
          <p:spPr>
            <a:xfrm>
              <a:off x="5173362" y="2290297"/>
              <a:ext cx="288324" cy="288000"/>
            </a:xfrm>
            <a:prstGeom prst="halfFrame">
              <a:avLst>
                <a:gd fmla="val 0" name="adj1"/>
                <a:gd fmla="val 0" name="adj2"/>
              </a:avLst>
            </a:prstGeom>
            <a:noFill/>
            <a:ln>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25" name="半闭框 24"/>
            <p:cNvSpPr/>
            <p:nvPr/>
          </p:nvSpPr>
          <p:spPr>
            <a:xfrm>
              <a:off x="5211383" y="2328275"/>
              <a:ext cx="212283" cy="212044"/>
            </a:xfrm>
            <a:prstGeom prst="halfFrame">
              <a:avLst>
                <a:gd fmla="val 0" name="adj1"/>
                <a:gd fmla="val 0" name="adj2"/>
              </a:avLst>
            </a:prstGeom>
            <a:noFill/>
            <a:ln>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grpSp>
      <p:grpSp>
        <p:nvGrpSpPr>
          <p:cNvPr id="4" name="组合 26"/>
          <p:cNvGrpSpPr/>
          <p:nvPr/>
        </p:nvGrpSpPr>
        <p:grpSpPr>
          <a:xfrm flipH="1" flipV="1">
            <a:off x="9377364" y="5318126"/>
            <a:ext cx="288925" cy="288925"/>
            <a:chOff x="5173362" y="2290297"/>
            <a:chExt cx="288324" cy="288000"/>
          </a:xfrm>
          <a:noFill/>
        </p:grpSpPr>
        <p:sp>
          <p:nvSpPr>
            <p:cNvPr id="28" name="半闭框 27"/>
            <p:cNvSpPr/>
            <p:nvPr/>
          </p:nvSpPr>
          <p:spPr>
            <a:xfrm>
              <a:off x="5173362" y="2290297"/>
              <a:ext cx="288324" cy="288000"/>
            </a:xfrm>
            <a:prstGeom prst="halfFrame">
              <a:avLst>
                <a:gd fmla="val 0" name="adj1"/>
                <a:gd fmla="val 0" name="adj2"/>
              </a:avLst>
            </a:prstGeom>
            <a:grp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sp>
          <p:nvSpPr>
            <p:cNvPr id="29" name="半闭框 28"/>
            <p:cNvSpPr/>
            <p:nvPr/>
          </p:nvSpPr>
          <p:spPr>
            <a:xfrm>
              <a:off x="5211383" y="2328275"/>
              <a:ext cx="212283" cy="212044"/>
            </a:xfrm>
            <a:prstGeom prst="halfFrame">
              <a:avLst>
                <a:gd fmla="val 0" name="adj1"/>
                <a:gd fmla="val 0" name="adj2"/>
              </a:avLst>
            </a:prstGeom>
            <a:grp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tx1"/>
                </a:solidFill>
              </a:endParaRPr>
            </a:p>
          </p:txBody>
        </p:sp>
      </p:grpSp>
      <p:sp>
        <p:nvSpPr>
          <p:cNvPr id="26" name="任意多边形 25"/>
          <p:cNvSpPr/>
          <p:nvPr/>
        </p:nvSpPr>
        <p:spPr>
          <a:xfrm>
            <a:off x="3400426" y="2647951"/>
            <a:ext cx="989013" cy="1133475"/>
          </a:xfrm>
          <a:custGeom>
            <a:gdLst>
              <a:gd fmla="*/ 496458 w 989156" name="connsiteX0"/>
              <a:gd fmla="*/ 0 h 1134790" name="connsiteY0"/>
              <a:gd fmla="*/ 985016 w 989156" name="connsiteX1"/>
              <a:gd fmla="*/ 282070 h 1134790" name="connsiteY1"/>
              <a:gd fmla="*/ 989156 w 989156" name="connsiteX2"/>
              <a:gd fmla="*/ 852940 h 1134790" name="connsiteY2"/>
              <a:gd fmla="*/ 492698 w 989156" name="connsiteX3"/>
              <a:gd fmla="*/ 1134790 h 1134790" name="connsiteY3"/>
              <a:gd fmla="*/ 4140 w 989156" name="connsiteX4"/>
              <a:gd fmla="*/ 852721 h 1134790" name="connsiteY4"/>
              <a:gd fmla="*/ 0 w 989156" name="connsiteX5"/>
              <a:gd fmla="*/ 281851 h 11347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34790" w="989156">
                <a:moveTo>
                  <a:pt x="496458" y="0"/>
                </a:moveTo>
                <a:lnTo>
                  <a:pt x="985016" y="282070"/>
                </a:lnTo>
                <a:lnTo>
                  <a:pt x="989156" y="852940"/>
                </a:lnTo>
                <a:lnTo>
                  <a:pt x="492698" y="1134790"/>
                </a:lnTo>
                <a:lnTo>
                  <a:pt x="4140" y="852721"/>
                </a:lnTo>
                <a:lnTo>
                  <a:pt x="0" y="281851"/>
                </a:lnTo>
                <a:close/>
              </a:path>
            </a:pathLst>
          </a:custGeom>
          <a:noFill/>
          <a:ln>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tIns="180000"/>
          <a:lstStyle/>
          <a:p>
            <a:pPr algn="ctr">
              <a:defRPr/>
            </a:pPr>
            <a:r>
              <a:rPr altLang="en-US" lang="zh-CN" sz="2000">
                <a:solidFill>
                  <a:schemeClr val="bg1"/>
                </a:solidFill>
                <a:latin charset="-122" panose="020b0503020204020204" pitchFamily="34" typeface="微软雅黑"/>
              </a:rPr>
              <a:t>标题</a:t>
            </a:r>
          </a:p>
        </p:txBody>
      </p:sp>
      <p:sp>
        <p:nvSpPr>
          <p:cNvPr id="31" name="任意多边形 30"/>
          <p:cNvSpPr/>
          <p:nvPr/>
        </p:nvSpPr>
        <p:spPr>
          <a:xfrm>
            <a:off x="3400425" y="2647951"/>
            <a:ext cx="984250" cy="282575"/>
          </a:xfrm>
          <a:custGeom>
            <a:gdLst>
              <a:gd fmla="*/ 496458 w 985026" name="connsiteX0"/>
              <a:gd fmla="*/ 0 h 283389" name="connsiteY0"/>
              <a:gd fmla="*/ 985016 w 985026" name="connsiteX1"/>
              <a:gd fmla="*/ 282070 h 283389" name="connsiteY1"/>
              <a:gd fmla="*/ 985026 w 985026" name="connsiteX2"/>
              <a:gd fmla="*/ 283389 h 283389" name="connsiteY2"/>
              <a:gd fmla="*/ 11 w 985026" name="connsiteX3"/>
              <a:gd fmla="*/ 283389 h 283389" name="connsiteY3"/>
              <a:gd fmla="*/ 0 w 985026" name="connsiteX4"/>
              <a:gd fmla="*/ 281851 h 2833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389" w="985026">
                <a:moveTo>
                  <a:pt x="496458" y="0"/>
                </a:moveTo>
                <a:lnTo>
                  <a:pt x="985016" y="282070"/>
                </a:lnTo>
                <a:lnTo>
                  <a:pt x="985026" y="283389"/>
                </a:lnTo>
                <a:lnTo>
                  <a:pt x="11" y="283389"/>
                </a:lnTo>
                <a:lnTo>
                  <a:pt x="0" y="28185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2" name="任意多边形 31"/>
          <p:cNvSpPr/>
          <p:nvPr/>
        </p:nvSpPr>
        <p:spPr>
          <a:xfrm>
            <a:off x="2890838" y="3533776"/>
            <a:ext cx="989012" cy="1135063"/>
          </a:xfrm>
          <a:custGeom>
            <a:gdLst>
              <a:gd fmla="*/ 496458 w 989156" name="connsiteX0"/>
              <a:gd fmla="*/ 0 h 1134790" name="connsiteY0"/>
              <a:gd fmla="*/ 985016 w 989156" name="connsiteX1"/>
              <a:gd fmla="*/ 282070 h 1134790" name="connsiteY1"/>
              <a:gd fmla="*/ 989156 w 989156" name="connsiteX2"/>
              <a:gd fmla="*/ 852940 h 1134790" name="connsiteY2"/>
              <a:gd fmla="*/ 492698 w 989156" name="connsiteX3"/>
              <a:gd fmla="*/ 1134790 h 1134790" name="connsiteY3"/>
              <a:gd fmla="*/ 4140 w 989156" name="connsiteX4"/>
              <a:gd fmla="*/ 852721 h 1134790" name="connsiteY4"/>
              <a:gd fmla="*/ 0 w 989156" name="connsiteX5"/>
              <a:gd fmla="*/ 281851 h 11347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34790" w="989156">
                <a:moveTo>
                  <a:pt x="496458" y="0"/>
                </a:moveTo>
                <a:lnTo>
                  <a:pt x="985016" y="282070"/>
                </a:lnTo>
                <a:lnTo>
                  <a:pt x="989156" y="852940"/>
                </a:lnTo>
                <a:lnTo>
                  <a:pt x="492698" y="1134790"/>
                </a:lnTo>
                <a:lnTo>
                  <a:pt x="4140" y="852721"/>
                </a:lnTo>
                <a:lnTo>
                  <a:pt x="0" y="281851"/>
                </a:lnTo>
                <a:close/>
              </a:path>
            </a:pathLst>
          </a:custGeom>
          <a:noFill/>
          <a:ln>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tIns="180000"/>
          <a:lstStyle/>
          <a:p>
            <a:pPr algn="ctr">
              <a:defRPr/>
            </a:pPr>
            <a:r>
              <a:rPr altLang="en-US" lang="zh-CN" sz="2000">
                <a:solidFill>
                  <a:schemeClr val="bg1"/>
                </a:solidFill>
                <a:latin charset="-122" panose="020b0503020204020204" pitchFamily="34" typeface="微软雅黑"/>
              </a:rPr>
              <a:t>标题</a:t>
            </a:r>
          </a:p>
        </p:txBody>
      </p:sp>
      <p:sp>
        <p:nvSpPr>
          <p:cNvPr id="34" name="任意多边形 33"/>
          <p:cNvSpPr/>
          <p:nvPr/>
        </p:nvSpPr>
        <p:spPr>
          <a:xfrm>
            <a:off x="2890839" y="3533776"/>
            <a:ext cx="985837" cy="284163"/>
          </a:xfrm>
          <a:custGeom>
            <a:gdLst>
              <a:gd fmla="*/ 496458 w 985026" name="connsiteX0"/>
              <a:gd fmla="*/ 0 h 283389" name="connsiteY0"/>
              <a:gd fmla="*/ 985016 w 985026" name="connsiteX1"/>
              <a:gd fmla="*/ 282070 h 283389" name="connsiteY1"/>
              <a:gd fmla="*/ 985026 w 985026" name="connsiteX2"/>
              <a:gd fmla="*/ 283389 h 283389" name="connsiteY2"/>
              <a:gd fmla="*/ 11 w 985026" name="connsiteX3"/>
              <a:gd fmla="*/ 283389 h 283389" name="connsiteY3"/>
              <a:gd fmla="*/ 0 w 985026" name="connsiteX4"/>
              <a:gd fmla="*/ 281851 h 2833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389" w="985026">
                <a:moveTo>
                  <a:pt x="496458" y="0"/>
                </a:moveTo>
                <a:lnTo>
                  <a:pt x="985016" y="282070"/>
                </a:lnTo>
                <a:lnTo>
                  <a:pt x="985026" y="283389"/>
                </a:lnTo>
                <a:lnTo>
                  <a:pt x="11" y="283389"/>
                </a:lnTo>
                <a:lnTo>
                  <a:pt x="0" y="28185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任意多边形 34"/>
          <p:cNvSpPr/>
          <p:nvPr/>
        </p:nvSpPr>
        <p:spPr>
          <a:xfrm>
            <a:off x="3906838" y="3533776"/>
            <a:ext cx="990600" cy="1135063"/>
          </a:xfrm>
          <a:custGeom>
            <a:gdLst>
              <a:gd fmla="*/ 496458 w 989156" name="connsiteX0"/>
              <a:gd fmla="*/ 0 h 1134790" name="connsiteY0"/>
              <a:gd fmla="*/ 985016 w 989156" name="connsiteX1"/>
              <a:gd fmla="*/ 282070 h 1134790" name="connsiteY1"/>
              <a:gd fmla="*/ 989156 w 989156" name="connsiteX2"/>
              <a:gd fmla="*/ 852940 h 1134790" name="connsiteY2"/>
              <a:gd fmla="*/ 492698 w 989156" name="connsiteX3"/>
              <a:gd fmla="*/ 1134790 h 1134790" name="connsiteY3"/>
              <a:gd fmla="*/ 4140 w 989156" name="connsiteX4"/>
              <a:gd fmla="*/ 852721 h 1134790" name="connsiteY4"/>
              <a:gd fmla="*/ 0 w 989156" name="connsiteX5"/>
              <a:gd fmla="*/ 281851 h 11347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34790" w="989156">
                <a:moveTo>
                  <a:pt x="496458" y="0"/>
                </a:moveTo>
                <a:lnTo>
                  <a:pt x="985016" y="282070"/>
                </a:lnTo>
                <a:lnTo>
                  <a:pt x="989156" y="852940"/>
                </a:lnTo>
                <a:lnTo>
                  <a:pt x="492698" y="1134790"/>
                </a:lnTo>
                <a:lnTo>
                  <a:pt x="4140" y="852721"/>
                </a:lnTo>
                <a:lnTo>
                  <a:pt x="0" y="281851"/>
                </a:lnTo>
                <a:close/>
              </a:path>
            </a:pathLst>
          </a:custGeom>
          <a:no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ln>
        </p:spPr>
        <p:style>
          <a:lnRef idx="2">
            <a:schemeClr val="accent1">
              <a:shade val="50000"/>
            </a:schemeClr>
          </a:lnRef>
          <a:fillRef idx="1">
            <a:schemeClr val="accent1"/>
          </a:fillRef>
          <a:effectRef idx="0">
            <a:schemeClr val="accent1"/>
          </a:effectRef>
          <a:fontRef idx="minor">
            <a:schemeClr val="lt1"/>
          </a:fontRef>
        </p:style>
        <p:txBody>
          <a:bodyPr anchor="ctr" tIns="180000"/>
          <a:lstStyle/>
          <a:p>
            <a:pPr algn="ctr">
              <a:defRPr/>
            </a:pPr>
            <a:r>
              <a:rPr altLang="en-US" lang="zh-CN" sz="2000">
                <a:solidFill>
                  <a:schemeClr val="bg1"/>
                </a:solidFill>
                <a:latin charset="-122" panose="020b0503020204020204" pitchFamily="34" typeface="微软雅黑"/>
              </a:rPr>
              <a:t>标题</a:t>
            </a:r>
          </a:p>
        </p:txBody>
      </p:sp>
      <p:sp>
        <p:nvSpPr>
          <p:cNvPr id="36" name="任意多边形 35"/>
          <p:cNvSpPr/>
          <p:nvPr/>
        </p:nvSpPr>
        <p:spPr>
          <a:xfrm>
            <a:off x="3906839" y="3533776"/>
            <a:ext cx="985837" cy="284163"/>
          </a:xfrm>
          <a:custGeom>
            <a:gdLst>
              <a:gd fmla="*/ 496458 w 985026" name="connsiteX0"/>
              <a:gd fmla="*/ 0 h 283389" name="connsiteY0"/>
              <a:gd fmla="*/ 985016 w 985026" name="connsiteX1"/>
              <a:gd fmla="*/ 282070 h 283389" name="connsiteY1"/>
              <a:gd fmla="*/ 985026 w 985026" name="connsiteX2"/>
              <a:gd fmla="*/ 283389 h 283389" name="connsiteY2"/>
              <a:gd fmla="*/ 11 w 985026" name="connsiteX3"/>
              <a:gd fmla="*/ 283389 h 283389" name="connsiteY3"/>
              <a:gd fmla="*/ 0 w 985026" name="connsiteX4"/>
              <a:gd fmla="*/ 281851 h 2833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389" w="985026">
                <a:moveTo>
                  <a:pt x="496458" y="0"/>
                </a:moveTo>
                <a:lnTo>
                  <a:pt x="985016" y="282070"/>
                </a:lnTo>
                <a:lnTo>
                  <a:pt x="985026" y="283389"/>
                </a:lnTo>
                <a:lnTo>
                  <a:pt x="11" y="283389"/>
                </a:lnTo>
                <a:lnTo>
                  <a:pt x="0" y="28185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7" name="任意多边形 36"/>
          <p:cNvSpPr/>
          <p:nvPr/>
        </p:nvSpPr>
        <p:spPr>
          <a:xfrm>
            <a:off x="2386013" y="4419601"/>
            <a:ext cx="989012" cy="1135063"/>
          </a:xfrm>
          <a:custGeom>
            <a:gdLst>
              <a:gd fmla="*/ 496458 w 989156" name="connsiteX0"/>
              <a:gd fmla="*/ 0 h 1134790" name="connsiteY0"/>
              <a:gd fmla="*/ 985016 w 989156" name="connsiteX1"/>
              <a:gd fmla="*/ 282070 h 1134790" name="connsiteY1"/>
              <a:gd fmla="*/ 989156 w 989156" name="connsiteX2"/>
              <a:gd fmla="*/ 852940 h 1134790" name="connsiteY2"/>
              <a:gd fmla="*/ 492698 w 989156" name="connsiteX3"/>
              <a:gd fmla="*/ 1134790 h 1134790" name="connsiteY3"/>
              <a:gd fmla="*/ 4140 w 989156" name="connsiteX4"/>
              <a:gd fmla="*/ 852721 h 1134790" name="connsiteY4"/>
              <a:gd fmla="*/ 0 w 989156" name="connsiteX5"/>
              <a:gd fmla="*/ 281851 h 11347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34790" w="989156">
                <a:moveTo>
                  <a:pt x="496458" y="0"/>
                </a:moveTo>
                <a:lnTo>
                  <a:pt x="985016" y="282070"/>
                </a:lnTo>
                <a:lnTo>
                  <a:pt x="989156" y="852940"/>
                </a:lnTo>
                <a:lnTo>
                  <a:pt x="492698" y="1134790"/>
                </a:lnTo>
                <a:lnTo>
                  <a:pt x="4140" y="852721"/>
                </a:lnTo>
                <a:lnTo>
                  <a:pt x="0" y="281851"/>
                </a:lnTo>
                <a:close/>
              </a:path>
            </a:pathLst>
          </a:custGeom>
          <a:no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ln>
        </p:spPr>
        <p:style>
          <a:lnRef idx="2">
            <a:schemeClr val="accent1">
              <a:shade val="50000"/>
            </a:schemeClr>
          </a:lnRef>
          <a:fillRef idx="1">
            <a:schemeClr val="accent1"/>
          </a:fillRef>
          <a:effectRef idx="0">
            <a:schemeClr val="accent1"/>
          </a:effectRef>
          <a:fontRef idx="minor">
            <a:schemeClr val="lt1"/>
          </a:fontRef>
        </p:style>
        <p:txBody>
          <a:bodyPr anchor="ctr" tIns="180000"/>
          <a:lstStyle/>
          <a:p>
            <a:pPr algn="ctr">
              <a:defRPr/>
            </a:pPr>
            <a:r>
              <a:rPr altLang="en-US" lang="zh-CN" sz="2000">
                <a:solidFill>
                  <a:schemeClr val="bg1"/>
                </a:solidFill>
                <a:latin charset="-122" panose="020b0503020204020204" pitchFamily="34" typeface="微软雅黑"/>
              </a:rPr>
              <a:t>标题</a:t>
            </a:r>
          </a:p>
        </p:txBody>
      </p:sp>
      <p:sp>
        <p:nvSpPr>
          <p:cNvPr id="39" name="任意多边形 38"/>
          <p:cNvSpPr/>
          <p:nvPr/>
        </p:nvSpPr>
        <p:spPr>
          <a:xfrm>
            <a:off x="2386013" y="4419601"/>
            <a:ext cx="984250" cy="284163"/>
          </a:xfrm>
          <a:custGeom>
            <a:gdLst>
              <a:gd fmla="*/ 496458 w 985026" name="connsiteX0"/>
              <a:gd fmla="*/ 0 h 283389" name="connsiteY0"/>
              <a:gd fmla="*/ 985016 w 985026" name="connsiteX1"/>
              <a:gd fmla="*/ 282070 h 283389" name="connsiteY1"/>
              <a:gd fmla="*/ 985026 w 985026" name="connsiteX2"/>
              <a:gd fmla="*/ 283389 h 283389" name="connsiteY2"/>
              <a:gd fmla="*/ 11 w 985026" name="connsiteX3"/>
              <a:gd fmla="*/ 283389 h 283389" name="connsiteY3"/>
              <a:gd fmla="*/ 0 w 985026" name="connsiteX4"/>
              <a:gd fmla="*/ 281851 h 2833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389" w="985026">
                <a:moveTo>
                  <a:pt x="496458" y="0"/>
                </a:moveTo>
                <a:lnTo>
                  <a:pt x="985016" y="282070"/>
                </a:lnTo>
                <a:lnTo>
                  <a:pt x="985026" y="283389"/>
                </a:lnTo>
                <a:lnTo>
                  <a:pt x="11" y="283389"/>
                </a:lnTo>
                <a:lnTo>
                  <a:pt x="0" y="28185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0" name="任意多边形 39"/>
          <p:cNvSpPr/>
          <p:nvPr/>
        </p:nvSpPr>
        <p:spPr>
          <a:xfrm>
            <a:off x="3402013" y="4419601"/>
            <a:ext cx="989012" cy="1135063"/>
          </a:xfrm>
          <a:custGeom>
            <a:gdLst>
              <a:gd fmla="*/ 496458 w 989156" name="connsiteX0"/>
              <a:gd fmla="*/ 0 h 1134790" name="connsiteY0"/>
              <a:gd fmla="*/ 985016 w 989156" name="connsiteX1"/>
              <a:gd fmla="*/ 282070 h 1134790" name="connsiteY1"/>
              <a:gd fmla="*/ 989156 w 989156" name="connsiteX2"/>
              <a:gd fmla="*/ 852940 h 1134790" name="connsiteY2"/>
              <a:gd fmla="*/ 492698 w 989156" name="connsiteX3"/>
              <a:gd fmla="*/ 1134790 h 1134790" name="connsiteY3"/>
              <a:gd fmla="*/ 4140 w 989156" name="connsiteX4"/>
              <a:gd fmla="*/ 852721 h 1134790" name="connsiteY4"/>
              <a:gd fmla="*/ 0 w 989156" name="connsiteX5"/>
              <a:gd fmla="*/ 281851 h 11347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34790" w="989156">
                <a:moveTo>
                  <a:pt x="496458" y="0"/>
                </a:moveTo>
                <a:lnTo>
                  <a:pt x="985016" y="282070"/>
                </a:lnTo>
                <a:lnTo>
                  <a:pt x="989156" y="852940"/>
                </a:lnTo>
                <a:lnTo>
                  <a:pt x="492698" y="1134790"/>
                </a:lnTo>
                <a:lnTo>
                  <a:pt x="4140" y="852721"/>
                </a:lnTo>
                <a:lnTo>
                  <a:pt x="0" y="281851"/>
                </a:lnTo>
                <a:close/>
              </a:path>
            </a:pathLst>
          </a:custGeom>
          <a:no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b="180000" l="50000" r="50000" t="-80000"/>
              </a:path>
            </a:gradFill>
          </a:ln>
        </p:spPr>
        <p:style>
          <a:lnRef idx="2">
            <a:schemeClr val="accent1">
              <a:shade val="50000"/>
            </a:schemeClr>
          </a:lnRef>
          <a:fillRef idx="1">
            <a:schemeClr val="accent1"/>
          </a:fillRef>
          <a:effectRef idx="0">
            <a:schemeClr val="accent1"/>
          </a:effectRef>
          <a:fontRef idx="minor">
            <a:schemeClr val="lt1"/>
          </a:fontRef>
        </p:style>
        <p:txBody>
          <a:bodyPr anchor="ctr" tIns="180000"/>
          <a:lstStyle/>
          <a:p>
            <a:pPr algn="ctr">
              <a:defRPr/>
            </a:pPr>
            <a:r>
              <a:rPr altLang="en-US" lang="zh-CN" sz="2000">
                <a:solidFill>
                  <a:schemeClr val="bg1"/>
                </a:solidFill>
                <a:latin charset="-122" panose="020b0503020204020204" pitchFamily="34" typeface="微软雅黑"/>
              </a:rPr>
              <a:t>标题</a:t>
            </a:r>
          </a:p>
        </p:txBody>
      </p:sp>
      <p:sp>
        <p:nvSpPr>
          <p:cNvPr id="42" name="任意多边形 41"/>
          <p:cNvSpPr/>
          <p:nvPr/>
        </p:nvSpPr>
        <p:spPr>
          <a:xfrm>
            <a:off x="3402013" y="4419601"/>
            <a:ext cx="984250" cy="284163"/>
          </a:xfrm>
          <a:custGeom>
            <a:gdLst>
              <a:gd fmla="*/ 496458 w 985026" name="connsiteX0"/>
              <a:gd fmla="*/ 0 h 283389" name="connsiteY0"/>
              <a:gd fmla="*/ 985016 w 985026" name="connsiteX1"/>
              <a:gd fmla="*/ 282070 h 283389" name="connsiteY1"/>
              <a:gd fmla="*/ 985026 w 985026" name="connsiteX2"/>
              <a:gd fmla="*/ 283389 h 283389" name="connsiteY2"/>
              <a:gd fmla="*/ 11 w 985026" name="connsiteX3"/>
              <a:gd fmla="*/ 283389 h 283389" name="connsiteY3"/>
              <a:gd fmla="*/ 0 w 985026" name="connsiteX4"/>
              <a:gd fmla="*/ 281851 h 2833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389" w="985026">
                <a:moveTo>
                  <a:pt x="496458" y="0"/>
                </a:moveTo>
                <a:lnTo>
                  <a:pt x="985016" y="282070"/>
                </a:lnTo>
                <a:lnTo>
                  <a:pt x="985026" y="283389"/>
                </a:lnTo>
                <a:lnTo>
                  <a:pt x="11" y="283389"/>
                </a:lnTo>
                <a:lnTo>
                  <a:pt x="0" y="28185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任意多边形 42"/>
          <p:cNvSpPr/>
          <p:nvPr/>
        </p:nvSpPr>
        <p:spPr>
          <a:xfrm>
            <a:off x="4419600" y="4419601"/>
            <a:ext cx="990600" cy="1135063"/>
          </a:xfrm>
          <a:custGeom>
            <a:gdLst>
              <a:gd fmla="*/ 496458 w 989156" name="connsiteX0"/>
              <a:gd fmla="*/ 0 h 1134790" name="connsiteY0"/>
              <a:gd fmla="*/ 985016 w 989156" name="connsiteX1"/>
              <a:gd fmla="*/ 282070 h 1134790" name="connsiteY1"/>
              <a:gd fmla="*/ 989156 w 989156" name="connsiteX2"/>
              <a:gd fmla="*/ 852940 h 1134790" name="connsiteY2"/>
              <a:gd fmla="*/ 492698 w 989156" name="connsiteX3"/>
              <a:gd fmla="*/ 1134790 h 1134790" name="connsiteY3"/>
              <a:gd fmla="*/ 4140 w 989156" name="connsiteX4"/>
              <a:gd fmla="*/ 852721 h 1134790" name="connsiteY4"/>
              <a:gd fmla="*/ 0 w 989156" name="connsiteX5"/>
              <a:gd fmla="*/ 281851 h 113479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34790" w="989156">
                <a:moveTo>
                  <a:pt x="496458" y="0"/>
                </a:moveTo>
                <a:lnTo>
                  <a:pt x="985016" y="282070"/>
                </a:lnTo>
                <a:lnTo>
                  <a:pt x="989156" y="852940"/>
                </a:lnTo>
                <a:lnTo>
                  <a:pt x="492698" y="1134790"/>
                </a:lnTo>
                <a:lnTo>
                  <a:pt x="4140" y="852721"/>
                </a:lnTo>
                <a:lnTo>
                  <a:pt x="0" y="281851"/>
                </a:lnTo>
                <a:close/>
              </a:path>
            </a:pathLst>
          </a:custGeom>
          <a:noFill/>
          <a:ln>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tIns="180000"/>
          <a:lstStyle/>
          <a:p>
            <a:pPr algn="ctr">
              <a:defRPr/>
            </a:pPr>
            <a:r>
              <a:rPr altLang="en-US" lang="zh-CN" sz="2000">
                <a:solidFill>
                  <a:schemeClr val="bg1"/>
                </a:solidFill>
                <a:latin charset="-122" panose="020b0503020204020204" pitchFamily="34" typeface="微软雅黑"/>
              </a:rPr>
              <a:t>标题</a:t>
            </a:r>
          </a:p>
        </p:txBody>
      </p:sp>
      <p:sp>
        <p:nvSpPr>
          <p:cNvPr id="45" name="任意多边形 44"/>
          <p:cNvSpPr/>
          <p:nvPr/>
        </p:nvSpPr>
        <p:spPr>
          <a:xfrm>
            <a:off x="4419600" y="4419601"/>
            <a:ext cx="985838" cy="284163"/>
          </a:xfrm>
          <a:custGeom>
            <a:gdLst>
              <a:gd fmla="*/ 496458 w 985026" name="connsiteX0"/>
              <a:gd fmla="*/ 0 h 283389" name="connsiteY0"/>
              <a:gd fmla="*/ 985016 w 985026" name="connsiteX1"/>
              <a:gd fmla="*/ 282070 h 283389" name="connsiteY1"/>
              <a:gd fmla="*/ 985026 w 985026" name="connsiteX2"/>
              <a:gd fmla="*/ 283389 h 283389" name="connsiteY2"/>
              <a:gd fmla="*/ 11 w 985026" name="connsiteX3"/>
              <a:gd fmla="*/ 283389 h 283389" name="connsiteY3"/>
              <a:gd fmla="*/ 0 w 985026" name="connsiteX4"/>
              <a:gd fmla="*/ 281851 h 2833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389" w="985026">
                <a:moveTo>
                  <a:pt x="496458" y="0"/>
                </a:moveTo>
                <a:lnTo>
                  <a:pt x="985016" y="282070"/>
                </a:lnTo>
                <a:lnTo>
                  <a:pt x="985026" y="283389"/>
                </a:lnTo>
                <a:lnTo>
                  <a:pt x="11" y="283389"/>
                </a:lnTo>
                <a:lnTo>
                  <a:pt x="0" y="281851"/>
                </a:lnTo>
                <a:close/>
              </a:path>
            </a:pathLst>
          </a:cu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215056347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par>
                                <p:cTn fill="hold" id="11" nodeType="withEffect" presetClass="entr" presetID="31"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p:cTn dur="1000" fill="hold" id="19"/>
                                        <p:tgtEl>
                                          <p:spTgt spid="60"/>
                                        </p:tgtEl>
                                        <p:attrNameLst>
                                          <p:attrName>ppt_w</p:attrName>
                                        </p:attrNameLst>
                                      </p:cBhvr>
                                      <p:tavLst>
                                        <p:tav tm="0">
                                          <p:val>
                                            <p:fltVal val="0"/>
                                          </p:val>
                                        </p:tav>
                                        <p:tav tm="100000">
                                          <p:val>
                                            <p:strVal val="#ppt_w"/>
                                          </p:val>
                                        </p:tav>
                                      </p:tavLst>
                                    </p:anim>
                                    <p:anim calcmode="lin" valueType="num">
                                      <p:cBhvr>
                                        <p:cTn dur="1000" fill="hold" id="20"/>
                                        <p:tgtEl>
                                          <p:spTgt spid="60"/>
                                        </p:tgtEl>
                                        <p:attrNameLst>
                                          <p:attrName>ppt_h</p:attrName>
                                        </p:attrNameLst>
                                      </p:cBhvr>
                                      <p:tavLst>
                                        <p:tav tm="0">
                                          <p:val>
                                            <p:fltVal val="0"/>
                                          </p:val>
                                        </p:tav>
                                        <p:tav tm="100000">
                                          <p:val>
                                            <p:strVal val="#ppt_h"/>
                                          </p:val>
                                        </p:tav>
                                      </p:tavLst>
                                    </p:anim>
                                    <p:anim calcmode="lin" valueType="num">
                                      <p:cBhvr>
                                        <p:cTn dur="1000" fill="hold" id="21"/>
                                        <p:tgtEl>
                                          <p:spTgt spid="60"/>
                                        </p:tgtEl>
                                        <p:attrNameLst>
                                          <p:attrName>style.rotation</p:attrName>
                                        </p:attrNameLst>
                                      </p:cBhvr>
                                      <p:tavLst>
                                        <p:tav tm="0">
                                          <p:val>
                                            <p:fltVal val="90"/>
                                          </p:val>
                                        </p:tav>
                                        <p:tav tm="100000">
                                          <p:val>
                                            <p:fltVal val="0"/>
                                          </p:val>
                                        </p:tav>
                                      </p:tavLst>
                                    </p:anim>
                                    <p:animEffect filter="fade" transition="in">
                                      <p:cBhvr>
                                        <p:cTn dur="1000" id="22"/>
                                        <p:tgtEl>
                                          <p:spTgt spid="6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1">
                                  <p:stCondLst>
                                    <p:cond delay="0"/>
                                  </p:stCondLst>
                                  <p:childTnLst>
                                    <p:set>
                                      <p:cBhvr>
                                        <p:cTn dur="1" fill="hold" id="26">
                                          <p:stCondLst>
                                            <p:cond delay="0"/>
                                          </p:stCondLst>
                                        </p:cTn>
                                        <p:tgtEl>
                                          <p:spTgt spid="31"/>
                                        </p:tgtEl>
                                        <p:attrNameLst>
                                          <p:attrName>style.visibility</p:attrName>
                                        </p:attrNameLst>
                                      </p:cBhvr>
                                      <p:to>
                                        <p:strVal val="visible"/>
                                      </p:to>
                                    </p:set>
                                    <p:animEffect filter="wipe(up)" transition="in">
                                      <p:cBhvr>
                                        <p:cTn dur="500" id="27"/>
                                        <p:tgtEl>
                                          <p:spTgt spid="31"/>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26"/>
                                        </p:tgtEl>
                                        <p:attrNameLst>
                                          <p:attrName>style.visibility</p:attrName>
                                        </p:attrNameLst>
                                      </p:cBhvr>
                                      <p:to>
                                        <p:strVal val="visible"/>
                                      </p:to>
                                    </p:set>
                                    <p:animEffect filter="wipe(up)" transition="in">
                                      <p:cBhvr>
                                        <p:cTn dur="500" id="30"/>
                                        <p:tgtEl>
                                          <p:spTgt spid="26"/>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1">
                                  <p:stCondLst>
                                    <p:cond delay="0"/>
                                  </p:stCondLst>
                                  <p:childTnLst>
                                    <p:set>
                                      <p:cBhvr>
                                        <p:cTn dur="1" fill="hold" id="34">
                                          <p:stCondLst>
                                            <p:cond delay="0"/>
                                          </p:stCondLst>
                                        </p:cTn>
                                        <p:tgtEl>
                                          <p:spTgt spid="34"/>
                                        </p:tgtEl>
                                        <p:attrNameLst>
                                          <p:attrName>style.visibility</p:attrName>
                                        </p:attrNameLst>
                                      </p:cBhvr>
                                      <p:to>
                                        <p:strVal val="visible"/>
                                      </p:to>
                                    </p:set>
                                    <p:animEffect filter="wipe(up)" transition="in">
                                      <p:cBhvr>
                                        <p:cTn dur="500" id="35"/>
                                        <p:tgtEl>
                                          <p:spTgt spid="34"/>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32"/>
                                        </p:tgtEl>
                                        <p:attrNameLst>
                                          <p:attrName>style.visibility</p:attrName>
                                        </p:attrNameLst>
                                      </p:cBhvr>
                                      <p:to>
                                        <p:strVal val="visible"/>
                                      </p:to>
                                    </p:set>
                                    <p:animEffect filter="wipe(up)" transition="in">
                                      <p:cBhvr>
                                        <p:cTn dur="500" id="38"/>
                                        <p:tgtEl>
                                          <p:spTgt spid="32"/>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1">
                                  <p:stCondLst>
                                    <p:cond delay="0"/>
                                  </p:stCondLst>
                                  <p:childTnLst>
                                    <p:set>
                                      <p:cBhvr>
                                        <p:cTn dur="1" fill="hold" id="42">
                                          <p:stCondLst>
                                            <p:cond delay="0"/>
                                          </p:stCondLst>
                                        </p:cTn>
                                        <p:tgtEl>
                                          <p:spTgt spid="39"/>
                                        </p:tgtEl>
                                        <p:attrNameLst>
                                          <p:attrName>style.visibility</p:attrName>
                                        </p:attrNameLst>
                                      </p:cBhvr>
                                      <p:to>
                                        <p:strVal val="visible"/>
                                      </p:to>
                                    </p:set>
                                    <p:animEffect filter="wipe(up)" transition="in">
                                      <p:cBhvr>
                                        <p:cTn dur="500" id="43"/>
                                        <p:tgtEl>
                                          <p:spTgt spid="39"/>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37"/>
                                        </p:tgtEl>
                                        <p:attrNameLst>
                                          <p:attrName>style.visibility</p:attrName>
                                        </p:attrNameLst>
                                      </p:cBhvr>
                                      <p:to>
                                        <p:strVal val="visible"/>
                                      </p:to>
                                    </p:set>
                                    <p:animEffect filter="wipe(up)" transition="in">
                                      <p:cBhvr>
                                        <p:cTn dur="500" id="46"/>
                                        <p:tgtEl>
                                          <p:spTgt spid="37"/>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2" presetSubtype="1">
                                  <p:stCondLst>
                                    <p:cond delay="0"/>
                                  </p:stCondLst>
                                  <p:childTnLst>
                                    <p:set>
                                      <p:cBhvr>
                                        <p:cTn dur="1" fill="hold" id="50">
                                          <p:stCondLst>
                                            <p:cond delay="0"/>
                                          </p:stCondLst>
                                        </p:cTn>
                                        <p:tgtEl>
                                          <p:spTgt spid="42"/>
                                        </p:tgtEl>
                                        <p:attrNameLst>
                                          <p:attrName>style.visibility</p:attrName>
                                        </p:attrNameLst>
                                      </p:cBhvr>
                                      <p:to>
                                        <p:strVal val="visible"/>
                                      </p:to>
                                    </p:set>
                                    <p:animEffect filter="wipe(up)" transition="in">
                                      <p:cBhvr>
                                        <p:cTn dur="500" id="51"/>
                                        <p:tgtEl>
                                          <p:spTgt spid="42"/>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40"/>
                                        </p:tgtEl>
                                        <p:attrNameLst>
                                          <p:attrName>style.visibility</p:attrName>
                                        </p:attrNameLst>
                                      </p:cBhvr>
                                      <p:to>
                                        <p:strVal val="visible"/>
                                      </p:to>
                                    </p:set>
                                    <p:animEffect filter="wipe(up)" transition="in">
                                      <p:cBhvr>
                                        <p:cTn dur="500" id="54"/>
                                        <p:tgtEl>
                                          <p:spTgt spid="40"/>
                                        </p:tgtEl>
                                      </p:cBhvr>
                                    </p:animEffect>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22" presetSubtype="1">
                                  <p:stCondLst>
                                    <p:cond delay="0"/>
                                  </p:stCondLst>
                                  <p:childTnLst>
                                    <p:set>
                                      <p:cBhvr>
                                        <p:cTn dur="1" fill="hold" id="58">
                                          <p:stCondLst>
                                            <p:cond delay="0"/>
                                          </p:stCondLst>
                                        </p:cTn>
                                        <p:tgtEl>
                                          <p:spTgt spid="45"/>
                                        </p:tgtEl>
                                        <p:attrNameLst>
                                          <p:attrName>style.visibility</p:attrName>
                                        </p:attrNameLst>
                                      </p:cBhvr>
                                      <p:to>
                                        <p:strVal val="visible"/>
                                      </p:to>
                                    </p:set>
                                    <p:animEffect filter="wipe(up)" transition="in">
                                      <p:cBhvr>
                                        <p:cTn dur="500" id="59"/>
                                        <p:tgtEl>
                                          <p:spTgt spid="45"/>
                                        </p:tgtEl>
                                      </p:cBhvr>
                                    </p:animEffect>
                                  </p:childTnLst>
                                </p:cTn>
                              </p:par>
                              <p:par>
                                <p:cTn fill="hold" grpId="0" id="60" nodeType="withEffect" presetClass="entr" presetID="22" presetSubtype="1">
                                  <p:stCondLst>
                                    <p:cond delay="0"/>
                                  </p:stCondLst>
                                  <p:childTnLst>
                                    <p:set>
                                      <p:cBhvr>
                                        <p:cTn dur="1" fill="hold" id="61">
                                          <p:stCondLst>
                                            <p:cond delay="0"/>
                                          </p:stCondLst>
                                        </p:cTn>
                                        <p:tgtEl>
                                          <p:spTgt spid="43"/>
                                        </p:tgtEl>
                                        <p:attrNameLst>
                                          <p:attrName>style.visibility</p:attrName>
                                        </p:attrNameLst>
                                      </p:cBhvr>
                                      <p:to>
                                        <p:strVal val="visible"/>
                                      </p:to>
                                    </p:set>
                                    <p:animEffect filter="wipe(up)" transition="in">
                                      <p:cBhvr>
                                        <p:cTn dur="500" id="6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26"/>
      <p:bldP grpId="0" spid="31"/>
      <p:bldP grpId="0" spid="32"/>
      <p:bldP grpId="0" spid="34"/>
      <p:bldP grpId="0" spid="37"/>
      <p:bldP grpId="0" spid="39"/>
      <p:bldP grpId="0" spid="40"/>
      <p:bldP grpId="0" spid="42"/>
      <p:bldP grpId="0" spid="43"/>
      <p:bldP grpId="0" spid="4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文本框 4"/>
          <p:cNvSpPr txBox="1"/>
          <p:nvPr/>
        </p:nvSpPr>
        <p:spPr>
          <a:xfrm>
            <a:off x="3585029" y="2353827"/>
            <a:ext cx="6516914" cy="822960"/>
          </a:xfrm>
          <a:prstGeom prst="rect">
            <a:avLst/>
          </a:prstGeom>
          <a:noFill/>
        </p:spPr>
        <p:txBody>
          <a:bodyPr rtlCol="0" wrap="square">
            <a:spAutoFit/>
          </a:bodyPr>
          <a:lstStyle/>
          <a:p>
            <a:r>
              <a:rPr altLang="en-US" lang="zh-CN" smtClean="0" sz="48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大黑_GBK"/>
                <a:ea charset="-122" panose="02000000000000000000" pitchFamily="2" typeface="方正兰亭大黑_GBK"/>
              </a:rPr>
              <a:t>点击此处输入标题</a:t>
            </a:r>
          </a:p>
        </p:txBody>
      </p:sp>
      <p:sp>
        <p:nvSpPr>
          <p:cNvPr id="6" name="文本框 5"/>
          <p:cNvSpPr txBox="1"/>
          <p:nvPr/>
        </p:nvSpPr>
        <p:spPr>
          <a:xfrm>
            <a:off x="3889829" y="3184824"/>
            <a:ext cx="6516914" cy="335280"/>
          </a:xfrm>
          <a:prstGeom prst="rect">
            <a:avLst/>
          </a:prstGeom>
          <a:noFill/>
        </p:spPr>
        <p:txBody>
          <a:bodyPr rtlCol="0" wrap="square">
            <a:spAutoFit/>
          </a:bodyPr>
          <a:lstStyle/>
          <a:p>
            <a:r>
              <a:rPr altLang="en-US" lang="zh-CN" smtClean="0" sz="1600">
                <a:gradFill>
                  <a:gsLst>
                    <a:gs pos="0">
                      <a:srgbClr val="7E5F4A"/>
                    </a:gs>
                    <a:gs pos="47000">
                      <a:srgbClr val="E7CB98"/>
                    </a:gs>
                    <a:gs pos="83000">
                      <a:srgbClr val="7E5F4A"/>
                    </a:gs>
                    <a:gs pos="100000">
                      <a:srgbClr val="E7CB98"/>
                    </a:gs>
                  </a:gsLst>
                  <a:lin ang="0" scaled="0"/>
                </a:gradFill>
                <a:effectLst>
                  <a:outerShdw algn="t" blurRad="50800" dir="5400000" dist="38100" rotWithShape="0">
                    <a:prstClr val="black">
                      <a:alpha val="40000"/>
                    </a:prstClr>
                  </a:outerShdw>
                </a:effectLst>
                <a:latin charset="-122" panose="02000000000000000000" pitchFamily="2" typeface="方正兰亭黑简体"/>
                <a:ea charset="-122" panose="02000000000000000000" pitchFamily="2" typeface="方正兰亭黑简体"/>
              </a:rPr>
              <a:t>点击此处输入文本标题点击此处输入文本标题</a:t>
            </a:r>
          </a:p>
        </p:txBody>
      </p:sp>
    </p:spTree>
    <p:extLst>
      <p:ext uri="{BB962C8B-B14F-4D97-AF65-F5344CB8AC3E}">
        <p14:creationId val="18403488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椭圆 28"/>
          <p:cNvSpPr/>
          <p:nvPr/>
        </p:nvSpPr>
        <p:spPr>
          <a:xfrm>
            <a:off x="4351339" y="4697414"/>
            <a:ext cx="1373187" cy="1373187"/>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0" name="椭圆 19"/>
          <p:cNvSpPr/>
          <p:nvPr/>
        </p:nvSpPr>
        <p:spPr>
          <a:xfrm>
            <a:off x="6102351" y="4340226"/>
            <a:ext cx="1908175" cy="19081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26" name="矩形 4"/>
          <p:cNvSpPr/>
          <p:nvPr/>
        </p:nvSpPr>
        <p:spPr>
          <a:xfrm rot="21263340">
            <a:off x="4495388" y="4559654"/>
            <a:ext cx="3348994" cy="1635204"/>
          </a:xfrm>
          <a:custGeom>
            <a:rect b="b" l="l" r="r" t="t"/>
            <a:pathLst>
              <a:path h="3240537" w="6636810">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lastClr="FFFFFF" val="window"/>
              </a:gs>
            </a:gsLst>
            <a:path path="circle">
              <a:fillToRect b="100000" r="100000"/>
            </a:path>
            <a:tileRect l="-100000" t="-100000"/>
          </a:gradFill>
          <a:ln algn="ctr" cap="flat" cmpd="sng" w="25400">
            <a:solidFill>
              <a:sysClr lastClr="FFFFFF" val="window"/>
            </a:solidFill>
            <a:prstDash val="solid"/>
          </a:ln>
          <a:effectLst/>
        </p:spPr>
        <p:txBody>
          <a:bodyPr anchor="ctr" bIns="34290" lIns="68580" rIns="68580" tIns="34290"/>
          <a:lstStyle/>
          <a:p>
            <a:pPr algn="ctr">
              <a:defRPr/>
            </a:pPr>
            <a:endParaRPr kern="0" lang="en-US" sz="1350">
              <a:solidFill>
                <a:sysClr lastClr="FFFFFF" val="window"/>
              </a:solidFill>
              <a:latin panose="020f0502020204030204" typeface="Calibri"/>
            </a:endParaRPr>
          </a:p>
        </p:txBody>
      </p:sp>
      <p:sp>
        <p:nvSpPr>
          <p:cNvPr id="2" name="椭圆 1"/>
          <p:cNvSpPr/>
          <p:nvPr/>
        </p:nvSpPr>
        <p:spPr>
          <a:xfrm rot="1226582">
            <a:off x="3935414" y="1844675"/>
            <a:ext cx="1544637" cy="1543050"/>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4" name="椭圆 3"/>
          <p:cNvSpPr/>
          <p:nvPr/>
        </p:nvSpPr>
        <p:spPr>
          <a:xfrm>
            <a:off x="7545389" y="3071814"/>
            <a:ext cx="1235075" cy="1235075"/>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6" name="椭圆 5"/>
          <p:cNvSpPr/>
          <p:nvPr/>
        </p:nvSpPr>
        <p:spPr>
          <a:xfrm>
            <a:off x="5834063" y="1282700"/>
            <a:ext cx="2057400" cy="2057400"/>
          </a:xfrm>
          <a:prstGeom prst="ellipse">
            <a:avLst/>
          </a:prstGeom>
          <a:gradFill>
            <a:gsLst>
              <a:gs pos="0">
                <a:srgbClr val="7E5F4A"/>
              </a:gs>
              <a:gs pos="27000">
                <a:srgbClr val="E7CB98"/>
              </a:gs>
              <a:gs pos="54000">
                <a:srgbClr val="7E5F4A"/>
              </a:gs>
              <a:gs pos="100000">
                <a:srgbClr val="E7CB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endParaRPr>
          </a:p>
        </p:txBody>
      </p:sp>
      <p:sp>
        <p:nvSpPr>
          <p:cNvPr id="8" name="矩形 4"/>
          <p:cNvSpPr/>
          <p:nvPr/>
        </p:nvSpPr>
        <p:spPr>
          <a:xfrm rot="20920992">
            <a:off x="4064938" y="1584608"/>
            <a:ext cx="3729320" cy="1820905"/>
          </a:xfrm>
          <a:custGeom>
            <a:rect b="b" l="l" r="r" t="t"/>
            <a:pathLst>
              <a:path h="3240537" w="6636810">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lastClr="FFFFFF" val="window"/>
              </a:gs>
            </a:gsLst>
            <a:path path="circle">
              <a:fillToRect b="100000" r="100000"/>
            </a:path>
            <a:tileRect l="-100000" t="-100000"/>
          </a:gradFill>
          <a:ln algn="ctr" cap="flat" cmpd="sng" w="25400">
            <a:solidFill>
              <a:sysClr lastClr="FFFFFF" val="window"/>
            </a:solidFill>
            <a:prstDash val="solid"/>
          </a:ln>
          <a:effectLst/>
        </p:spPr>
        <p:txBody>
          <a:bodyPr anchor="ctr" bIns="34290" lIns="68580" rIns="68580" tIns="34290"/>
          <a:lstStyle/>
          <a:p>
            <a:pPr algn="ctr">
              <a:defRPr/>
            </a:pPr>
            <a:endParaRPr kern="0" lang="en-US" sz="1350">
              <a:solidFill>
                <a:sysClr lastClr="FFFFFF" val="window"/>
              </a:solidFill>
              <a:latin panose="020f0502020204030204" typeface="Calibri"/>
            </a:endParaRPr>
          </a:p>
        </p:txBody>
      </p:sp>
      <p:sp>
        <p:nvSpPr>
          <p:cNvPr id="10" name="矩形 4"/>
          <p:cNvSpPr/>
          <p:nvPr/>
        </p:nvSpPr>
        <p:spPr>
          <a:xfrm rot="13415964">
            <a:off x="5850581" y="2091793"/>
            <a:ext cx="3210118" cy="1567395"/>
          </a:xfrm>
          <a:custGeom>
            <a:rect b="b" l="l" r="r" t="t"/>
            <a:pathLst>
              <a:path h="3240537" w="6636810">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lastClr="FFFFFF" val="window"/>
              </a:gs>
            </a:gsLst>
            <a:path path="circle">
              <a:fillToRect b="100000" r="100000"/>
            </a:path>
            <a:tileRect l="-100000" t="-100000"/>
          </a:gradFill>
          <a:ln algn="ctr" cap="flat" cmpd="sng" w="25400">
            <a:solidFill>
              <a:sysClr lastClr="FFFFFF" val="window"/>
            </a:solidFill>
            <a:prstDash val="solid"/>
          </a:ln>
          <a:effectLst/>
        </p:spPr>
        <p:txBody>
          <a:bodyPr anchor="ctr" bIns="34290" lIns="68580" rIns="68580" tIns="34290"/>
          <a:lstStyle/>
          <a:p>
            <a:pPr algn="ctr">
              <a:defRPr/>
            </a:pPr>
            <a:endParaRPr kern="0" lang="en-US" sz="1350">
              <a:solidFill>
                <a:sysClr lastClr="FFFFFF" val="window"/>
              </a:solidFill>
              <a:latin panose="020f0502020204030204" typeface="Calibri"/>
            </a:endParaRPr>
          </a:p>
        </p:txBody>
      </p:sp>
      <p:sp>
        <p:nvSpPr>
          <p:cNvPr id="11" name="TextBox 10"/>
          <p:cNvSpPr txBox="1"/>
          <p:nvPr/>
        </p:nvSpPr>
        <p:spPr>
          <a:xfrm>
            <a:off x="4189414" y="2195514"/>
            <a:ext cx="1050925" cy="350837"/>
          </a:xfrm>
          <a:prstGeom prst="rect">
            <a:avLst/>
          </a:prstGeom>
          <a:noFill/>
        </p:spPr>
        <p:txBody>
          <a:bodyPr anchor="ct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z="2100">
                <a:solidFill>
                  <a:schemeClr val="tx1">
                    <a:lumMod val="65000"/>
                    <a:lumOff val="35000"/>
                  </a:schemeClr>
                </a:solidFill>
              </a:rPr>
              <a:t>Step 1</a:t>
            </a:r>
          </a:p>
        </p:txBody>
      </p:sp>
      <p:sp>
        <p:nvSpPr>
          <p:cNvPr id="12" name="TextBox 11"/>
          <p:cNvSpPr txBox="1"/>
          <p:nvPr/>
        </p:nvSpPr>
        <p:spPr>
          <a:xfrm>
            <a:off x="4194176" y="2506663"/>
            <a:ext cx="1050925" cy="576262"/>
          </a:xfrm>
          <a:prstGeom prst="rect">
            <a:avLst/>
          </a:prstGeom>
          <a:noFill/>
        </p:spPr>
        <p:txBody>
          <a:bodyPr anchor="ctr"/>
          <a:lstStyle/>
          <a:p>
            <a:pPr algn="just">
              <a:lnSpc>
                <a:spcPct val="130000"/>
              </a:lnSpc>
              <a:defRPr/>
            </a:pPr>
            <a:r>
              <a:rPr altLang="en-US" kern="0" lang="zh-CN" sz="120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rPr>
              <a:t>请在此处输入您的文本</a:t>
            </a:r>
          </a:p>
        </p:txBody>
      </p:sp>
      <p:sp>
        <p:nvSpPr>
          <p:cNvPr id="13" name="TextBox 12"/>
          <p:cNvSpPr txBox="1"/>
          <p:nvPr/>
        </p:nvSpPr>
        <p:spPr>
          <a:xfrm>
            <a:off x="6299201" y="1846263"/>
            <a:ext cx="1368425" cy="425450"/>
          </a:xfrm>
          <a:prstGeom prst="rect">
            <a:avLst/>
          </a:prstGeom>
          <a:noFill/>
        </p:spPr>
        <p:txBody>
          <a:bodyPr anchor="ct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z="2700">
                <a:solidFill>
                  <a:schemeClr val="tx1">
                    <a:lumMod val="65000"/>
                    <a:lumOff val="35000"/>
                  </a:schemeClr>
                </a:solidFill>
              </a:rPr>
              <a:t>Step 2</a:t>
            </a:r>
          </a:p>
        </p:txBody>
      </p:sp>
      <p:sp>
        <p:nvSpPr>
          <p:cNvPr id="14" name="TextBox 13"/>
          <p:cNvSpPr txBox="1"/>
          <p:nvPr/>
        </p:nvSpPr>
        <p:spPr>
          <a:xfrm>
            <a:off x="6303964" y="2214564"/>
            <a:ext cx="1366837" cy="738187"/>
          </a:xfrm>
          <a:prstGeom prst="rect">
            <a:avLst/>
          </a:prstGeom>
          <a:noFill/>
        </p:spPr>
        <p:txBody>
          <a:bodyPr anchor="ctr"/>
          <a:lstStyle/>
          <a:p>
            <a:pPr algn="just">
              <a:lnSpc>
                <a:spcPct val="130000"/>
              </a:lnSpc>
              <a:defRPr/>
            </a:pPr>
            <a:r>
              <a:rPr altLang="en-US" kern="0" lang="zh-CN" sz="120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rPr>
              <a:t>请在此处输入您的文本</a:t>
            </a:r>
          </a:p>
        </p:txBody>
      </p:sp>
      <p:sp>
        <p:nvSpPr>
          <p:cNvPr id="19" name="矩形 4"/>
          <p:cNvSpPr/>
          <p:nvPr/>
        </p:nvSpPr>
        <p:spPr>
          <a:xfrm rot="7207149">
            <a:off x="5932068" y="3767376"/>
            <a:ext cx="3210118" cy="1567395"/>
          </a:xfrm>
          <a:custGeom>
            <a:rect b="b" l="l" r="r" t="t"/>
            <a:pathLst>
              <a:path h="3240537" w="6636810">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lastClr="FFFFFF" val="window"/>
              </a:gs>
            </a:gsLst>
            <a:path path="circle">
              <a:fillToRect b="100000" r="100000"/>
            </a:path>
            <a:tileRect l="-100000" t="-100000"/>
          </a:gradFill>
          <a:ln algn="ctr" cap="flat" cmpd="sng" w="25400">
            <a:solidFill>
              <a:sysClr lastClr="FFFFFF" val="window"/>
            </a:solidFill>
            <a:prstDash val="solid"/>
          </a:ln>
          <a:effectLst/>
        </p:spPr>
        <p:txBody>
          <a:bodyPr anchor="ctr" bIns="34290" lIns="68580" rIns="68580" tIns="34290"/>
          <a:lstStyle/>
          <a:p>
            <a:pPr algn="ctr">
              <a:defRPr/>
            </a:pPr>
            <a:endParaRPr kern="0" lang="en-US" sz="1350">
              <a:solidFill>
                <a:sysClr lastClr="FFFFFF" val="window"/>
              </a:solidFill>
              <a:latin panose="020f0502020204030204" typeface="Calibri"/>
            </a:endParaRPr>
          </a:p>
        </p:txBody>
      </p:sp>
      <p:sp>
        <p:nvSpPr>
          <p:cNvPr id="15" name="TextBox 14"/>
          <p:cNvSpPr txBox="1"/>
          <p:nvPr/>
        </p:nvSpPr>
        <p:spPr>
          <a:xfrm>
            <a:off x="7661275" y="3328989"/>
            <a:ext cx="1042988" cy="314325"/>
          </a:xfrm>
          <a:prstGeom prst="rect">
            <a:avLst/>
          </a:prstGeom>
          <a:noFill/>
        </p:spPr>
        <p:txBody>
          <a:bodyPr anchor="ct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z="1800">
                <a:solidFill>
                  <a:schemeClr val="tx1">
                    <a:lumMod val="65000"/>
                    <a:lumOff val="35000"/>
                  </a:schemeClr>
                </a:solidFill>
              </a:rPr>
              <a:t>Step 3</a:t>
            </a:r>
          </a:p>
        </p:txBody>
      </p:sp>
      <p:sp>
        <p:nvSpPr>
          <p:cNvPr id="16" name="TextBox 15"/>
          <p:cNvSpPr txBox="1"/>
          <p:nvPr/>
        </p:nvSpPr>
        <p:spPr>
          <a:xfrm>
            <a:off x="7661275" y="3541713"/>
            <a:ext cx="1042988" cy="577850"/>
          </a:xfrm>
          <a:prstGeom prst="rect">
            <a:avLst/>
          </a:prstGeom>
          <a:noFill/>
        </p:spPr>
        <p:txBody>
          <a:bodyPr anchor="ctr"/>
          <a:lstStyle/>
          <a:p>
            <a:pPr algn="just">
              <a:lnSpc>
                <a:spcPct val="130000"/>
              </a:lnSpc>
              <a:defRPr/>
            </a:pPr>
            <a:r>
              <a:rPr altLang="en-US" kern="0" lang="zh-CN" sz="120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rPr>
              <a:t>请在此处输入您的文本</a:t>
            </a:r>
          </a:p>
        </p:txBody>
      </p:sp>
      <p:sp>
        <p:nvSpPr>
          <p:cNvPr id="22" name="TextBox 21"/>
          <p:cNvSpPr txBox="1"/>
          <p:nvPr/>
        </p:nvSpPr>
        <p:spPr>
          <a:xfrm>
            <a:off x="6480175" y="4767263"/>
            <a:ext cx="1366838" cy="423862"/>
          </a:xfrm>
          <a:prstGeom prst="rect">
            <a:avLst/>
          </a:prstGeom>
          <a:noFill/>
        </p:spPr>
        <p:txBody>
          <a:bodyPr anchor="ct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z="2700">
                <a:solidFill>
                  <a:schemeClr val="tx1">
                    <a:lumMod val="65000"/>
                    <a:lumOff val="35000"/>
                  </a:schemeClr>
                </a:solidFill>
              </a:rPr>
              <a:t>Step 4</a:t>
            </a:r>
          </a:p>
        </p:txBody>
      </p:sp>
      <p:sp>
        <p:nvSpPr>
          <p:cNvPr id="23" name="TextBox 22"/>
          <p:cNvSpPr txBox="1"/>
          <p:nvPr/>
        </p:nvSpPr>
        <p:spPr>
          <a:xfrm>
            <a:off x="6483351" y="5133975"/>
            <a:ext cx="1368425" cy="738188"/>
          </a:xfrm>
          <a:prstGeom prst="rect">
            <a:avLst/>
          </a:prstGeom>
          <a:noFill/>
        </p:spPr>
        <p:txBody>
          <a:bodyPr anchor="ctr"/>
          <a:lstStyle/>
          <a:p>
            <a:pPr algn="just">
              <a:lnSpc>
                <a:spcPct val="130000"/>
              </a:lnSpc>
              <a:defRPr/>
            </a:pPr>
            <a:r>
              <a:rPr altLang="en-US" kern="0" lang="zh-CN" sz="120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rPr>
              <a:t>请在此处输入您的文本</a:t>
            </a:r>
          </a:p>
        </p:txBody>
      </p:sp>
      <p:sp>
        <p:nvSpPr>
          <p:cNvPr id="30" name="TextBox 29"/>
          <p:cNvSpPr txBox="1"/>
          <p:nvPr/>
        </p:nvSpPr>
        <p:spPr>
          <a:xfrm>
            <a:off x="4581525" y="5003801"/>
            <a:ext cx="1042988" cy="314325"/>
          </a:xfrm>
          <a:prstGeom prst="rect">
            <a:avLst/>
          </a:prstGeom>
          <a:noFill/>
        </p:spPr>
        <p:txBody>
          <a:bodyPr anchor="ct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z="1800">
                <a:solidFill>
                  <a:schemeClr val="tx1">
                    <a:lumMod val="65000"/>
                    <a:lumOff val="35000"/>
                  </a:schemeClr>
                </a:solidFill>
              </a:rPr>
              <a:t>Step 5</a:t>
            </a:r>
          </a:p>
        </p:txBody>
      </p:sp>
      <p:sp>
        <p:nvSpPr>
          <p:cNvPr id="31" name="TextBox 30"/>
          <p:cNvSpPr txBox="1"/>
          <p:nvPr/>
        </p:nvSpPr>
        <p:spPr>
          <a:xfrm>
            <a:off x="4581525" y="5259388"/>
            <a:ext cx="1042988" cy="577850"/>
          </a:xfrm>
          <a:prstGeom prst="rect">
            <a:avLst/>
          </a:prstGeom>
          <a:noFill/>
        </p:spPr>
        <p:txBody>
          <a:bodyPr anchor="ctr"/>
          <a:lstStyle/>
          <a:p>
            <a:pPr algn="just">
              <a:lnSpc>
                <a:spcPct val="130000"/>
              </a:lnSpc>
              <a:defRPr/>
            </a:pPr>
            <a:r>
              <a:rPr altLang="en-US" kern="0" lang="zh-CN" sz="120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rPr>
              <a:t>请在此处输入您的文本</a:t>
            </a:r>
          </a:p>
        </p:txBody>
      </p:sp>
    </p:spTree>
    <p:extLst>
      <p:ext uri="{BB962C8B-B14F-4D97-AF65-F5344CB8AC3E}">
        <p14:creationId val="23454506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11"/>
                                        </p:tgtEl>
                                        <p:attrNameLst>
                                          <p:attrName>style.visibility</p:attrName>
                                        </p:attrNameLst>
                                      </p:cBhvr>
                                      <p:to>
                                        <p:strVal val="visible"/>
                                      </p:to>
                                    </p:set>
                                    <p:animEffect filter="wheel(1)" transition="in">
                                      <p:cBhvr>
                                        <p:cTn dur="2000" id="10"/>
                                        <p:tgtEl>
                                          <p:spTgt spid="11"/>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12"/>
                                        </p:tgtEl>
                                        <p:attrNameLst>
                                          <p:attrName>style.visibility</p:attrName>
                                        </p:attrNameLst>
                                      </p:cBhvr>
                                      <p:to>
                                        <p:strVal val="visible"/>
                                      </p:to>
                                    </p:set>
                                    <p:animEffect filter="wheel(1)" transition="in">
                                      <p:cBhvr>
                                        <p:cTn dur="2000" id="13"/>
                                        <p:tgtEl>
                                          <p:spTgt spid="1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31"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1000" fill="hold" id="18"/>
                                        <p:tgtEl>
                                          <p:spTgt spid="10"/>
                                        </p:tgtEl>
                                        <p:attrNameLst>
                                          <p:attrName>ppt_w</p:attrName>
                                        </p:attrNameLst>
                                      </p:cBhvr>
                                      <p:tavLst>
                                        <p:tav tm="0">
                                          <p:val>
                                            <p:fltVal val="0"/>
                                          </p:val>
                                        </p:tav>
                                        <p:tav tm="100000">
                                          <p:val>
                                            <p:strVal val="#ppt_w"/>
                                          </p:val>
                                        </p:tav>
                                      </p:tavLst>
                                    </p:anim>
                                    <p:anim calcmode="lin" valueType="num">
                                      <p:cBhvr>
                                        <p:cTn dur="1000" fill="hold" id="19"/>
                                        <p:tgtEl>
                                          <p:spTgt spid="10"/>
                                        </p:tgtEl>
                                        <p:attrNameLst>
                                          <p:attrName>ppt_h</p:attrName>
                                        </p:attrNameLst>
                                      </p:cBhvr>
                                      <p:tavLst>
                                        <p:tav tm="0">
                                          <p:val>
                                            <p:fltVal val="0"/>
                                          </p:val>
                                        </p:tav>
                                        <p:tav tm="100000">
                                          <p:val>
                                            <p:strVal val="#ppt_h"/>
                                          </p:val>
                                        </p:tav>
                                      </p:tavLst>
                                    </p:anim>
                                    <p:anim calcmode="lin" valueType="num">
                                      <p:cBhvr>
                                        <p:cTn dur="1000" fill="hold" id="20"/>
                                        <p:tgtEl>
                                          <p:spTgt spid="10"/>
                                        </p:tgtEl>
                                        <p:attrNameLst>
                                          <p:attrName>style.rotation</p:attrName>
                                        </p:attrNameLst>
                                      </p:cBhvr>
                                      <p:tavLst>
                                        <p:tav tm="0">
                                          <p:val>
                                            <p:fltVal val="90"/>
                                          </p:val>
                                        </p:tav>
                                        <p:tav tm="100000">
                                          <p:val>
                                            <p:fltVal val="0"/>
                                          </p:val>
                                        </p:tav>
                                      </p:tavLst>
                                    </p:anim>
                                    <p:animEffect filter="fade" transition="in">
                                      <p:cBhvr>
                                        <p:cTn dur="1000" id="21"/>
                                        <p:tgtEl>
                                          <p:spTgt spid="10"/>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fltVal val="0"/>
                                          </p:val>
                                        </p:tav>
                                        <p:tav tm="100000">
                                          <p:val>
                                            <p:strVal val="#ppt_w"/>
                                          </p:val>
                                        </p:tav>
                                      </p:tavLst>
                                    </p:anim>
                                    <p:anim calcmode="lin" valueType="num">
                                      <p:cBhvr>
                                        <p:cTn dur="1000" fill="hold" id="25"/>
                                        <p:tgtEl>
                                          <p:spTgt spid="6"/>
                                        </p:tgtEl>
                                        <p:attrNameLst>
                                          <p:attrName>ppt_h</p:attrName>
                                        </p:attrNameLst>
                                      </p:cBhvr>
                                      <p:tavLst>
                                        <p:tav tm="0">
                                          <p:val>
                                            <p:fltVal val="0"/>
                                          </p:val>
                                        </p:tav>
                                        <p:tav tm="100000">
                                          <p:val>
                                            <p:strVal val="#ppt_h"/>
                                          </p:val>
                                        </p:tav>
                                      </p:tavLst>
                                    </p:anim>
                                    <p:anim calcmode="lin" valueType="num">
                                      <p:cBhvr>
                                        <p:cTn dur="1000" fill="hold" id="26"/>
                                        <p:tgtEl>
                                          <p:spTgt spid="6"/>
                                        </p:tgtEl>
                                        <p:attrNameLst>
                                          <p:attrName>style.rotation</p:attrName>
                                        </p:attrNameLst>
                                      </p:cBhvr>
                                      <p:tavLst>
                                        <p:tav tm="0">
                                          <p:val>
                                            <p:fltVal val="90"/>
                                          </p:val>
                                        </p:tav>
                                        <p:tav tm="100000">
                                          <p:val>
                                            <p:fltVal val="0"/>
                                          </p:val>
                                        </p:tav>
                                      </p:tavLst>
                                    </p:anim>
                                    <p:animEffect filter="fade" transition="in">
                                      <p:cBhvr>
                                        <p:cTn dur="1000" id="27"/>
                                        <p:tgtEl>
                                          <p:spTgt spid="6"/>
                                        </p:tgtEl>
                                      </p:cBhvr>
                                    </p:animEffect>
                                  </p:childTnLst>
                                </p:cTn>
                              </p:par>
                              <p:par>
                                <p:cTn fill="hold" grpId="0" id="28" nodeType="withEffect" presetClass="entr" presetID="31"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1000" fill="hold" id="30"/>
                                        <p:tgtEl>
                                          <p:spTgt spid="13"/>
                                        </p:tgtEl>
                                        <p:attrNameLst>
                                          <p:attrName>ppt_w</p:attrName>
                                        </p:attrNameLst>
                                      </p:cBhvr>
                                      <p:tavLst>
                                        <p:tav tm="0">
                                          <p:val>
                                            <p:fltVal val="0"/>
                                          </p:val>
                                        </p:tav>
                                        <p:tav tm="100000">
                                          <p:val>
                                            <p:strVal val="#ppt_w"/>
                                          </p:val>
                                        </p:tav>
                                      </p:tavLst>
                                    </p:anim>
                                    <p:anim calcmode="lin" valueType="num">
                                      <p:cBhvr>
                                        <p:cTn dur="1000" fill="hold" id="31"/>
                                        <p:tgtEl>
                                          <p:spTgt spid="13"/>
                                        </p:tgtEl>
                                        <p:attrNameLst>
                                          <p:attrName>ppt_h</p:attrName>
                                        </p:attrNameLst>
                                      </p:cBhvr>
                                      <p:tavLst>
                                        <p:tav tm="0">
                                          <p:val>
                                            <p:fltVal val="0"/>
                                          </p:val>
                                        </p:tav>
                                        <p:tav tm="100000">
                                          <p:val>
                                            <p:strVal val="#ppt_h"/>
                                          </p:val>
                                        </p:tav>
                                      </p:tavLst>
                                    </p:anim>
                                    <p:anim calcmode="lin" valueType="num">
                                      <p:cBhvr>
                                        <p:cTn dur="1000" fill="hold" id="32"/>
                                        <p:tgtEl>
                                          <p:spTgt spid="13"/>
                                        </p:tgtEl>
                                        <p:attrNameLst>
                                          <p:attrName>style.rotation</p:attrName>
                                        </p:attrNameLst>
                                      </p:cBhvr>
                                      <p:tavLst>
                                        <p:tav tm="0">
                                          <p:val>
                                            <p:fltVal val="90"/>
                                          </p:val>
                                        </p:tav>
                                        <p:tav tm="100000">
                                          <p:val>
                                            <p:fltVal val="0"/>
                                          </p:val>
                                        </p:tav>
                                      </p:tavLst>
                                    </p:anim>
                                    <p:animEffect filter="fade" transition="in">
                                      <p:cBhvr>
                                        <p:cTn dur="1000" id="33"/>
                                        <p:tgtEl>
                                          <p:spTgt spid="13"/>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p:cTn dur="1000" fill="hold" id="36"/>
                                        <p:tgtEl>
                                          <p:spTgt spid="14"/>
                                        </p:tgtEl>
                                        <p:attrNameLst>
                                          <p:attrName>ppt_w</p:attrName>
                                        </p:attrNameLst>
                                      </p:cBhvr>
                                      <p:tavLst>
                                        <p:tav tm="0">
                                          <p:val>
                                            <p:fltVal val="0"/>
                                          </p:val>
                                        </p:tav>
                                        <p:tav tm="100000">
                                          <p:val>
                                            <p:strVal val="#ppt_w"/>
                                          </p:val>
                                        </p:tav>
                                      </p:tavLst>
                                    </p:anim>
                                    <p:anim calcmode="lin" valueType="num">
                                      <p:cBhvr>
                                        <p:cTn dur="1000" fill="hold" id="37"/>
                                        <p:tgtEl>
                                          <p:spTgt spid="14"/>
                                        </p:tgtEl>
                                        <p:attrNameLst>
                                          <p:attrName>ppt_h</p:attrName>
                                        </p:attrNameLst>
                                      </p:cBhvr>
                                      <p:tavLst>
                                        <p:tav tm="0">
                                          <p:val>
                                            <p:fltVal val="0"/>
                                          </p:val>
                                        </p:tav>
                                        <p:tav tm="100000">
                                          <p:val>
                                            <p:strVal val="#ppt_h"/>
                                          </p:val>
                                        </p:tav>
                                      </p:tavLst>
                                    </p:anim>
                                    <p:anim calcmode="lin" valueType="num">
                                      <p:cBhvr>
                                        <p:cTn dur="1000" fill="hold" id="38"/>
                                        <p:tgtEl>
                                          <p:spTgt spid="14"/>
                                        </p:tgtEl>
                                        <p:attrNameLst>
                                          <p:attrName>style.rotation</p:attrName>
                                        </p:attrNameLst>
                                      </p:cBhvr>
                                      <p:tavLst>
                                        <p:tav tm="0">
                                          <p:val>
                                            <p:fltVal val="90"/>
                                          </p:val>
                                        </p:tav>
                                        <p:tav tm="100000">
                                          <p:val>
                                            <p:fltVal val="0"/>
                                          </p:val>
                                        </p:tav>
                                      </p:tavLst>
                                    </p:anim>
                                    <p:animEffect filter="fade" transition="in">
                                      <p:cBhvr>
                                        <p:cTn dur="1000" id="39"/>
                                        <p:tgtEl>
                                          <p:spTgt spid="14"/>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53" presetSubtype="0">
                                  <p:stCondLst>
                                    <p:cond delay="0"/>
                                  </p:stCondLst>
                                  <p:childTnLst>
                                    <p:set>
                                      <p:cBhvr>
                                        <p:cTn dur="1" fill="hold" id="43">
                                          <p:stCondLst>
                                            <p:cond delay="0"/>
                                          </p:stCondLst>
                                        </p:cTn>
                                        <p:tgtEl>
                                          <p:spTgt spid="4"/>
                                        </p:tgtEl>
                                        <p:attrNameLst>
                                          <p:attrName>style.visibility</p:attrName>
                                        </p:attrNameLst>
                                      </p:cBhvr>
                                      <p:to>
                                        <p:strVal val="visible"/>
                                      </p:to>
                                    </p:set>
                                    <p:anim calcmode="lin" valueType="num">
                                      <p:cBhvr>
                                        <p:cTn dur="500" fill="hold" id="44"/>
                                        <p:tgtEl>
                                          <p:spTgt spid="4"/>
                                        </p:tgtEl>
                                        <p:attrNameLst>
                                          <p:attrName>ppt_w</p:attrName>
                                        </p:attrNameLst>
                                      </p:cBhvr>
                                      <p:tavLst>
                                        <p:tav tm="0">
                                          <p:val>
                                            <p:fltVal val="0"/>
                                          </p:val>
                                        </p:tav>
                                        <p:tav tm="100000">
                                          <p:val>
                                            <p:strVal val="#ppt_w"/>
                                          </p:val>
                                        </p:tav>
                                      </p:tavLst>
                                    </p:anim>
                                    <p:anim calcmode="lin" valueType="num">
                                      <p:cBhvr>
                                        <p:cTn dur="500" fill="hold" id="45"/>
                                        <p:tgtEl>
                                          <p:spTgt spid="4"/>
                                        </p:tgtEl>
                                        <p:attrNameLst>
                                          <p:attrName>ppt_h</p:attrName>
                                        </p:attrNameLst>
                                      </p:cBhvr>
                                      <p:tavLst>
                                        <p:tav tm="0">
                                          <p:val>
                                            <p:fltVal val="0"/>
                                          </p:val>
                                        </p:tav>
                                        <p:tav tm="100000">
                                          <p:val>
                                            <p:strVal val="#ppt_h"/>
                                          </p:val>
                                        </p:tav>
                                      </p:tavLst>
                                    </p:anim>
                                    <p:animEffect filter="fade" transition="in">
                                      <p:cBhvr>
                                        <p:cTn dur="500" id="46"/>
                                        <p:tgtEl>
                                          <p:spTgt spid="4"/>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p:cTn dur="500" fill="hold" id="49"/>
                                        <p:tgtEl>
                                          <p:spTgt spid="15"/>
                                        </p:tgtEl>
                                        <p:attrNameLst>
                                          <p:attrName>ppt_w</p:attrName>
                                        </p:attrNameLst>
                                      </p:cBhvr>
                                      <p:tavLst>
                                        <p:tav tm="0">
                                          <p:val>
                                            <p:fltVal val="0"/>
                                          </p:val>
                                        </p:tav>
                                        <p:tav tm="100000">
                                          <p:val>
                                            <p:strVal val="#ppt_w"/>
                                          </p:val>
                                        </p:tav>
                                      </p:tavLst>
                                    </p:anim>
                                    <p:anim calcmode="lin" valueType="num">
                                      <p:cBhvr>
                                        <p:cTn dur="500" fill="hold" id="50"/>
                                        <p:tgtEl>
                                          <p:spTgt spid="15"/>
                                        </p:tgtEl>
                                        <p:attrNameLst>
                                          <p:attrName>ppt_h</p:attrName>
                                        </p:attrNameLst>
                                      </p:cBhvr>
                                      <p:tavLst>
                                        <p:tav tm="0">
                                          <p:val>
                                            <p:fltVal val="0"/>
                                          </p:val>
                                        </p:tav>
                                        <p:tav tm="100000">
                                          <p:val>
                                            <p:strVal val="#ppt_h"/>
                                          </p:val>
                                        </p:tav>
                                      </p:tavLst>
                                    </p:anim>
                                    <p:animEffect filter="fade" transition="in">
                                      <p:cBhvr>
                                        <p:cTn dur="500" id="51"/>
                                        <p:tgtEl>
                                          <p:spTgt spid="15"/>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p:cTn dur="500" fill="hold" id="54"/>
                                        <p:tgtEl>
                                          <p:spTgt spid="16"/>
                                        </p:tgtEl>
                                        <p:attrNameLst>
                                          <p:attrName>ppt_w</p:attrName>
                                        </p:attrNameLst>
                                      </p:cBhvr>
                                      <p:tavLst>
                                        <p:tav tm="0">
                                          <p:val>
                                            <p:fltVal val="0"/>
                                          </p:val>
                                        </p:tav>
                                        <p:tav tm="100000">
                                          <p:val>
                                            <p:strVal val="#ppt_w"/>
                                          </p:val>
                                        </p:tav>
                                      </p:tavLst>
                                    </p:anim>
                                    <p:anim calcmode="lin" valueType="num">
                                      <p:cBhvr>
                                        <p:cTn dur="500" fill="hold" id="55"/>
                                        <p:tgtEl>
                                          <p:spTgt spid="16"/>
                                        </p:tgtEl>
                                        <p:attrNameLst>
                                          <p:attrName>ppt_h</p:attrName>
                                        </p:attrNameLst>
                                      </p:cBhvr>
                                      <p:tavLst>
                                        <p:tav tm="0">
                                          <p:val>
                                            <p:fltVal val="0"/>
                                          </p:val>
                                        </p:tav>
                                        <p:tav tm="100000">
                                          <p:val>
                                            <p:strVal val="#ppt_h"/>
                                          </p:val>
                                        </p:tav>
                                      </p:tavLst>
                                    </p:anim>
                                    <p:animEffect filter="fade" transition="in">
                                      <p:cBhvr>
                                        <p:cTn dur="500" id="56"/>
                                        <p:tgtEl>
                                          <p:spTgt spid="16"/>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19"/>
                                        </p:tgtEl>
                                        <p:attrNameLst>
                                          <p:attrName>style.visibility</p:attrName>
                                        </p:attrNameLst>
                                      </p:cBhvr>
                                      <p:to>
                                        <p:strVal val="visible"/>
                                      </p:to>
                                    </p:set>
                                    <p:anim calcmode="lin" valueType="num">
                                      <p:cBhvr>
                                        <p:cTn dur="500" fill="hold" id="59"/>
                                        <p:tgtEl>
                                          <p:spTgt spid="19"/>
                                        </p:tgtEl>
                                        <p:attrNameLst>
                                          <p:attrName>ppt_w</p:attrName>
                                        </p:attrNameLst>
                                      </p:cBhvr>
                                      <p:tavLst>
                                        <p:tav tm="0">
                                          <p:val>
                                            <p:fltVal val="0"/>
                                          </p:val>
                                        </p:tav>
                                        <p:tav tm="100000">
                                          <p:val>
                                            <p:strVal val="#ppt_w"/>
                                          </p:val>
                                        </p:tav>
                                      </p:tavLst>
                                    </p:anim>
                                    <p:anim calcmode="lin" valueType="num">
                                      <p:cBhvr>
                                        <p:cTn dur="500" fill="hold" id="60"/>
                                        <p:tgtEl>
                                          <p:spTgt spid="19"/>
                                        </p:tgtEl>
                                        <p:attrNameLst>
                                          <p:attrName>ppt_h</p:attrName>
                                        </p:attrNameLst>
                                      </p:cBhvr>
                                      <p:tavLst>
                                        <p:tav tm="0">
                                          <p:val>
                                            <p:fltVal val="0"/>
                                          </p:val>
                                        </p:tav>
                                        <p:tav tm="100000">
                                          <p:val>
                                            <p:strVal val="#ppt_h"/>
                                          </p:val>
                                        </p:tav>
                                      </p:tavLst>
                                    </p:anim>
                                    <p:animEffect filter="fade" transition="in">
                                      <p:cBhvr>
                                        <p:cTn dur="500" id="61"/>
                                        <p:tgtEl>
                                          <p:spTgt spid="19"/>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22" presetSubtype="4">
                                  <p:stCondLst>
                                    <p:cond delay="0"/>
                                  </p:stCondLst>
                                  <p:childTnLst>
                                    <p:set>
                                      <p:cBhvr>
                                        <p:cTn dur="1" fill="hold" id="65">
                                          <p:stCondLst>
                                            <p:cond delay="0"/>
                                          </p:stCondLst>
                                        </p:cTn>
                                        <p:tgtEl>
                                          <p:spTgt spid="20"/>
                                        </p:tgtEl>
                                        <p:attrNameLst>
                                          <p:attrName>style.visibility</p:attrName>
                                        </p:attrNameLst>
                                      </p:cBhvr>
                                      <p:to>
                                        <p:strVal val="visible"/>
                                      </p:to>
                                    </p:set>
                                    <p:animEffect filter="wipe(down)" transition="in">
                                      <p:cBhvr>
                                        <p:cTn dur="500" id="66"/>
                                        <p:tgtEl>
                                          <p:spTgt spid="20"/>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22"/>
                                        </p:tgtEl>
                                        <p:attrNameLst>
                                          <p:attrName>style.visibility</p:attrName>
                                        </p:attrNameLst>
                                      </p:cBhvr>
                                      <p:to>
                                        <p:strVal val="visible"/>
                                      </p:to>
                                    </p:set>
                                    <p:animEffect filter="wipe(down)" transition="in">
                                      <p:cBhvr>
                                        <p:cTn dur="500" id="69"/>
                                        <p:tgtEl>
                                          <p:spTgt spid="22"/>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23"/>
                                        </p:tgtEl>
                                        <p:attrNameLst>
                                          <p:attrName>style.visibility</p:attrName>
                                        </p:attrNameLst>
                                      </p:cBhvr>
                                      <p:to>
                                        <p:strVal val="visible"/>
                                      </p:to>
                                    </p:set>
                                    <p:animEffect filter="wipe(down)" transition="in">
                                      <p:cBhvr>
                                        <p:cTn dur="500" id="72"/>
                                        <p:tgtEl>
                                          <p:spTgt spid="23"/>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26"/>
                                        </p:tgtEl>
                                        <p:attrNameLst>
                                          <p:attrName>style.visibility</p:attrName>
                                        </p:attrNameLst>
                                      </p:cBhvr>
                                      <p:to>
                                        <p:strVal val="visible"/>
                                      </p:to>
                                    </p:set>
                                    <p:animEffect filter="wipe(down)" transition="in">
                                      <p:cBhvr>
                                        <p:cTn dur="500" id="75"/>
                                        <p:tgtEl>
                                          <p:spTgt spid="26"/>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grpId="1" id="78" nodeType="clickEffect" presetClass="entr" presetID="25" presetSubtype="0">
                                  <p:stCondLst>
                                    <p:cond delay="0"/>
                                  </p:stCondLst>
                                  <p:childTnLst>
                                    <p:set>
                                      <p:cBhvr>
                                        <p:cTn dur="1" fill="hold" id="79">
                                          <p:stCondLst>
                                            <p:cond delay="0"/>
                                          </p:stCondLst>
                                        </p:cTn>
                                        <p:tgtEl>
                                          <p:spTgt spid="26"/>
                                        </p:tgtEl>
                                        <p:attrNameLst>
                                          <p:attrName>style.visibility</p:attrName>
                                        </p:attrNameLst>
                                      </p:cBhvr>
                                      <p:to>
                                        <p:strVal val="visible"/>
                                      </p:to>
                                    </p:set>
                                    <p:anim calcmode="lin" valueType="num">
                                      <p:cBhvr>
                                        <p:cTn decel="50000" dur="500" fill="hold" id="80">
                                          <p:stCondLst>
                                            <p:cond delay="0"/>
                                          </p:stCondLst>
                                        </p:cTn>
                                        <p:tgtEl>
                                          <p:spTgt spid="26"/>
                                        </p:tgtEl>
                                        <p:attrNameLst>
                                          <p:attrName>style.rotation</p:attrName>
                                        </p:attrNameLst>
                                      </p:cBhvr>
                                      <p:tavLst>
                                        <p:tav tm="0">
                                          <p:val>
                                            <p:fltVal val="-90"/>
                                          </p:val>
                                        </p:tav>
                                        <p:tav tm="100000">
                                          <p:val>
                                            <p:fltVal val="0"/>
                                          </p:val>
                                        </p:tav>
                                      </p:tavLst>
                                    </p:anim>
                                    <p:anim calcmode="lin" valueType="num">
                                      <p:cBhvr>
                                        <p:cTn decel="50000" dur="500" fill="hold" id="81">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accel="50000" dur="500" fill="hold" id="82">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dur="1000" fill="hold" id="83"/>
                                        <p:tgtEl>
                                          <p:spTgt spid="26"/>
                                        </p:tgtEl>
                                        <p:attrNameLst>
                                          <p:attrName>ppt_h</p:attrName>
                                        </p:attrNameLst>
                                      </p:cBhvr>
                                      <p:tavLst>
                                        <p:tav tm="0">
                                          <p:val>
                                            <p:strVal val="#ppt_h"/>
                                          </p:val>
                                        </p:tav>
                                        <p:tav tm="100000">
                                          <p:val>
                                            <p:strVal val="#ppt_h"/>
                                          </p:val>
                                        </p:tav>
                                      </p:tavLst>
                                    </p:anim>
                                    <p:anim calcmode="lin" valueType="num">
                                      <p:cBhvr>
                                        <p:cTn decel="50000" dur="500" fill="hold" id="84">
                                          <p:stCondLst>
                                            <p:cond delay="0"/>
                                          </p:stCondLst>
                                        </p:cTn>
                                        <p:tgtEl>
                                          <p:spTgt spid="26"/>
                                        </p:tgtEl>
                                        <p:attrNameLst>
                                          <p:attrName>ppt_x</p:attrName>
                                        </p:attrNameLst>
                                      </p:cBhvr>
                                      <p:tavLst>
                                        <p:tav tm="0">
                                          <p:val>
                                            <p:strVal val="#ppt_x+.4"/>
                                          </p:val>
                                        </p:tav>
                                        <p:tav tm="100000">
                                          <p:val>
                                            <p:strVal val="#ppt_x"/>
                                          </p:val>
                                        </p:tav>
                                      </p:tavLst>
                                    </p:anim>
                                    <p:anim calcmode="lin" valueType="num">
                                      <p:cBhvr>
                                        <p:cTn decel="50000" dur="500" fill="hold" id="85">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accel="50000" dur="500" fill="hold" id="86">
                                          <p:stCondLst>
                                            <p:cond delay="500"/>
                                          </p:stCondLst>
                                        </p:cTn>
                                        <p:tgtEl>
                                          <p:spTgt spid="26"/>
                                        </p:tgtEl>
                                        <p:attrNameLst>
                                          <p:attrName>ppt_y</p:attrName>
                                        </p:attrNameLst>
                                      </p:cBhvr>
                                      <p:tavLst>
                                        <p:tav tm="0">
                                          <p:val>
                                            <p:strVal val="#ppt_y+.1"/>
                                          </p:val>
                                        </p:tav>
                                        <p:tav tm="100000">
                                          <p:val>
                                            <p:strVal val="#ppt_y"/>
                                          </p:val>
                                        </p:tav>
                                      </p:tavLst>
                                    </p:anim>
                                    <p:animEffect filter="fade" transition="in">
                                      <p:cBhvr>
                                        <p:cTn decel="50000" dur="1000" id="87">
                                          <p:stCondLst>
                                            <p:cond delay="0"/>
                                          </p:stCondLst>
                                        </p:cTn>
                                        <p:tgtEl>
                                          <p:spTgt spid="26"/>
                                        </p:tgtEl>
                                      </p:cBhvr>
                                    </p:animEffect>
                                  </p:childTnLst>
                                </p:cTn>
                              </p:par>
                              <p:par>
                                <p:cTn fill="hold" grpId="0" id="88" nodeType="withEffect" presetClass="entr" presetID="25" presetSubtype="0">
                                  <p:stCondLst>
                                    <p:cond delay="0"/>
                                  </p:stCondLst>
                                  <p:childTnLst>
                                    <p:set>
                                      <p:cBhvr>
                                        <p:cTn dur="1" fill="hold" id="89">
                                          <p:stCondLst>
                                            <p:cond delay="0"/>
                                          </p:stCondLst>
                                        </p:cTn>
                                        <p:tgtEl>
                                          <p:spTgt spid="30"/>
                                        </p:tgtEl>
                                        <p:attrNameLst>
                                          <p:attrName>style.visibility</p:attrName>
                                        </p:attrNameLst>
                                      </p:cBhvr>
                                      <p:to>
                                        <p:strVal val="visible"/>
                                      </p:to>
                                    </p:set>
                                    <p:anim calcmode="lin" valueType="num">
                                      <p:cBhvr>
                                        <p:cTn decel="50000" dur="500" fill="hold" id="90">
                                          <p:stCondLst>
                                            <p:cond delay="0"/>
                                          </p:stCondLst>
                                        </p:cTn>
                                        <p:tgtEl>
                                          <p:spTgt spid="30"/>
                                        </p:tgtEl>
                                        <p:attrNameLst>
                                          <p:attrName>style.rotation</p:attrName>
                                        </p:attrNameLst>
                                      </p:cBhvr>
                                      <p:tavLst>
                                        <p:tav tm="0">
                                          <p:val>
                                            <p:fltVal val="-90"/>
                                          </p:val>
                                        </p:tav>
                                        <p:tav tm="100000">
                                          <p:val>
                                            <p:fltVal val="0"/>
                                          </p:val>
                                        </p:tav>
                                      </p:tavLst>
                                    </p:anim>
                                    <p:anim calcmode="lin" valueType="num">
                                      <p:cBhvr>
                                        <p:cTn decel="50000" dur="500" fill="hold" id="91">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accel="50000" dur="500" fill="hold" id="92">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dur="1000" fill="hold" id="93"/>
                                        <p:tgtEl>
                                          <p:spTgt spid="30"/>
                                        </p:tgtEl>
                                        <p:attrNameLst>
                                          <p:attrName>ppt_h</p:attrName>
                                        </p:attrNameLst>
                                      </p:cBhvr>
                                      <p:tavLst>
                                        <p:tav tm="0">
                                          <p:val>
                                            <p:strVal val="#ppt_h"/>
                                          </p:val>
                                        </p:tav>
                                        <p:tav tm="100000">
                                          <p:val>
                                            <p:strVal val="#ppt_h"/>
                                          </p:val>
                                        </p:tav>
                                      </p:tavLst>
                                    </p:anim>
                                    <p:anim calcmode="lin" valueType="num">
                                      <p:cBhvr>
                                        <p:cTn decel="50000" dur="500" fill="hold" id="94">
                                          <p:stCondLst>
                                            <p:cond delay="0"/>
                                          </p:stCondLst>
                                        </p:cTn>
                                        <p:tgtEl>
                                          <p:spTgt spid="30"/>
                                        </p:tgtEl>
                                        <p:attrNameLst>
                                          <p:attrName>ppt_x</p:attrName>
                                        </p:attrNameLst>
                                      </p:cBhvr>
                                      <p:tavLst>
                                        <p:tav tm="0">
                                          <p:val>
                                            <p:strVal val="#ppt_x+.4"/>
                                          </p:val>
                                        </p:tav>
                                        <p:tav tm="100000">
                                          <p:val>
                                            <p:strVal val="#ppt_x"/>
                                          </p:val>
                                        </p:tav>
                                      </p:tavLst>
                                    </p:anim>
                                    <p:anim calcmode="lin" valueType="num">
                                      <p:cBhvr>
                                        <p:cTn decel="50000" dur="500" fill="hold" id="95">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accel="50000" dur="500" fill="hold" id="96">
                                          <p:stCondLst>
                                            <p:cond delay="500"/>
                                          </p:stCondLst>
                                        </p:cTn>
                                        <p:tgtEl>
                                          <p:spTgt spid="30"/>
                                        </p:tgtEl>
                                        <p:attrNameLst>
                                          <p:attrName>ppt_y</p:attrName>
                                        </p:attrNameLst>
                                      </p:cBhvr>
                                      <p:tavLst>
                                        <p:tav tm="0">
                                          <p:val>
                                            <p:strVal val="#ppt_y+.1"/>
                                          </p:val>
                                        </p:tav>
                                        <p:tav tm="100000">
                                          <p:val>
                                            <p:strVal val="#ppt_y"/>
                                          </p:val>
                                        </p:tav>
                                      </p:tavLst>
                                    </p:anim>
                                    <p:animEffect filter="fade" transition="in">
                                      <p:cBhvr>
                                        <p:cTn decel="50000" dur="1000" id="97">
                                          <p:stCondLst>
                                            <p:cond delay="0"/>
                                          </p:stCondLst>
                                        </p:cTn>
                                        <p:tgtEl>
                                          <p:spTgt spid="30"/>
                                        </p:tgtEl>
                                      </p:cBhvr>
                                    </p:animEffect>
                                  </p:childTnLst>
                                </p:cTn>
                              </p:par>
                              <p:par>
                                <p:cTn fill="hold" grpId="0" id="98" nodeType="withEffect" presetClass="entr" presetID="25" presetSubtype="0">
                                  <p:stCondLst>
                                    <p:cond delay="0"/>
                                  </p:stCondLst>
                                  <p:childTnLst>
                                    <p:set>
                                      <p:cBhvr>
                                        <p:cTn dur="1" fill="hold" id="99">
                                          <p:stCondLst>
                                            <p:cond delay="0"/>
                                          </p:stCondLst>
                                        </p:cTn>
                                        <p:tgtEl>
                                          <p:spTgt spid="31"/>
                                        </p:tgtEl>
                                        <p:attrNameLst>
                                          <p:attrName>style.visibility</p:attrName>
                                        </p:attrNameLst>
                                      </p:cBhvr>
                                      <p:to>
                                        <p:strVal val="visible"/>
                                      </p:to>
                                    </p:set>
                                    <p:anim calcmode="lin" valueType="num">
                                      <p:cBhvr>
                                        <p:cTn decel="50000" dur="500" fill="hold" id="100">
                                          <p:stCondLst>
                                            <p:cond delay="0"/>
                                          </p:stCondLst>
                                        </p:cTn>
                                        <p:tgtEl>
                                          <p:spTgt spid="31"/>
                                        </p:tgtEl>
                                        <p:attrNameLst>
                                          <p:attrName>style.rotation</p:attrName>
                                        </p:attrNameLst>
                                      </p:cBhvr>
                                      <p:tavLst>
                                        <p:tav tm="0">
                                          <p:val>
                                            <p:fltVal val="-90"/>
                                          </p:val>
                                        </p:tav>
                                        <p:tav tm="100000">
                                          <p:val>
                                            <p:fltVal val="0"/>
                                          </p:val>
                                        </p:tav>
                                      </p:tavLst>
                                    </p:anim>
                                    <p:anim calcmode="lin" valueType="num">
                                      <p:cBhvr>
                                        <p:cTn decel="50000" dur="500" fill="hold" id="101">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accel="50000" dur="500" fill="hold" id="102">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dur="1000" fill="hold" id="103"/>
                                        <p:tgtEl>
                                          <p:spTgt spid="31"/>
                                        </p:tgtEl>
                                        <p:attrNameLst>
                                          <p:attrName>ppt_h</p:attrName>
                                        </p:attrNameLst>
                                      </p:cBhvr>
                                      <p:tavLst>
                                        <p:tav tm="0">
                                          <p:val>
                                            <p:strVal val="#ppt_h"/>
                                          </p:val>
                                        </p:tav>
                                        <p:tav tm="100000">
                                          <p:val>
                                            <p:strVal val="#ppt_h"/>
                                          </p:val>
                                        </p:tav>
                                      </p:tavLst>
                                    </p:anim>
                                    <p:anim calcmode="lin" valueType="num">
                                      <p:cBhvr>
                                        <p:cTn decel="50000" dur="500" fill="hold" id="104">
                                          <p:stCondLst>
                                            <p:cond delay="0"/>
                                          </p:stCondLst>
                                        </p:cTn>
                                        <p:tgtEl>
                                          <p:spTgt spid="31"/>
                                        </p:tgtEl>
                                        <p:attrNameLst>
                                          <p:attrName>ppt_x</p:attrName>
                                        </p:attrNameLst>
                                      </p:cBhvr>
                                      <p:tavLst>
                                        <p:tav tm="0">
                                          <p:val>
                                            <p:strVal val="#ppt_x+.4"/>
                                          </p:val>
                                        </p:tav>
                                        <p:tav tm="100000">
                                          <p:val>
                                            <p:strVal val="#ppt_x"/>
                                          </p:val>
                                        </p:tav>
                                      </p:tavLst>
                                    </p:anim>
                                    <p:anim calcmode="lin" valueType="num">
                                      <p:cBhvr>
                                        <p:cTn decel="50000" dur="500" fill="hold" id="105">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accel="50000" dur="500" fill="hold" id="106">
                                          <p:stCondLst>
                                            <p:cond delay="500"/>
                                          </p:stCondLst>
                                        </p:cTn>
                                        <p:tgtEl>
                                          <p:spTgt spid="31"/>
                                        </p:tgtEl>
                                        <p:attrNameLst>
                                          <p:attrName>ppt_y</p:attrName>
                                        </p:attrNameLst>
                                      </p:cBhvr>
                                      <p:tavLst>
                                        <p:tav tm="0">
                                          <p:val>
                                            <p:strVal val="#ppt_y+.1"/>
                                          </p:val>
                                        </p:tav>
                                        <p:tav tm="100000">
                                          <p:val>
                                            <p:strVal val="#ppt_y"/>
                                          </p:val>
                                        </p:tav>
                                      </p:tavLst>
                                    </p:anim>
                                    <p:animEffect filter="fade" transition="in">
                                      <p:cBhvr>
                                        <p:cTn decel="50000" dur="1000" id="107">
                                          <p:stCondLst>
                                            <p:cond delay="0"/>
                                          </p:stCondLst>
                                        </p:cTn>
                                        <p:tgtEl>
                                          <p:spTgt spid="31"/>
                                        </p:tgtEl>
                                      </p:cBhvr>
                                    </p:animEffect>
                                  </p:childTnLst>
                                </p:cTn>
                              </p:par>
                            </p:childTnLst>
                          </p:cTn>
                        </p:par>
                      </p:childTnLst>
                    </p:cTn>
                  </p:par>
                  <p:par>
                    <p:cTn fill="hold" id="108" nodeType="clickPar">
                      <p:stCondLst>
                        <p:cond delay="indefinite"/>
                      </p:stCondLst>
                      <p:childTnLst>
                        <p:par>
                          <p:cTn fill="hold" id="109" nodeType="afterGroup">
                            <p:stCondLst>
                              <p:cond delay="0"/>
                            </p:stCondLst>
                            <p:childTnLst>
                              <p:par>
                                <p:cTn fill="hold" grpId="0" id="110" nodeType="clickEffect" presetClass="entr" presetID="42" presetSubtype="0">
                                  <p:stCondLst>
                                    <p:cond delay="0"/>
                                  </p:stCondLst>
                                  <p:childTnLst>
                                    <p:set>
                                      <p:cBhvr>
                                        <p:cTn dur="1" fill="hold" id="111">
                                          <p:stCondLst>
                                            <p:cond delay="0"/>
                                          </p:stCondLst>
                                        </p:cTn>
                                        <p:tgtEl>
                                          <p:spTgt spid="29"/>
                                        </p:tgtEl>
                                        <p:attrNameLst>
                                          <p:attrName>style.visibility</p:attrName>
                                        </p:attrNameLst>
                                      </p:cBhvr>
                                      <p:to>
                                        <p:strVal val="visible"/>
                                      </p:to>
                                    </p:set>
                                    <p:animEffect filter="fade" transition="in">
                                      <p:cBhvr>
                                        <p:cTn dur="1000" id="112"/>
                                        <p:tgtEl>
                                          <p:spTgt spid="29"/>
                                        </p:tgtEl>
                                      </p:cBhvr>
                                    </p:animEffect>
                                    <p:anim calcmode="lin" valueType="num">
                                      <p:cBhvr>
                                        <p:cTn dur="1000" fill="hold" id="113"/>
                                        <p:tgtEl>
                                          <p:spTgt spid="29"/>
                                        </p:tgtEl>
                                        <p:attrNameLst>
                                          <p:attrName>ppt_x</p:attrName>
                                        </p:attrNameLst>
                                      </p:cBhvr>
                                      <p:tavLst>
                                        <p:tav tm="0">
                                          <p:val>
                                            <p:strVal val="#ppt_x"/>
                                          </p:val>
                                        </p:tav>
                                        <p:tav tm="100000">
                                          <p:val>
                                            <p:strVal val="#ppt_x"/>
                                          </p:val>
                                        </p:tav>
                                      </p:tavLst>
                                    </p:anim>
                                    <p:anim calcmode="lin" valueType="num">
                                      <p:cBhvr>
                                        <p:cTn dur="1000" fill="hold" id="11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0"/>
      <p:bldP grpId="0" spid="26"/>
      <p:bldP grpId="1" spid="26"/>
      <p:bldP grpId="0" spid="2"/>
      <p:bldP grpId="0" spid="4"/>
      <p:bldP grpId="0" spid="6"/>
      <p:bldP grpId="0" spid="10"/>
      <p:bldP grpId="0" spid="11"/>
      <p:bldP grpId="0" spid="12"/>
      <p:bldP grpId="0" spid="13"/>
      <p:bldP grpId="0" spid="14"/>
      <p:bldP grpId="0" spid="19"/>
      <p:bldP grpId="0" spid="15"/>
      <p:bldP grpId="0" spid="16"/>
      <p:bldP grpId="0" spid="22"/>
      <p:bldP grpId="0" spid="23"/>
      <p:bldP grpId="0" spid="30"/>
      <p:bldP grpId="0" spid="31"/>
    </p:bldLst>
  </p:timing>
</p:sld>
</file>

<file path=ppt/tags/tag1.xml><?xml version="1.0" encoding="utf-8"?>
<p:tagLst xmlns:p="http://schemas.openxmlformats.org/presentationml/2006/main">
  <p:tag name="ID" val="553522"/>
  <p:tag name="MH" val="20150611144206"/>
  <p:tag name="MH_LIBRARY" val="CONTENTS"/>
  <p:tag name="MH_ORDER" val="1"/>
  <p:tag name="MH_TYPE" val="ENTRY"/>
</p:tagLst>
</file>

<file path=ppt/tags/tag10.xml><?xml version="1.0" encoding="utf-8"?>
<p:tagLst xmlns:p="http://schemas.openxmlformats.org/presentationml/2006/main">
  <p:tag name="ID" val="553522"/>
  <p:tag name="MH" val="20150611144206"/>
  <p:tag name="MH_LIBRARY" val="CONTENTS"/>
  <p:tag name="MH_ORDER" val="2"/>
  <p:tag name="MH_TYPE" val="NUMBER"/>
</p:tagLst>
</file>

<file path=ppt/tags/tag11.xml><?xml version="1.0" encoding="utf-8"?>
<p:tagLst xmlns:p="http://schemas.openxmlformats.org/presentationml/2006/main">
  <p:tag name="ID" val="553522"/>
  <p:tag name="MH" val="20150611144206"/>
  <p:tag name="MH_AUTOCOLOR" val="TRUE"/>
  <p:tag name="MH_LIBRARY" val="CONTENTS"/>
  <p:tag name="MH_TYPE" val="CONTENTS"/>
</p:tagLst>
</file>

<file path=ppt/tags/tag1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新建 Microsoft PowerPoint 演示文稿"/>
</p:tagLst>
</file>

<file path=ppt/tags/tag2.xml><?xml version="1.0" encoding="utf-8"?>
<p:tagLst xmlns:p="http://schemas.openxmlformats.org/presentationml/2006/main">
  <p:tag name="ID" val="553522"/>
  <p:tag name="MH" val="20150611144206"/>
  <p:tag name="MH_LIBRARY" val="CONTENTS"/>
  <p:tag name="MH_ORDER" val="1"/>
  <p:tag name="MH_TYPE" val="NUMBER"/>
</p:tagLst>
</file>

<file path=ppt/tags/tag3.xml><?xml version="1.0" encoding="utf-8"?>
<p:tagLst xmlns:p="http://schemas.openxmlformats.org/presentationml/2006/main">
  <p:tag name="ID" val="553522"/>
  <p:tag name="MH" val="20150611144206"/>
  <p:tag name="MH_LIBRARY" val="CONTENTS"/>
  <p:tag name="MH_ORDER" val="2"/>
  <p:tag name="MH_TYPE" val="ENTRY"/>
</p:tagLst>
</file>

<file path=ppt/tags/tag4.xml><?xml version="1.0" encoding="utf-8"?>
<p:tagLst xmlns:p="http://schemas.openxmlformats.org/presentationml/2006/main">
  <p:tag name="ID" val="553522"/>
  <p:tag name="MH" val="20150611144206"/>
  <p:tag name="MH_LIBRARY" val="CONTENTS"/>
  <p:tag name="MH_ORDER" val="2"/>
  <p:tag name="MH_TYPE" val="NUMBER"/>
</p:tagLst>
</file>

<file path=ppt/tags/tag5.xml><?xml version="1.0" encoding="utf-8"?>
<p:tagLst xmlns:p="http://schemas.openxmlformats.org/presentationml/2006/main">
  <p:tag name="ID" val="553522"/>
  <p:tag name="MH" val="20150611144206"/>
  <p:tag name="MH_LIBRARY" val="CONTENTS"/>
  <p:tag name="MH_TYPE" val="OTHERS"/>
</p:tagLst>
</file>

<file path=ppt/tags/tag6.xml><?xml version="1.0" encoding="utf-8"?>
<p:tagLst xmlns:p="http://schemas.openxmlformats.org/presentationml/2006/main">
  <p:tag name="ID" val="553522"/>
  <p:tag name="MH" val="20150611144206"/>
  <p:tag name="MH_LIBRARY" val="CONTENTS"/>
  <p:tag name="MH_TYPE" val="OTHERS"/>
</p:tagLst>
</file>

<file path=ppt/tags/tag7.xml><?xml version="1.0" encoding="utf-8"?>
<p:tagLst xmlns:p="http://schemas.openxmlformats.org/presentationml/2006/main">
  <p:tag name="ID" val="553522"/>
  <p:tag name="MH" val="20150611144206"/>
  <p:tag name="MH_LIBRARY" val="CONTENTS"/>
  <p:tag name="MH_ORDER" val="2"/>
  <p:tag name="MH_TYPE" val="ENTRY"/>
</p:tagLst>
</file>

<file path=ppt/tags/tag8.xml><?xml version="1.0" encoding="utf-8"?>
<p:tagLst xmlns:p="http://schemas.openxmlformats.org/presentationml/2006/main">
  <p:tag name="ID" val="553522"/>
  <p:tag name="MH" val="20150611144206"/>
  <p:tag name="MH_LIBRARY" val="CONTENTS"/>
  <p:tag name="MH_ORDER" val="2"/>
  <p:tag name="MH_TYPE" val="NUMBER"/>
</p:tagLst>
</file>

<file path=ppt/tags/tag9.xml><?xml version="1.0" encoding="utf-8"?>
<p:tagLst xmlns:p="http://schemas.openxmlformats.org/presentationml/2006/main">
  <p:tag name="ID" val="553522"/>
  <p:tag name="MH" val="20150611144206"/>
  <p:tag name="MH_LIBRARY" val="CONTENTS"/>
  <p:tag name="MH_ORDER" val="2"/>
  <p:tag name="MH_TYPE" val="ENTRY"/>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199</Paragraphs>
  <Slides>24</Slides>
  <Notes>24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Calibri Light</vt:lpstr>
      <vt:lpstr>Calibri</vt:lpstr>
      <vt:lpstr>方正兰亭大黑_GBK</vt:lpstr>
      <vt:lpstr>方正兰亭黑简体</vt:lpstr>
      <vt:lpstr>华文细黑</vt:lpstr>
      <vt:lpstr>Times New Roman</vt:lpstr>
      <vt:lpstr>微软雅黑</vt:lpstr>
      <vt:lpstr>幼圆</vt:lpstr>
      <vt:lpstr>Bell MT</vt:lpstr>
      <vt:lpstr>Agency FB</vt:lpstr>
      <vt:lpstr>宋体</vt:lpstr>
      <vt:lpstr>Arial Rounded MT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2015-10-17T06:45:11Z</dcterms:created>
  <dcterms:modified xsi:type="dcterms:W3CDTF">2021-08-20T10:52:23Z</dcterms:modified>
  <cp:revision>1</cp:revision>
</cp:coreProperties>
</file>