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1" r:id="rId4"/>
    <p:sldId id="298" r:id="rId5"/>
    <p:sldId id="313" r:id="rId6"/>
    <p:sldId id="272" r:id="rId7"/>
    <p:sldId id="295" r:id="rId8"/>
    <p:sldId id="274" r:id="rId9"/>
    <p:sldId id="289" r:id="rId10"/>
    <p:sldId id="314" r:id="rId11"/>
    <p:sldId id="292" r:id="rId12"/>
    <p:sldId id="268" r:id="rId13"/>
    <p:sldId id="305" r:id="rId14"/>
    <p:sldId id="317" r:id="rId15"/>
    <p:sldId id="316" r:id="rId16"/>
    <p:sldId id="312" r:id="rId17"/>
    <p:sldId id="293" r:id="rId18"/>
    <p:sldId id="276" r:id="rId19"/>
    <p:sldId id="285" r:id="rId20"/>
    <p:sldId id="315" r:id="rId21"/>
    <p:sldId id="311" r:id="rId22"/>
    <p:sldId id="318" r:id="rId23"/>
    <p:sldId id="304" r:id="rId24"/>
    <p:sldId id="284" r:id="rId25"/>
    <p:sldId id="299" r:id="rId26"/>
    <p:sldId id="320" r:id="rId27"/>
    <p:sldId id="319" r:id="rId28"/>
  </p:sldIdLst>
  <p:sldSz cx="12192000" cy="6858000"/>
  <p:notesSz cx="6858000" cy="9144000"/>
  <p:embeddedFontLst>
    <p:embeddedFont>
      <p:font typeface="Microsoft JhengHei Light" panose="02010600030101010101" charset="-122"/>
      <p:regular r:id="rId30"/>
    </p:embeddedFont>
    <p:embeddedFont>
      <p:font typeface="Microsoft JhengHei UI" panose="020B0604030504040204" pitchFamily="34" charset="-12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微软雅黑" panose="020B0503020204020204" pitchFamily="34" charset="-122"/>
      <p:regular r:id="rId37"/>
      <p:bold r:id="rId38"/>
    </p:embeddedFont>
    <p:embeddedFont>
      <p:font typeface="Franklin Gothic Medium Cond" panose="020B0604020202020204" charset="0"/>
      <p:regular r:id="rId39"/>
    </p:embeddedFont>
    <p:embeddedFont>
      <p:font typeface="Meiryo" panose="020B0604030504040204" pitchFamily="34" charset="-128"/>
      <p:regular r:id="rId40"/>
      <p:bold r:id="rId41"/>
      <p:italic r:id="rId42"/>
      <p:boldItalic r:id="rId43"/>
    </p:embeddedFont>
    <p:embeddedFont>
      <p:font typeface="Segoe UI Semilight" panose="020B0402040204020203" pitchFamily="34" charset="0"/>
      <p:regular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造字工房悦黑体验版常规体" pitchFamily="50" charset="-122"/>
      <p:regular r:id="rId47"/>
    </p:embeddedFont>
    <p:embeddedFont>
      <p:font typeface="微软简综艺" panose="02010609000101010101" pitchFamily="49" charset="-122"/>
      <p:regular r:id="rId48"/>
    </p:embeddedFont>
    <p:embeddedFont>
      <p:font typeface="张海山锐线体简" panose="02010600030101010101" charset="-122"/>
      <p:regular r:id="rId49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6" orient="horz" pos="2160" userDrawn="1">
          <p15:clr>
            <a:srgbClr val="A4A3A4"/>
          </p15:clr>
        </p15:guide>
        <p15:guide id="17" pos="4747" userDrawn="1">
          <p15:clr>
            <a:srgbClr val="A4A3A4"/>
          </p15:clr>
        </p15:guide>
        <p15:guide id="18" pos="2933" userDrawn="1">
          <p15:clr>
            <a:srgbClr val="A4A3A4"/>
          </p15:clr>
        </p15:guide>
        <p15:guide id="19" pos="1799" userDrawn="1">
          <p15:clr>
            <a:srgbClr val="A4A3A4"/>
          </p15:clr>
        </p15:guide>
        <p15:guide id="20" pos="710" userDrawn="1">
          <p15:clr>
            <a:srgbClr val="A4A3A4"/>
          </p15:clr>
        </p15:guide>
        <p15:guide id="21" pos="6970" userDrawn="1">
          <p15:clr>
            <a:srgbClr val="A4A3A4"/>
          </p15:clr>
        </p15:guide>
        <p15:guide id="22" orient="horz" pos="3861" userDrawn="1">
          <p15:clr>
            <a:srgbClr val="A4A3A4"/>
          </p15:clr>
        </p15:guide>
        <p15:guide id="23" orient="horz" pos="459" userDrawn="1">
          <p15:clr>
            <a:srgbClr val="A4A3A4"/>
          </p15:clr>
        </p15:guide>
        <p15:guide id="24" pos="5881" userDrawn="1">
          <p15:clr>
            <a:srgbClr val="A4A3A4"/>
          </p15:clr>
        </p15:guide>
        <p15:guide id="25" orient="horz" pos="2296" userDrawn="1">
          <p15:clr>
            <a:srgbClr val="A4A3A4"/>
          </p15:clr>
        </p15:guide>
        <p15:guide id="26" orient="horz" pos="2024" userDrawn="1">
          <p15:clr>
            <a:srgbClr val="A4A3A4"/>
          </p15:clr>
        </p15:guide>
        <p15:guide id="27" orient="horz" pos="2364" userDrawn="1">
          <p15:clr>
            <a:srgbClr val="A4A3A4"/>
          </p15:clr>
        </p15:guide>
        <p15:guide id="28" orient="horz" pos="1956" userDrawn="1">
          <p15:clr>
            <a:srgbClr val="A4A3A4"/>
          </p15:clr>
        </p15:guide>
        <p15:guide id="29" pos="121" userDrawn="1">
          <p15:clr>
            <a:srgbClr val="A4A3A4"/>
          </p15:clr>
        </p15:guide>
        <p15:guide id="30" pos="75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0" y="84"/>
      </p:cViewPr>
      <p:guideLst>
        <p:guide pos="3840"/>
        <p:guide orient="horz" pos="2160"/>
        <p:guide pos="4747"/>
        <p:guide pos="2933"/>
        <p:guide pos="1799"/>
        <p:guide pos="710"/>
        <p:guide pos="6970"/>
        <p:guide orient="horz" pos="3861"/>
        <p:guide orient="horz" pos="459"/>
        <p:guide pos="5881"/>
        <p:guide orient="horz" pos="2296"/>
        <p:guide orient="horz" pos="2024"/>
        <p:guide orient="horz" pos="2364"/>
        <p:guide orient="horz" pos="1956"/>
        <p:guide pos="121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45000" cy="450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fonts/font1.fntdata" Type="http://schemas.openxmlformats.org/officeDocument/2006/relationships/font"/><Relationship Id="rId31" Target="fonts/font2.fntdata" Type="http://schemas.openxmlformats.org/officeDocument/2006/relationships/font"/><Relationship Id="rId32" Target="fonts/font3.fntdata" Type="http://schemas.openxmlformats.org/officeDocument/2006/relationships/font"/><Relationship Id="rId33" Target="fonts/font4.fntdata" Type="http://schemas.openxmlformats.org/officeDocument/2006/relationships/font"/><Relationship Id="rId34" Target="fonts/font5.fntdata" Type="http://schemas.openxmlformats.org/officeDocument/2006/relationships/font"/><Relationship Id="rId35" Target="fonts/font6.fntdata" Type="http://schemas.openxmlformats.org/officeDocument/2006/relationships/font"/><Relationship Id="rId36" Target="fonts/font7.fntdata" Type="http://schemas.openxmlformats.org/officeDocument/2006/relationships/font"/><Relationship Id="rId37" Target="fonts/font8.fntdata" Type="http://schemas.openxmlformats.org/officeDocument/2006/relationships/font"/><Relationship Id="rId38" Target="fonts/font9.fntdata" Type="http://schemas.openxmlformats.org/officeDocument/2006/relationships/font"/><Relationship Id="rId39" Target="fonts/font10.fntdata" Type="http://schemas.openxmlformats.org/officeDocument/2006/relationships/font"/><Relationship Id="rId4" Target="slides/slide1.xml" Type="http://schemas.openxmlformats.org/officeDocument/2006/relationships/slide"/><Relationship Id="rId40" Target="fonts/font11.fntdata" Type="http://schemas.openxmlformats.org/officeDocument/2006/relationships/font"/><Relationship Id="rId41" Target="fonts/font12.fntdata" Type="http://schemas.openxmlformats.org/officeDocument/2006/relationships/font"/><Relationship Id="rId42" Target="fonts/font13.fntdata" Type="http://schemas.openxmlformats.org/officeDocument/2006/relationships/font"/><Relationship Id="rId43" Target="fonts/font14.fntdata" Type="http://schemas.openxmlformats.org/officeDocument/2006/relationships/font"/><Relationship Id="rId44" Target="fonts/font15.fntdata" Type="http://schemas.openxmlformats.org/officeDocument/2006/relationships/font"/><Relationship Id="rId45" Target="fonts/font16.fntdata" Type="http://schemas.openxmlformats.org/officeDocument/2006/relationships/font"/><Relationship Id="rId46" Target="fonts/font17.fntdata" Type="http://schemas.openxmlformats.org/officeDocument/2006/relationships/font"/><Relationship Id="rId47" Target="fonts/font18.fntdata" Type="http://schemas.openxmlformats.org/officeDocument/2006/relationships/font"/><Relationship Id="rId48" Target="fonts/font19.fntdata" Type="http://schemas.openxmlformats.org/officeDocument/2006/relationships/font"/><Relationship Id="rId49" Target="fonts/font20.fntdata" Type="http://schemas.openxmlformats.org/officeDocument/2006/relationships/font"/><Relationship Id="rId5" Target="slides/slide2.xml" Type="http://schemas.openxmlformats.org/officeDocument/2006/relationships/slide"/><Relationship Id="rId50" Target="presProps.xml" Type="http://schemas.openxmlformats.org/officeDocument/2006/relationships/presProps"/><Relationship Id="rId51" Target="viewProps.xml" Type="http://schemas.openxmlformats.org/officeDocument/2006/relationships/viewProps"/><Relationship Id="rId52" Target="theme/theme1.xml" Type="http://schemas.openxmlformats.org/officeDocument/2006/relationships/theme"/><Relationship Id="rId53" Target="tableStyles.xml" Type="http://schemas.openxmlformats.org/officeDocument/2006/relationships/tableStyles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../media/image184.png" Type="http://schemas.openxmlformats.org/officeDocument/2006/relationships/image"/><Relationship Id="rId3" Target="../media/image185.png" Type="http://schemas.openxmlformats.org/officeDocument/2006/relationships/image"/><Relationship Id="rId4" Target="colors6.xml" Type="http://schemas.microsoft.com/office/2011/relationships/chartColorStyle"/><Relationship Id="rId5" Target="style6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16201519966125"/>
          <c:y val="0.041701193898916245"/>
          <c:w val="0.55853074789047241"/>
          <c:h val="0.83779603242874146"/>
        </c:manualLayout>
      </c:layout>
      <c:radarChart>
        <c:radarStyle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76200" cap="rnd">
              <a:solidFill>
                <a:schemeClr val="bg1"/>
              </a:solidFill>
              <a:round/>
            </a:ln>
            <a:effectLst>
              <a:outerShdw blurRad="63500" sx="101000" sy="101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c:spPr>
          <c:marker>
            <c:symbol val="circle"/>
            <c:spPr>
              <a:solidFill>
                <a:schemeClr val="bg1"/>
              </a:solidFill>
              <a:ln w="76200">
                <a:solidFill>
                  <a:schemeClr val="bg1"/>
                </a:solidFill>
              </a:ln>
              <a:effectLst>
                <a:outerShdw blurRad="63500" sx="101000" sy="101000" algn="ctr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"/>
                  <c:y val="-0.043213777244091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1186260674148798"/>
                  <c:y val="0.010167947039008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bg1"/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76200" cap="rnd">
              <a:solidFill>
                <a:srgbClr val="D1AA73"/>
              </a:solidFill>
              <a:round/>
            </a:ln>
            <a:effectLst>
              <a:outerShdw blurRad="63500" sx="104000" sy="104000" algn="ct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c:spPr>
          <c:marker>
            <c:symbol val="circle"/>
            <c:spPr>
              <a:solidFill>
                <a:srgbClr val="D1AA73"/>
              </a:solidFill>
              <a:ln w="76200">
                <a:solidFill>
                  <a:srgbClr val="D1AA73"/>
                </a:solidFill>
              </a:ln>
              <a:effectLst>
                <a:outerShdw blurRad="63500" sx="104000" sy="104000" algn="ctr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bg1"/>
                    </a:solidFill>
                    <a:latin typeface="张海山锐线体简" panose="02000000000000000000" pitchFamily="2" charset="-122"/>
                    <a:ea typeface="张海山锐线体简" panose="02000000000000000000" pitchFamily="2" charset="-122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74785576"/>
        <c:axId val="374784792"/>
      </c:radarChart>
      <c:catAx>
        <c:axId val="374785576"/>
        <c:scaling>
          <c:orientation/>
        </c:scaling>
        <c:delete val="1"/>
        <c:axPos val="b"/>
        <c:numFmt formatCode="m/d/yyyy" sourceLinked="1"/>
        <c:majorTickMark val="none"/>
        <c:minorTickMark val="none"/>
        <c:crossAx val="374784792"/>
        <c:auto val="0"/>
        <c:lblAlgn val="ctr"/>
        <c:lblOffset/>
        <c:noMultiLvlLbl val="0"/>
      </c:catAx>
      <c:valAx>
        <c:axId val="374784792"/>
        <c:scaling>
          <c:orientation/>
        </c:scaling>
        <c:delete val="1"/>
        <c:axPos val="l"/>
        <c:numFmt formatCode="General" sourceLinked="1"/>
        <c:majorTickMark val="out"/>
        <c:minorTickMark val="none"/>
        <c:crossAx val="374785576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'[Microsoft PowerPoint 中的图表]Sheet1'!$B$1</c:f>
              <c:strCache>
                <c:ptCount val="1"/>
                <c:pt idx="0">
                  <c:v>数据1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0" i="0" u="none" strike="noStrike" kern="1200" baseline="0" smtId="4294967295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  <a:endParaRPr sz="1200" b="0" i="0" u="none" strike="noStrike" kern="1200" baseline="0" smtId="4294967295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'[Microsoft PowerPoint 中的图表]Sheet1'!$A$2:$A$13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'[Microsoft PowerPoint 中的图表]Sheet1'!$B$2:$B$13</c:f>
              <c:numCache>
                <c:formatCode>General</c:formatCode>
                <c:ptCount val="12"/>
                <c:pt idx="0">
                  <c:v>10</c:v>
                </c:pt>
                <c:pt idx="1">
                  <c:v>11</c:v>
                </c:pt>
                <c:pt idx="2">
                  <c:v>14</c:v>
                </c:pt>
                <c:pt idx="3">
                  <c:v>15</c:v>
                </c:pt>
                <c:pt idx="4">
                  <c:v>13</c:v>
                </c:pt>
                <c:pt idx="5">
                  <c:v>14</c:v>
                </c:pt>
                <c:pt idx="6">
                  <c:v>12</c:v>
                </c:pt>
                <c:pt idx="7">
                  <c:v>9</c:v>
                </c:pt>
                <c:pt idx="8">
                  <c:v>18</c:v>
                </c:pt>
                <c:pt idx="9">
                  <c:v>15</c:v>
                </c:pt>
                <c:pt idx="10">
                  <c:v>13</c:v>
                </c:pt>
                <c:pt idx="1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468550112"/>
        <c:axId val="468547760"/>
      </c:barChart>
      <c:scatterChart>
        <c:scatterStyle val="smoothMarker"/>
        <c:varyColors val="0"/>
        <c:ser>
          <c:idx val="1"/>
          <c:order val="1"/>
          <c:tx>
            <c:strRef>
              <c:f>'[Microsoft PowerPoint 中的图表]Sheet1'!$C$1</c:f>
              <c:strCache>
                <c:ptCount val="1"/>
                <c:pt idx="0">
                  <c:v>数据2</c:v>
                </c:pt>
              </c:strCache>
            </c:strRef>
          </c:tx>
          <c:spPr>
            <a:ln w="76200" cap="rnd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xVal>
            <c:strRef>
              <c:f>'[Microsoft PowerPoint 中的图表]Sheet1'!$A$2:$A$13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xVal>
          <c:yVal>
            <c:numRef>
              <c:f>'[Microsoft PowerPoint 中的图表]Sheet1'!$C$2:$C$13</c:f>
              <c:numCache>
                <c:formatCode>General</c:formatCode>
                <c:ptCount val="12"/>
                <c:pt idx="0">
                  <c:v>10</c:v>
                </c:pt>
                <c:pt idx="1">
                  <c:v>11</c:v>
                </c:pt>
                <c:pt idx="2">
                  <c:v>14</c:v>
                </c:pt>
                <c:pt idx="3">
                  <c:v>15</c:v>
                </c:pt>
                <c:pt idx="4">
                  <c:v>13</c:v>
                </c:pt>
                <c:pt idx="5">
                  <c:v>14</c:v>
                </c:pt>
                <c:pt idx="6">
                  <c:v>12</c:v>
                </c:pt>
                <c:pt idx="7">
                  <c:v>9</c:v>
                </c:pt>
                <c:pt idx="8">
                  <c:v>18</c:v>
                </c:pt>
                <c:pt idx="9">
                  <c:v>15</c:v>
                </c:pt>
                <c:pt idx="10">
                  <c:v>13</c:v>
                </c:pt>
                <c:pt idx="11">
                  <c:v>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68550112"/>
        <c:axId val="468547760"/>
      </c:scatterChart>
      <c:catAx>
        <c:axId val="468550112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0" i="0" u="none" strike="noStrike" kern="1200" baseline="0" smtId="429496729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sz="1200" b="0" i="0" u="none" strike="noStrike" kern="1200" baseline="0" smtId="429496729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c:txPr>
        <c:crossAx val="468547760"/>
        <c:crosses val="autoZero"/>
        <c:auto val="0"/>
        <c:lblAlgn val="ctr"/>
        <c:lblOffset/>
        <c:noMultiLvlLbl val="0"/>
      </c:catAx>
      <c:valAx>
        <c:axId val="468547760"/>
        <c:scaling>
          <c:orientation/>
        </c:scaling>
        <c:delete val="1"/>
        <c:axPos val="l"/>
        <c:numFmt formatCode="General" sourceLinked="1"/>
        <c:majorTickMark val="out"/>
        <c:minorTickMark val="none"/>
        <c:crossAx val="468550112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p>
            <a:pPr>
              <a:defRPr sz="1200" b="0" i="0" u="none" strike="noStrike" kern="1200" baseline="0" smtId="429496729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sz="1200" b="0" i="0" u="none" strike="noStrike" kern="1200" baseline="0" smtId="429496729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200" smtId="4294967295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</a:defRPr>
      </a:pPr>
      <a:endParaRPr sz="1200" smtId="4294967295">
        <a:solidFill>
          <a:schemeClr val="bg1"/>
        </a:solidFill>
        <a:latin typeface="华文细黑" panose="02010600040101010101" pitchFamily="2" charset="-122"/>
        <a:ea typeface="华文细黑" panose="02010600040101010101" pitchFamily="2" charset="-122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238136292"/>
          <c:y val="0.092359796166419983"/>
          <c:w val="0.67212837934494019"/>
          <c:h val="0.7989413142204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rgbClr val="EBD79A"/>
            </a:solidFill>
            <a:ln w="3175">
              <a:solidFill>
                <a:srgbClr val="EBD79A"/>
              </a:solidFill>
            </a:ln>
            <a:effectLst/>
          </c:spPr>
          <c:dPt>
            <c:idx val="0"/>
            <c:invertIfNegative val="1"/>
            <c:spPr>
              <a:solidFill>
                <a:srgbClr val="EBD79A"/>
              </a:solidFill>
              <a:ln w="3175">
                <a:solidFill>
                  <a:srgbClr val="EBD79A"/>
                </a:solidFill>
              </a:ln>
            </c:spPr>
          </c:dPt>
          <c:dPt>
            <c:idx val="1"/>
            <c:invertIfNegative val="1"/>
            <c:spPr>
              <a:solidFill>
                <a:srgbClr val="EBD79A"/>
              </a:solidFill>
              <a:ln w="3175">
                <a:solidFill>
                  <a:srgbClr val="EBD79A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238136292"/>
          <c:y val="0.092359796166419983"/>
          <c:w val="0.67212837934494019"/>
          <c:h val="0.7989413142204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rgbClr val="EBD79A"/>
              </a:solidFill>
            </a:ln>
          </c:spPr>
          <c:dPt>
            <c:idx val="0"/>
            <c:invertIfNegative val="1"/>
            <c:spPr>
              <a:solidFill>
                <a:srgbClr val="EBD79A"/>
              </a:solidFill>
              <a:ln w="3175">
                <a:solidFill>
                  <a:srgbClr val="EBD79A"/>
                </a:solidFill>
              </a:ln>
            </c:spPr>
          </c:dPt>
          <c:dPt>
            <c:idx val="1"/>
            <c:invertIfNegative val="1"/>
            <c:spPr>
              <a:solidFill>
                <a:schemeClr val="bg1"/>
              </a:solidFill>
              <a:ln w="3175">
                <a:solidFill>
                  <a:schemeClr val="bg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238136292"/>
          <c:y val="0.092359796166419983"/>
          <c:w val="0.67212837934494019"/>
          <c:h val="0.7989413142204284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chemeClr val="bg1"/>
              </a:solidFill>
            </a:ln>
          </c:spPr>
          <c:dPt>
            <c:idx val="0"/>
            <c:invertIfNegative val="1"/>
            <c:spPr>
              <a:solidFill>
                <a:srgbClr val="EBD79A"/>
              </a:solidFill>
              <a:ln w="3175">
                <a:solidFill>
                  <a:srgbClr val="EDDDB1"/>
                </a:solidFill>
              </a:ln>
            </c:spPr>
          </c:dPt>
          <c:dPt>
            <c:idx val="1"/>
            <c:invertIfNegative val="1"/>
            <c:spPr>
              <a:solidFill>
                <a:schemeClr val="bg1"/>
              </a:solidFill>
              <a:ln w="3175">
                <a:solidFill>
                  <a:schemeClr val="bg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+mn-cs"/>
              </a:defRPr>
            </a:pPr>
            <a:r>
              <a:rPr lang="zh-CN" sz="1100">
                <a:solidFill>
                  <a:schemeClr val="bg1"/>
                </a:solidFill>
              </a:rPr>
              <a:t>在此添加标题</a:t>
            </a:r>
          </a:p>
        </c:rich>
      </c:tx>
      <c:overlay val="0"/>
      <c:spPr>
        <a:solidFill>
          <a:srgbClr val="534C49"/>
        </a:solidFill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00" b="0" i="0" u="none" strike="noStrike" kern="1200" spc="0" baseline="0" smtId="4294967295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cs"/>
            </a:defRPr>
          </a:pPr>
          <a:endParaRPr sz="1100" b="0" i="0" u="none" strike="noStrike" kern="1200" spc="0" baseline="0" smtId="4294967295">
            <a:solidFill>
              <a:schemeClr val="bg1"/>
            </a:solidFill>
            <a:latin typeface="张海山锐线体简" panose="02000000000000000000" pitchFamily="2" charset="-122"/>
            <a:ea typeface="张海山锐线体简" panose="02000000000000000000" pitchFamily="2" charset="-122"/>
            <a:cs typeface="+mn-cs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/>
        <c:axId val="377614432"/>
        <c:axId val="469479504"/>
      </c:barChart>
      <c:catAx>
        <c:axId val="377614432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  <a:cs typeface="+mn-cs"/>
              </a:defRPr>
            </a:pPr>
            <a:endParaRPr sz="11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cs"/>
            </a:endParaRPr>
          </a:p>
        </c:txPr>
        <c:crossAx val="469479504"/>
        <c:crosses val="autoZero"/>
        <c:auto val="0"/>
        <c:lblAlgn val="ctr"/>
        <c:lblOffset/>
        <c:noMultiLvlLbl val="0"/>
      </c:catAx>
      <c:valAx>
        <c:axId val="469479504"/>
        <c:scaling>
          <c:orientation/>
        </c:scaling>
        <c:delete val="1"/>
        <c:axPos val="l"/>
        <c:numFmt formatCode="General" sourceLinked="1"/>
        <c:majorTickMark val="out"/>
        <c:minorTickMark val="none"/>
        <c:crossAx val="377614432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  <a:cs typeface="+mn-cs"/>
            </a:defRPr>
          </a:pPr>
          <a:endParaRPr sz="8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张海山锐线体简" panose="02000000000000000000" pitchFamily="2" charset="-122"/>
            <a:ea typeface="张海山锐线体简" panose="02000000000000000000" pitchFamily="2" charset="-122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100" smtId="4294967295">
          <a:latin typeface="张海山锐线体简" panose="02000000000000000000" pitchFamily="2" charset="-122"/>
          <a:ea typeface="张海山锐线体简" panose="02000000000000000000" pitchFamily="2" charset="-122"/>
        </a:defRPr>
      </a:pPr>
      <a:endParaRPr sz="1100" smtId="4294967295">
        <a:latin typeface="张海山锐线体简" panose="02000000000000000000" pitchFamily="2" charset="-122"/>
        <a:ea typeface="张海山锐线体简" panose="02000000000000000000" pitchFamily="2" charset="-122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1BBB5-5CF4-4D87-8B56-A36976ABC8F4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21850-9F06-486E-B9DC-FD6A03C4F9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534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751453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468121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002355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147029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569203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1216456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44665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164608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775525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245170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2788471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736334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287050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149907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934931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034676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7974284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6350277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682726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5675474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3048007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ABD9-1B29-4A83-B153-EDAAA498EEEE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770012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ABD9-1B29-4A83-B153-EDAAA498EEEE}" type="datetimeFigureOut">
              <a:rPr lang="zh-CN" altLang="en-US" smtClean="0"/>
              <a:t>2015/12/3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1E6E-10D6-4DBD-9B09-13EDC1C7D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44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694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3.xml" Type="http://schemas.openxmlformats.org/officeDocument/2006/relationships/chart"/><Relationship Id="rId3" Target="../charts/chart4.xml" Type="http://schemas.openxmlformats.org/officeDocument/2006/relationships/chart"/><Relationship Id="rId4" Target="../charts/chart5.xml" Type="http://schemas.openxmlformats.org/officeDocument/2006/relationships/char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9.jpeg" Type="http://schemas.openxmlformats.org/officeDocument/2006/relationships/image"/><Relationship Id="rId3" Target="../charts/chart6.xml" Type="http://schemas.openxmlformats.org/officeDocument/2006/relationships/char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8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00" Target="../media/image101.png" Type="http://schemas.openxmlformats.org/officeDocument/2006/relationships/image"/><Relationship Id="rId101" Target="../media/image102.png" Type="http://schemas.openxmlformats.org/officeDocument/2006/relationships/image"/><Relationship Id="rId102" Target="../media/image103.png" Type="http://schemas.openxmlformats.org/officeDocument/2006/relationships/image"/><Relationship Id="rId103" Target="../media/image104.png" Type="http://schemas.openxmlformats.org/officeDocument/2006/relationships/image"/><Relationship Id="rId104" Target="../media/image105.png" Type="http://schemas.openxmlformats.org/officeDocument/2006/relationships/image"/><Relationship Id="rId105" Target="../media/image106.png" Type="http://schemas.openxmlformats.org/officeDocument/2006/relationships/image"/><Relationship Id="rId106" Target="../media/image107.png" Type="http://schemas.openxmlformats.org/officeDocument/2006/relationships/image"/><Relationship Id="rId107" Target="../media/image108.png" Type="http://schemas.openxmlformats.org/officeDocument/2006/relationships/image"/><Relationship Id="rId108" Target="../media/image109.png" Type="http://schemas.openxmlformats.org/officeDocument/2006/relationships/image"/><Relationship Id="rId109" Target="../media/image110.png" Type="http://schemas.openxmlformats.org/officeDocument/2006/relationships/image"/><Relationship Id="rId11" Target="../media/image12.png" Type="http://schemas.openxmlformats.org/officeDocument/2006/relationships/image"/><Relationship Id="rId110" Target="../media/image111.png" Type="http://schemas.openxmlformats.org/officeDocument/2006/relationships/image"/><Relationship Id="rId111" Target="../media/image112.png" Type="http://schemas.openxmlformats.org/officeDocument/2006/relationships/image"/><Relationship Id="rId112" Target="../media/image113.png" Type="http://schemas.openxmlformats.org/officeDocument/2006/relationships/image"/><Relationship Id="rId113" Target="../media/image114.png" Type="http://schemas.openxmlformats.org/officeDocument/2006/relationships/image"/><Relationship Id="rId114" Target="../media/image115.png" Type="http://schemas.openxmlformats.org/officeDocument/2006/relationships/image"/><Relationship Id="rId115" Target="../media/image116.png" Type="http://schemas.openxmlformats.org/officeDocument/2006/relationships/image"/><Relationship Id="rId116" Target="../media/image117.png" Type="http://schemas.openxmlformats.org/officeDocument/2006/relationships/image"/><Relationship Id="rId117" Target="../media/image118.png" Type="http://schemas.openxmlformats.org/officeDocument/2006/relationships/image"/><Relationship Id="rId118" Target="../media/image119.png" Type="http://schemas.openxmlformats.org/officeDocument/2006/relationships/image"/><Relationship Id="rId119" Target="../media/image120.png" Type="http://schemas.openxmlformats.org/officeDocument/2006/relationships/image"/><Relationship Id="rId12" Target="../media/image13.png" Type="http://schemas.openxmlformats.org/officeDocument/2006/relationships/image"/><Relationship Id="rId120" Target="../media/image121.png" Type="http://schemas.openxmlformats.org/officeDocument/2006/relationships/image"/><Relationship Id="rId121" Target="../media/image122.png" Type="http://schemas.openxmlformats.org/officeDocument/2006/relationships/image"/><Relationship Id="rId122" Target="../media/image123.png" Type="http://schemas.openxmlformats.org/officeDocument/2006/relationships/image"/><Relationship Id="rId123" Target="../media/image124.png" Type="http://schemas.openxmlformats.org/officeDocument/2006/relationships/image"/><Relationship Id="rId124" Target="../media/image125.png" Type="http://schemas.openxmlformats.org/officeDocument/2006/relationships/image"/><Relationship Id="rId125" Target="../media/image126.png" Type="http://schemas.openxmlformats.org/officeDocument/2006/relationships/image"/><Relationship Id="rId126" Target="../media/image127.png" Type="http://schemas.openxmlformats.org/officeDocument/2006/relationships/image"/><Relationship Id="rId127" Target="../media/image128.png" Type="http://schemas.openxmlformats.org/officeDocument/2006/relationships/image"/><Relationship Id="rId128" Target="../media/image129.png" Type="http://schemas.openxmlformats.org/officeDocument/2006/relationships/image"/><Relationship Id="rId129" Target="../media/image130.png" Type="http://schemas.openxmlformats.org/officeDocument/2006/relationships/image"/><Relationship Id="rId13" Target="../media/image14.png" Type="http://schemas.openxmlformats.org/officeDocument/2006/relationships/image"/><Relationship Id="rId130" Target="../media/image131.png" Type="http://schemas.openxmlformats.org/officeDocument/2006/relationships/image"/><Relationship Id="rId131" Target="../media/image132.png" Type="http://schemas.openxmlformats.org/officeDocument/2006/relationships/image"/><Relationship Id="rId132" Target="../media/image133.png" Type="http://schemas.openxmlformats.org/officeDocument/2006/relationships/image"/><Relationship Id="rId133" Target="../media/image134.png" Type="http://schemas.openxmlformats.org/officeDocument/2006/relationships/image"/><Relationship Id="rId134" Target="../media/image135.png" Type="http://schemas.openxmlformats.org/officeDocument/2006/relationships/image"/><Relationship Id="rId135" Target="../media/image136.png" Type="http://schemas.openxmlformats.org/officeDocument/2006/relationships/image"/><Relationship Id="rId136" Target="../media/image137.png" Type="http://schemas.openxmlformats.org/officeDocument/2006/relationships/image"/><Relationship Id="rId137" Target="../media/image138.png" Type="http://schemas.openxmlformats.org/officeDocument/2006/relationships/image"/><Relationship Id="rId138" Target="../media/image139.png" Type="http://schemas.openxmlformats.org/officeDocument/2006/relationships/image"/><Relationship Id="rId139" Target="../media/image140.png" Type="http://schemas.openxmlformats.org/officeDocument/2006/relationships/image"/><Relationship Id="rId14" Target="../media/image15.png" Type="http://schemas.openxmlformats.org/officeDocument/2006/relationships/image"/><Relationship Id="rId140" Target="../media/image141.png" Type="http://schemas.openxmlformats.org/officeDocument/2006/relationships/image"/><Relationship Id="rId141" Target="../media/image142.png" Type="http://schemas.openxmlformats.org/officeDocument/2006/relationships/image"/><Relationship Id="rId142" Target="../media/image143.png" Type="http://schemas.openxmlformats.org/officeDocument/2006/relationships/image"/><Relationship Id="rId143" Target="../media/image144.png" Type="http://schemas.openxmlformats.org/officeDocument/2006/relationships/image"/><Relationship Id="rId144" Target="../media/image145.png" Type="http://schemas.openxmlformats.org/officeDocument/2006/relationships/image"/><Relationship Id="rId145" Target="../media/image146.png" Type="http://schemas.openxmlformats.org/officeDocument/2006/relationships/image"/><Relationship Id="rId146" Target="../media/image147.png" Type="http://schemas.openxmlformats.org/officeDocument/2006/relationships/image"/><Relationship Id="rId147" Target="../media/image148.png" Type="http://schemas.openxmlformats.org/officeDocument/2006/relationships/image"/><Relationship Id="rId148" Target="../media/image149.png" Type="http://schemas.openxmlformats.org/officeDocument/2006/relationships/image"/><Relationship Id="rId149" Target="../media/image150.png" Type="http://schemas.openxmlformats.org/officeDocument/2006/relationships/image"/><Relationship Id="rId15" Target="../media/image16.png" Type="http://schemas.openxmlformats.org/officeDocument/2006/relationships/image"/><Relationship Id="rId150" Target="../media/image151.png" Type="http://schemas.openxmlformats.org/officeDocument/2006/relationships/image"/><Relationship Id="rId151" Target="../media/image152.png" Type="http://schemas.openxmlformats.org/officeDocument/2006/relationships/image"/><Relationship Id="rId152" Target="../media/image153.png" Type="http://schemas.openxmlformats.org/officeDocument/2006/relationships/image"/><Relationship Id="rId153" Target="../media/image154.png" Type="http://schemas.openxmlformats.org/officeDocument/2006/relationships/image"/><Relationship Id="rId154" Target="../media/image155.png" Type="http://schemas.openxmlformats.org/officeDocument/2006/relationships/image"/><Relationship Id="rId155" Target="../media/image156.png" Type="http://schemas.openxmlformats.org/officeDocument/2006/relationships/image"/><Relationship Id="rId156" Target="../media/image157.png" Type="http://schemas.openxmlformats.org/officeDocument/2006/relationships/image"/><Relationship Id="rId157" Target="../media/image158.png" Type="http://schemas.openxmlformats.org/officeDocument/2006/relationships/image"/><Relationship Id="rId158" Target="../media/image159.png" Type="http://schemas.openxmlformats.org/officeDocument/2006/relationships/image"/><Relationship Id="rId159" Target="../media/image160.png" Type="http://schemas.openxmlformats.org/officeDocument/2006/relationships/image"/><Relationship Id="rId16" Target="../media/image17.png" Type="http://schemas.openxmlformats.org/officeDocument/2006/relationships/image"/><Relationship Id="rId160" Target="../media/image161.png" Type="http://schemas.openxmlformats.org/officeDocument/2006/relationships/image"/><Relationship Id="rId161" Target="../media/image162.png" Type="http://schemas.openxmlformats.org/officeDocument/2006/relationships/image"/><Relationship Id="rId162" Target="../media/image163.png" Type="http://schemas.openxmlformats.org/officeDocument/2006/relationships/image"/><Relationship Id="rId163" Target="../media/image164.png" Type="http://schemas.openxmlformats.org/officeDocument/2006/relationships/image"/><Relationship Id="rId164" Target="../media/image165.png" Type="http://schemas.openxmlformats.org/officeDocument/2006/relationships/image"/><Relationship Id="rId165" Target="../media/image166.png" Type="http://schemas.openxmlformats.org/officeDocument/2006/relationships/image"/><Relationship Id="rId166" Target="../media/image167.png" Type="http://schemas.openxmlformats.org/officeDocument/2006/relationships/image"/><Relationship Id="rId167" Target="../media/image168.png" Type="http://schemas.openxmlformats.org/officeDocument/2006/relationships/image"/><Relationship Id="rId168" Target="../media/image169.png" Type="http://schemas.openxmlformats.org/officeDocument/2006/relationships/image"/><Relationship Id="rId169" Target="../media/image170.png" Type="http://schemas.openxmlformats.org/officeDocument/2006/relationships/image"/><Relationship Id="rId17" Target="../media/image18.png" Type="http://schemas.openxmlformats.org/officeDocument/2006/relationships/image"/><Relationship Id="rId170" Target="../media/image171.png" Type="http://schemas.openxmlformats.org/officeDocument/2006/relationships/image"/><Relationship Id="rId171" Target="../media/image172.png" Type="http://schemas.openxmlformats.org/officeDocument/2006/relationships/image"/><Relationship Id="rId172" Target="../media/image173.png" Type="http://schemas.openxmlformats.org/officeDocument/2006/relationships/image"/><Relationship Id="rId173" Target="../media/image174.jpeg" Type="http://schemas.openxmlformats.org/officeDocument/2006/relationships/image"/><Relationship Id="rId18" Target="../media/image19.png" Type="http://schemas.openxmlformats.org/officeDocument/2006/relationships/image"/><Relationship Id="rId19" Target="../media/image20.png" Type="http://schemas.openxmlformats.org/officeDocument/2006/relationships/image"/><Relationship Id="rId2" Target="../media/image3.png" Type="http://schemas.openxmlformats.org/officeDocument/2006/relationships/image"/><Relationship Id="rId20" Target="../media/image21.png" Type="http://schemas.openxmlformats.org/officeDocument/2006/relationships/image"/><Relationship Id="rId21" Target="../media/image22.png" Type="http://schemas.openxmlformats.org/officeDocument/2006/relationships/image"/><Relationship Id="rId22" Target="../media/image23.png" Type="http://schemas.openxmlformats.org/officeDocument/2006/relationships/image"/><Relationship Id="rId23" Target="../media/image24.png" Type="http://schemas.openxmlformats.org/officeDocument/2006/relationships/image"/><Relationship Id="rId24" Target="../media/image25.png" Type="http://schemas.openxmlformats.org/officeDocument/2006/relationships/image"/><Relationship Id="rId25" Target="../media/image26.png" Type="http://schemas.openxmlformats.org/officeDocument/2006/relationships/image"/><Relationship Id="rId26" Target="../media/image27.png" Type="http://schemas.openxmlformats.org/officeDocument/2006/relationships/image"/><Relationship Id="rId27" Target="../media/image28.png" Type="http://schemas.openxmlformats.org/officeDocument/2006/relationships/image"/><Relationship Id="rId28" Target="../media/image29.png" Type="http://schemas.openxmlformats.org/officeDocument/2006/relationships/image"/><Relationship Id="rId29" Target="../media/image30.png" Type="http://schemas.openxmlformats.org/officeDocument/2006/relationships/image"/><Relationship Id="rId3" Target="../media/image4.png" Type="http://schemas.openxmlformats.org/officeDocument/2006/relationships/image"/><Relationship Id="rId30" Target="../media/image31.png" Type="http://schemas.openxmlformats.org/officeDocument/2006/relationships/image"/><Relationship Id="rId31" Target="../media/image32.png" Type="http://schemas.openxmlformats.org/officeDocument/2006/relationships/image"/><Relationship Id="rId32" Target="../media/image33.png" Type="http://schemas.openxmlformats.org/officeDocument/2006/relationships/image"/><Relationship Id="rId33" Target="../media/image34.png" Type="http://schemas.openxmlformats.org/officeDocument/2006/relationships/image"/><Relationship Id="rId34" Target="../media/image35.png" Type="http://schemas.openxmlformats.org/officeDocument/2006/relationships/image"/><Relationship Id="rId35" Target="../media/image36.png" Type="http://schemas.openxmlformats.org/officeDocument/2006/relationships/image"/><Relationship Id="rId36" Target="../media/image37.png" Type="http://schemas.openxmlformats.org/officeDocument/2006/relationships/image"/><Relationship Id="rId37" Target="../media/image38.png" Type="http://schemas.openxmlformats.org/officeDocument/2006/relationships/image"/><Relationship Id="rId38" Target="../media/image39.png" Type="http://schemas.openxmlformats.org/officeDocument/2006/relationships/image"/><Relationship Id="rId39" Target="../media/image40.png" Type="http://schemas.openxmlformats.org/officeDocument/2006/relationships/image"/><Relationship Id="rId4" Target="../media/image5.png" Type="http://schemas.openxmlformats.org/officeDocument/2006/relationships/image"/><Relationship Id="rId40" Target="../media/image41.png" Type="http://schemas.openxmlformats.org/officeDocument/2006/relationships/image"/><Relationship Id="rId41" Target="../media/image42.png" Type="http://schemas.openxmlformats.org/officeDocument/2006/relationships/image"/><Relationship Id="rId42" Target="../media/image43.png" Type="http://schemas.openxmlformats.org/officeDocument/2006/relationships/image"/><Relationship Id="rId43" Target="../media/image44.png" Type="http://schemas.openxmlformats.org/officeDocument/2006/relationships/image"/><Relationship Id="rId44" Target="../media/image45.png" Type="http://schemas.openxmlformats.org/officeDocument/2006/relationships/image"/><Relationship Id="rId45" Target="../media/image46.png" Type="http://schemas.openxmlformats.org/officeDocument/2006/relationships/image"/><Relationship Id="rId46" Target="../media/image47.png" Type="http://schemas.openxmlformats.org/officeDocument/2006/relationships/image"/><Relationship Id="rId47" Target="../media/image48.png" Type="http://schemas.openxmlformats.org/officeDocument/2006/relationships/image"/><Relationship Id="rId48" Target="../media/image49.png" Type="http://schemas.openxmlformats.org/officeDocument/2006/relationships/image"/><Relationship Id="rId49" Target="../media/image50.png" Type="http://schemas.openxmlformats.org/officeDocument/2006/relationships/image"/><Relationship Id="rId5" Target="../media/image6.png" Type="http://schemas.openxmlformats.org/officeDocument/2006/relationships/image"/><Relationship Id="rId50" Target="../media/image51.png" Type="http://schemas.openxmlformats.org/officeDocument/2006/relationships/image"/><Relationship Id="rId51" Target="../media/image52.png" Type="http://schemas.openxmlformats.org/officeDocument/2006/relationships/image"/><Relationship Id="rId52" Target="../media/image53.png" Type="http://schemas.openxmlformats.org/officeDocument/2006/relationships/image"/><Relationship Id="rId53" Target="../media/image54.png" Type="http://schemas.openxmlformats.org/officeDocument/2006/relationships/image"/><Relationship Id="rId54" Target="../media/image55.png" Type="http://schemas.openxmlformats.org/officeDocument/2006/relationships/image"/><Relationship Id="rId55" Target="../media/image56.png" Type="http://schemas.openxmlformats.org/officeDocument/2006/relationships/image"/><Relationship Id="rId56" Target="../media/image57.png" Type="http://schemas.openxmlformats.org/officeDocument/2006/relationships/image"/><Relationship Id="rId57" Target="../media/image58.png" Type="http://schemas.openxmlformats.org/officeDocument/2006/relationships/image"/><Relationship Id="rId58" Target="../media/image59.png" Type="http://schemas.openxmlformats.org/officeDocument/2006/relationships/image"/><Relationship Id="rId59" Target="../media/image60.png" Type="http://schemas.openxmlformats.org/officeDocument/2006/relationships/image"/><Relationship Id="rId6" Target="../media/image7.png" Type="http://schemas.openxmlformats.org/officeDocument/2006/relationships/image"/><Relationship Id="rId60" Target="../media/image61.png" Type="http://schemas.openxmlformats.org/officeDocument/2006/relationships/image"/><Relationship Id="rId61" Target="../media/image62.png" Type="http://schemas.openxmlformats.org/officeDocument/2006/relationships/image"/><Relationship Id="rId62" Target="../media/image63.png" Type="http://schemas.openxmlformats.org/officeDocument/2006/relationships/image"/><Relationship Id="rId63" Target="../media/image64.png" Type="http://schemas.openxmlformats.org/officeDocument/2006/relationships/image"/><Relationship Id="rId64" Target="../media/image65.png" Type="http://schemas.openxmlformats.org/officeDocument/2006/relationships/image"/><Relationship Id="rId65" Target="../media/image66.png" Type="http://schemas.openxmlformats.org/officeDocument/2006/relationships/image"/><Relationship Id="rId66" Target="../media/image67.png" Type="http://schemas.openxmlformats.org/officeDocument/2006/relationships/image"/><Relationship Id="rId67" Target="../media/image68.png" Type="http://schemas.openxmlformats.org/officeDocument/2006/relationships/image"/><Relationship Id="rId68" Target="../media/image69.png" Type="http://schemas.openxmlformats.org/officeDocument/2006/relationships/image"/><Relationship Id="rId69" Target="../media/image70.png" Type="http://schemas.openxmlformats.org/officeDocument/2006/relationships/image"/><Relationship Id="rId7" Target="../media/image8.png" Type="http://schemas.openxmlformats.org/officeDocument/2006/relationships/image"/><Relationship Id="rId70" Target="../media/image71.png" Type="http://schemas.openxmlformats.org/officeDocument/2006/relationships/image"/><Relationship Id="rId71" Target="../media/image72.png" Type="http://schemas.openxmlformats.org/officeDocument/2006/relationships/image"/><Relationship Id="rId72" Target="../media/image73.png" Type="http://schemas.openxmlformats.org/officeDocument/2006/relationships/image"/><Relationship Id="rId73" Target="../media/image74.png" Type="http://schemas.openxmlformats.org/officeDocument/2006/relationships/image"/><Relationship Id="rId74" Target="../media/image75.png" Type="http://schemas.openxmlformats.org/officeDocument/2006/relationships/image"/><Relationship Id="rId75" Target="../media/image76.png" Type="http://schemas.openxmlformats.org/officeDocument/2006/relationships/image"/><Relationship Id="rId76" Target="../media/image77.png" Type="http://schemas.openxmlformats.org/officeDocument/2006/relationships/image"/><Relationship Id="rId77" Target="../media/image78.png" Type="http://schemas.openxmlformats.org/officeDocument/2006/relationships/image"/><Relationship Id="rId78" Target="../media/image79.png" Type="http://schemas.openxmlformats.org/officeDocument/2006/relationships/image"/><Relationship Id="rId79" Target="../media/image80.png" Type="http://schemas.openxmlformats.org/officeDocument/2006/relationships/image"/><Relationship Id="rId8" Target="../media/image9.png" Type="http://schemas.openxmlformats.org/officeDocument/2006/relationships/image"/><Relationship Id="rId80" Target="../media/image81.png" Type="http://schemas.openxmlformats.org/officeDocument/2006/relationships/image"/><Relationship Id="rId81" Target="../media/image82.png" Type="http://schemas.openxmlformats.org/officeDocument/2006/relationships/image"/><Relationship Id="rId82" Target="../media/image83.png" Type="http://schemas.openxmlformats.org/officeDocument/2006/relationships/image"/><Relationship Id="rId83" Target="../media/image84.png" Type="http://schemas.openxmlformats.org/officeDocument/2006/relationships/image"/><Relationship Id="rId84" Target="../media/image85.png" Type="http://schemas.openxmlformats.org/officeDocument/2006/relationships/image"/><Relationship Id="rId85" Target="../media/image86.png" Type="http://schemas.openxmlformats.org/officeDocument/2006/relationships/image"/><Relationship Id="rId86" Target="../media/image87.png" Type="http://schemas.openxmlformats.org/officeDocument/2006/relationships/image"/><Relationship Id="rId87" Target="../media/image88.png" Type="http://schemas.openxmlformats.org/officeDocument/2006/relationships/image"/><Relationship Id="rId88" Target="../media/image89.png" Type="http://schemas.openxmlformats.org/officeDocument/2006/relationships/image"/><Relationship Id="rId89" Target="../media/image90.png" Type="http://schemas.openxmlformats.org/officeDocument/2006/relationships/image"/><Relationship Id="rId9" Target="../media/image10.png" Type="http://schemas.openxmlformats.org/officeDocument/2006/relationships/image"/><Relationship Id="rId90" Target="../media/image91.png" Type="http://schemas.openxmlformats.org/officeDocument/2006/relationships/image"/><Relationship Id="rId91" Target="../media/image92.png" Type="http://schemas.openxmlformats.org/officeDocument/2006/relationships/image"/><Relationship Id="rId92" Target="../media/image93.png" Type="http://schemas.openxmlformats.org/officeDocument/2006/relationships/image"/><Relationship Id="rId93" Target="../media/image94.png" Type="http://schemas.openxmlformats.org/officeDocument/2006/relationships/image"/><Relationship Id="rId94" Target="../media/image95.png" Type="http://schemas.openxmlformats.org/officeDocument/2006/relationships/image"/><Relationship Id="rId95" Target="../media/image96.png" Type="http://schemas.openxmlformats.org/officeDocument/2006/relationships/image"/><Relationship Id="rId96" Target="../media/image97.png" Type="http://schemas.openxmlformats.org/officeDocument/2006/relationships/image"/><Relationship Id="rId97" Target="../media/image98.png" Type="http://schemas.openxmlformats.org/officeDocument/2006/relationships/image"/><Relationship Id="rId98" Target="../media/image99.png" Type="http://schemas.openxmlformats.org/officeDocument/2006/relationships/image"/><Relationship Id="rId99" Target="../media/image10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6.png" Type="http://schemas.openxmlformats.org/officeDocument/2006/relationships/image"/><Relationship Id="rId3" Target="../media/image17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24063"/>
            <a:ext cx="12192000" cy="69165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38621" y="3462080"/>
            <a:ext cx="4914757" cy="45720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z="2400">
                <a:solidFill>
                  <a:schemeClr val="bg1"/>
                </a:solidFill>
                <a:latin typeface="+mj-lt"/>
                <a:ea charset="-122" panose="02000000000000000000" pitchFamily="2" typeface="张海山锐线体简"/>
              </a:rPr>
              <a:t>POWERPOINT</a:t>
            </a:r>
          </a:p>
        </p:txBody>
      </p:sp>
      <p:sp>
        <p:nvSpPr>
          <p:cNvPr id="6" name="矩形 5"/>
          <p:cNvSpPr/>
          <p:nvPr/>
        </p:nvSpPr>
        <p:spPr>
          <a:xfrm>
            <a:off x="3486000" y="2149629"/>
            <a:ext cx="5220000" cy="126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486000" y="2149629"/>
            <a:ext cx="5220000" cy="14630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" sz="9000">
                <a:ln w="0"/>
                <a:solidFill>
                  <a:schemeClr val="bg1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charset="-122" pitchFamily="50" typeface="造字工房悦黑体验版常规体"/>
                <a:ea charset="-122" pitchFamily="50" typeface="造字工房悦黑体验版常规体"/>
              </a:rPr>
              <a:t>BUSINESS</a:t>
            </a:r>
          </a:p>
        </p:txBody>
      </p:sp>
      <p:sp>
        <p:nvSpPr>
          <p:cNvPr id="7" name="矩形 6"/>
          <p:cNvSpPr/>
          <p:nvPr/>
        </p:nvSpPr>
        <p:spPr>
          <a:xfrm>
            <a:off x="3486000" y="3422806"/>
            <a:ext cx="5220000" cy="48792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5271930" y="6483585"/>
            <a:ext cx="1648142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cap="all" lang="en-US" smtClean="0" sz="12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THE Scenery DESIGN</a:t>
            </a:r>
          </a:p>
        </p:txBody>
      </p:sp>
    </p:spTree>
    <p:extLst>
      <p:ext uri="{BB962C8B-B14F-4D97-AF65-F5344CB8AC3E}">
        <p14:creationId val="1377366138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椭圆 12"/>
          <p:cNvSpPr/>
          <p:nvPr/>
        </p:nvSpPr>
        <p:spPr>
          <a:xfrm>
            <a:off x="1235074" y="2993278"/>
            <a:ext cx="664328" cy="664328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1235074" y="4547407"/>
            <a:ext cx="664328" cy="664328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Freeform 191"/>
          <p:cNvSpPr>
            <a:spLocks noEditPoints="1"/>
          </p:cNvSpPr>
          <p:nvPr/>
        </p:nvSpPr>
        <p:spPr bwMode="auto">
          <a:xfrm>
            <a:off x="1408045" y="4722662"/>
            <a:ext cx="318387" cy="318388"/>
          </a:xfrm>
          <a:custGeom>
            <a:gdLst>
              <a:gd fmla="*/ 67 w 67" name="T0"/>
              <a:gd fmla="*/ 31 h 67" name="T1"/>
              <a:gd fmla="*/ 52 w 67" name="T2"/>
              <a:gd fmla="*/ 14 h 67" name="T3"/>
              <a:gd fmla="*/ 35 w 67" name="T4"/>
              <a:gd fmla="*/ 50 h 67" name="T5"/>
              <a:gd fmla="*/ 53 w 67" name="T6"/>
              <a:gd fmla="*/ 35 h 67" name="T7"/>
              <a:gd fmla="*/ 35 w 67" name="T8"/>
              <a:gd fmla="*/ 50 h 67" name="T9"/>
              <a:gd fmla="*/ 35 w 67" name="T10"/>
              <a:gd fmla="*/ 0 h 67" name="T11"/>
              <a:gd fmla="*/ 47 w 67" name="T12"/>
              <a:gd fmla="*/ 12 h 67" name="T13"/>
              <a:gd fmla="*/ 47 w 67" name="T14"/>
              <a:gd fmla="*/ 55 h 67" name="T15"/>
              <a:gd fmla="*/ 35 w 67" name="T16"/>
              <a:gd fmla="*/ 67 h 67" name="T17"/>
              <a:gd fmla="*/ 47 w 67" name="T18"/>
              <a:gd fmla="*/ 55 h 67" name="T19"/>
              <a:gd fmla="*/ 52 w 67" name="T20"/>
              <a:gd fmla="*/ 53 h 67" name="T21"/>
              <a:gd fmla="*/ 67 w 67" name="T22"/>
              <a:gd fmla="*/ 35 h 67" name="T23"/>
              <a:gd fmla="*/ 46 w 67" name="T24"/>
              <a:gd fmla="*/ 62 h 67" name="T25"/>
              <a:gd fmla="*/ 42 w 67" name="T26"/>
              <a:gd fmla="*/ 66 h 67" name="T27"/>
              <a:gd fmla="*/ 51 w 67" name="T28"/>
              <a:gd fmla="*/ 56 h 67" name="T29"/>
              <a:gd fmla="*/ 46 w 67" name="T30"/>
              <a:gd fmla="*/ 5 h 67" name="T31"/>
              <a:gd fmla="*/ 51 w 67" name="T32"/>
              <a:gd fmla="*/ 11 h 67" name="T33"/>
              <a:gd fmla="*/ 42 w 67" name="T34"/>
              <a:gd fmla="*/ 1 h 67" name="T35"/>
              <a:gd fmla="*/ 49 w 67" name="T36"/>
              <a:gd fmla="*/ 15 h 67" name="T37"/>
              <a:gd fmla="*/ 35 w 67" name="T38"/>
              <a:gd fmla="*/ 31 h 67" name="T39"/>
              <a:gd fmla="*/ 49 w 67" name="T40"/>
              <a:gd fmla="*/ 15 h 67" name="T41"/>
              <a:gd fmla="*/ 20 w 67" name="T42"/>
              <a:gd fmla="*/ 12 h 67" name="T43"/>
              <a:gd fmla="*/ 32 w 67" name="T44"/>
              <a:gd fmla="*/ 0 h 67" name="T45"/>
              <a:gd fmla="*/ 14 w 67" name="T46"/>
              <a:gd fmla="*/ 31 h 67" name="T47"/>
              <a:gd fmla="*/ 32 w 67" name="T48"/>
              <a:gd fmla="*/ 17 h 67" name="T49"/>
              <a:gd fmla="*/ 14 w 67" name="T50"/>
              <a:gd fmla="*/ 31 h 67" name="T51"/>
              <a:gd fmla="*/ 8 w 67" name="T52"/>
              <a:gd fmla="*/ 12 h 67" name="T53"/>
              <a:gd fmla="*/ 11 w 67" name="T54"/>
              <a:gd fmla="*/ 31 h 67" name="T55"/>
              <a:gd fmla="*/ 21 w 67" name="T56"/>
              <a:gd fmla="*/ 5 h 67" name="T57"/>
              <a:gd fmla="*/ 10 w 67" name="T58"/>
              <a:gd fmla="*/ 9 h 67" name="T59"/>
              <a:gd fmla="*/ 21 w 67" name="T60"/>
              <a:gd fmla="*/ 5 h 67" name="T61"/>
              <a:gd fmla="*/ 0 w 67" name="T62"/>
              <a:gd fmla="*/ 35 h 67" name="T63"/>
              <a:gd fmla="*/ 15 w 67" name="T64"/>
              <a:gd fmla="*/ 53 h 67" name="T65"/>
              <a:gd fmla="*/ 21 w 67" name="T66"/>
              <a:gd fmla="*/ 62 h 67" name="T67"/>
              <a:gd fmla="*/ 10 w 67" name="T68"/>
              <a:gd fmla="*/ 58 h 67" name="T69"/>
              <a:gd fmla="*/ 21 w 67" name="T70"/>
              <a:gd fmla="*/ 62 h 67" name="T71"/>
              <a:gd fmla="*/ 32 w 67" name="T72"/>
              <a:gd fmla="*/ 50 h 67" name="T73"/>
              <a:gd fmla="*/ 14 w 67" name="T74"/>
              <a:gd fmla="*/ 35 h 67" name="T75"/>
              <a:gd fmla="*/ 23 w 67" name="T76"/>
              <a:gd fmla="*/ 60 h 67" name="T77"/>
              <a:gd fmla="*/ 32 w 67" name="T78"/>
              <a:gd fmla="*/ 53 h 67" name="T79"/>
              <a:gd fmla="*/ 23 w 67" name="T80"/>
              <a:gd fmla="*/ 60 h 67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67" w="67">
                <a:moveTo>
                  <a:pt x="57" y="31"/>
                </a:moveTo>
                <a:cubicBezTo>
                  <a:pt x="67" y="31"/>
                  <a:pt x="67" y="31"/>
                  <a:pt x="67" y="31"/>
                </a:cubicBezTo>
                <a:cubicBezTo>
                  <a:pt x="67" y="24"/>
                  <a:pt x="64" y="17"/>
                  <a:pt x="59" y="12"/>
                </a:cubicBezTo>
                <a:cubicBezTo>
                  <a:pt x="57" y="13"/>
                  <a:pt x="55" y="13"/>
                  <a:pt x="52" y="14"/>
                </a:cubicBezTo>
                <a:cubicBezTo>
                  <a:pt x="55" y="19"/>
                  <a:pt x="56" y="25"/>
                  <a:pt x="57" y="31"/>
                </a:cubicBezTo>
                <a:close/>
                <a:moveTo>
                  <a:pt x="35" y="50"/>
                </a:moveTo>
                <a:cubicBezTo>
                  <a:pt x="40" y="50"/>
                  <a:pt x="45" y="51"/>
                  <a:pt x="49" y="52"/>
                </a:cubicBezTo>
                <a:cubicBezTo>
                  <a:pt x="52" y="47"/>
                  <a:pt x="53" y="41"/>
                  <a:pt x="53" y="35"/>
                </a:cubicBezTo>
                <a:cubicBezTo>
                  <a:pt x="35" y="35"/>
                  <a:pt x="35" y="35"/>
                  <a:pt x="35" y="35"/>
                </a:cubicBezTo>
                <a:lnTo>
                  <a:pt x="35" y="50"/>
                </a:lnTo>
                <a:close/>
                <a:moveTo>
                  <a:pt x="44" y="7"/>
                </a:moveTo>
                <a:cubicBezTo>
                  <a:pt x="41" y="4"/>
                  <a:pt x="38" y="2"/>
                  <a:pt x="35" y="0"/>
                </a:cubicBezTo>
                <a:cubicBezTo>
                  <a:pt x="35" y="13"/>
                  <a:pt x="35" y="13"/>
                  <a:pt x="35" y="13"/>
                </a:cubicBezTo>
                <a:cubicBezTo>
                  <a:pt x="39" y="13"/>
                  <a:pt x="43" y="13"/>
                  <a:pt x="47" y="12"/>
                </a:cubicBezTo>
                <a:cubicBezTo>
                  <a:pt x="46" y="10"/>
                  <a:pt x="45" y="9"/>
                  <a:pt x="44" y="7"/>
                </a:cubicBezTo>
                <a:close/>
                <a:moveTo>
                  <a:pt x="47" y="55"/>
                </a:moveTo>
                <a:cubicBezTo>
                  <a:pt x="43" y="54"/>
                  <a:pt x="39" y="53"/>
                  <a:pt x="35" y="53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5"/>
                  <a:pt x="41" y="63"/>
                  <a:pt x="44" y="60"/>
                </a:cubicBezTo>
                <a:cubicBezTo>
                  <a:pt x="45" y="58"/>
                  <a:pt x="46" y="57"/>
                  <a:pt x="47" y="55"/>
                </a:cubicBezTo>
                <a:close/>
                <a:moveTo>
                  <a:pt x="57" y="35"/>
                </a:moveTo>
                <a:cubicBezTo>
                  <a:pt x="56" y="41"/>
                  <a:pt x="55" y="47"/>
                  <a:pt x="52" y="53"/>
                </a:cubicBezTo>
                <a:cubicBezTo>
                  <a:pt x="55" y="53"/>
                  <a:pt x="57" y="54"/>
                  <a:pt x="59" y="55"/>
                </a:cubicBezTo>
                <a:cubicBezTo>
                  <a:pt x="64" y="50"/>
                  <a:pt x="67" y="42"/>
                  <a:pt x="67" y="35"/>
                </a:cubicBezTo>
                <a:lnTo>
                  <a:pt x="57" y="35"/>
                </a:lnTo>
                <a:close/>
                <a:moveTo>
                  <a:pt x="46" y="62"/>
                </a:moveTo>
                <a:cubicBezTo>
                  <a:pt x="46" y="62"/>
                  <a:pt x="46" y="62"/>
                  <a:pt x="46" y="62"/>
                </a:cubicBezTo>
                <a:cubicBezTo>
                  <a:pt x="45" y="63"/>
                  <a:pt x="44" y="65"/>
                  <a:pt x="42" y="66"/>
                </a:cubicBezTo>
                <a:cubicBezTo>
                  <a:pt x="48" y="64"/>
                  <a:pt x="53" y="62"/>
                  <a:pt x="57" y="58"/>
                </a:cubicBezTo>
                <a:cubicBezTo>
                  <a:pt x="55" y="57"/>
                  <a:pt x="53" y="56"/>
                  <a:pt x="51" y="56"/>
                </a:cubicBezTo>
                <a:cubicBezTo>
                  <a:pt x="49" y="58"/>
                  <a:pt x="48" y="60"/>
                  <a:pt x="46" y="62"/>
                </a:cubicBezTo>
                <a:close/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49" y="9"/>
                  <a:pt x="51" y="11"/>
                </a:cubicBezTo>
                <a:cubicBezTo>
                  <a:pt x="53" y="11"/>
                  <a:pt x="55" y="10"/>
                  <a:pt x="57" y="9"/>
                </a:cubicBezTo>
                <a:cubicBezTo>
                  <a:pt x="53" y="5"/>
                  <a:pt x="48" y="2"/>
                  <a:pt x="42" y="1"/>
                </a:cubicBezTo>
                <a:cubicBezTo>
                  <a:pt x="44" y="2"/>
                  <a:pt x="45" y="3"/>
                  <a:pt x="46" y="5"/>
                </a:cubicBezTo>
                <a:close/>
                <a:moveTo>
                  <a:pt x="49" y="15"/>
                </a:moveTo>
                <a:cubicBezTo>
                  <a:pt x="45" y="16"/>
                  <a:pt x="40" y="17"/>
                  <a:pt x="35" y="17"/>
                </a:cubicBezTo>
                <a:cubicBezTo>
                  <a:pt x="35" y="31"/>
                  <a:pt x="35" y="31"/>
                  <a:pt x="35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25"/>
                  <a:pt x="51" y="20"/>
                  <a:pt x="49" y="15"/>
                </a:cubicBezTo>
                <a:close/>
                <a:moveTo>
                  <a:pt x="23" y="7"/>
                </a:moveTo>
                <a:cubicBezTo>
                  <a:pt x="22" y="9"/>
                  <a:pt x="21" y="10"/>
                  <a:pt x="20" y="12"/>
                </a:cubicBezTo>
                <a:cubicBezTo>
                  <a:pt x="24" y="13"/>
                  <a:pt x="28" y="13"/>
                  <a:pt x="32" y="13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2"/>
                  <a:pt x="26" y="4"/>
                  <a:pt x="23" y="7"/>
                </a:cubicBezTo>
                <a:close/>
                <a:moveTo>
                  <a:pt x="14" y="31"/>
                </a:moveTo>
                <a:cubicBezTo>
                  <a:pt x="32" y="31"/>
                  <a:pt x="32" y="31"/>
                  <a:pt x="32" y="31"/>
                </a:cubicBezTo>
                <a:cubicBezTo>
                  <a:pt x="32" y="17"/>
                  <a:pt x="32" y="17"/>
                  <a:pt x="32" y="17"/>
                </a:cubicBezTo>
                <a:cubicBezTo>
                  <a:pt x="27" y="17"/>
                  <a:pt x="23" y="16"/>
                  <a:pt x="18" y="15"/>
                </a:cubicBezTo>
                <a:cubicBezTo>
                  <a:pt x="16" y="20"/>
                  <a:pt x="14" y="25"/>
                  <a:pt x="14" y="31"/>
                </a:cubicBezTo>
                <a:close/>
                <a:moveTo>
                  <a:pt x="15" y="14"/>
                </a:moveTo>
                <a:cubicBezTo>
                  <a:pt x="12" y="13"/>
                  <a:pt x="10" y="13"/>
                  <a:pt x="8" y="12"/>
                </a:cubicBezTo>
                <a:cubicBezTo>
                  <a:pt x="3" y="17"/>
                  <a:pt x="0" y="24"/>
                  <a:pt x="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25"/>
                  <a:pt x="12" y="19"/>
                  <a:pt x="15" y="14"/>
                </a:cubicBezTo>
                <a:close/>
                <a:moveTo>
                  <a:pt x="21" y="5"/>
                </a:moveTo>
                <a:cubicBezTo>
                  <a:pt x="22" y="3"/>
                  <a:pt x="24" y="2"/>
                  <a:pt x="25" y="1"/>
                </a:cubicBezTo>
                <a:cubicBezTo>
                  <a:pt x="19" y="2"/>
                  <a:pt x="14" y="5"/>
                  <a:pt x="10" y="9"/>
                </a:cubicBezTo>
                <a:cubicBezTo>
                  <a:pt x="12" y="10"/>
                  <a:pt x="14" y="11"/>
                  <a:pt x="16" y="11"/>
                </a:cubicBezTo>
                <a:cubicBezTo>
                  <a:pt x="18" y="9"/>
                  <a:pt x="19" y="7"/>
                  <a:pt x="21" y="5"/>
                </a:cubicBezTo>
                <a:close/>
                <a:moveTo>
                  <a:pt x="10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42"/>
                  <a:pt x="3" y="50"/>
                  <a:pt x="8" y="55"/>
                </a:cubicBezTo>
                <a:cubicBezTo>
                  <a:pt x="10" y="54"/>
                  <a:pt x="12" y="53"/>
                  <a:pt x="15" y="53"/>
                </a:cubicBezTo>
                <a:cubicBezTo>
                  <a:pt x="12" y="47"/>
                  <a:pt x="11" y="41"/>
                  <a:pt x="10" y="35"/>
                </a:cubicBezTo>
                <a:close/>
                <a:moveTo>
                  <a:pt x="21" y="62"/>
                </a:moveTo>
                <a:cubicBezTo>
                  <a:pt x="19" y="60"/>
                  <a:pt x="18" y="58"/>
                  <a:pt x="16" y="56"/>
                </a:cubicBezTo>
                <a:cubicBezTo>
                  <a:pt x="14" y="56"/>
                  <a:pt x="12" y="57"/>
                  <a:pt x="10" y="58"/>
                </a:cubicBezTo>
                <a:cubicBezTo>
                  <a:pt x="14" y="62"/>
                  <a:pt x="19" y="64"/>
                  <a:pt x="25" y="66"/>
                </a:cubicBezTo>
                <a:cubicBezTo>
                  <a:pt x="24" y="65"/>
                  <a:pt x="22" y="63"/>
                  <a:pt x="21" y="62"/>
                </a:cubicBezTo>
                <a:close/>
                <a:moveTo>
                  <a:pt x="18" y="52"/>
                </a:moveTo>
                <a:cubicBezTo>
                  <a:pt x="23" y="51"/>
                  <a:pt x="27" y="50"/>
                  <a:pt x="32" y="50"/>
                </a:cubicBezTo>
                <a:cubicBezTo>
                  <a:pt x="32" y="35"/>
                  <a:pt x="32" y="35"/>
                  <a:pt x="32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41"/>
                  <a:pt x="16" y="47"/>
                  <a:pt x="18" y="52"/>
                </a:cubicBezTo>
                <a:close/>
                <a:moveTo>
                  <a:pt x="23" y="60"/>
                </a:moveTo>
                <a:cubicBezTo>
                  <a:pt x="26" y="63"/>
                  <a:pt x="29" y="65"/>
                  <a:pt x="32" y="67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53"/>
                  <a:pt x="24" y="54"/>
                  <a:pt x="20" y="55"/>
                </a:cubicBezTo>
                <a:cubicBezTo>
                  <a:pt x="21" y="57"/>
                  <a:pt x="22" y="58"/>
                  <a:pt x="23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4715215" y="4547407"/>
            <a:ext cx="664328" cy="664328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Freeform 128"/>
          <p:cNvSpPr>
            <a:spLocks noEditPoints="1"/>
          </p:cNvSpPr>
          <p:nvPr/>
        </p:nvSpPr>
        <p:spPr bwMode="auto">
          <a:xfrm>
            <a:off x="4915101" y="4703443"/>
            <a:ext cx="264555" cy="351220"/>
          </a:xfrm>
          <a:custGeom>
            <a:gdLst>
              <a:gd fmla="*/ 25 w 49" name="T0"/>
              <a:gd fmla="*/ 23 h 65" name="T1"/>
              <a:gd fmla="*/ 36 w 49" name="T2"/>
              <a:gd fmla="*/ 12 h 65" name="T3"/>
              <a:gd fmla="*/ 25 w 49" name="T4"/>
              <a:gd fmla="*/ 0 h 65" name="T5"/>
              <a:gd fmla="*/ 13 w 49" name="T6"/>
              <a:gd fmla="*/ 12 h 65" name="T7"/>
              <a:gd fmla="*/ 25 w 49" name="T8"/>
              <a:gd fmla="*/ 23 h 65" name="T9"/>
              <a:gd fmla="*/ 32 w 49" name="T10"/>
              <a:gd fmla="*/ 25 h 65" name="T11"/>
              <a:gd fmla="*/ 18 w 49" name="T12"/>
              <a:gd fmla="*/ 25 h 65" name="T13"/>
              <a:gd fmla="*/ 0 w 49" name="T14"/>
              <a:gd fmla="*/ 42 h 65" name="T15"/>
              <a:gd fmla="*/ 0 w 49" name="T16"/>
              <a:gd fmla="*/ 65 h 65" name="T17"/>
              <a:gd fmla="*/ 10 w 49" name="T18"/>
              <a:gd fmla="*/ 65 h 65" name="T19"/>
              <a:gd fmla="*/ 10 w 49" name="T20"/>
              <a:gd fmla="*/ 42 h 65" name="T21"/>
              <a:gd fmla="*/ 14 w 49" name="T22"/>
              <a:gd fmla="*/ 42 h 65" name="T23"/>
              <a:gd fmla="*/ 14 w 49" name="T24"/>
              <a:gd fmla="*/ 65 h 65" name="T25"/>
              <a:gd fmla="*/ 35 w 49" name="T26"/>
              <a:gd fmla="*/ 65 h 65" name="T27"/>
              <a:gd fmla="*/ 35 w 49" name="T28"/>
              <a:gd fmla="*/ 42 h 65" name="T29"/>
              <a:gd fmla="*/ 39 w 49" name="T30"/>
              <a:gd fmla="*/ 42 h 65" name="T31"/>
              <a:gd fmla="*/ 39 w 49" name="T32"/>
              <a:gd fmla="*/ 65 h 65" name="T33"/>
              <a:gd fmla="*/ 49 w 49" name="T34"/>
              <a:gd fmla="*/ 65 h 65" name="T35"/>
              <a:gd fmla="*/ 49 w 49" name="T36"/>
              <a:gd fmla="*/ 42 h 65" name="T37"/>
              <a:gd fmla="*/ 32 w 49" name="T38"/>
              <a:gd fmla="*/ 25 h 65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65" w="49">
                <a:moveTo>
                  <a:pt x="25" y="23"/>
                </a:moveTo>
                <a:cubicBezTo>
                  <a:pt x="31" y="23"/>
                  <a:pt x="36" y="18"/>
                  <a:pt x="36" y="12"/>
                </a:cubicBezTo>
                <a:cubicBezTo>
                  <a:pt x="36" y="5"/>
                  <a:pt x="31" y="0"/>
                  <a:pt x="25" y="0"/>
                </a:cubicBezTo>
                <a:cubicBezTo>
                  <a:pt x="19" y="0"/>
                  <a:pt x="13" y="5"/>
                  <a:pt x="13" y="12"/>
                </a:cubicBezTo>
                <a:cubicBezTo>
                  <a:pt x="13" y="18"/>
                  <a:pt x="19" y="23"/>
                  <a:pt x="25" y="23"/>
                </a:cubicBezTo>
                <a:close/>
                <a:moveTo>
                  <a:pt x="32" y="25"/>
                </a:moveTo>
                <a:cubicBezTo>
                  <a:pt x="18" y="25"/>
                  <a:pt x="18" y="25"/>
                  <a:pt x="18" y="25"/>
                </a:cubicBezTo>
                <a:cubicBezTo>
                  <a:pt x="8" y="25"/>
                  <a:pt x="0" y="33"/>
                  <a:pt x="0" y="42"/>
                </a:cubicBezTo>
                <a:cubicBezTo>
                  <a:pt x="0" y="65"/>
                  <a:pt x="0" y="65"/>
                  <a:pt x="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42"/>
                  <a:pt x="10" y="42"/>
                  <a:pt x="10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65"/>
                  <a:pt x="14" y="65"/>
                  <a:pt x="14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42"/>
                  <a:pt x="35" y="42"/>
                  <a:pt x="35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65"/>
                  <a:pt x="39" y="65"/>
                  <a:pt x="39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33"/>
                  <a:pt x="42" y="25"/>
                  <a:pt x="32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8146380" y="4546889"/>
            <a:ext cx="664328" cy="664328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rot="18825554">
            <a:off x="8383595" y="4694605"/>
            <a:ext cx="189898" cy="367863"/>
          </a:xfrm>
          <a:custGeom>
            <a:gdLst>
              <a:gd fmla="*/ 235173 w 469026" name="connsiteX0"/>
              <a:gd fmla="*/ 732025 h 908580" name="connsiteY0"/>
              <a:gd fmla="*/ 181173 w 469026" name="connsiteX1"/>
              <a:gd fmla="*/ 786025 h 908580" name="connsiteY1"/>
              <a:gd fmla="*/ 235173 w 469026" name="connsiteX2"/>
              <a:gd fmla="*/ 840025 h 908580" name="connsiteY2"/>
              <a:gd fmla="*/ 289173 w 469026" name="connsiteX3"/>
              <a:gd fmla="*/ 786025 h 908580" name="connsiteY3"/>
              <a:gd fmla="*/ 235173 w 469026" name="connsiteX4"/>
              <a:gd fmla="*/ 732025 h 908580" name="connsiteY4"/>
              <a:gd fmla="*/ 350586 w 469026" name="connsiteX5"/>
              <a:gd fmla="*/ 0 h 908580" name="connsiteY5"/>
              <a:gd fmla="*/ 400339 w 469026" name="connsiteX6"/>
              <a:gd fmla="*/ 33544 h 908580" name="connsiteY6"/>
              <a:gd fmla="*/ 469026 w 469026" name="connsiteX7"/>
              <a:gd fmla="*/ 199370 h 908580" name="connsiteY7"/>
              <a:gd fmla="*/ 400339 w 469026" name="connsiteX8"/>
              <a:gd fmla="*/ 365196 h 908580" name="connsiteY8"/>
              <a:gd fmla="*/ 350984 w 469026" name="connsiteX9"/>
              <a:gd fmla="*/ 398472 h 908580" name="connsiteY9"/>
              <a:gd fmla="*/ 350984 w 469026" name="connsiteX10"/>
              <a:gd fmla="*/ 792110 h 908580" name="connsiteY10"/>
              <a:gd fmla="*/ 234514 w 469026" name="connsiteX11"/>
              <a:gd fmla="*/ 908580 h 908580" name="connsiteY11"/>
              <a:gd fmla="*/ 234514 w 469026" name="connsiteX12"/>
              <a:gd fmla="*/ 908579 h 908580" name="connsiteY12"/>
              <a:gd fmla="*/ 118044 w 469026" name="connsiteX13"/>
              <a:gd fmla="*/ 792109 h 908580" name="connsiteY13"/>
              <a:gd fmla="*/ 118044 w 469026" name="connsiteX14"/>
              <a:gd fmla="*/ 398473 h 908580" name="connsiteY14"/>
              <a:gd fmla="*/ 68687 w 469026" name="connsiteX15"/>
              <a:gd fmla="*/ 365196 h 908580" name="connsiteY15"/>
              <a:gd fmla="*/ 0 w 469026" name="connsiteX16"/>
              <a:gd fmla="*/ 199370 h 908580" name="connsiteY16"/>
              <a:gd fmla="*/ 68687 w 469026" name="connsiteX17"/>
              <a:gd fmla="*/ 33544 h 908580" name="connsiteY17"/>
              <a:gd fmla="*/ 118438 w 469026" name="connsiteX18"/>
              <a:gd fmla="*/ 1 h 908580" name="connsiteY18"/>
              <a:gd fmla="*/ 158312 w 469026" name="connsiteX19"/>
              <a:gd fmla="*/ 199369 h 908580" name="connsiteY19"/>
              <a:gd fmla="*/ 310712 w 469026" name="connsiteX20"/>
              <a:gd fmla="*/ 199369 h 908580" name="connsiteY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b="b" l="l" r="r" t="t"/>
            <a:pathLst>
              <a:path h="908580" w="469026">
                <a:moveTo>
                  <a:pt x="235173" y="732025"/>
                </a:moveTo>
                <a:cubicBezTo>
                  <a:pt x="205350" y="732025"/>
                  <a:pt x="181173" y="756202"/>
                  <a:pt x="181173" y="786025"/>
                </a:cubicBezTo>
                <a:cubicBezTo>
                  <a:pt x="181173" y="815848"/>
                  <a:pt x="205350" y="840025"/>
                  <a:pt x="235173" y="840025"/>
                </a:cubicBezTo>
                <a:cubicBezTo>
                  <a:pt x="264996" y="840025"/>
                  <a:pt x="289173" y="815848"/>
                  <a:pt x="289173" y="786025"/>
                </a:cubicBezTo>
                <a:cubicBezTo>
                  <a:pt x="289173" y="756202"/>
                  <a:pt x="264996" y="732025"/>
                  <a:pt x="235173" y="732025"/>
                </a:cubicBezTo>
                <a:close/>
                <a:moveTo>
                  <a:pt x="350586" y="0"/>
                </a:moveTo>
                <a:lnTo>
                  <a:pt x="400339" y="33544"/>
                </a:lnTo>
                <a:cubicBezTo>
                  <a:pt x="442777" y="75983"/>
                  <a:pt x="469026" y="134611"/>
                  <a:pt x="469026" y="199370"/>
                </a:cubicBezTo>
                <a:cubicBezTo>
                  <a:pt x="469026" y="264129"/>
                  <a:pt x="442777" y="322757"/>
                  <a:pt x="400339" y="365196"/>
                </a:cubicBezTo>
                <a:lnTo>
                  <a:pt x="350984" y="398472"/>
                </a:lnTo>
                <a:lnTo>
                  <a:pt x="350984" y="792110"/>
                </a:lnTo>
                <a:cubicBezTo>
                  <a:pt x="350984" y="856435"/>
                  <a:pt x="298839" y="908580"/>
                  <a:pt x="234514" y="908580"/>
                </a:cubicBezTo>
                <a:lnTo>
                  <a:pt x="234514" y="908579"/>
                </a:lnTo>
                <a:cubicBezTo>
                  <a:pt x="170189" y="908579"/>
                  <a:pt x="118044" y="856434"/>
                  <a:pt x="118044" y="792109"/>
                </a:cubicBezTo>
                <a:lnTo>
                  <a:pt x="118044" y="398473"/>
                </a:lnTo>
                <a:lnTo>
                  <a:pt x="68687" y="365196"/>
                </a:lnTo>
                <a:cubicBezTo>
                  <a:pt x="26249" y="322757"/>
                  <a:pt x="0" y="264129"/>
                  <a:pt x="0" y="199370"/>
                </a:cubicBezTo>
                <a:cubicBezTo>
                  <a:pt x="0" y="134611"/>
                  <a:pt x="26249" y="75983"/>
                  <a:pt x="68687" y="33544"/>
                </a:cubicBezTo>
                <a:lnTo>
                  <a:pt x="118438" y="1"/>
                </a:lnTo>
                <a:lnTo>
                  <a:pt x="158312" y="199369"/>
                </a:lnTo>
                <a:lnTo>
                  <a:pt x="310712" y="1993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2" name="Freeform 9"/>
          <p:cNvSpPr>
            <a:spLocks noEditPoints="1"/>
          </p:cNvSpPr>
          <p:nvPr/>
        </p:nvSpPr>
        <p:spPr bwMode="auto">
          <a:xfrm>
            <a:off x="1408035" y="3172521"/>
            <a:ext cx="318405" cy="305842"/>
          </a:xfrm>
          <a:custGeom>
            <a:gdLst>
              <a:gd fmla="*/ 186 w 200" name="T0"/>
              <a:gd fmla="*/ 114 h 192" name="T1"/>
              <a:gd fmla="*/ 182 w 200" name="T2"/>
              <a:gd fmla="*/ 154 h 192" name="T3"/>
              <a:gd fmla="*/ 149 w 200" name="T4"/>
              <a:gd fmla="*/ 191 h 192" name="T5"/>
              <a:gd fmla="*/ 68 w 200" name="T6"/>
              <a:gd fmla="*/ 172 h 192" name="T7"/>
              <a:gd fmla="*/ 68 w 200" name="T8"/>
              <a:gd fmla="*/ 171 h 192" name="T9"/>
              <a:gd fmla="*/ 68 w 200" name="T10"/>
              <a:gd fmla="*/ 191 h 192" name="T11"/>
              <a:gd fmla="*/ 48 w 200" name="T12"/>
              <a:gd fmla="*/ 191 h 192" name="T13"/>
              <a:gd fmla="*/ 28 w 200" name="T14"/>
              <a:gd fmla="*/ 191 h 192" name="T15"/>
              <a:gd fmla="*/ 20 w 200" name="T16"/>
              <a:gd fmla="*/ 191 h 192" name="T17"/>
              <a:gd fmla="*/ 0 w 200" name="T18"/>
              <a:gd fmla="*/ 171 h 192" name="T19"/>
              <a:gd fmla="*/ 0 w 200" name="T20"/>
              <a:gd fmla="*/ 79 h 192" name="T21"/>
              <a:gd fmla="*/ 20 w 200" name="T22"/>
              <a:gd fmla="*/ 59 h 192" name="T23"/>
              <a:gd fmla="*/ 28 w 200" name="T24"/>
              <a:gd fmla="*/ 59 h 192" name="T25"/>
              <a:gd fmla="*/ 48 w 200" name="T26"/>
              <a:gd fmla="*/ 59 h 192" name="T27"/>
              <a:gd fmla="*/ 68 w 200" name="T28"/>
              <a:gd fmla="*/ 59 h 192" name="T29"/>
              <a:gd fmla="*/ 68 w 200" name="T30"/>
              <a:gd fmla="*/ 79 h 192" name="T31"/>
              <a:gd fmla="*/ 68 w 200" name="T32"/>
              <a:gd fmla="*/ 79 h 192" name="T33"/>
              <a:gd fmla="*/ 125 w 200" name="T34"/>
              <a:gd fmla="*/ 1 h 192" name="T35"/>
              <a:gd fmla="*/ 153 w 200" name="T36"/>
              <a:gd fmla="*/ 67 h 192" name="T37"/>
              <a:gd fmla="*/ 197 w 200" name="T38"/>
              <a:gd fmla="*/ 89 h 192" name="T39"/>
              <a:gd fmla="*/ 186 w 200" name="T40"/>
              <a:gd fmla="*/ 114 h 192" name="T41"/>
              <a:gd fmla="*/ 138 w 200" name="T42"/>
              <a:gd fmla="*/ 78 h 192" name="T43"/>
              <a:gd fmla="*/ 132 w 200" name="T44"/>
              <a:gd fmla="*/ 13 h 192" name="T45"/>
              <a:gd fmla="*/ 68 w 200" name="T46"/>
              <a:gd fmla="*/ 94 h 192" name="T47"/>
              <a:gd fmla="*/ 68 w 200" name="T48"/>
              <a:gd fmla="*/ 101 h 192" name="T49"/>
              <a:gd fmla="*/ 68 w 200" name="T50"/>
              <a:gd fmla="*/ 157 h 192" name="T51"/>
              <a:gd fmla="*/ 148 w 200" name="T52"/>
              <a:gd fmla="*/ 179 h 192" name="T53"/>
              <a:gd fmla="*/ 165 w 200" name="T54"/>
              <a:gd fmla="*/ 150 h 192" name="T55"/>
              <a:gd fmla="*/ 170 w 200" name="T56"/>
              <a:gd fmla="*/ 113 h 192" name="T57"/>
              <a:gd fmla="*/ 182 w 200" name="T58"/>
              <a:gd fmla="*/ 92 h 192" name="T59"/>
              <a:gd fmla="*/ 138 w 200" name="T60"/>
              <a:gd fmla="*/ 78 h 192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92" w="200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8146380" y="2992839"/>
            <a:ext cx="664328" cy="664328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8337884" y="3165247"/>
            <a:ext cx="281320" cy="319512"/>
          </a:xfrm>
          <a:custGeom>
            <a:gdLst>
              <a:gd fmla="*/ 154 w 158" name="T0"/>
              <a:gd fmla="*/ 160 h 180" name="T1"/>
              <a:gd fmla="*/ 110 w 158" name="T2"/>
              <a:gd fmla="*/ 102 h 180" name="T3"/>
              <a:gd fmla="*/ 107 w 158" name="T4"/>
              <a:gd fmla="*/ 102 h 180" name="T5"/>
              <a:gd fmla="*/ 104 w 158" name="T6"/>
              <a:gd fmla="*/ 105 h 180" name="T7"/>
              <a:gd fmla="*/ 99 w 158" name="T8"/>
              <a:gd fmla="*/ 99 h 180" name="T9"/>
              <a:gd fmla="*/ 116 w 158" name="T10"/>
              <a:gd fmla="*/ 58 h 180" name="T11"/>
              <a:gd fmla="*/ 58 w 158" name="T12"/>
              <a:gd fmla="*/ 0 h 180" name="T13"/>
              <a:gd fmla="*/ 0 w 158" name="T14"/>
              <a:gd fmla="*/ 58 h 180" name="T15"/>
              <a:gd fmla="*/ 58 w 158" name="T16"/>
              <a:gd fmla="*/ 116 h 180" name="T17"/>
              <a:gd fmla="*/ 84 w 158" name="T18"/>
              <a:gd fmla="*/ 109 h 180" name="T19"/>
              <a:gd fmla="*/ 90 w 158" name="T20"/>
              <a:gd fmla="*/ 116 h 180" name="T21"/>
              <a:gd fmla="*/ 87 w 158" name="T22"/>
              <a:gd fmla="*/ 120 h 180" name="T23"/>
              <a:gd fmla="*/ 87 w 158" name="T24"/>
              <a:gd fmla="*/ 121 h 180" name="T25"/>
              <a:gd fmla="*/ 132 w 158" name="T26"/>
              <a:gd fmla="*/ 178 h 180" name="T27"/>
              <a:gd fmla="*/ 141 w 158" name="T28"/>
              <a:gd fmla="*/ 179 h 180" name="T29"/>
              <a:gd fmla="*/ 154 w 158" name="T30"/>
              <a:gd fmla="*/ 170 h 180" name="T31"/>
              <a:gd fmla="*/ 154 w 158" name="T32"/>
              <a:gd fmla="*/ 160 h 180" name="T33"/>
              <a:gd fmla="*/ 21 w 158" name="T34"/>
              <a:gd fmla="*/ 58 h 180" name="T35"/>
              <a:gd fmla="*/ 58 w 158" name="T36"/>
              <a:gd fmla="*/ 21 h 180" name="T37"/>
              <a:gd fmla="*/ 96 w 158" name="T38"/>
              <a:gd fmla="*/ 58 h 180" name="T39"/>
              <a:gd fmla="*/ 58 w 158" name="T40"/>
              <a:gd fmla="*/ 95 h 180" name="T41"/>
              <a:gd fmla="*/ 21 w 158" name="T42"/>
              <a:gd fmla="*/ 58 h 180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80" w="158">
                <a:moveTo>
                  <a:pt x="154" y="160"/>
                </a:moveTo>
                <a:cubicBezTo>
                  <a:pt x="110" y="102"/>
                  <a:pt x="110" y="102"/>
                  <a:pt x="110" y="102"/>
                </a:cubicBezTo>
                <a:cubicBezTo>
                  <a:pt x="107" y="102"/>
                  <a:pt x="107" y="102"/>
                  <a:pt x="107" y="102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99" y="99"/>
                  <a:pt x="99" y="99"/>
                  <a:pt x="99" y="99"/>
                </a:cubicBezTo>
                <a:cubicBezTo>
                  <a:pt x="110" y="88"/>
                  <a:pt x="116" y="74"/>
                  <a:pt x="116" y="58"/>
                </a:cubicBezTo>
                <a:cubicBezTo>
                  <a:pt x="116" y="26"/>
                  <a:pt x="90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6"/>
                  <a:pt x="58" y="116"/>
                </a:cubicBezTo>
                <a:cubicBezTo>
                  <a:pt x="68" y="116"/>
                  <a:pt x="77" y="114"/>
                  <a:pt x="84" y="109"/>
                </a:cubicBezTo>
                <a:cubicBezTo>
                  <a:pt x="90" y="116"/>
                  <a:pt x="90" y="116"/>
                  <a:pt x="90" y="116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121"/>
                  <a:pt x="130" y="175"/>
                  <a:pt x="132" y="178"/>
                </a:cubicBezTo>
                <a:cubicBezTo>
                  <a:pt x="135" y="180"/>
                  <a:pt x="141" y="179"/>
                  <a:pt x="141" y="179"/>
                </a:cubicBezTo>
                <a:cubicBezTo>
                  <a:pt x="141" y="179"/>
                  <a:pt x="149" y="174"/>
                  <a:pt x="154" y="170"/>
                </a:cubicBezTo>
                <a:cubicBezTo>
                  <a:pt x="158" y="166"/>
                  <a:pt x="154" y="160"/>
                  <a:pt x="154" y="160"/>
                </a:cubicBezTo>
                <a:close/>
                <a:moveTo>
                  <a:pt x="21" y="58"/>
                </a:moveTo>
                <a:cubicBezTo>
                  <a:pt x="21" y="37"/>
                  <a:pt x="38" y="21"/>
                  <a:pt x="58" y="21"/>
                </a:cubicBezTo>
                <a:cubicBezTo>
                  <a:pt x="79" y="21"/>
                  <a:pt x="96" y="37"/>
                  <a:pt x="96" y="58"/>
                </a:cubicBezTo>
                <a:cubicBezTo>
                  <a:pt x="96" y="79"/>
                  <a:pt x="79" y="95"/>
                  <a:pt x="58" y="95"/>
                </a:cubicBezTo>
                <a:cubicBezTo>
                  <a:pt x="38" y="95"/>
                  <a:pt x="21" y="79"/>
                  <a:pt x="21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4715215" y="2992839"/>
            <a:ext cx="664328" cy="664328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 3"/>
          <p:cNvSpPr/>
          <p:nvPr/>
        </p:nvSpPr>
        <p:spPr>
          <a:xfrm>
            <a:off x="4937636" y="3150635"/>
            <a:ext cx="219487" cy="348737"/>
          </a:xfrm>
          <a:custGeom>
            <a:gdLst>
              <a:gd fmla="*/ 799186 w 2958914" name="connsiteX0"/>
              <a:gd fmla="*/ 3964971 h 4701359" name="connsiteY0"/>
              <a:gd fmla="*/ 2159728 w 2958914" name="connsiteX1"/>
              <a:gd fmla="*/ 3964971 h 4701359" name="connsiteY1"/>
              <a:gd fmla="*/ 1479457 w 2958914" name="connsiteX2"/>
              <a:gd fmla="*/ 4701359 h 4701359" name="connsiteY2"/>
              <a:gd fmla="*/ 799186 w 2958914" name="connsiteX3"/>
              <a:gd fmla="*/ 3964971 h 4701359" name="connsiteY3"/>
              <a:gd fmla="*/ 1679909 w 2958914" name="connsiteX4"/>
              <a:gd fmla="*/ 367966 h 4701359" name="connsiteY4"/>
              <a:gd fmla="*/ 1127168 w 2958914" name="connsiteX5"/>
              <a:gd fmla="*/ 606225 h 4701359" name="connsiteY5"/>
              <a:gd fmla="*/ 2026030 w 2958914" name="connsiteX6"/>
              <a:gd fmla="*/ 809719 h 4701359" name="connsiteY6"/>
              <a:gd fmla="*/ 2255117 w 2958914" name="connsiteX7"/>
              <a:gd fmla="*/ 1702401 h 4701359" name="connsiteY7"/>
              <a:gd fmla="*/ 2239231 w 2958914" name="connsiteX8"/>
              <a:gd fmla="*/ 590339 h 4701359" name="connsiteY8"/>
              <a:gd fmla="*/ 1679909 w 2958914" name="connsiteX9"/>
              <a:gd fmla="*/ 367966 h 4701359" name="connsiteY9"/>
              <a:gd fmla="*/ 1342417 w 2958914" name="connsiteX10"/>
              <a:gd fmla="*/ 0 h 4701359" name="connsiteY10"/>
              <a:gd fmla="*/ 1616497 w 2958914" name="connsiteX11"/>
              <a:gd fmla="*/ 0 h 4701359" name="connsiteY11"/>
              <a:gd fmla="*/ 2957745 w 2958914" name="connsiteX12"/>
              <a:gd fmla="*/ 1344552 h 4701359" name="connsiteY12"/>
              <a:gd fmla="*/ 2293200 w 2958914" name="connsiteX13"/>
              <a:gd fmla="*/ 3058599 h 4701359" name="connsiteY13"/>
              <a:gd fmla="*/ 2119355 w 2958914" name="connsiteX14"/>
              <a:gd fmla="*/ 3705264 h 4701359" name="connsiteY14"/>
              <a:gd fmla="*/ 1479514 w 2958914" name="connsiteX15"/>
              <a:gd fmla="*/ 3823879 h 4701359" name="connsiteY15"/>
              <a:gd fmla="*/ 1479457 w 2958914" name="connsiteX16"/>
              <a:gd fmla="*/ 3823882 h 4701359" name="connsiteY16"/>
              <a:gd fmla="*/ 1479400 w 2958914" name="connsiteX17"/>
              <a:gd fmla="*/ 3823879 h 4701359" name="connsiteY17"/>
              <a:gd fmla="*/ 839559 w 2958914" name="connsiteX18"/>
              <a:gd fmla="*/ 3705264 h 4701359" name="connsiteY18"/>
              <a:gd fmla="*/ 665714 w 2958914" name="connsiteX19"/>
              <a:gd fmla="*/ 3058599 h 4701359" name="connsiteY19"/>
              <a:gd fmla="*/ 1169 w 2958914" name="connsiteX20"/>
              <a:gd fmla="*/ 1344552 h 4701359" name="connsiteY20"/>
              <a:gd fmla="*/ 1342417 w 2958914" name="connsiteX21"/>
              <a:gd fmla="*/ 0 h 4701359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4701359" w="2958914">
                <a:moveTo>
                  <a:pt x="799186" y="3964971"/>
                </a:moveTo>
                <a:cubicBezTo>
                  <a:pt x="1241302" y="4120624"/>
                  <a:pt x="1717612" y="4120624"/>
                  <a:pt x="2159728" y="3964971"/>
                </a:cubicBezTo>
                <a:cubicBezTo>
                  <a:pt x="2159728" y="4371667"/>
                  <a:pt x="1855160" y="4701359"/>
                  <a:pt x="1479457" y="4701359"/>
                </a:cubicBezTo>
                <a:cubicBezTo>
                  <a:pt x="1103754" y="4701359"/>
                  <a:pt x="799186" y="4371667"/>
                  <a:pt x="799186" y="3964971"/>
                </a:cubicBezTo>
                <a:close/>
                <a:moveTo>
                  <a:pt x="1679909" y="367966"/>
                </a:moveTo>
                <a:cubicBezTo>
                  <a:pt x="1478666" y="370841"/>
                  <a:pt x="1278519" y="450488"/>
                  <a:pt x="1127168" y="606225"/>
                </a:cubicBezTo>
                <a:cubicBezTo>
                  <a:pt x="1441241" y="500106"/>
                  <a:pt x="1788288" y="578674"/>
                  <a:pt x="2026030" y="809719"/>
                </a:cubicBezTo>
                <a:cubicBezTo>
                  <a:pt x="2263772" y="1040764"/>
                  <a:pt x="2352222" y="1385426"/>
                  <a:pt x="2255117" y="1702401"/>
                </a:cubicBezTo>
                <a:cubicBezTo>
                  <a:pt x="2557818" y="1390927"/>
                  <a:pt x="2550705" y="893040"/>
                  <a:pt x="2239231" y="590339"/>
                </a:cubicBezTo>
                <a:cubicBezTo>
                  <a:pt x="2083493" y="438989"/>
                  <a:pt x="1881153" y="365091"/>
                  <a:pt x="1679909" y="367966"/>
                </a:cubicBezTo>
                <a:close/>
                <a:moveTo>
                  <a:pt x="1342417" y="0"/>
                </a:moveTo>
                <a:lnTo>
                  <a:pt x="1616497" y="0"/>
                </a:lnTo>
                <a:cubicBezTo>
                  <a:pt x="2326110" y="58175"/>
                  <a:pt x="2929649" y="551419"/>
                  <a:pt x="2957745" y="1344552"/>
                </a:cubicBezTo>
                <a:cubicBezTo>
                  <a:pt x="2987713" y="2190560"/>
                  <a:pt x="2432926" y="2665145"/>
                  <a:pt x="2293200" y="3058599"/>
                </a:cubicBezTo>
                <a:cubicBezTo>
                  <a:pt x="2153473" y="3452053"/>
                  <a:pt x="2233933" y="3579701"/>
                  <a:pt x="2119355" y="3705264"/>
                </a:cubicBezTo>
                <a:cubicBezTo>
                  <a:pt x="2004776" y="3830826"/>
                  <a:pt x="1645399" y="3809767"/>
                  <a:pt x="1479514" y="3823879"/>
                </a:cubicBezTo>
                <a:lnTo>
                  <a:pt x="1479457" y="3823882"/>
                </a:lnTo>
                <a:lnTo>
                  <a:pt x="1479400" y="3823879"/>
                </a:lnTo>
                <a:cubicBezTo>
                  <a:pt x="1313515" y="3809767"/>
                  <a:pt x="954138" y="3830826"/>
                  <a:pt x="839559" y="3705264"/>
                </a:cubicBezTo>
                <a:cubicBezTo>
                  <a:pt x="724981" y="3579701"/>
                  <a:pt x="805441" y="3452053"/>
                  <a:pt x="665714" y="3058599"/>
                </a:cubicBezTo>
                <a:cubicBezTo>
                  <a:pt x="525988" y="2665145"/>
                  <a:pt x="-28799" y="2190560"/>
                  <a:pt x="1169" y="1344552"/>
                </a:cubicBezTo>
                <a:cubicBezTo>
                  <a:pt x="29265" y="551419"/>
                  <a:pt x="632804" y="58175"/>
                  <a:pt x="1342417" y="0"/>
                </a:cubicBezTo>
                <a:close/>
              </a:path>
            </a:pathLst>
          </a:custGeom>
          <a:solidFill>
            <a:schemeClr val="bg1"/>
          </a:solidFill>
          <a:ln cap="rnd" w="508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2090569" y="2992839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090906" y="3409860"/>
            <a:ext cx="2079832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bg1">
                    <a:lumMod val="6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在经过自己不懈的努力后可以领略到别人看不到的景色。在经过自己不懈的努力后可以领略到别人看不到的景色。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90569" y="4547407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090906" y="4964428"/>
            <a:ext cx="2079832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bg1">
                    <a:lumMod val="6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在经过自己不懈的努力后可以领略到别人看不到的景色。在经过自己不懈的努力后可以领略到别人看不到的景色。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597407" y="2992839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597744" y="3409860"/>
            <a:ext cx="2079832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bg1">
                    <a:lumMod val="6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在经过自己不懈的努力后可以领略到别人看不到的景色。在经过自己不懈的努力后可以领略到别人看不到的景色。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628324" y="4547407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628661" y="4964428"/>
            <a:ext cx="2079832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bg1">
                    <a:lumMod val="6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在经过自己不懈的努力后可以领略到别人看不到的景色。在经过自己不懈的努力后可以领略到别人看不到的景色。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117942" y="454752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118278" y="4964545"/>
            <a:ext cx="2079832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bg1">
                    <a:lumMod val="6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在经过自己不懈的努力后可以领略到别人看不到的景色。在经过自己不懈的努力后可以领略到别人看不到的景色。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17942" y="2992839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118278" y="3409860"/>
            <a:ext cx="2079832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bg1">
                    <a:lumMod val="6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在经过自己不懈的努力后可以领略到别人看不到的景色。在经过自己不懈的努力后可以领略到别人看不到的景色。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74" y="0"/>
            <a:ext cx="12190726" cy="189632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0" y="0"/>
            <a:ext cx="12192000" cy="1896325"/>
          </a:xfrm>
          <a:prstGeom prst="rect">
            <a:avLst/>
          </a:prstGeom>
          <a:solidFill>
            <a:srgbClr val="D1AA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-2" y="1892770"/>
            <a:ext cx="12192001" cy="72000"/>
          </a:xfrm>
          <a:prstGeom prst="rect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9472422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673626" y="1819036"/>
            <a:ext cx="8844748" cy="3870850"/>
            <a:chOff x="-177801" y="684213"/>
            <a:chExt cx="10882314" cy="4872038"/>
          </a:xfrm>
          <a:solidFill>
            <a:srgbClr val="534C49"/>
          </a:solidFill>
          <a:effectLst/>
        </p:grpSpPr>
        <p:sp>
          <p:nvSpPr>
            <p:cNvPr id="3" name="Freeform 110"/>
            <p:cNvSpPr/>
            <p:nvPr/>
          </p:nvSpPr>
          <p:spPr bwMode="auto">
            <a:xfrm>
              <a:off x="-60325" y="1279526"/>
              <a:ext cx="3186113" cy="4276725"/>
            </a:xfrm>
            <a:custGeom>
              <a:gdLst>
                <a:gd fmla="*/ 738 w 1193" name="T0"/>
                <a:gd fmla="*/ 1528 h 1601" name="T1"/>
                <a:gd fmla="*/ 773 w 1193" name="T2"/>
                <a:gd fmla="*/ 1460 h 1601" name="T3"/>
                <a:gd fmla="*/ 834 w 1193" name="T4"/>
                <a:gd fmla="*/ 1404 h 1601" name="T5"/>
                <a:gd fmla="*/ 1005 w 1193" name="T6"/>
                <a:gd fmla="*/ 1267 h 1601" name="T7"/>
                <a:gd fmla="*/ 1137 w 1193" name="T8"/>
                <a:gd fmla="*/ 1107 h 1601" name="T9"/>
                <a:gd fmla="*/ 1164 w 1193" name="T10"/>
                <a:gd fmla="*/ 1026 h 1601" name="T11"/>
                <a:gd fmla="*/ 1041 w 1193" name="T12"/>
                <a:gd fmla="*/ 983 h 1601" name="T13"/>
                <a:gd fmla="*/ 959 w 1193" name="T14"/>
                <a:gd fmla="*/ 919 h 1601" name="T15"/>
                <a:gd fmla="*/ 878 w 1193" name="T16"/>
                <a:gd fmla="*/ 882 h 1601" name="T17"/>
                <a:gd fmla="*/ 810 w 1193" name="T18"/>
                <a:gd fmla="*/ 866 h 1601" name="T19"/>
                <a:gd fmla="*/ 704 w 1193" name="T20"/>
                <a:gd fmla="*/ 886 h 1601" name="T21"/>
                <a:gd fmla="*/ 675 w 1193" name="T22"/>
                <a:gd fmla="*/ 790 h 1601" name="T23"/>
                <a:gd fmla="*/ 580 w 1193" name="T24"/>
                <a:gd fmla="*/ 742 h 1601" name="T25"/>
                <a:gd fmla="*/ 729 w 1193" name="T26"/>
                <a:gd fmla="*/ 692 h 1601" name="T27"/>
                <a:gd fmla="*/ 818 w 1193" name="T28"/>
                <a:gd fmla="*/ 623 h 1601" name="T29"/>
                <a:gd fmla="*/ 882 w 1193" name="T30"/>
                <a:gd fmla="*/ 554 h 1601" name="T31"/>
                <a:gd fmla="*/ 970 w 1193" name="T32"/>
                <a:gd fmla="*/ 513 h 1601" name="T33"/>
                <a:gd fmla="*/ 956 w 1193" name="T34"/>
                <a:gd fmla="*/ 481 h 1601" name="T35"/>
                <a:gd fmla="*/ 961 w 1193" name="T36"/>
                <a:gd fmla="*/ 439 h 1601" name="T37"/>
                <a:gd fmla="*/ 1026 w 1193" name="T38"/>
                <a:gd fmla="*/ 434 h 1601" name="T39"/>
                <a:gd fmla="*/ 1052 w 1193" name="T40"/>
                <a:gd fmla="*/ 442 h 1601" name="T41"/>
                <a:gd fmla="*/ 1018 w 1193" name="T42"/>
                <a:gd fmla="*/ 356 h 1601" name="T43"/>
                <a:gd fmla="*/ 971 w 1193" name="T44"/>
                <a:gd fmla="*/ 284 h 1601" name="T45"/>
                <a:gd fmla="*/ 924 w 1193" name="T46"/>
                <a:gd fmla="*/ 246 h 1601" name="T47"/>
                <a:gd fmla="*/ 856 w 1193" name="T48"/>
                <a:gd fmla="*/ 261 h 1601" name="T49"/>
                <a:gd fmla="*/ 829 w 1193" name="T50"/>
                <a:gd fmla="*/ 396 h 1601" name="T51"/>
                <a:gd fmla="*/ 804 w 1193" name="T52"/>
                <a:gd fmla="*/ 378 h 1601" name="T53"/>
                <a:gd fmla="*/ 714 w 1193" name="T54"/>
                <a:gd fmla="*/ 292 h 1601" name="T55"/>
                <a:gd fmla="*/ 787 w 1193" name="T56"/>
                <a:gd fmla="*/ 183 h 1601" name="T57"/>
                <a:gd fmla="*/ 822 w 1193" name="T58"/>
                <a:gd fmla="*/ 141 h 1601" name="T59"/>
                <a:gd fmla="*/ 852 w 1193" name="T60"/>
                <a:gd fmla="*/ 84 h 1601" name="T61"/>
                <a:gd fmla="*/ 793 w 1193" name="T62"/>
                <a:gd fmla="*/ 92 h 1601" name="T63"/>
                <a:gd fmla="*/ 763 w 1193" name="T64"/>
                <a:gd fmla="*/ 30 h 1601" name="T65"/>
                <a:gd fmla="*/ 745 w 1193" name="T66"/>
                <a:gd fmla="*/ 43 h 1601" name="T67"/>
                <a:gd fmla="*/ 721 w 1193" name="T68"/>
                <a:gd fmla="*/ 104 h 1601" name="T69"/>
                <a:gd fmla="*/ 659 w 1193" name="T70"/>
                <a:gd fmla="*/ 113 h 1601" name="T71"/>
                <a:gd fmla="*/ 532 w 1193" name="T72"/>
                <a:gd fmla="*/ 95 h 1601" name="T73"/>
                <a:gd fmla="*/ 469 w 1193" name="T74"/>
                <a:gd fmla="*/ 80 h 1601" name="T75"/>
                <a:gd fmla="*/ 423 w 1193" name="T76"/>
                <a:gd fmla="*/ 77 h 1601" name="T77"/>
                <a:gd fmla="*/ 108 w 1193" name="T78"/>
                <a:gd fmla="*/ 100 h 1601" name="T79"/>
                <a:gd fmla="*/ 98 w 1193" name="T80"/>
                <a:gd fmla="*/ 142 h 1601" name="T81"/>
                <a:gd fmla="*/ 107 w 1193" name="T82"/>
                <a:gd fmla="*/ 178 h 1601" name="T83"/>
                <a:gd fmla="*/ 59 w 1193" name="T84"/>
                <a:gd fmla="*/ 280 h 1601" name="T85"/>
                <a:gd fmla="*/ 48 w 1193" name="T86"/>
                <a:gd fmla="*/ 347 h 1601" name="T87"/>
                <a:gd fmla="*/ 155 w 1193" name="T88"/>
                <a:gd fmla="*/ 276 h 1601" name="T89"/>
                <a:gd fmla="*/ 191 w 1193" name="T90"/>
                <a:gd fmla="*/ 275 h 1601" name="T91"/>
                <a:gd fmla="*/ 313 w 1193" name="T92"/>
                <a:gd fmla="*/ 303 h 1601" name="T93"/>
                <a:gd fmla="*/ 355 w 1193" name="T94"/>
                <a:gd fmla="*/ 419 h 1601" name="T95"/>
                <a:gd fmla="*/ 349 w 1193" name="T96"/>
                <a:gd fmla="*/ 560 h 1601" name="T97"/>
                <a:gd fmla="*/ 415 w 1193" name="T98"/>
                <a:gd fmla="*/ 708 h 1601" name="T99"/>
                <a:gd fmla="*/ 451 w 1193" name="T100"/>
                <a:gd fmla="*/ 746 h 1601" name="T101"/>
                <a:gd fmla="*/ 488 w 1193" name="T102"/>
                <a:gd fmla="*/ 781 h 1601" name="T103"/>
                <a:gd fmla="*/ 634 w 1193" name="T104"/>
                <a:gd fmla="*/ 865 h 1601" name="T105"/>
                <a:gd fmla="*/ 714 w 1193" name="T106"/>
                <a:gd fmla="*/ 910 h 1601" name="T107"/>
                <a:gd fmla="*/ 724 w 1193" name="T108"/>
                <a:gd fmla="*/ 968 h 1601" name="T109"/>
                <a:gd fmla="*/ 693 w 1193" name="T110"/>
                <a:gd fmla="*/ 1048 h 1601" name="T111"/>
                <a:gd fmla="*/ 766 w 1193" name="T112"/>
                <a:gd fmla="*/ 1225 h 1601" name="T113"/>
                <a:gd fmla="*/ 689 w 1193" name="T114"/>
                <a:gd fmla="*/ 1436 h 1601" name="T115"/>
                <a:gd fmla="*/ 672 w 1193" name="T116"/>
                <a:gd fmla="*/ 1479 h 1601" name="T117"/>
                <a:gd fmla="*/ 678 w 1193" name="T118"/>
                <a:gd fmla="*/ 1566 h 1601" name="T119"/>
                <a:gd fmla="*/ 790 w 1193" name="T120"/>
                <a:gd fmla="*/ 1595 h 160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601" w="1193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" name="Freeform 111"/>
            <p:cNvSpPr/>
            <p:nvPr/>
          </p:nvSpPr>
          <p:spPr bwMode="auto">
            <a:xfrm>
              <a:off x="2484437" y="684213"/>
              <a:ext cx="1468438" cy="1327150"/>
            </a:xfrm>
            <a:custGeom>
              <a:gdLst>
                <a:gd fmla="*/ 62 w 550" name="T0"/>
                <a:gd fmla="*/ 110 h 497" name="T1"/>
                <a:gd fmla="*/ 81 w 550" name="T2"/>
                <a:gd fmla="*/ 123 h 497" name="T3"/>
                <a:gd fmla="*/ 27 w 550" name="T4"/>
                <a:gd fmla="*/ 143 h 497" name="T5"/>
                <a:gd fmla="*/ 11 w 550" name="T6"/>
                <a:gd fmla="*/ 164 h 497" name="T7"/>
                <a:gd fmla="*/ 32 w 550" name="T8"/>
                <a:gd fmla="*/ 178 h 497" name="T9"/>
                <a:gd fmla="*/ 55 w 550" name="T10"/>
                <a:gd fmla="*/ 187 h 497" name="T11"/>
                <a:gd fmla="*/ 119 w 550" name="T12"/>
                <a:gd fmla="*/ 204 h 497" name="T13"/>
                <a:gd fmla="*/ 147 w 550" name="T14"/>
                <a:gd fmla="*/ 271 h 497" name="T15"/>
                <a:gd fmla="*/ 164 w 550" name="T16"/>
                <a:gd fmla="*/ 270 h 497" name="T17"/>
                <a:gd fmla="*/ 173 w 550" name="T18"/>
                <a:gd fmla="*/ 313 h 497" name="T19"/>
                <a:gd fmla="*/ 153 w 550" name="T20"/>
                <a:gd fmla="*/ 334 h 497" name="T21"/>
                <a:gd fmla="*/ 150 w 550" name="T22"/>
                <a:gd fmla="*/ 364 h 497" name="T23"/>
                <a:gd fmla="*/ 157 w 550" name="T24"/>
                <a:gd fmla="*/ 401 h 497" name="T25"/>
                <a:gd fmla="*/ 177 w 550" name="T26"/>
                <a:gd fmla="*/ 395 h 497" name="T27"/>
                <a:gd fmla="*/ 160 w 550" name="T28"/>
                <a:gd fmla="*/ 421 h 497" name="T29"/>
                <a:gd fmla="*/ 179 w 550" name="T30"/>
                <a:gd fmla="*/ 454 h 497" name="T31"/>
                <a:gd fmla="*/ 206 w 550" name="T32"/>
                <a:gd fmla="*/ 478 h 497" name="T33"/>
                <a:gd fmla="*/ 227 w 550" name="T34"/>
                <a:gd fmla="*/ 492 h 497" name="T35"/>
                <a:gd fmla="*/ 250 w 550" name="T36"/>
                <a:gd fmla="*/ 446 h 497" name="T37"/>
                <a:gd fmla="*/ 267 w 550" name="T38"/>
                <a:gd fmla="*/ 408 h 497" name="T39"/>
                <a:gd fmla="*/ 296 w 550" name="T40"/>
                <a:gd fmla="*/ 376 h 497" name="T41"/>
                <a:gd fmla="*/ 345 w 550" name="T42"/>
                <a:gd fmla="*/ 345 h 497" name="T43"/>
                <a:gd fmla="*/ 443 w 550" name="T44"/>
                <a:gd fmla="*/ 298 h 497" name="T45"/>
                <a:gd fmla="*/ 401 w 550" name="T46"/>
                <a:gd fmla="*/ 290 h 497" name="T47"/>
                <a:gd fmla="*/ 427 w 550" name="T48"/>
                <a:gd fmla="*/ 287 h 497" name="T49"/>
                <a:gd fmla="*/ 451 w 550" name="T50"/>
                <a:gd fmla="*/ 281 h 497" name="T51"/>
                <a:gd fmla="*/ 411 w 550" name="T52"/>
                <a:gd fmla="*/ 255 h 497" name="T53"/>
                <a:gd fmla="*/ 431 w 550" name="T54"/>
                <a:gd fmla="*/ 236 h 497" name="T55"/>
                <a:gd fmla="*/ 453 w 550" name="T56"/>
                <a:gd fmla="*/ 238 h 497" name="T57"/>
                <a:gd fmla="*/ 453 w 550" name="T58"/>
                <a:gd fmla="*/ 225 h 497" name="T59"/>
                <a:gd fmla="*/ 478 w 550" name="T60"/>
                <a:gd fmla="*/ 198 h 497" name="T61"/>
                <a:gd fmla="*/ 462 w 550" name="T62"/>
                <a:gd fmla="*/ 180 h 497" name="T63"/>
                <a:gd fmla="*/ 484 w 550" name="T64"/>
                <a:gd fmla="*/ 162 h 497" name="T65"/>
                <a:gd fmla="*/ 460 w 550" name="T66"/>
                <a:gd fmla="*/ 149 h 497" name="T67"/>
                <a:gd fmla="*/ 476 w 550" name="T68"/>
                <a:gd fmla="*/ 124 h 497" name="T69"/>
                <a:gd fmla="*/ 498 w 550" name="T70"/>
                <a:gd fmla="*/ 104 h 497" name="T71"/>
                <a:gd fmla="*/ 543 w 550" name="T72"/>
                <a:gd fmla="*/ 73 h 497" name="T73"/>
                <a:gd fmla="*/ 486 w 550" name="T74"/>
                <a:gd fmla="*/ 61 h 497" name="T75"/>
                <a:gd fmla="*/ 442 w 550" name="T76"/>
                <a:gd fmla="*/ 79 h 497" name="T77"/>
                <a:gd fmla="*/ 439 w 550" name="T78"/>
                <a:gd fmla="*/ 60 h 497" name="T79"/>
                <a:gd fmla="*/ 416 w 550" name="T80"/>
                <a:gd fmla="*/ 53 h 497" name="T81"/>
                <a:gd fmla="*/ 458 w 550" name="T82"/>
                <a:gd fmla="*/ 30 h 497" name="T83"/>
                <a:gd fmla="*/ 414 w 550" name="T84"/>
                <a:gd fmla="*/ 6 h 497" name="T85"/>
                <a:gd fmla="*/ 321 w 550" name="T86"/>
                <a:gd fmla="*/ 11 h 497" name="T87"/>
                <a:gd fmla="*/ 288 w 550" name="T88"/>
                <a:gd fmla="*/ 21 h 497" name="T89"/>
                <a:gd fmla="*/ 245 w 550" name="T90"/>
                <a:gd fmla="*/ 35 h 497" name="T91"/>
                <a:gd fmla="*/ 221 w 550" name="T92"/>
                <a:gd fmla="*/ 40 h 497" name="T93"/>
                <a:gd fmla="*/ 192 w 550" name="T94"/>
                <a:gd fmla="*/ 47 h 497" name="T95"/>
                <a:gd fmla="*/ 153 w 550" name="T96"/>
                <a:gd fmla="*/ 51 h 497" name="T97"/>
                <a:gd fmla="*/ 141 w 550" name="T98"/>
                <a:gd fmla="*/ 68 h 497" name="T99"/>
                <a:gd fmla="*/ 89 w 550" name="T100"/>
                <a:gd fmla="*/ 88 h 49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97" w="550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" name="Freeform 112"/>
            <p:cNvSpPr/>
            <p:nvPr/>
          </p:nvSpPr>
          <p:spPr bwMode="auto">
            <a:xfrm>
              <a:off x="1952625" y="735013"/>
              <a:ext cx="868363" cy="539750"/>
            </a:xfrm>
            <a:custGeom>
              <a:gdLst>
                <a:gd fmla="*/ 297 w 325" name="T0"/>
                <a:gd fmla="*/ 44 h 202" name="T1"/>
                <a:gd fmla="*/ 285 w 325" name="T2"/>
                <a:gd fmla="*/ 53 h 202" name="T3"/>
                <a:gd fmla="*/ 277 w 325" name="T4"/>
                <a:gd fmla="*/ 64 h 202" name="T5"/>
                <a:gd fmla="*/ 232 w 325" name="T6"/>
                <a:gd fmla="*/ 88 h 202" name="T7"/>
                <a:gd fmla="*/ 211 w 325" name="T8"/>
                <a:gd fmla="*/ 104 h 202" name="T9"/>
                <a:gd fmla="*/ 197 w 325" name="T10"/>
                <a:gd fmla="*/ 106 h 202" name="T11"/>
                <a:gd fmla="*/ 192 w 325" name="T12"/>
                <a:gd fmla="*/ 124 h 202" name="T13"/>
                <a:gd fmla="*/ 169 w 325" name="T14"/>
                <a:gd fmla="*/ 138 h 202" name="T15"/>
                <a:gd fmla="*/ 160 w 325" name="T16"/>
                <a:gd fmla="*/ 148 h 202" name="T17"/>
                <a:gd fmla="*/ 162 w 325" name="T18"/>
                <a:gd fmla="*/ 164 h 202" name="T19"/>
                <a:gd fmla="*/ 143 w 325" name="T20"/>
                <a:gd fmla="*/ 169 h 202" name="T21"/>
                <a:gd fmla="*/ 127 w 325" name="T22"/>
                <a:gd fmla="*/ 168 h 202" name="T23"/>
                <a:gd fmla="*/ 105 w 325" name="T24"/>
                <a:gd fmla="*/ 168 h 202" name="T25"/>
                <a:gd fmla="*/ 80 w 325" name="T26"/>
                <a:gd fmla="*/ 168 h 202" name="T27"/>
                <a:gd fmla="*/ 74 w 325" name="T28"/>
                <a:gd fmla="*/ 168 h 202" name="T29"/>
                <a:gd fmla="*/ 60 w 325" name="T30"/>
                <a:gd fmla="*/ 170 h 202" name="T31"/>
                <a:gd fmla="*/ 62 w 325" name="T32"/>
                <a:gd fmla="*/ 177 h 202" name="T33"/>
                <a:gd fmla="*/ 83 w 325" name="T34"/>
                <a:gd fmla="*/ 177 h 202" name="T35"/>
                <a:gd fmla="*/ 118 w 325" name="T36"/>
                <a:gd fmla="*/ 182 h 202" name="T37"/>
                <a:gd fmla="*/ 142 w 325" name="T38"/>
                <a:gd fmla="*/ 182 h 202" name="T39"/>
                <a:gd fmla="*/ 144 w 325" name="T40"/>
                <a:gd fmla="*/ 195 h 202" name="T41"/>
                <a:gd fmla="*/ 129 w 325" name="T42"/>
                <a:gd fmla="*/ 201 h 202" name="T43"/>
                <a:gd fmla="*/ 109 w 325" name="T44"/>
                <a:gd fmla="*/ 200 h 202" name="T45"/>
                <a:gd fmla="*/ 67 w 325" name="T46"/>
                <a:gd fmla="*/ 199 h 202" name="T47"/>
                <a:gd fmla="*/ 37 w 325" name="T48"/>
                <a:gd fmla="*/ 193 h 202" name="T49"/>
                <a:gd fmla="*/ 29 w 325" name="T50"/>
                <a:gd fmla="*/ 181 h 202" name="T51"/>
                <a:gd fmla="*/ 24 w 325" name="T52"/>
                <a:gd fmla="*/ 170 h 202" name="T53"/>
                <a:gd fmla="*/ 3 w 325" name="T54"/>
                <a:gd fmla="*/ 160 h 202" name="T55"/>
                <a:gd fmla="*/ 3 w 325" name="T56"/>
                <a:gd fmla="*/ 153 h 202" name="T57"/>
                <a:gd fmla="*/ 21 w 325" name="T58"/>
                <a:gd fmla="*/ 152 h 202" name="T59"/>
                <a:gd fmla="*/ 35 w 325" name="T60"/>
                <a:gd fmla="*/ 158 h 202" name="T61"/>
                <a:gd fmla="*/ 63 w 325" name="T62"/>
                <a:gd fmla="*/ 156 h 202" name="T63"/>
                <a:gd fmla="*/ 81 w 325" name="T64"/>
                <a:gd fmla="*/ 151 h 202" name="T65"/>
                <a:gd fmla="*/ 77 w 325" name="T66"/>
                <a:gd fmla="*/ 137 h 202" name="T67"/>
                <a:gd fmla="*/ 94 w 325" name="T68"/>
                <a:gd fmla="*/ 137 h 202" name="T69"/>
                <a:gd fmla="*/ 98 w 325" name="T70"/>
                <a:gd fmla="*/ 137 h 202" name="T71"/>
                <a:gd fmla="*/ 94 w 325" name="T72"/>
                <a:gd fmla="*/ 131 h 202" name="T73"/>
                <a:gd fmla="*/ 81 w 325" name="T74"/>
                <a:gd fmla="*/ 127 h 202" name="T75"/>
                <a:gd fmla="*/ 103 w 325" name="T76"/>
                <a:gd fmla="*/ 109 h 202" name="T77"/>
                <a:gd fmla="*/ 116 w 325" name="T78"/>
                <a:gd fmla="*/ 100 h 202" name="T79"/>
                <a:gd fmla="*/ 100 w 325" name="T80"/>
                <a:gd fmla="*/ 87 h 202" name="T81"/>
                <a:gd fmla="*/ 87 w 325" name="T82"/>
                <a:gd fmla="*/ 79 h 202" name="T83"/>
                <a:gd fmla="*/ 74 w 325" name="T84"/>
                <a:gd fmla="*/ 59 h 202" name="T85"/>
                <a:gd fmla="*/ 61 w 325" name="T86"/>
                <a:gd fmla="*/ 52 h 202" name="T87"/>
                <a:gd fmla="*/ 74 w 325" name="T88"/>
                <a:gd fmla="*/ 41 h 202" name="T89"/>
                <a:gd fmla="*/ 98 w 325" name="T90"/>
                <a:gd fmla="*/ 33 h 202" name="T91"/>
                <a:gd fmla="*/ 114 w 325" name="T92"/>
                <a:gd fmla="*/ 37 h 202" name="T93"/>
                <a:gd fmla="*/ 113 w 325" name="T94"/>
                <a:gd fmla="*/ 25 h 202" name="T95"/>
                <a:gd fmla="*/ 134 w 325" name="T96"/>
                <a:gd fmla="*/ 31 h 202" name="T97"/>
                <a:gd fmla="*/ 143 w 325" name="T98"/>
                <a:gd fmla="*/ 22 h 202" name="T99"/>
                <a:gd fmla="*/ 156 w 325" name="T100"/>
                <a:gd fmla="*/ 11 h 202" name="T101"/>
                <a:gd fmla="*/ 194 w 325" name="T102"/>
                <a:gd fmla="*/ 8 h 202" name="T103"/>
                <a:gd fmla="*/ 212 w 325" name="T104"/>
                <a:gd fmla="*/ 3 h 202" name="T105"/>
                <a:gd fmla="*/ 223 w 325" name="T106"/>
                <a:gd fmla="*/ 15 h 202" name="T107"/>
                <a:gd fmla="*/ 226 w 325" name="T108"/>
                <a:gd fmla="*/ 4 h 202" name="T109"/>
                <a:gd fmla="*/ 284 w 325" name="T110"/>
                <a:gd fmla="*/ 12 h 202" name="T111"/>
                <a:gd fmla="*/ 324 w 325" name="T112"/>
                <a:gd fmla="*/ 22 h 202" name="T113"/>
                <a:gd fmla="*/ 318 w 325" name="T114"/>
                <a:gd fmla="*/ 38 h 202" name="T115"/>
                <a:gd fmla="*/ 297 w 325" name="T116"/>
                <a:gd fmla="*/ 44 h 20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01" w="325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" name="Freeform 113"/>
            <p:cNvSpPr/>
            <p:nvPr/>
          </p:nvSpPr>
          <p:spPr bwMode="auto">
            <a:xfrm>
              <a:off x="1990725" y="884238"/>
              <a:ext cx="255588" cy="217488"/>
            </a:xfrm>
            <a:custGeom>
              <a:gdLst>
                <a:gd fmla="*/ 57 w 96" name="T0"/>
                <a:gd fmla="*/ 73 h 81" name="T1"/>
                <a:gd fmla="*/ 41 w 96" name="T2"/>
                <a:gd fmla="*/ 75 h 81" name="T3"/>
                <a:gd fmla="*/ 17 w 96" name="T4"/>
                <a:gd fmla="*/ 66 h 81" name="T5"/>
                <a:gd fmla="*/ 26 w 96" name="T6"/>
                <a:gd fmla="*/ 52 h 81" name="T7"/>
                <a:gd fmla="*/ 19 w 96" name="T8"/>
                <a:gd fmla="*/ 50 h 81" name="T9"/>
                <a:gd fmla="*/ 3 w 96" name="T10"/>
                <a:gd fmla="*/ 29 h 81" name="T11"/>
                <a:gd fmla="*/ 16 w 96" name="T12"/>
                <a:gd fmla="*/ 17 h 81" name="T13"/>
                <a:gd fmla="*/ 38 w 96" name="T14"/>
                <a:gd fmla="*/ 0 h 81" name="T15"/>
                <a:gd fmla="*/ 55 w 96" name="T16"/>
                <a:gd fmla="*/ 8 h 81" name="T17"/>
                <a:gd fmla="*/ 66 w 96" name="T18"/>
                <a:gd fmla="*/ 23 h 81" name="T19"/>
                <a:gd fmla="*/ 94 w 96" name="T20"/>
                <a:gd fmla="*/ 41 h 81" name="T21"/>
                <a:gd fmla="*/ 75 w 96" name="T22"/>
                <a:gd fmla="*/ 56 h 81" name="T23"/>
                <a:gd fmla="*/ 57 w 96" name="T24"/>
                <a:gd fmla="*/ 73 h 8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1" w="96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" name="Freeform 114"/>
            <p:cNvSpPr/>
            <p:nvPr/>
          </p:nvSpPr>
          <p:spPr bwMode="auto">
            <a:xfrm>
              <a:off x="1920875" y="1042988"/>
              <a:ext cx="125413" cy="68263"/>
            </a:xfrm>
            <a:custGeom>
              <a:gdLst>
                <a:gd fmla="*/ 29 w 47" name="T0"/>
                <a:gd fmla="*/ 22 h 26" name="T1"/>
                <a:gd fmla="*/ 12 w 47" name="T2"/>
                <a:gd fmla="*/ 22 h 26" name="T3"/>
                <a:gd fmla="*/ 5 w 47" name="T4"/>
                <a:gd fmla="*/ 3 h 26" name="T5"/>
                <a:gd fmla="*/ 28 w 47" name="T6"/>
                <a:gd fmla="*/ 8 h 26" name="T7"/>
                <a:gd fmla="*/ 29 w 47" name="T8"/>
                <a:gd fmla="*/ 22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47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" name="Freeform 115"/>
            <p:cNvSpPr/>
            <p:nvPr/>
          </p:nvSpPr>
          <p:spPr bwMode="auto">
            <a:xfrm>
              <a:off x="1741487" y="1012826"/>
              <a:ext cx="182563" cy="98425"/>
            </a:xfrm>
            <a:custGeom>
              <a:gdLst>
                <a:gd fmla="*/ 39 w 68" name="T0"/>
                <a:gd fmla="*/ 34 h 37" name="T1"/>
                <a:gd fmla="*/ 21 w 68" name="T2"/>
                <a:gd fmla="*/ 25 h 37" name="T3"/>
                <a:gd fmla="*/ 8 w 68" name="T4"/>
                <a:gd fmla="*/ 25 h 37" name="T5"/>
                <a:gd fmla="*/ 16 w 68" name="T6"/>
                <a:gd fmla="*/ 18 h 37" name="T7"/>
                <a:gd fmla="*/ 11 w 68" name="T8"/>
                <a:gd fmla="*/ 10 h 37" name="T9"/>
                <a:gd fmla="*/ 15 w 68" name="T10"/>
                <a:gd fmla="*/ 0 h 37" name="T11"/>
                <a:gd fmla="*/ 46 w 68" name="T12"/>
                <a:gd fmla="*/ 14 h 37" name="T13"/>
                <a:gd fmla="*/ 64 w 68" name="T14"/>
                <a:gd fmla="*/ 30 h 37" name="T15"/>
                <a:gd fmla="*/ 39 w 68" name="T16"/>
                <a:gd fmla="*/ 34 h 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7" w="68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" name="Freeform 116"/>
            <p:cNvSpPr/>
            <p:nvPr/>
          </p:nvSpPr>
          <p:spPr bwMode="auto">
            <a:xfrm>
              <a:off x="1373187" y="1311276"/>
              <a:ext cx="409575" cy="265113"/>
            </a:xfrm>
            <a:custGeom>
              <a:gdLst>
                <a:gd fmla="*/ 153 w 153" name="T0"/>
                <a:gd fmla="*/ 68 h 99" name="T1"/>
                <a:gd fmla="*/ 136 w 153" name="T2"/>
                <a:gd fmla="*/ 54 h 99" name="T3"/>
                <a:gd fmla="*/ 123 w 153" name="T4"/>
                <a:gd fmla="*/ 43 h 99" name="T5"/>
                <a:gd fmla="*/ 128 w 153" name="T6"/>
                <a:gd fmla="*/ 23 h 99" name="T7"/>
                <a:gd fmla="*/ 133 w 153" name="T8"/>
                <a:gd fmla="*/ 0 h 99" name="T9"/>
                <a:gd fmla="*/ 115 w 153" name="T10"/>
                <a:gd fmla="*/ 0 h 99" name="T11"/>
                <a:gd fmla="*/ 106 w 153" name="T12"/>
                <a:gd fmla="*/ 9 h 99" name="T13"/>
                <a:gd fmla="*/ 99 w 153" name="T14"/>
                <a:gd fmla="*/ 20 h 99" name="T15"/>
                <a:gd fmla="*/ 93 w 153" name="T16"/>
                <a:gd fmla="*/ 35 h 99" name="T17"/>
                <a:gd fmla="*/ 89 w 153" name="T18"/>
                <a:gd fmla="*/ 22 h 99" name="T19"/>
                <a:gd fmla="*/ 85 w 153" name="T20"/>
                <a:gd fmla="*/ 18 h 99" name="T21"/>
                <a:gd fmla="*/ 74 w 153" name="T22"/>
                <a:gd fmla="*/ 21 h 99" name="T23"/>
                <a:gd fmla="*/ 68 w 153" name="T24"/>
                <a:gd fmla="*/ 18 h 99" name="T25"/>
                <a:gd fmla="*/ 66 w 153" name="T26"/>
                <a:gd fmla="*/ 16 h 99" name="T27"/>
                <a:gd fmla="*/ 57 w 153" name="T28"/>
                <a:gd fmla="*/ 15 h 99" name="T29"/>
                <a:gd fmla="*/ 45 w 153" name="T30"/>
                <a:gd fmla="*/ 19 h 99" name="T31"/>
                <a:gd fmla="*/ 43 w 153" name="T32"/>
                <a:gd fmla="*/ 6 h 99" name="T33"/>
                <a:gd fmla="*/ 35 w 153" name="T34"/>
                <a:gd fmla="*/ 12 h 99" name="T35"/>
                <a:gd fmla="*/ 19 w 153" name="T36"/>
                <a:gd fmla="*/ 19 h 99" name="T37"/>
                <a:gd fmla="*/ 0 w 153" name="T38"/>
                <a:gd fmla="*/ 37 h 99" name="T39"/>
                <a:gd fmla="*/ 7 w 153" name="T40"/>
                <a:gd fmla="*/ 45 h 99" name="T41"/>
                <a:gd fmla="*/ 3 w 153" name="T42"/>
                <a:gd fmla="*/ 56 h 99" name="T43"/>
                <a:gd fmla="*/ 14 w 153" name="T44"/>
                <a:gd fmla="*/ 60 h 99" name="T45"/>
                <a:gd fmla="*/ 3 w 153" name="T46"/>
                <a:gd fmla="*/ 72 h 99" name="T47"/>
                <a:gd fmla="*/ 19 w 153" name="T48"/>
                <a:gd fmla="*/ 83 h 99" name="T49"/>
                <a:gd fmla="*/ 35 w 153" name="T50"/>
                <a:gd fmla="*/ 86 h 99" name="T51"/>
                <a:gd fmla="*/ 54 w 153" name="T52"/>
                <a:gd fmla="*/ 93 h 99" name="T53"/>
                <a:gd fmla="*/ 73 w 153" name="T54"/>
                <a:gd fmla="*/ 84 h 99" name="T55"/>
                <a:gd fmla="*/ 95 w 153" name="T56"/>
                <a:gd fmla="*/ 84 h 99" name="T57"/>
                <a:gd fmla="*/ 113 w 153" name="T58"/>
                <a:gd fmla="*/ 83 h 99" name="T59"/>
                <a:gd fmla="*/ 132 w 153" name="T60"/>
                <a:gd fmla="*/ 88 h 99" name="T61"/>
                <a:gd fmla="*/ 139 w 153" name="T62"/>
                <a:gd fmla="*/ 80 h 99" name="T63"/>
                <a:gd fmla="*/ 128 w 153" name="T64"/>
                <a:gd fmla="*/ 75 h 99" name="T65"/>
                <a:gd fmla="*/ 153 w 153" name="T66"/>
                <a:gd fmla="*/ 68 h 9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99" w="153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0" name="Freeform 117"/>
            <p:cNvSpPr/>
            <p:nvPr/>
          </p:nvSpPr>
          <p:spPr bwMode="auto">
            <a:xfrm>
              <a:off x="1201737" y="1260476"/>
              <a:ext cx="265113" cy="187325"/>
            </a:xfrm>
            <a:custGeom>
              <a:gdLst>
                <a:gd fmla="*/ 33 w 99" name="T0"/>
                <a:gd fmla="*/ 65 h 70" name="T1"/>
                <a:gd fmla="*/ 16 w 99" name="T2"/>
                <a:gd fmla="*/ 62 h 70" name="T3"/>
                <a:gd fmla="*/ 5 w 99" name="T4"/>
                <a:gd fmla="*/ 52 h 70" name="T5"/>
                <a:gd fmla="*/ 7 w 99" name="T6"/>
                <a:gd fmla="*/ 40 h 70" name="T7"/>
                <a:gd fmla="*/ 16 w 99" name="T8"/>
                <a:gd fmla="*/ 33 h 70" name="T9"/>
                <a:gd fmla="*/ 23 w 99" name="T10"/>
                <a:gd fmla="*/ 16 h 70" name="T11"/>
                <a:gd fmla="*/ 21 w 99" name="T12"/>
                <a:gd fmla="*/ 6 h 70" name="T13"/>
                <a:gd fmla="*/ 45 w 99" name="T14"/>
                <a:gd fmla="*/ 3 h 70" name="T15"/>
                <a:gd fmla="*/ 66 w 99" name="T16"/>
                <a:gd fmla="*/ 6 h 70" name="T17"/>
                <a:gd fmla="*/ 82 w 99" name="T18"/>
                <a:gd fmla="*/ 6 h 70" name="T19"/>
                <a:gd fmla="*/ 96 w 99" name="T20"/>
                <a:gd fmla="*/ 15 h 70" name="T21"/>
                <a:gd fmla="*/ 77 w 99" name="T22"/>
                <a:gd fmla="*/ 35 h 70" name="T23"/>
                <a:gd fmla="*/ 61 w 99" name="T24"/>
                <a:gd fmla="*/ 43 h 70" name="T25"/>
                <a:gd fmla="*/ 33 w 99" name="T26"/>
                <a:gd fmla="*/ 65 h 7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0" w="99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1" name="Freeform 118"/>
            <p:cNvSpPr/>
            <p:nvPr/>
          </p:nvSpPr>
          <p:spPr bwMode="auto">
            <a:xfrm>
              <a:off x="1314450" y="1114426"/>
              <a:ext cx="198438" cy="96838"/>
            </a:xfrm>
            <a:custGeom>
              <a:gdLst>
                <a:gd fmla="*/ 3 w 74" name="T0"/>
                <a:gd fmla="*/ 30 h 36" name="T1"/>
                <a:gd fmla="*/ 27 w 74" name="T2"/>
                <a:gd fmla="*/ 31 h 36" name="T3"/>
                <a:gd fmla="*/ 44 w 74" name="T4"/>
                <a:gd fmla="*/ 23 h 36" name="T5"/>
                <a:gd fmla="*/ 64 w 74" name="T6"/>
                <a:gd fmla="*/ 20 h 36" name="T7"/>
                <a:gd fmla="*/ 71 w 74" name="T8"/>
                <a:gd fmla="*/ 4 h 36" name="T9"/>
                <a:gd fmla="*/ 55 w 74" name="T10"/>
                <a:gd fmla="*/ 5 h 36" name="T11"/>
                <a:gd fmla="*/ 31 w 74" name="T12"/>
                <a:gd fmla="*/ 7 h 36" name="T13"/>
                <a:gd fmla="*/ 20 w 74" name="T14"/>
                <a:gd fmla="*/ 16 h 36" name="T15"/>
                <a:gd fmla="*/ 3 w 74" name="T16"/>
                <a:gd fmla="*/ 30 h 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" w="74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2" name="Freeform 119"/>
            <p:cNvSpPr/>
            <p:nvPr/>
          </p:nvSpPr>
          <p:spPr bwMode="auto">
            <a:xfrm>
              <a:off x="1520825" y="1079501"/>
              <a:ext cx="153988" cy="63500"/>
            </a:xfrm>
            <a:custGeom>
              <a:gdLst>
                <a:gd fmla="*/ 4 w 58" name="T0"/>
                <a:gd fmla="*/ 3 h 24" name="T1"/>
                <a:gd fmla="*/ 16 w 58" name="T2"/>
                <a:gd fmla="*/ 6 h 24" name="T3"/>
                <a:gd fmla="*/ 44 w 58" name="T4"/>
                <a:gd fmla="*/ 6 h 24" name="T5"/>
                <a:gd fmla="*/ 50 w 58" name="T6"/>
                <a:gd fmla="*/ 14 h 24" name="T7"/>
                <a:gd fmla="*/ 37 w 58" name="T8"/>
                <a:gd fmla="*/ 22 h 24" name="T9"/>
                <a:gd fmla="*/ 15 w 58" name="T10"/>
                <a:gd fmla="*/ 16 h 24" name="T11"/>
                <a:gd fmla="*/ 0 w 58" name="T12"/>
                <a:gd fmla="*/ 12 h 24" name="T13"/>
                <a:gd fmla="*/ 4 w 58" name="T14"/>
                <a:gd fmla="*/ 3 h 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" w="57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3" name="Freeform 120"/>
            <p:cNvSpPr/>
            <p:nvPr/>
          </p:nvSpPr>
          <p:spPr bwMode="auto">
            <a:xfrm>
              <a:off x="1584325" y="1036638"/>
              <a:ext cx="85725" cy="58738"/>
            </a:xfrm>
            <a:custGeom>
              <a:gdLst>
                <a:gd fmla="*/ 2 w 32" name="T0"/>
                <a:gd fmla="*/ 18 h 22" name="T1"/>
                <a:gd fmla="*/ 27 w 32" name="T2"/>
                <a:gd fmla="*/ 16 h 22" name="T3"/>
                <a:gd fmla="*/ 13 w 32" name="T4"/>
                <a:gd fmla="*/ 3 h 22" name="T5"/>
                <a:gd fmla="*/ 0 w 32" name="T6"/>
                <a:gd fmla="*/ 9 h 22" name="T7"/>
                <a:gd fmla="*/ 2 w 32" name="T8"/>
                <a:gd fmla="*/ 18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3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4" name="Freeform 121"/>
            <p:cNvSpPr/>
            <p:nvPr/>
          </p:nvSpPr>
          <p:spPr bwMode="auto">
            <a:xfrm>
              <a:off x="1428750" y="1157288"/>
              <a:ext cx="304800" cy="125413"/>
            </a:xfrm>
            <a:custGeom>
              <a:gdLst>
                <a:gd fmla="*/ 75 w 114" name="T0"/>
                <a:gd fmla="*/ 17 h 47" name="T1"/>
                <a:gd fmla="*/ 60 w 114" name="T2"/>
                <a:gd fmla="*/ 17 h 47" name="T3"/>
                <a:gd fmla="*/ 38 w 114" name="T4"/>
                <a:gd fmla="*/ 8 h 47" name="T5"/>
                <a:gd fmla="*/ 14 w 114" name="T6"/>
                <a:gd fmla="*/ 12 h 47" name="T7"/>
                <a:gd fmla="*/ 5 w 114" name="T8"/>
                <a:gd fmla="*/ 24 h 47" name="T9"/>
                <a:gd fmla="*/ 5 w 114" name="T10"/>
                <a:gd fmla="*/ 28 h 47" name="T11"/>
                <a:gd fmla="*/ 26 w 114" name="T12"/>
                <a:gd fmla="*/ 27 h 47" name="T13"/>
                <a:gd fmla="*/ 43 w 114" name="T14"/>
                <a:gd fmla="*/ 33 h 47" name="T15"/>
                <a:gd fmla="*/ 34 w 114" name="T16"/>
                <a:gd fmla="*/ 37 h 47" name="T17"/>
                <a:gd fmla="*/ 49 w 114" name="T18"/>
                <a:gd fmla="*/ 42 h 47" name="T19"/>
                <a:gd fmla="*/ 67 w 114" name="T20"/>
                <a:gd fmla="*/ 35 h 47" name="T21"/>
                <a:gd fmla="*/ 90 w 114" name="T22"/>
                <a:gd fmla="*/ 35 h 47" name="T23"/>
                <a:gd fmla="*/ 108 w 114" name="T24"/>
                <a:gd fmla="*/ 27 h 47" name="T25"/>
                <a:gd fmla="*/ 112 w 114" name="T26"/>
                <a:gd fmla="*/ 19 h 47" name="T27"/>
                <a:gd fmla="*/ 106 w 114" name="T28"/>
                <a:gd fmla="*/ 14 h 47" name="T29"/>
                <a:gd fmla="*/ 98 w 114" name="T30"/>
                <a:gd fmla="*/ 14 h 47" name="T31"/>
                <a:gd fmla="*/ 92 w 114" name="T32"/>
                <a:gd fmla="*/ 7 h 47" name="T33"/>
                <a:gd fmla="*/ 86 w 114" name="T34"/>
                <a:gd fmla="*/ 0 h 47" name="T35"/>
                <a:gd fmla="*/ 69 w 114" name="T36"/>
                <a:gd fmla="*/ 4 h 47" name="T37"/>
                <a:gd fmla="*/ 75 w 114" name="T38"/>
                <a:gd fmla="*/ 17 h 4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7" w="114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5" name="Freeform 122"/>
            <p:cNvSpPr/>
            <p:nvPr/>
          </p:nvSpPr>
          <p:spPr bwMode="auto">
            <a:xfrm>
              <a:off x="1779587" y="1282701"/>
              <a:ext cx="157163" cy="160338"/>
            </a:xfrm>
            <a:custGeom>
              <a:gdLst>
                <a:gd fmla="*/ 40 w 59" name="T0"/>
                <a:gd fmla="*/ 20 h 60" name="T1"/>
                <a:gd fmla="*/ 51 w 59" name="T2"/>
                <a:gd fmla="*/ 9 h 60" name="T3"/>
                <a:gd fmla="*/ 32 w 59" name="T4"/>
                <a:gd fmla="*/ 4 h 60" name="T5"/>
                <a:gd fmla="*/ 11 w 59" name="T6"/>
                <a:gd fmla="*/ 10 h 60" name="T7"/>
                <a:gd fmla="*/ 11 w 59" name="T8"/>
                <a:gd fmla="*/ 21 h 60" name="T9"/>
                <a:gd fmla="*/ 0 w 59" name="T10"/>
                <a:gd fmla="*/ 26 h 60" name="T11"/>
                <a:gd fmla="*/ 4 w 59" name="T12"/>
                <a:gd fmla="*/ 40 h 60" name="T13"/>
                <a:gd fmla="*/ 16 w 59" name="T14"/>
                <a:gd fmla="*/ 50 h 60" name="T15"/>
                <a:gd fmla="*/ 22 w 59" name="T16"/>
                <a:gd fmla="*/ 59 h 60" name="T17"/>
                <a:gd fmla="*/ 34 w 59" name="T18"/>
                <a:gd fmla="*/ 52 h 60" name="T19"/>
                <a:gd fmla="*/ 44 w 59" name="T20"/>
                <a:gd fmla="*/ 49 h 60" name="T21"/>
                <a:gd fmla="*/ 46 w 59" name="T22"/>
                <a:gd fmla="*/ 42 h 60" name="T23"/>
                <a:gd fmla="*/ 47 w 59" name="T24"/>
                <a:gd fmla="*/ 31 h 60" name="T25"/>
                <a:gd fmla="*/ 40 w 59" name="T26"/>
                <a:gd fmla="*/ 20 h 6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0" w="59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6" name="Freeform 123"/>
            <p:cNvSpPr/>
            <p:nvPr/>
          </p:nvSpPr>
          <p:spPr bwMode="auto">
            <a:xfrm>
              <a:off x="1755775" y="1152526"/>
              <a:ext cx="254000" cy="125413"/>
            </a:xfrm>
            <a:custGeom>
              <a:gdLst>
                <a:gd fmla="*/ 21 w 95" name="T0"/>
                <a:gd fmla="*/ 14 h 47" name="T1"/>
                <a:gd fmla="*/ 6 w 95" name="T2"/>
                <a:gd fmla="*/ 4 h 47" name="T3"/>
                <a:gd fmla="*/ 7 w 95" name="T4"/>
                <a:gd fmla="*/ 16 h 47" name="T5"/>
                <a:gd fmla="*/ 5 w 95" name="T6"/>
                <a:gd fmla="*/ 27 h 47" name="T7"/>
                <a:gd fmla="*/ 12 w 95" name="T8"/>
                <a:gd fmla="*/ 34 h 47" name="T9"/>
                <a:gd fmla="*/ 19 w 95" name="T10"/>
                <a:gd fmla="*/ 44 h 47" name="T11"/>
                <a:gd fmla="*/ 59 w 95" name="T12"/>
                <a:gd fmla="*/ 42 h 47" name="T13"/>
                <a:gd fmla="*/ 82 w 95" name="T14"/>
                <a:gd fmla="*/ 40 h 47" name="T15"/>
                <a:gd fmla="*/ 95 w 95" name="T16"/>
                <a:gd fmla="*/ 35 h 47" name="T17"/>
                <a:gd fmla="*/ 86 w 95" name="T18"/>
                <a:gd fmla="*/ 18 h 47" name="T19"/>
                <a:gd fmla="*/ 75 w 95" name="T20"/>
                <a:gd fmla="*/ 23 h 47" name="T21"/>
                <a:gd fmla="*/ 64 w 95" name="T22"/>
                <a:gd fmla="*/ 12 h 47" name="T23"/>
                <a:gd fmla="*/ 61 w 95" name="T24"/>
                <a:gd fmla="*/ 2 h 47" name="T25"/>
                <a:gd fmla="*/ 40 w 95" name="T26"/>
                <a:gd fmla="*/ 2 h 47" name="T27"/>
                <a:gd fmla="*/ 26 w 95" name="T28"/>
                <a:gd fmla="*/ 3 h 47" name="T29"/>
                <a:gd fmla="*/ 21 w 95" name="T30"/>
                <a:gd fmla="*/ 14 h 4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7" w="95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7" name="Freeform 124"/>
            <p:cNvSpPr/>
            <p:nvPr/>
          </p:nvSpPr>
          <p:spPr bwMode="auto">
            <a:xfrm>
              <a:off x="2038350" y="1298576"/>
              <a:ext cx="660400" cy="614363"/>
            </a:xfrm>
            <a:custGeom>
              <a:gdLst>
                <a:gd fmla="*/ 57 w 247" name="T0"/>
                <a:gd fmla="*/ 3 h 230" name="T1"/>
                <a:gd fmla="*/ 35 w 247" name="T2"/>
                <a:gd fmla="*/ 6 h 230" name="T3"/>
                <a:gd fmla="*/ 14 w 247" name="T4"/>
                <a:gd fmla="*/ 26 h 230" name="T5"/>
                <a:gd fmla="*/ 20 w 247" name="T6"/>
                <a:gd fmla="*/ 56 h 230" name="T7"/>
                <a:gd fmla="*/ 22 w 247" name="T8"/>
                <a:gd fmla="*/ 76 h 230" name="T9"/>
                <a:gd fmla="*/ 73 w 247" name="T10"/>
                <a:gd fmla="*/ 71 h 230" name="T11"/>
                <a:gd fmla="*/ 113 w 247" name="T12"/>
                <a:gd fmla="*/ 69 h 230" name="T13"/>
                <a:gd fmla="*/ 121 w 247" name="T14"/>
                <a:gd fmla="*/ 94 h 230" name="T15"/>
                <a:gd fmla="*/ 121 w 247" name="T16"/>
                <a:gd fmla="*/ 107 h 230" name="T17"/>
                <a:gd fmla="*/ 149 w 247" name="T18"/>
                <a:gd fmla="*/ 107 h 230" name="T19"/>
                <a:gd fmla="*/ 143 w 247" name="T20"/>
                <a:gd fmla="*/ 121 h 230" name="T21"/>
                <a:gd fmla="*/ 130 w 247" name="T22"/>
                <a:gd fmla="*/ 147 h 230" name="T23"/>
                <a:gd fmla="*/ 120 w 247" name="T24"/>
                <a:gd fmla="*/ 156 h 230" name="T25"/>
                <a:gd fmla="*/ 94 w 247" name="T26"/>
                <a:gd fmla="*/ 150 h 230" name="T27"/>
                <a:gd fmla="*/ 84 w 247" name="T28"/>
                <a:gd fmla="*/ 176 h 230" name="T29"/>
                <a:gd fmla="*/ 88 w 247" name="T30"/>
                <a:gd fmla="*/ 187 h 230" name="T31"/>
                <a:gd fmla="*/ 121 w 247" name="T32"/>
                <a:gd fmla="*/ 173 h 230" name="T33"/>
                <a:gd fmla="*/ 128 w 247" name="T34"/>
                <a:gd fmla="*/ 188 h 230" name="T35"/>
                <a:gd fmla="*/ 142 w 247" name="T36"/>
                <a:gd fmla="*/ 201 h 230" name="T37"/>
                <a:gd fmla="*/ 159 w 247" name="T38"/>
                <a:gd fmla="*/ 226 h 230" name="T39"/>
                <a:gd fmla="*/ 165 w 247" name="T40"/>
                <a:gd fmla="*/ 227 h 230" name="T41"/>
                <a:gd fmla="*/ 182 w 247" name="T42"/>
                <a:gd fmla="*/ 227 h 230" name="T43"/>
                <a:gd fmla="*/ 192 w 247" name="T44"/>
                <a:gd fmla="*/ 227 h 230" name="T45"/>
                <a:gd fmla="*/ 184 w 247" name="T46"/>
                <a:gd fmla="*/ 212 h 230" name="T47"/>
                <a:gd fmla="*/ 172 w 247" name="T48"/>
                <a:gd fmla="*/ 187 h 230" name="T49"/>
                <a:gd fmla="*/ 191 w 247" name="T50"/>
                <a:gd fmla="*/ 207 h 230" name="T51"/>
                <a:gd fmla="*/ 194 w 247" name="T52"/>
                <a:gd fmla="*/ 209 h 230" name="T53"/>
                <a:gd fmla="*/ 210 w 247" name="T54"/>
                <a:gd fmla="*/ 194 h 230" name="T55"/>
                <a:gd fmla="*/ 206 w 247" name="T56"/>
                <a:gd fmla="*/ 181 h 230" name="T57"/>
                <a:gd fmla="*/ 189 w 247" name="T58"/>
                <a:gd fmla="*/ 151 h 230" name="T59"/>
                <a:gd fmla="*/ 194 w 247" name="T60"/>
                <a:gd fmla="*/ 132 h 230" name="T61"/>
                <a:gd fmla="*/ 212 w 247" name="T62"/>
                <a:gd fmla="*/ 137 h 230" name="T63"/>
                <a:gd fmla="*/ 213 w 247" name="T64"/>
                <a:gd fmla="*/ 154 h 230" name="T65"/>
                <a:gd fmla="*/ 225 w 247" name="T66"/>
                <a:gd fmla="*/ 158 h 230" name="T67"/>
                <a:gd fmla="*/ 237 w 247" name="T68"/>
                <a:gd fmla="*/ 148 h 230" name="T69"/>
                <a:gd fmla="*/ 244 w 247" name="T70"/>
                <a:gd fmla="*/ 136 h 230" name="T71"/>
                <a:gd fmla="*/ 247 w 247" name="T72"/>
                <a:gd fmla="*/ 125 h 230" name="T73"/>
                <a:gd fmla="*/ 218 w 247" name="T74"/>
                <a:gd fmla="*/ 117 h 230" name="T75"/>
                <a:gd fmla="*/ 194 w 247" name="T76"/>
                <a:gd fmla="*/ 111 h 230" name="T77"/>
                <a:gd fmla="*/ 190 w 247" name="T78"/>
                <a:gd fmla="*/ 98 h 230" name="T79"/>
                <a:gd fmla="*/ 195 w 247" name="T80"/>
                <a:gd fmla="*/ 88 h 230" name="T81"/>
                <a:gd fmla="*/ 204 w 247" name="T82"/>
                <a:gd fmla="*/ 82 h 230" name="T83"/>
                <a:gd fmla="*/ 183 w 247" name="T84"/>
                <a:gd fmla="*/ 59 h 230" name="T85"/>
                <a:gd fmla="*/ 174 w 247" name="T86"/>
                <a:gd fmla="*/ 60 h 230" name="T87"/>
                <a:gd fmla="*/ 171 w 247" name="T88"/>
                <a:gd fmla="*/ 45 h 230" name="T89"/>
                <a:gd fmla="*/ 153 w 247" name="T90"/>
                <a:gd fmla="*/ 49 h 230" name="T91"/>
                <a:gd fmla="*/ 145 w 247" name="T92"/>
                <a:gd fmla="*/ 36 h 230" name="T93"/>
                <a:gd fmla="*/ 138 w 247" name="T94"/>
                <a:gd fmla="*/ 28 h 230" name="T95"/>
                <a:gd fmla="*/ 140 w 247" name="T96"/>
                <a:gd fmla="*/ 17 h 230" name="T97"/>
                <a:gd fmla="*/ 123 w 247" name="T98"/>
                <a:gd fmla="*/ 9 h 230" name="T99"/>
                <a:gd fmla="*/ 110 w 247" name="T100"/>
                <a:gd fmla="*/ 3 h 230" name="T101"/>
                <a:gd fmla="*/ 97 w 247" name="T102"/>
                <a:gd fmla="*/ 4 h 230" name="T103"/>
                <a:gd fmla="*/ 88 w 247" name="T104"/>
                <a:gd fmla="*/ 14 h 230" name="T105"/>
                <a:gd fmla="*/ 87 w 247" name="T106"/>
                <a:gd fmla="*/ 35 h 230" name="T107"/>
                <a:gd fmla="*/ 73 w 247" name="T108"/>
                <a:gd fmla="*/ 24 h 230" name="T109"/>
                <a:gd fmla="*/ 68 w 247" name="T110"/>
                <a:gd fmla="*/ 8 h 230" name="T111"/>
                <a:gd fmla="*/ 64 w 247" name="T112"/>
                <a:gd fmla="*/ 7 h 230" name="T113"/>
                <a:gd fmla="*/ 57 w 247" name="T114"/>
                <a:gd fmla="*/ 3 h 230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30" w="246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8" name="Freeform 125"/>
            <p:cNvSpPr/>
            <p:nvPr/>
          </p:nvSpPr>
          <p:spPr bwMode="auto">
            <a:xfrm>
              <a:off x="2046287" y="1689101"/>
              <a:ext cx="176213" cy="141288"/>
            </a:xfrm>
            <a:custGeom>
              <a:gdLst>
                <a:gd fmla="*/ 17 w 66" name="T0"/>
                <a:gd fmla="*/ 53 h 53" name="T1"/>
                <a:gd fmla="*/ 39 w 66" name="T2"/>
                <a:gd fmla="*/ 37 h 53" name="T3"/>
                <a:gd fmla="*/ 50 w 66" name="T4"/>
                <a:gd fmla="*/ 45 h 53" name="T5"/>
                <a:gd fmla="*/ 62 w 66" name="T6"/>
                <a:gd fmla="*/ 37 h 53" name="T7"/>
                <a:gd fmla="*/ 54 w 66" name="T8"/>
                <a:gd fmla="*/ 25 h 53" name="T9"/>
                <a:gd fmla="*/ 42 w 66" name="T10"/>
                <a:gd fmla="*/ 10 h 53" name="T11"/>
                <a:gd fmla="*/ 28 w 66" name="T12"/>
                <a:gd fmla="*/ 2 h 53" name="T13"/>
                <a:gd fmla="*/ 18 w 66" name="T14"/>
                <a:gd fmla="*/ 12 h 53" name="T15"/>
                <a:gd fmla="*/ 12 w 66" name="T16"/>
                <a:gd fmla="*/ 29 h 53" name="T17"/>
                <a:gd fmla="*/ 0 w 66" name="T18"/>
                <a:gd fmla="*/ 41 h 53" name="T19"/>
                <a:gd fmla="*/ 17 w 66" name="T20"/>
                <a:gd fmla="*/ 53 h 5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2" w="66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19" name="Freeform 126"/>
            <p:cNvSpPr/>
            <p:nvPr/>
          </p:nvSpPr>
          <p:spPr bwMode="auto">
            <a:xfrm>
              <a:off x="2092325" y="1841501"/>
              <a:ext cx="76200" cy="39688"/>
            </a:xfrm>
            <a:custGeom>
              <a:gdLst>
                <a:gd fmla="*/ 25 w 29" name="T0"/>
                <a:gd fmla="*/ 0 h 15" name="T1"/>
                <a:gd fmla="*/ 8 w 29" name="T2"/>
                <a:gd fmla="*/ 14 h 15" name="T3"/>
                <a:gd fmla="*/ 23 w 29" name="T4"/>
                <a:gd fmla="*/ 12 h 15" name="T5"/>
                <a:gd fmla="*/ 29 w 29" name="T6"/>
                <a:gd fmla="*/ 2 h 15" name="T7"/>
                <a:gd fmla="*/ 25 w 29" name="T8"/>
                <a:gd fmla="*/ 0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28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0" name="Freeform 127"/>
            <p:cNvSpPr/>
            <p:nvPr/>
          </p:nvSpPr>
          <p:spPr bwMode="auto">
            <a:xfrm>
              <a:off x="2171700" y="1884363"/>
              <a:ext cx="61913" cy="52388"/>
            </a:xfrm>
            <a:custGeom>
              <a:gdLst>
                <a:gd fmla="*/ 13 w 23" name="T0"/>
                <a:gd fmla="*/ 0 h 20" name="T1"/>
                <a:gd fmla="*/ 9 w 23" name="T2"/>
                <a:gd fmla="*/ 14 h 20" name="T3"/>
                <a:gd fmla="*/ 21 w 23" name="T4"/>
                <a:gd fmla="*/ 15 h 20" name="T5"/>
                <a:gd fmla="*/ 20 w 23" name="T6"/>
                <a:gd fmla="*/ 6 h 20" name="T7"/>
                <a:gd fmla="*/ 13 w 23" name="T8"/>
                <a:gd fmla="*/ 0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3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1" name="Freeform 128"/>
            <p:cNvSpPr/>
            <p:nvPr/>
          </p:nvSpPr>
          <p:spPr bwMode="auto">
            <a:xfrm>
              <a:off x="2468562" y="1974851"/>
              <a:ext cx="26988" cy="34925"/>
            </a:xfrm>
            <a:custGeom>
              <a:gdLst>
                <a:gd fmla="*/ 3 w 10" name="T0"/>
                <a:gd fmla="*/ 0 h 13" name="T1"/>
                <a:gd fmla="*/ 9 w 10" name="T2"/>
                <a:gd fmla="*/ 7 h 13" name="T3"/>
                <a:gd fmla="*/ 3 w 10" name="T4"/>
                <a:gd fmla="*/ 0 h 1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" w="10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2" name="Freeform 129"/>
            <p:cNvSpPr/>
            <p:nvPr/>
          </p:nvSpPr>
          <p:spPr bwMode="auto">
            <a:xfrm>
              <a:off x="2547937" y="1916113"/>
              <a:ext cx="30163" cy="20638"/>
            </a:xfrm>
            <a:custGeom>
              <a:gdLst>
                <a:gd fmla="*/ 0 w 11" name="T0"/>
                <a:gd fmla="*/ 0 h 8" name="T1"/>
                <a:gd fmla="*/ 10 w 11" name="T2"/>
                <a:gd fmla="*/ 1 h 8" name="T3"/>
                <a:gd fmla="*/ 8 w 11" name="T4"/>
                <a:gd fmla="*/ 8 h 8" name="T5"/>
                <a:gd fmla="*/ 0 w 11" name="T6"/>
                <a:gd fmla="*/ 6 h 8" name="T7"/>
                <a:gd fmla="*/ 0 w 11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11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3" name="Freeform 130"/>
            <p:cNvSpPr/>
            <p:nvPr/>
          </p:nvSpPr>
          <p:spPr bwMode="auto">
            <a:xfrm>
              <a:off x="2136775" y="2170113"/>
              <a:ext cx="42863" cy="39688"/>
            </a:xfrm>
            <a:custGeom>
              <a:gdLst>
                <a:gd fmla="*/ 14 w 16" name="T0"/>
                <a:gd fmla="*/ 0 h 15" name="T1"/>
                <a:gd fmla="*/ 0 w 16" name="T2"/>
                <a:gd fmla="*/ 11 h 15" name="T3"/>
                <a:gd fmla="*/ 11 w 16" name="T4"/>
                <a:gd fmla="*/ 11 h 15" name="T5"/>
                <a:gd fmla="*/ 14 w 16" name="T6"/>
                <a:gd fmla="*/ 0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6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4" name="Freeform 131"/>
            <p:cNvSpPr/>
            <p:nvPr/>
          </p:nvSpPr>
          <p:spPr bwMode="auto">
            <a:xfrm>
              <a:off x="765175" y="2152651"/>
              <a:ext cx="58738" cy="104775"/>
            </a:xfrm>
            <a:custGeom>
              <a:gdLst>
                <a:gd fmla="*/ 6 w 22" name="T0"/>
                <a:gd fmla="*/ 0 h 39" name="T1"/>
                <a:gd fmla="*/ 5 w 22" name="T2"/>
                <a:gd fmla="*/ 10 h 39" name="T3"/>
                <a:gd fmla="*/ 7 w 22" name="T4"/>
                <a:gd fmla="*/ 27 h 39" name="T5"/>
                <a:gd fmla="*/ 19 w 22" name="T6"/>
                <a:gd fmla="*/ 37 h 39" name="T7"/>
                <a:gd fmla="*/ 18 w 22" name="T8"/>
                <a:gd fmla="*/ 27 h 39" name="T9"/>
                <a:gd fmla="*/ 12 w 22" name="T10"/>
                <a:gd fmla="*/ 15 h 39" name="T11"/>
                <a:gd fmla="*/ 10 w 22" name="T12"/>
                <a:gd fmla="*/ 5 h 39" name="T13"/>
                <a:gd fmla="*/ 6 w 22" name="T14"/>
                <a:gd fmla="*/ 0 h 3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9" w="22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5" name="Freeform 132"/>
            <p:cNvSpPr/>
            <p:nvPr/>
          </p:nvSpPr>
          <p:spPr bwMode="auto">
            <a:xfrm>
              <a:off x="769937" y="2281238"/>
              <a:ext cx="47625" cy="46038"/>
            </a:xfrm>
            <a:custGeom>
              <a:gdLst>
                <a:gd fmla="*/ 11 w 18" name="T0"/>
                <a:gd fmla="*/ 0 h 17" name="T1"/>
                <a:gd fmla="*/ 3 w 18" name="T2"/>
                <a:gd fmla="*/ 6 h 17" name="T3"/>
                <a:gd fmla="*/ 11 w 18" name="T4"/>
                <a:gd fmla="*/ 14 h 17" name="T5"/>
                <a:gd fmla="*/ 8 w 18" name="T6"/>
                <a:gd fmla="*/ 15 h 17" name="T7"/>
                <a:gd fmla="*/ 18 w 18" name="T8"/>
                <a:gd fmla="*/ 7 h 17" name="T9"/>
                <a:gd fmla="*/ 11 w 18" name="T10"/>
                <a:gd fmla="*/ 0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18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6" name="Freeform 133"/>
            <p:cNvSpPr/>
            <p:nvPr/>
          </p:nvSpPr>
          <p:spPr bwMode="auto">
            <a:xfrm>
              <a:off x="790575" y="2332038"/>
              <a:ext cx="23813" cy="15875"/>
            </a:xfrm>
            <a:custGeom>
              <a:gdLst>
                <a:gd fmla="*/ 0 w 9" name="T0"/>
                <a:gd fmla="*/ 1 h 6" name="T1"/>
                <a:gd fmla="*/ 7 w 9" name="T2"/>
                <a:gd fmla="*/ 0 h 6" name="T3"/>
                <a:gd fmla="*/ 0 w 9" name="T4"/>
                <a:gd fmla="*/ 1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9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7" name="Freeform 134"/>
            <p:cNvSpPr/>
            <p:nvPr/>
          </p:nvSpPr>
          <p:spPr bwMode="auto">
            <a:xfrm>
              <a:off x="798512" y="2338388"/>
              <a:ext cx="25400" cy="20638"/>
            </a:xfrm>
            <a:custGeom>
              <a:gdLst>
                <a:gd fmla="*/ 4 w 9" name="T0"/>
                <a:gd fmla="*/ 8 h 8" name="T1"/>
                <a:gd fmla="*/ 9 w 9" name="T2"/>
                <a:gd fmla="*/ 6 h 8" name="T3"/>
                <a:gd fmla="*/ 2 w 9" name="T4"/>
                <a:gd fmla="*/ 4 h 8" name="T5"/>
                <a:gd fmla="*/ 4 w 9" name="T6"/>
                <a:gd fmla="*/ 8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9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8" name="Freeform 135"/>
            <p:cNvSpPr/>
            <p:nvPr/>
          </p:nvSpPr>
          <p:spPr bwMode="auto">
            <a:xfrm>
              <a:off x="-177801" y="2295526"/>
              <a:ext cx="103188" cy="39688"/>
            </a:xfrm>
            <a:custGeom>
              <a:gdLst>
                <a:gd fmla="*/ 39 w 39" name="T0"/>
                <a:gd fmla="*/ 0 h 15" name="T1"/>
                <a:gd fmla="*/ 31 w 39" name="T2"/>
                <a:gd fmla="*/ 8 h 15" name="T3"/>
                <a:gd fmla="*/ 15 w 39" name="T4"/>
                <a:gd fmla="*/ 8 h 15" name="T5"/>
                <a:gd fmla="*/ 6 w 39" name="T6"/>
                <a:gd fmla="*/ 14 h 15" name="T7"/>
                <a:gd fmla="*/ 3 w 39" name="T8"/>
                <a:gd fmla="*/ 6 h 15" name="T9"/>
                <a:gd fmla="*/ 17 w 39" name="T10"/>
                <a:gd fmla="*/ 4 h 15" name="T11"/>
                <a:gd fmla="*/ 30 w 39" name="T12"/>
                <a:gd fmla="*/ 3 h 15" name="T13"/>
                <a:gd fmla="*/ 39 w 39" name="T14"/>
                <a:gd fmla="*/ 0 h 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" w="39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9" name="Freeform 136"/>
            <p:cNvSpPr/>
            <p:nvPr/>
          </p:nvSpPr>
          <p:spPr bwMode="auto">
            <a:xfrm>
              <a:off x="-23813" y="1982788"/>
              <a:ext cx="85725" cy="44450"/>
            </a:xfrm>
            <a:custGeom>
              <a:gdLst>
                <a:gd fmla="*/ 21 w 32" name="T0"/>
                <a:gd fmla="*/ 15 h 17" name="T1"/>
                <a:gd fmla="*/ 29 w 32" name="T2"/>
                <a:gd fmla="*/ 4 h 17" name="T3"/>
                <a:gd fmla="*/ 15 w 32" name="T4"/>
                <a:gd fmla="*/ 2 h 17" name="T5"/>
                <a:gd fmla="*/ 13 w 32" name="T6"/>
                <a:gd fmla="*/ 14 h 17" name="T7"/>
                <a:gd fmla="*/ 8 w 32" name="T8"/>
                <a:gd fmla="*/ 15 h 17" name="T9"/>
                <a:gd fmla="*/ 21 w 32" name="T10"/>
                <a:gd fmla="*/ 15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32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0" name="Freeform 137"/>
            <p:cNvSpPr/>
            <p:nvPr/>
          </p:nvSpPr>
          <p:spPr bwMode="auto">
            <a:xfrm>
              <a:off x="-71438" y="1581151"/>
              <a:ext cx="160338" cy="182563"/>
            </a:xfrm>
            <a:custGeom>
              <a:gdLst>
                <a:gd fmla="*/ 7 w 60" name="T0"/>
                <a:gd fmla="*/ 57 h 68" name="T1"/>
                <a:gd fmla="*/ 11 w 60" name="T2"/>
                <a:gd fmla="*/ 68 h 68" name="T3"/>
                <a:gd fmla="*/ 20 w 60" name="T4"/>
                <a:gd fmla="*/ 58 h 68" name="T5"/>
                <a:gd fmla="*/ 25 w 60" name="T6"/>
                <a:gd fmla="*/ 48 h 68" name="T7"/>
                <a:gd fmla="*/ 52 w 60" name="T8"/>
                <a:gd fmla="*/ 38 h 68" name="T9"/>
                <a:gd fmla="*/ 57 w 60" name="T10"/>
                <a:gd fmla="*/ 31 h 68" name="T11"/>
                <a:gd fmla="*/ 58 w 60" name="T12"/>
                <a:gd fmla="*/ 19 h 68" name="T13"/>
                <a:gd fmla="*/ 50 w 60" name="T14"/>
                <a:gd fmla="*/ 16 h 68" name="T15"/>
                <a:gd fmla="*/ 37 w 60" name="T16"/>
                <a:gd fmla="*/ 7 h 68" name="T17"/>
                <a:gd fmla="*/ 19 w 60" name="T18"/>
                <a:gd fmla="*/ 14 h 68" name="T19"/>
                <a:gd fmla="*/ 24 w 60" name="T20"/>
                <a:gd fmla="*/ 0 h 68" name="T21"/>
                <a:gd fmla="*/ 21 w 60" name="T22"/>
                <a:gd fmla="*/ 1 h 68" name="T23"/>
                <a:gd fmla="*/ 0 w 60" name="T24"/>
                <a:gd fmla="*/ 57 h 68" name="T25"/>
                <a:gd fmla="*/ 7 w 60" name="T26"/>
                <a:gd fmla="*/ 57 h 6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8" w="60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1" name="Freeform 138"/>
            <p:cNvSpPr/>
            <p:nvPr/>
          </p:nvSpPr>
          <p:spPr bwMode="auto">
            <a:xfrm>
              <a:off x="3533775" y="1589088"/>
              <a:ext cx="390525" cy="276225"/>
            </a:xfrm>
            <a:custGeom>
              <a:gdLst>
                <a:gd fmla="*/ 39 w 146" name="T0"/>
                <a:gd fmla="*/ 87 h 103" name="T1"/>
                <a:gd fmla="*/ 21 w 146" name="T2"/>
                <a:gd fmla="*/ 84 h 103" name="T3"/>
                <a:gd fmla="*/ 31 w 146" name="T4"/>
                <a:gd fmla="*/ 76 h 103" name="T5"/>
                <a:gd fmla="*/ 29 w 146" name="T6"/>
                <a:gd fmla="*/ 71 h 103" name="T7"/>
                <a:gd fmla="*/ 22 w 146" name="T8"/>
                <a:gd fmla="*/ 62 h 103" name="T9"/>
                <a:gd fmla="*/ 13 w 146" name="T10"/>
                <a:gd fmla="*/ 62 h 103" name="T11"/>
                <a:gd fmla="*/ 9 w 146" name="T12"/>
                <a:gd fmla="*/ 53 h 103" name="T13"/>
                <a:gd fmla="*/ 23 w 146" name="T14"/>
                <a:gd fmla="*/ 50 h 103" name="T15"/>
                <a:gd fmla="*/ 32 w 146" name="T16"/>
                <a:gd fmla="*/ 44 h 103" name="T17"/>
                <a:gd fmla="*/ 25 w 146" name="T18"/>
                <a:gd fmla="*/ 38 h 103" name="T19"/>
                <a:gd fmla="*/ 2 w 146" name="T20"/>
                <a:gd fmla="*/ 34 h 103" name="T21"/>
                <a:gd fmla="*/ 9 w 146" name="T22"/>
                <a:gd fmla="*/ 27 h 103" name="T23"/>
                <a:gd fmla="*/ 15 w 146" name="T24"/>
                <a:gd fmla="*/ 15 h 103" name="T25"/>
                <a:gd fmla="*/ 35 w 146" name="T26"/>
                <a:gd fmla="*/ 5 h 103" name="T27"/>
                <a:gd fmla="*/ 40 w 146" name="T28"/>
                <a:gd fmla="*/ 10 h 103" name="T29"/>
                <a:gd fmla="*/ 46 w 146" name="T30"/>
                <a:gd fmla="*/ 29 h 103" name="T31"/>
                <a:gd fmla="*/ 59 w 146" name="T32"/>
                <a:gd fmla="*/ 29 h 103" name="T33"/>
                <a:gd fmla="*/ 67 w 146" name="T34"/>
                <a:gd fmla="*/ 18 h 103" name="T35"/>
                <a:gd fmla="*/ 95 w 146" name="T36"/>
                <a:gd fmla="*/ 20 h 103" name="T37"/>
                <a:gd fmla="*/ 104 w 146" name="T38"/>
                <a:gd fmla="*/ 13 h 103" name="T39"/>
                <a:gd fmla="*/ 103 w 146" name="T40"/>
                <a:gd fmla="*/ 7 h 103" name="T41"/>
                <a:gd fmla="*/ 123 w 146" name="T42"/>
                <a:gd fmla="*/ 5 h 103" name="T43"/>
                <a:gd fmla="*/ 127 w 146" name="T44"/>
                <a:gd fmla="*/ 6 h 103" name="T45"/>
                <a:gd fmla="*/ 136 w 146" name="T46"/>
                <a:gd fmla="*/ 20 h 103" name="T47"/>
                <a:gd fmla="*/ 131 w 146" name="T48"/>
                <a:gd fmla="*/ 29 h 103" name="T49"/>
                <a:gd fmla="*/ 143 w 146" name="T50"/>
                <a:gd fmla="*/ 36 h 103" name="T51"/>
                <a:gd fmla="*/ 142 w 146" name="T52"/>
                <a:gd fmla="*/ 54 h 103" name="T53"/>
                <a:gd fmla="*/ 130 w 146" name="T54"/>
                <a:gd fmla="*/ 65 h 103" name="T55"/>
                <a:gd fmla="*/ 116 w 146" name="T56"/>
                <a:gd fmla="*/ 77 h 103" name="T57"/>
                <a:gd fmla="*/ 109 w 146" name="T58"/>
                <a:gd fmla="*/ 85 h 103" name="T59"/>
                <a:gd fmla="*/ 92 w 146" name="T60"/>
                <a:gd fmla="*/ 92 h 103" name="T61"/>
                <a:gd fmla="*/ 86 w 146" name="T62"/>
                <a:gd fmla="*/ 95 h 103" name="T63"/>
                <a:gd fmla="*/ 69 w 146" name="T64"/>
                <a:gd fmla="*/ 97 h 103" name="T65"/>
                <a:gd fmla="*/ 43 w 146" name="T66"/>
                <a:gd fmla="*/ 92 h 103" name="T67"/>
                <a:gd fmla="*/ 39 w 146" name="T68"/>
                <a:gd fmla="*/ 87 h 103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03" w="146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2" name="Freeform 139"/>
            <p:cNvSpPr/>
            <p:nvPr/>
          </p:nvSpPr>
          <p:spPr bwMode="auto">
            <a:xfrm>
              <a:off x="4773612" y="2895601"/>
              <a:ext cx="1917700" cy="1933575"/>
            </a:xfrm>
            <a:custGeom>
              <a:gdLst>
                <a:gd fmla="*/ 384 w 718" name="T0"/>
                <a:gd fmla="*/ 710 h 724" name="T1"/>
                <a:gd fmla="*/ 364 w 718" name="T2"/>
                <a:gd fmla="*/ 658 h 724" name="T3"/>
                <a:gd fmla="*/ 318 w 718" name="T4"/>
                <a:gd fmla="*/ 562 h 724" name="T5"/>
                <a:gd fmla="*/ 331 w 718" name="T6"/>
                <a:gd fmla="*/ 480 h 724" name="T7"/>
                <a:gd fmla="*/ 288 w 718" name="T8"/>
                <a:gd fmla="*/ 389 h 724" name="T9"/>
                <a:gd fmla="*/ 267 w 718" name="T10"/>
                <a:gd fmla="*/ 334 h 724" name="T11"/>
                <a:gd fmla="*/ 233 w 718" name="T12"/>
                <a:gd fmla="*/ 318 h 724" name="T13"/>
                <a:gd fmla="*/ 167 w 718" name="T14"/>
                <a:gd fmla="*/ 328 h 724" name="T15"/>
                <a:gd fmla="*/ 93 w 718" name="T16"/>
                <a:gd fmla="*/ 333 h 724" name="T17"/>
                <a:gd fmla="*/ 43 w 718" name="T18"/>
                <a:gd fmla="*/ 291 h 724" name="T19"/>
                <a:gd fmla="*/ 10 w 718" name="T20"/>
                <a:gd fmla="*/ 241 h 724" name="T21"/>
                <a:gd fmla="*/ 21 w 718" name="T22"/>
                <a:gd fmla="*/ 199 h 724" name="T23"/>
                <a:gd fmla="*/ 19 w 718" name="T24"/>
                <a:gd fmla="*/ 172 h 724" name="T25"/>
                <a:gd fmla="*/ 52 w 718" name="T26"/>
                <a:gd fmla="*/ 114 h 724" name="T27"/>
                <a:gd fmla="*/ 95 w 718" name="T28"/>
                <a:gd fmla="*/ 71 h 724" name="T29"/>
                <a:gd fmla="*/ 132 w 718" name="T30"/>
                <a:gd fmla="*/ 22 h 724" name="T31"/>
                <a:gd fmla="*/ 207 w 718" name="T32"/>
                <a:gd fmla="*/ 10 h 724" name="T33"/>
                <a:gd fmla="*/ 302 w 718" name="T34"/>
                <a:gd fmla="*/ 3 h 724" name="T35"/>
                <a:gd fmla="*/ 304 w 718" name="T36"/>
                <a:gd fmla="*/ 46 h 724" name="T37"/>
                <a:gd fmla="*/ 347 w 718" name="T38"/>
                <a:gd fmla="*/ 57 h 724" name="T39"/>
                <a:gd fmla="*/ 396 w 718" name="T40"/>
                <a:gd fmla="*/ 68 h 724" name="T41"/>
                <a:gd fmla="*/ 443 w 718" name="T42"/>
                <a:gd fmla="*/ 57 h 724" name="T43"/>
                <a:gd fmla="*/ 509 w 718" name="T44"/>
                <a:gd fmla="*/ 63 h 724" name="T45"/>
                <a:gd fmla="*/ 540 w 718" name="T46"/>
                <a:gd fmla="*/ 120 h 724" name="T47"/>
                <a:gd fmla="*/ 577 w 718" name="T48"/>
                <a:gd fmla="*/ 199 h 724" name="T49"/>
                <a:gd fmla="*/ 646 w 718" name="T50"/>
                <a:gd fmla="*/ 260 h 724" name="T51"/>
                <a:gd fmla="*/ 716 w 718" name="T52"/>
                <a:gd fmla="*/ 292 h 724" name="T53"/>
                <a:gd fmla="*/ 659 w 718" name="T54"/>
                <a:gd fmla="*/ 351 h 724" name="T55"/>
                <a:gd fmla="*/ 606 w 718" name="T56"/>
                <a:gd fmla="*/ 413 h 724" name="T57"/>
                <a:gd fmla="*/ 605 w 718" name="T58"/>
                <a:gd fmla="*/ 454 h 724" name="T59"/>
                <a:gd fmla="*/ 625 w 718" name="T60"/>
                <a:gd fmla="*/ 501 h 724" name="T61"/>
                <a:gd fmla="*/ 596 w 718" name="T62"/>
                <a:gd fmla="*/ 539 h 724" name="T63"/>
                <a:gd fmla="*/ 566 w 718" name="T64"/>
                <a:gd fmla="*/ 583 h 724" name="T65"/>
                <a:gd fmla="*/ 568 w 718" name="T66"/>
                <a:gd fmla="*/ 608 h 724" name="T67"/>
                <a:gd fmla="*/ 530 w 718" name="T68"/>
                <a:gd fmla="*/ 639 h 724" name="T69"/>
                <a:gd fmla="*/ 519 w 718" name="T70"/>
                <a:gd fmla="*/ 680 h 724" name="T71"/>
                <a:gd fmla="*/ 470 w 718" name="T72"/>
                <a:gd fmla="*/ 713 h 724" name="T73"/>
                <a:gd fmla="*/ 401 w 718" name="T74"/>
                <a:gd fmla="*/ 724 h 72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724" w="718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3" name="Freeform 140"/>
            <p:cNvSpPr/>
            <p:nvPr/>
          </p:nvSpPr>
          <p:spPr bwMode="auto">
            <a:xfrm>
              <a:off x="6515100" y="4186238"/>
              <a:ext cx="212725" cy="382588"/>
            </a:xfrm>
            <a:custGeom>
              <a:gdLst>
                <a:gd fmla="*/ 63 w 80" name="T0"/>
                <a:gd fmla="*/ 2 h 143" name="T1"/>
                <a:gd fmla="*/ 62 w 80" name="T2"/>
                <a:gd fmla="*/ 13 h 143" name="T3"/>
                <a:gd fmla="*/ 52 w 80" name="T4"/>
                <a:gd fmla="*/ 22 h 143" name="T5"/>
                <a:gd fmla="*/ 35 w 80" name="T6"/>
                <a:gd fmla="*/ 38 h 143" name="T7"/>
                <a:gd fmla="*/ 13 w 80" name="T8"/>
                <a:gd fmla="*/ 55 h 143" name="T9"/>
                <a:gd fmla="*/ 9 w 80" name="T10"/>
                <a:gd fmla="*/ 75 h 143" name="T11"/>
                <a:gd fmla="*/ 9 w 80" name="T12"/>
                <a:gd fmla="*/ 97 h 143" name="T13"/>
                <a:gd fmla="*/ 12 w 80" name="T14"/>
                <a:gd fmla="*/ 119 h 143" name="T15"/>
                <a:gd fmla="*/ 25 w 80" name="T16"/>
                <a:gd fmla="*/ 143 h 143" name="T17"/>
                <a:gd fmla="*/ 56 w 80" name="T18"/>
                <a:gd fmla="*/ 118 h 143" name="T19"/>
                <a:gd fmla="*/ 64 w 80" name="T20"/>
                <a:gd fmla="*/ 63 h 143" name="T21"/>
                <a:gd fmla="*/ 78 w 80" name="T22"/>
                <a:gd fmla="*/ 35 h 143" name="T23"/>
                <a:gd fmla="*/ 63 w 80" name="T24"/>
                <a:gd fmla="*/ 2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80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4" name="Freeform 141"/>
            <p:cNvSpPr/>
            <p:nvPr/>
          </p:nvSpPr>
          <p:spPr bwMode="auto">
            <a:xfrm>
              <a:off x="5048250" y="1098551"/>
              <a:ext cx="4883150" cy="2771775"/>
            </a:xfrm>
            <a:custGeom>
              <a:gdLst>
                <a:gd fmla="*/ 430 w 1828" name="T0"/>
                <a:gd fmla="*/ 679 h 1038" name="T1"/>
                <a:gd fmla="*/ 320 w 1828" name="T2"/>
                <a:gd fmla="*/ 638 h 1038" name="T3"/>
                <a:gd fmla="*/ 221 w 1828" name="T4"/>
                <a:gd fmla="*/ 574 h 1038" name="T5"/>
                <a:gd fmla="*/ 240 w 1828" name="T6"/>
                <a:gd fmla="*/ 677 h 1038" name="T7"/>
                <a:gd fmla="*/ 169 w 1828" name="T8"/>
                <a:gd fmla="*/ 589 h 1038" name="T9"/>
                <a:gd fmla="*/ 44 w 1828" name="T10"/>
                <a:gd fmla="*/ 683 h 1038" name="T11"/>
                <a:gd fmla="*/ 74 w 1828" name="T12"/>
                <a:gd fmla="*/ 548 h 1038" name="T13"/>
                <a:gd fmla="*/ 108 w 1828" name="T14"/>
                <a:gd fmla="*/ 497 h 1038" name="T15"/>
                <a:gd fmla="*/ 181 w 1828" name="T16"/>
                <a:gd fmla="*/ 386 h 1038" name="T17"/>
                <a:gd fmla="*/ 197 w 1828" name="T18"/>
                <a:gd fmla="*/ 437 h 1038" name="T19"/>
                <a:gd fmla="*/ 319 w 1828" name="T20"/>
                <a:gd fmla="*/ 385 h 1038" name="T21"/>
                <a:gd fmla="*/ 365 w 1828" name="T22"/>
                <a:gd fmla="*/ 342 h 1038" name="T23"/>
                <a:gd fmla="*/ 298 w 1828" name="T24"/>
                <a:gd fmla="*/ 288 h 1038" name="T25"/>
                <a:gd fmla="*/ 269 w 1828" name="T26"/>
                <a:gd fmla="*/ 321 h 1038" name="T27"/>
                <a:gd fmla="*/ 191 w 1828" name="T28"/>
                <a:gd fmla="*/ 357 h 1038" name="T29"/>
                <a:gd fmla="*/ 147 w 1828" name="T30"/>
                <a:gd fmla="*/ 330 h 1038" name="T31"/>
                <a:gd fmla="*/ 240 w 1828" name="T32"/>
                <a:gd fmla="*/ 182 h 1038" name="T33"/>
                <a:gd fmla="*/ 300 w 1828" name="T34"/>
                <a:gd fmla="*/ 137 h 1038" name="T35"/>
                <a:gd fmla="*/ 466 w 1828" name="T36"/>
                <a:gd fmla="*/ 199 h 1038" name="T37"/>
                <a:gd fmla="*/ 414 w 1828" name="T38"/>
                <a:gd fmla="*/ 229 h 1038" name="T39"/>
                <a:gd fmla="*/ 462 w 1828" name="T40"/>
                <a:gd fmla="*/ 229 h 1038" name="T41"/>
                <a:gd fmla="*/ 517 w 1828" name="T42"/>
                <a:gd fmla="*/ 193 h 1038" name="T43"/>
                <a:gd fmla="*/ 622 w 1828" name="T44"/>
                <a:gd fmla="*/ 165 h 1038" name="T45"/>
                <a:gd fmla="*/ 714 w 1828" name="T46"/>
                <a:gd fmla="*/ 163 h 1038" name="T47"/>
                <a:gd fmla="*/ 736 w 1828" name="T48"/>
                <a:gd fmla="*/ 94 h 1038" name="T49"/>
                <a:gd fmla="*/ 755 w 1828" name="T50"/>
                <a:gd fmla="*/ 184 h 1038" name="T51"/>
                <a:gd fmla="*/ 763 w 1828" name="T52"/>
                <a:gd fmla="*/ 137 h 1038" name="T53"/>
                <a:gd fmla="*/ 781 w 1828" name="T54"/>
                <a:gd fmla="*/ 123 h 1038" name="T55"/>
                <a:gd fmla="*/ 830 w 1828" name="T56"/>
                <a:gd fmla="*/ 105 h 1038" name="T57"/>
                <a:gd fmla="*/ 935 w 1828" name="T58"/>
                <a:gd fmla="*/ 30 h 1038" name="T59"/>
                <a:gd fmla="*/ 1062 w 1828" name="T60"/>
                <a:gd fmla="*/ 20 h 1038" name="T61"/>
                <a:gd fmla="*/ 1098 w 1828" name="T62"/>
                <a:gd fmla="*/ 77 h 1038" name="T63"/>
                <a:gd fmla="*/ 1243 w 1828" name="T64"/>
                <a:gd fmla="*/ 88 h 1038" name="T65"/>
                <a:gd fmla="*/ 1344 w 1828" name="T66"/>
                <a:gd fmla="*/ 115 h 1038" name="T67"/>
                <a:gd fmla="*/ 1466 w 1828" name="T68"/>
                <a:gd fmla="*/ 128 h 1038" name="T69"/>
                <a:gd fmla="*/ 1636 w 1828" name="T70"/>
                <a:gd fmla="*/ 158 h 1038" name="T71"/>
                <a:gd fmla="*/ 1812 w 1828" name="T72"/>
                <a:gd fmla="*/ 229 h 1038" name="T73"/>
                <a:gd fmla="*/ 1741 w 1828" name="T74"/>
                <a:gd fmla="*/ 215 h 1038" name="T75"/>
                <a:gd fmla="*/ 1753 w 1828" name="T76"/>
                <a:gd fmla="*/ 285 h 1038" name="T77"/>
                <a:gd fmla="*/ 1622 w 1828" name="T78"/>
                <a:gd fmla="*/ 344 h 1038" name="T79"/>
                <a:gd fmla="*/ 1628 w 1828" name="T80"/>
                <a:gd fmla="*/ 427 h 1038" name="T81"/>
                <a:gd fmla="*/ 1566 w 1828" name="T82"/>
                <a:gd fmla="*/ 392 h 1038" name="T83"/>
                <a:gd fmla="*/ 1604 w 1828" name="T84"/>
                <a:gd fmla="*/ 303 h 1038" name="T85"/>
                <a:gd fmla="*/ 1546 w 1828" name="T86"/>
                <a:gd fmla="*/ 344 h 1038" name="T87"/>
                <a:gd fmla="*/ 1424 w 1828" name="T88"/>
                <a:gd fmla="*/ 367 h 1038" name="T89"/>
                <a:gd fmla="*/ 1448 w 1828" name="T90"/>
                <a:gd fmla="*/ 480 h 1038" name="T91"/>
                <a:gd fmla="*/ 1371 w 1828" name="T92"/>
                <a:gd fmla="*/ 624 h 1038" name="T93"/>
                <a:gd fmla="*/ 1334 w 1828" name="T94"/>
                <a:gd fmla="*/ 660 h 1038" name="T95"/>
                <a:gd fmla="*/ 1300 w 1828" name="T96"/>
                <a:gd fmla="*/ 661 h 1038" name="T97"/>
                <a:gd fmla="*/ 1280 w 1828" name="T98"/>
                <a:gd fmla="*/ 830 h 1038" name="T99"/>
                <a:gd fmla="*/ 1192 w 1828" name="T100"/>
                <a:gd fmla="*/ 965 h 1038" name="T101"/>
                <a:gd fmla="*/ 1177 w 1828" name="T102"/>
                <a:gd fmla="*/ 1027 h 1038" name="T103"/>
                <a:gd fmla="*/ 1044 w 1828" name="T104"/>
                <a:gd fmla="*/ 849 h 1038" name="T105"/>
                <a:gd fmla="*/ 902 w 1828" name="T106"/>
                <a:gd fmla="*/ 969 h 1038" name="T107"/>
                <a:gd fmla="*/ 782 w 1828" name="T108"/>
                <a:gd fmla="*/ 820 h 1038" name="T109"/>
                <a:gd fmla="*/ 608 w 1828" name="T110"/>
                <a:gd fmla="*/ 774 h 1038" name="T111"/>
                <a:gd fmla="*/ 661 w 1828" name="T112"/>
                <a:gd fmla="*/ 797 h 1038" name="T113"/>
                <a:gd fmla="*/ 633 w 1828" name="T114"/>
                <a:gd fmla="*/ 887 h 103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038" w="182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5" name="Freeform 142"/>
            <p:cNvSpPr/>
            <p:nvPr/>
          </p:nvSpPr>
          <p:spPr bwMode="auto">
            <a:xfrm>
              <a:off x="5564188" y="941388"/>
              <a:ext cx="414338" cy="223838"/>
            </a:xfrm>
            <a:custGeom>
              <a:gdLst>
                <a:gd fmla="*/ 83 w 155" name="T0"/>
                <a:gd fmla="*/ 44 h 84" name="T1"/>
                <a:gd fmla="*/ 72 w 155" name="T2"/>
                <a:gd fmla="*/ 57 h 84" name="T3"/>
                <a:gd fmla="*/ 60 w 155" name="T4"/>
                <a:gd fmla="*/ 78 h 84" name="T5"/>
                <a:gd fmla="*/ 52 w 155" name="T6"/>
                <a:gd fmla="*/ 81 h 84" name="T7"/>
                <a:gd fmla="*/ 39 w 155" name="T8"/>
                <a:gd fmla="*/ 69 h 84" name="T9"/>
                <a:gd fmla="*/ 30 w 155" name="T10"/>
                <a:gd fmla="*/ 61 h 84" name="T11"/>
                <a:gd fmla="*/ 30 w 155" name="T12"/>
                <a:gd fmla="*/ 54 h 84" name="T13"/>
                <a:gd fmla="*/ 36 w 155" name="T14"/>
                <a:gd fmla="*/ 52 h 84" name="T15"/>
                <a:gd fmla="*/ 20 w 155" name="T16"/>
                <a:gd fmla="*/ 49 h 84" name="T17"/>
                <a:gd fmla="*/ 21 w 155" name="T18"/>
                <a:gd fmla="*/ 54 h 84" name="T19"/>
                <a:gd fmla="*/ 12 w 155" name="T20"/>
                <a:gd fmla="*/ 50 h 84" name="T21"/>
                <a:gd fmla="*/ 2 w 155" name="T22"/>
                <a:gd fmla="*/ 37 h 84" name="T23"/>
                <a:gd fmla="*/ 16 w 155" name="T24"/>
                <a:gd fmla="*/ 38 h 84" name="T25"/>
                <a:gd fmla="*/ 6 w 155" name="T26"/>
                <a:gd fmla="*/ 27 h 84" name="T27"/>
                <a:gd fmla="*/ 9 w 155" name="T28"/>
                <a:gd fmla="*/ 20 h 84" name="T29"/>
                <a:gd fmla="*/ 20 w 155" name="T30"/>
                <a:gd fmla="*/ 18 h 84" name="T31"/>
                <a:gd fmla="*/ 35 w 155" name="T32"/>
                <a:gd fmla="*/ 18 h 84" name="T33"/>
                <a:gd fmla="*/ 42 w 155" name="T34"/>
                <a:gd fmla="*/ 19 h 84" name="T35"/>
                <a:gd fmla="*/ 50 w 155" name="T36"/>
                <a:gd fmla="*/ 14 h 84" name="T37"/>
                <a:gd fmla="*/ 48 w 155" name="T38"/>
                <a:gd fmla="*/ 10 h 84" name="T39"/>
                <a:gd fmla="*/ 60 w 155" name="T40"/>
                <a:gd fmla="*/ 15 h 84" name="T41"/>
                <a:gd fmla="*/ 82 w 155" name="T42"/>
                <a:gd fmla="*/ 24 h 84" name="T43"/>
                <a:gd fmla="*/ 76 w 155" name="T44"/>
                <a:gd fmla="*/ 27 h 84" name="T45"/>
                <a:gd fmla="*/ 84 w 155" name="T46"/>
                <a:gd fmla="*/ 31 h 84" name="T47"/>
                <a:gd fmla="*/ 85 w 155" name="T48"/>
                <a:gd fmla="*/ 21 h 84" name="T49"/>
                <a:gd fmla="*/ 75 w 155" name="T50"/>
                <a:gd fmla="*/ 14 h 84" name="T51"/>
                <a:gd fmla="*/ 67 w 155" name="T52"/>
                <a:gd fmla="*/ 7 h 84" name="T53"/>
                <a:gd fmla="*/ 76 w 155" name="T54"/>
                <a:gd fmla="*/ 2 h 84" name="T55"/>
                <a:gd fmla="*/ 95 w 155" name="T56"/>
                <a:gd fmla="*/ 4 h 84" name="T57"/>
                <a:gd fmla="*/ 110 w 155" name="T58"/>
                <a:gd fmla="*/ 8 h 84" name="T59"/>
                <a:gd fmla="*/ 116 w 155" name="T60"/>
                <a:gd fmla="*/ 4 h 84" name="T61"/>
                <a:gd fmla="*/ 139 w 155" name="T62"/>
                <a:gd fmla="*/ 8 h 84" name="T63"/>
                <a:gd fmla="*/ 148 w 155" name="T64"/>
                <a:gd fmla="*/ 11 h 84" name="T65"/>
                <a:gd fmla="*/ 151 w 155" name="T66"/>
                <a:gd fmla="*/ 19 h 84" name="T67"/>
                <a:gd fmla="*/ 140 w 155" name="T68"/>
                <a:gd fmla="*/ 26 h 84" name="T69"/>
                <a:gd fmla="*/ 116 w 155" name="T70"/>
                <a:gd fmla="*/ 29 h 84" name="T71"/>
                <a:gd fmla="*/ 99 w 155" name="T72"/>
                <a:gd fmla="*/ 31 h 84" name="T73"/>
                <a:gd fmla="*/ 103 w 155" name="T74"/>
                <a:gd fmla="*/ 42 h 84" name="T75"/>
                <a:gd fmla="*/ 108 w 155" name="T76"/>
                <a:gd fmla="*/ 43 h 84" name="T77"/>
                <a:gd fmla="*/ 128 w 155" name="T78"/>
                <a:gd fmla="*/ 60 h 84" name="T79"/>
                <a:gd fmla="*/ 122 w 155" name="T80"/>
                <a:gd fmla="*/ 62 h 84" name="T81"/>
                <a:gd fmla="*/ 117 w 155" name="T82"/>
                <a:gd fmla="*/ 67 h 84" name="T83"/>
                <a:gd fmla="*/ 101 w 155" name="T84"/>
                <a:gd fmla="*/ 71 h 84" name="T85"/>
                <a:gd fmla="*/ 93 w 155" name="T86"/>
                <a:gd fmla="*/ 68 h 84" name="T87"/>
                <a:gd fmla="*/ 97 w 155" name="T88"/>
                <a:gd fmla="*/ 55 h 84" name="T89"/>
                <a:gd fmla="*/ 88 w 155" name="T90"/>
                <a:gd fmla="*/ 48 h 84" name="T91"/>
                <a:gd fmla="*/ 83 w 155" name="T92"/>
                <a:gd fmla="*/ 44 h 84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84" w="155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6" name="Freeform 143"/>
            <p:cNvSpPr/>
            <p:nvPr/>
          </p:nvSpPr>
          <p:spPr bwMode="auto">
            <a:xfrm>
              <a:off x="6503988" y="1135063"/>
              <a:ext cx="427038" cy="342900"/>
            </a:xfrm>
            <a:custGeom>
              <a:gdLst>
                <a:gd fmla="*/ 66 w 160" name="T0"/>
                <a:gd fmla="*/ 120 h 128" name="T1"/>
                <a:gd fmla="*/ 59 w 160" name="T2"/>
                <a:gd fmla="*/ 124 h 128" name="T3"/>
                <a:gd fmla="*/ 33 w 160" name="T4"/>
                <a:gd fmla="*/ 116 h 128" name="T5"/>
                <a:gd fmla="*/ 16 w 160" name="T6"/>
                <a:gd fmla="*/ 111 h 128" name="T7"/>
                <a:gd fmla="*/ 12 w 160" name="T8"/>
                <a:gd fmla="*/ 103 h 128" name="T9"/>
                <a:gd fmla="*/ 24 w 160" name="T10"/>
                <a:gd fmla="*/ 89 h 128" name="T11"/>
                <a:gd fmla="*/ 26 w 160" name="T12"/>
                <a:gd fmla="*/ 74 h 128" name="T13"/>
                <a:gd fmla="*/ 31 w 160" name="T14"/>
                <a:gd fmla="*/ 73 h 128" name="T15"/>
                <a:gd fmla="*/ 38 w 160" name="T16"/>
                <a:gd fmla="*/ 68 h 128" name="T17"/>
                <a:gd fmla="*/ 32 w 160" name="T18"/>
                <a:gd fmla="*/ 65 h 128" name="T19"/>
                <a:gd fmla="*/ 30 w 160" name="T20"/>
                <a:gd fmla="*/ 59 h 128" name="T21"/>
                <a:gd fmla="*/ 47 w 160" name="T22"/>
                <a:gd fmla="*/ 53 h 128" name="T23"/>
                <a:gd fmla="*/ 46 w 160" name="T24"/>
                <a:gd fmla="*/ 42 h 128" name="T25"/>
                <a:gd fmla="*/ 46 w 160" name="T26"/>
                <a:gd fmla="*/ 33 h 128" name="T27"/>
                <a:gd fmla="*/ 64 w 160" name="T28"/>
                <a:gd fmla="*/ 31 h 128" name="T29"/>
                <a:gd fmla="*/ 87 w 160" name="T30"/>
                <a:gd fmla="*/ 14 h 128" name="T31"/>
                <a:gd fmla="*/ 111 w 160" name="T32"/>
                <a:gd fmla="*/ 14 h 128" name="T33"/>
                <a:gd fmla="*/ 126 w 160" name="T34"/>
                <a:gd fmla="*/ 10 h 128" name="T35"/>
                <a:gd fmla="*/ 136 w 160" name="T36"/>
                <a:gd fmla="*/ 4 h 128" name="T37"/>
                <a:gd fmla="*/ 159 w 160" name="T38"/>
                <a:gd fmla="*/ 3 h 128" name="T39"/>
                <a:gd fmla="*/ 158 w 160" name="T40"/>
                <a:gd fmla="*/ 12 h 128" name="T41"/>
                <a:gd fmla="*/ 152 w 160" name="T42"/>
                <a:gd fmla="*/ 15 h 128" name="T43"/>
                <a:gd fmla="*/ 126 w 160" name="T44"/>
                <a:gd fmla="*/ 23 h 128" name="T45"/>
                <a:gd fmla="*/ 111 w 160" name="T46"/>
                <a:gd fmla="*/ 29 h 128" name="T47"/>
                <a:gd fmla="*/ 94 w 160" name="T48"/>
                <a:gd fmla="*/ 41 h 128" name="T49"/>
                <a:gd fmla="*/ 69 w 160" name="T50"/>
                <a:gd fmla="*/ 49 h 128" name="T51"/>
                <a:gd fmla="*/ 64 w 160" name="T52"/>
                <a:gd fmla="*/ 63 h 128" name="T53"/>
                <a:gd fmla="*/ 57 w 160" name="T54"/>
                <a:gd fmla="*/ 71 h 128" name="T55"/>
                <a:gd fmla="*/ 54 w 160" name="T56"/>
                <a:gd fmla="*/ 77 h 128" name="T57"/>
                <a:gd fmla="*/ 49 w 160" name="T58"/>
                <a:gd fmla="*/ 91 h 128" name="T59"/>
                <a:gd fmla="*/ 49 w 160" name="T60"/>
                <a:gd fmla="*/ 105 h 128" name="T61"/>
                <a:gd fmla="*/ 66 w 160" name="T62"/>
                <a:gd fmla="*/ 116 h 128" name="T63"/>
                <a:gd fmla="*/ 66 w 160" name="T64"/>
                <a:gd fmla="*/ 120 h 12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28" w="160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7" name="Freeform 144"/>
            <p:cNvSpPr/>
            <p:nvPr/>
          </p:nvSpPr>
          <p:spPr bwMode="auto">
            <a:xfrm>
              <a:off x="6338888" y="900113"/>
              <a:ext cx="180975" cy="84138"/>
            </a:xfrm>
            <a:custGeom>
              <a:gdLst>
                <a:gd fmla="*/ 60 w 68" name="T0"/>
                <a:gd fmla="*/ 29 h 31" name="T1"/>
                <a:gd fmla="*/ 41 w 68" name="T2"/>
                <a:gd fmla="*/ 26 h 31" name="T3"/>
                <a:gd fmla="*/ 22 w 68" name="T4"/>
                <a:gd fmla="*/ 21 h 31" name="T5"/>
                <a:gd fmla="*/ 3 w 68" name="T6"/>
                <a:gd fmla="*/ 15 h 31" name="T7"/>
                <a:gd fmla="*/ 4 w 68" name="T8"/>
                <a:gd fmla="*/ 9 h 31" name="T9"/>
                <a:gd fmla="*/ 11 w 68" name="T10"/>
                <a:gd fmla="*/ 8 h 31" name="T11"/>
                <a:gd fmla="*/ 17 w 68" name="T12"/>
                <a:gd fmla="*/ 9 h 31" name="T13"/>
                <a:gd fmla="*/ 37 w 68" name="T14"/>
                <a:gd fmla="*/ 5 h 31" name="T15"/>
                <a:gd fmla="*/ 41 w 68" name="T16"/>
                <a:gd fmla="*/ 8 h 31" name="T17"/>
                <a:gd fmla="*/ 48 w 68" name="T18"/>
                <a:gd fmla="*/ 4 h 31" name="T19"/>
                <a:gd fmla="*/ 64 w 68" name="T20"/>
                <a:gd fmla="*/ 13 h 31" name="T21"/>
                <a:gd fmla="*/ 61 w 68" name="T22"/>
                <a:gd fmla="*/ 24 h 31" name="T23"/>
                <a:gd fmla="*/ 60 w 68" name="T24"/>
                <a:gd fmla="*/ 29 h 3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1" w="68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8" name="Freeform 145"/>
            <p:cNvSpPr/>
            <p:nvPr/>
          </p:nvSpPr>
          <p:spPr bwMode="auto">
            <a:xfrm>
              <a:off x="6527800" y="933451"/>
              <a:ext cx="77788" cy="31750"/>
            </a:xfrm>
            <a:custGeom>
              <a:gdLst>
                <a:gd fmla="*/ 21 w 29" name="T0"/>
                <a:gd fmla="*/ 10 h 12" name="T1"/>
                <a:gd fmla="*/ 9 w 29" name="T2"/>
                <a:gd fmla="*/ 12 h 12" name="T3"/>
                <a:gd fmla="*/ 1 w 29" name="T4"/>
                <a:gd fmla="*/ 9 h 12" name="T5"/>
                <a:gd fmla="*/ 5 w 29" name="T6"/>
                <a:gd fmla="*/ 6 h 12" name="T7"/>
                <a:gd fmla="*/ 12 w 29" name="T8"/>
                <a:gd fmla="*/ 5 h 12" name="T9"/>
                <a:gd fmla="*/ 13 w 29" name="T10"/>
                <a:gd fmla="*/ 0 h 12" name="T11"/>
                <a:gd fmla="*/ 24 w 29" name="T12"/>
                <a:gd fmla="*/ 2 h 12" name="T13"/>
                <a:gd fmla="*/ 27 w 29" name="T14"/>
                <a:gd fmla="*/ 7 h 12" name="T15"/>
                <a:gd fmla="*/ 21 w 29" name="T16"/>
                <a:gd fmla="*/ 1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28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9" name="Freeform 146"/>
            <p:cNvSpPr/>
            <p:nvPr/>
          </p:nvSpPr>
          <p:spPr bwMode="auto">
            <a:xfrm>
              <a:off x="6559550" y="860426"/>
              <a:ext cx="120650" cy="69850"/>
            </a:xfrm>
            <a:custGeom>
              <a:gdLst>
                <a:gd fmla="*/ 31 w 45" name="T0"/>
                <a:gd fmla="*/ 24 h 26" name="T1"/>
                <a:gd fmla="*/ 19 w 45" name="T2"/>
                <a:gd fmla="*/ 25 h 26" name="T3"/>
                <a:gd fmla="*/ 14 w 45" name="T4"/>
                <a:gd fmla="*/ 22 h 26" name="T5"/>
                <a:gd fmla="*/ 5 w 45" name="T6"/>
                <a:gd fmla="*/ 22 h 26" name="T7"/>
                <a:gd fmla="*/ 2 w 45" name="T8"/>
                <a:gd fmla="*/ 20 h 26" name="T9"/>
                <a:gd fmla="*/ 12 w 45" name="T10"/>
                <a:gd fmla="*/ 16 h 26" name="T11"/>
                <a:gd fmla="*/ 16 w 45" name="T12"/>
                <a:gd fmla="*/ 11 h 26" name="T13"/>
                <a:gd fmla="*/ 19 w 45" name="T14"/>
                <a:gd fmla="*/ 6 h 26" name="T15"/>
                <a:gd fmla="*/ 22 w 45" name="T16"/>
                <a:gd fmla="*/ 4 h 26" name="T17"/>
                <a:gd fmla="*/ 28 w 45" name="T18"/>
                <a:gd fmla="*/ 1 h 26" name="T19"/>
                <a:gd fmla="*/ 35 w 45" name="T20"/>
                <a:gd fmla="*/ 4 h 26" name="T21"/>
                <a:gd fmla="*/ 34 w 45" name="T22"/>
                <a:gd fmla="*/ 12 h 26" name="T23"/>
                <a:gd fmla="*/ 34 w 45" name="T24"/>
                <a:gd fmla="*/ 16 h 26" name="T25"/>
                <a:gd fmla="*/ 41 w 45" name="T26"/>
                <a:gd fmla="*/ 21 h 26" name="T27"/>
                <a:gd fmla="*/ 34 w 45" name="T28"/>
                <a:gd fmla="*/ 22 h 26" name="T29"/>
                <a:gd fmla="*/ 31 w 45" name="T30"/>
                <a:gd fmla="*/ 24 h 2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6" w="45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0" name="Freeform 147"/>
            <p:cNvSpPr/>
            <p:nvPr/>
          </p:nvSpPr>
          <p:spPr bwMode="auto">
            <a:xfrm>
              <a:off x="6613525" y="938213"/>
              <a:ext cx="74613" cy="28575"/>
            </a:xfrm>
            <a:custGeom>
              <a:gdLst>
                <a:gd fmla="*/ 1 w 28" name="T0"/>
                <a:gd fmla="*/ 10 h 11" name="T1"/>
                <a:gd fmla="*/ 9 w 28" name="T2"/>
                <a:gd fmla="*/ 9 h 11" name="T3"/>
                <a:gd fmla="*/ 16 w 28" name="T4"/>
                <a:gd fmla="*/ 7 h 11" name="T5"/>
                <a:gd fmla="*/ 25 w 28" name="T6"/>
                <a:gd fmla="*/ 3 h 11" name="T7"/>
                <a:gd fmla="*/ 17 w 28" name="T8"/>
                <a:gd fmla="*/ 2 h 11" name="T9"/>
                <a:gd fmla="*/ 5 w 28" name="T10"/>
                <a:gd fmla="*/ 1 h 11" name="T11"/>
                <a:gd fmla="*/ 0 w 28" name="T12"/>
                <a:gd fmla="*/ 7 h 11" name="T13"/>
                <a:gd fmla="*/ 1 w 28" name="T14"/>
                <a:gd fmla="*/ 10 h 1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" w="28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1" name="Freeform 148"/>
            <p:cNvSpPr/>
            <p:nvPr/>
          </p:nvSpPr>
          <p:spPr bwMode="auto">
            <a:xfrm>
              <a:off x="6684963" y="900113"/>
              <a:ext cx="69850" cy="66675"/>
            </a:xfrm>
            <a:custGeom>
              <a:gdLst>
                <a:gd fmla="*/ 9 w 26" name="T0"/>
                <a:gd fmla="*/ 18 h 25" name="T1"/>
                <a:gd fmla="*/ 13 w 26" name="T2"/>
                <a:gd fmla="*/ 21 h 25" name="T3"/>
                <a:gd fmla="*/ 21 w 26" name="T4"/>
                <a:gd fmla="*/ 16 h 25" name="T5"/>
                <a:gd fmla="*/ 26 w 26" name="T6"/>
                <a:gd fmla="*/ 10 h 25" name="T7"/>
                <a:gd fmla="*/ 20 w 26" name="T8"/>
                <a:gd fmla="*/ 4 h 25" name="T9"/>
                <a:gd fmla="*/ 15 w 26" name="T10"/>
                <a:gd fmla="*/ 1 h 25" name="T11"/>
                <a:gd fmla="*/ 8 w 26" name="T12"/>
                <a:gd fmla="*/ 10 h 25" name="T13"/>
                <a:gd fmla="*/ 2 w 26" name="T14"/>
                <a:gd fmla="*/ 11 h 25" name="T15"/>
                <a:gd fmla="*/ 9 w 26" name="T16"/>
                <a:gd fmla="*/ 17 h 25" name="T17"/>
                <a:gd fmla="*/ 9 w 26" name="T18"/>
                <a:gd fmla="*/ 18 h 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" w="26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2" name="Freeform 149"/>
            <p:cNvSpPr/>
            <p:nvPr/>
          </p:nvSpPr>
          <p:spPr bwMode="auto">
            <a:xfrm>
              <a:off x="6645275" y="965201"/>
              <a:ext cx="57150" cy="19050"/>
            </a:xfrm>
            <a:custGeom>
              <a:gdLst>
                <a:gd fmla="*/ 9 w 21" name="T0"/>
                <a:gd fmla="*/ 0 h 7" name="T1"/>
                <a:gd fmla="*/ 4 w 21" name="T2"/>
                <a:gd fmla="*/ 5 h 7" name="T3"/>
                <a:gd fmla="*/ 15 w 21" name="T4"/>
                <a:gd fmla="*/ 7 h 7" name="T5"/>
                <a:gd fmla="*/ 20 w 21" name="T6"/>
                <a:gd fmla="*/ 5 h 7" name="T7"/>
                <a:gd fmla="*/ 15 w 21" name="T8"/>
                <a:gd fmla="*/ 0 h 7" name="T9"/>
                <a:gd fmla="*/ 9 w 21" name="T10"/>
                <a:gd fmla="*/ 0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21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3" name="Freeform 150"/>
            <p:cNvSpPr/>
            <p:nvPr/>
          </p:nvSpPr>
          <p:spPr bwMode="auto">
            <a:xfrm>
              <a:off x="6645275" y="839788"/>
              <a:ext cx="34925" cy="23813"/>
            </a:xfrm>
            <a:custGeom>
              <a:gdLst>
                <a:gd fmla="*/ 9 w 13" name="T0"/>
                <a:gd fmla="*/ 9 h 9" name="T1"/>
                <a:gd fmla="*/ 0 w 13" name="T2"/>
                <a:gd fmla="*/ 4 h 9" name="T3"/>
                <a:gd fmla="*/ 8 w 13" name="T4"/>
                <a:gd fmla="*/ 0 h 9" name="T5"/>
                <a:gd fmla="*/ 12 w 13" name="T6"/>
                <a:gd fmla="*/ 2 h 9" name="T7"/>
                <a:gd fmla="*/ 9 w 13" name="T8"/>
                <a:gd fmla="*/ 9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3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4" name="Freeform 151"/>
            <p:cNvSpPr/>
            <p:nvPr/>
          </p:nvSpPr>
          <p:spPr bwMode="auto">
            <a:xfrm>
              <a:off x="6746875" y="868363"/>
              <a:ext cx="77788" cy="61913"/>
            </a:xfrm>
            <a:custGeom>
              <a:gdLst>
                <a:gd fmla="*/ 16 w 29" name="T0"/>
                <a:gd fmla="*/ 22 h 23" name="T1"/>
                <a:gd fmla="*/ 19 w 29" name="T2"/>
                <a:gd fmla="*/ 19 h 23" name="T3"/>
                <a:gd fmla="*/ 29 w 29" name="T4"/>
                <a:gd fmla="*/ 12 h 23" name="T5"/>
                <a:gd fmla="*/ 26 w 29" name="T6"/>
                <a:gd fmla="*/ 7 h 23" name="T7"/>
                <a:gd fmla="*/ 17 w 29" name="T8"/>
                <a:gd fmla="*/ 1 h 23" name="T9"/>
                <a:gd fmla="*/ 11 w 29" name="T10"/>
                <a:gd fmla="*/ 11 h 23" name="T11"/>
                <a:gd fmla="*/ 3 w 29" name="T12"/>
                <a:gd fmla="*/ 13 h 23" name="T13"/>
                <a:gd fmla="*/ 5 w 29" name="T14"/>
                <a:gd fmla="*/ 18 h 23" name="T15"/>
                <a:gd fmla="*/ 10 w 29" name="T16"/>
                <a:gd fmla="*/ 23 h 23" name="T17"/>
                <a:gd fmla="*/ 16 w 29" name="T18"/>
                <a:gd fmla="*/ 22 h 2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" w="28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5" name="Freeform 152"/>
            <p:cNvSpPr/>
            <p:nvPr/>
          </p:nvSpPr>
          <p:spPr bwMode="auto">
            <a:xfrm>
              <a:off x="7412038" y="890588"/>
              <a:ext cx="246063" cy="168275"/>
            </a:xfrm>
            <a:custGeom>
              <a:gdLst>
                <a:gd fmla="*/ 23 w 92" name="T0"/>
                <a:gd fmla="*/ 42 h 63" name="T1"/>
                <a:gd fmla="*/ 22 w 92" name="T2"/>
                <a:gd fmla="*/ 49 h 63" name="T3"/>
                <a:gd fmla="*/ 8 w 92" name="T4"/>
                <a:gd fmla="*/ 40 h 63" name="T5"/>
                <a:gd fmla="*/ 2 w 92" name="T6"/>
                <a:gd fmla="*/ 45 h 63" name="T7"/>
                <a:gd fmla="*/ 3 w 92" name="T8"/>
                <a:gd fmla="*/ 35 h 63" name="T9"/>
                <a:gd fmla="*/ 7 w 92" name="T10"/>
                <a:gd fmla="*/ 31 h 63" name="T11"/>
                <a:gd fmla="*/ 8 w 92" name="T12"/>
                <a:gd fmla="*/ 21 h 63" name="T13"/>
                <a:gd fmla="*/ 13 w 92" name="T14"/>
                <a:gd fmla="*/ 17 h 63" name="T15"/>
                <a:gd fmla="*/ 29 w 92" name="T16"/>
                <a:gd fmla="*/ 8 h 63" name="T17"/>
                <a:gd fmla="*/ 34 w 92" name="T18"/>
                <a:gd fmla="*/ 2 h 63" name="T19"/>
                <a:gd fmla="*/ 44 w 92" name="T20"/>
                <a:gd fmla="*/ 6 h 63" name="T21"/>
                <a:gd fmla="*/ 51 w 92" name="T22"/>
                <a:gd fmla="*/ 16 h 63" name="T23"/>
                <a:gd fmla="*/ 61 w 92" name="T24"/>
                <a:gd fmla="*/ 27 h 63" name="T25"/>
                <a:gd fmla="*/ 70 w 92" name="T26"/>
                <a:gd fmla="*/ 36 h 63" name="T27"/>
                <a:gd fmla="*/ 90 w 92" name="T28"/>
                <a:gd fmla="*/ 42 h 63" name="T29"/>
                <a:gd fmla="*/ 85 w 92" name="T30"/>
                <a:gd fmla="*/ 47 h 63" name="T31"/>
                <a:gd fmla="*/ 86 w 92" name="T32"/>
                <a:gd fmla="*/ 51 h 63" name="T33"/>
                <a:gd fmla="*/ 87 w 92" name="T34"/>
                <a:gd fmla="*/ 58 h 63" name="T35"/>
                <a:gd fmla="*/ 72 w 92" name="T36"/>
                <a:gd fmla="*/ 58 h 63" name="T37"/>
                <a:gd fmla="*/ 66 w 92" name="T38"/>
                <a:gd fmla="*/ 62 h 63" name="T39"/>
                <a:gd fmla="*/ 55 w 92" name="T40"/>
                <a:gd fmla="*/ 57 h 63" name="T41"/>
                <a:gd fmla="*/ 44 w 92" name="T42"/>
                <a:gd fmla="*/ 52 h 63" name="T43"/>
                <a:gd fmla="*/ 36 w 92" name="T44"/>
                <a:gd fmla="*/ 51 h 63" name="T45"/>
                <a:gd fmla="*/ 28 w 92" name="T46"/>
                <a:gd fmla="*/ 41 h 63" name="T47"/>
                <a:gd fmla="*/ 23 w 92" name="T48"/>
                <a:gd fmla="*/ 42 h 6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62" w="92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6" name="Freeform 153"/>
            <p:cNvSpPr/>
            <p:nvPr/>
          </p:nvSpPr>
          <p:spPr bwMode="auto">
            <a:xfrm>
              <a:off x="7631113" y="1004888"/>
              <a:ext cx="157163" cy="90488"/>
            </a:xfrm>
            <a:custGeom>
              <a:gdLst>
                <a:gd fmla="*/ 5 w 59" name="T0"/>
                <a:gd fmla="*/ 32 h 34" name="T1"/>
                <a:gd fmla="*/ 19 w 59" name="T2"/>
                <a:gd fmla="*/ 28 h 34" name="T3"/>
                <a:gd fmla="*/ 35 w 59" name="T4"/>
                <a:gd fmla="*/ 30 h 34" name="T5"/>
                <a:gd fmla="*/ 48 w 59" name="T6"/>
                <a:gd fmla="*/ 29 h 34" name="T7"/>
                <a:gd fmla="*/ 49 w 59" name="T8"/>
                <a:gd fmla="*/ 25 h 34" name="T9"/>
                <a:gd fmla="*/ 55 w 59" name="T10"/>
                <a:gd fmla="*/ 22 h 34" name="T11"/>
                <a:gd fmla="*/ 39 w 59" name="T12"/>
                <a:gd fmla="*/ 9 h 34" name="T13"/>
                <a:gd fmla="*/ 25 w 59" name="T14"/>
                <a:gd fmla="*/ 1 h 34" name="T15"/>
                <a:gd fmla="*/ 13 w 59" name="T16"/>
                <a:gd fmla="*/ 6 h 34" name="T17"/>
                <a:gd fmla="*/ 10 w 59" name="T18"/>
                <a:gd fmla="*/ 13 h 34" name="T19"/>
                <a:gd fmla="*/ 2 w 59" name="T20"/>
                <a:gd fmla="*/ 24 h 34" name="T21"/>
                <a:gd fmla="*/ 2 w 59" name="T22"/>
                <a:gd fmla="*/ 32 h 34" name="T23"/>
                <a:gd fmla="*/ 5 w 59" name="T24"/>
                <a:gd fmla="*/ 32 h 3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4" w="59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7" name="Freeform 154"/>
            <p:cNvSpPr/>
            <p:nvPr/>
          </p:nvSpPr>
          <p:spPr bwMode="auto">
            <a:xfrm>
              <a:off x="7227888" y="1185863"/>
              <a:ext cx="39688" cy="42863"/>
            </a:xfrm>
            <a:custGeom>
              <a:gdLst>
                <a:gd fmla="*/ 8 w 15" name="T0"/>
                <a:gd fmla="*/ 0 h 16" name="T1"/>
                <a:gd fmla="*/ 1 w 15" name="T2"/>
                <a:gd fmla="*/ 3 h 16" name="T3"/>
                <a:gd fmla="*/ 2 w 15" name="T4"/>
                <a:gd fmla="*/ 8 h 16" name="T5"/>
                <a:gd fmla="*/ 0 w 15" name="T6"/>
                <a:gd fmla="*/ 14 h 16" name="T7"/>
                <a:gd fmla="*/ 3 w 15" name="T8"/>
                <a:gd fmla="*/ 15 h 16" name="T9"/>
                <a:gd fmla="*/ 7 w 15" name="T10"/>
                <a:gd fmla="*/ 11 h 16" name="T11"/>
                <a:gd fmla="*/ 8 w 15" name="T12"/>
                <a:gd fmla="*/ 4 h 16" name="T13"/>
                <a:gd fmla="*/ 15 w 15" name="T14"/>
                <a:gd fmla="*/ 4 h 16" name="T15"/>
                <a:gd fmla="*/ 8 w 15" name="T16"/>
                <a:gd fmla="*/ 0 h 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15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8" name="Freeform 155"/>
            <p:cNvSpPr/>
            <p:nvPr/>
          </p:nvSpPr>
          <p:spPr bwMode="auto">
            <a:xfrm>
              <a:off x="7391400" y="1114426"/>
              <a:ext cx="33338" cy="28575"/>
            </a:xfrm>
            <a:custGeom>
              <a:gdLst>
                <a:gd fmla="*/ 0 w 13" name="T0"/>
                <a:gd fmla="*/ 11 h 11" name="T1"/>
                <a:gd fmla="*/ 8 w 13" name="T2"/>
                <a:gd fmla="*/ 7 h 11" name="T3"/>
                <a:gd fmla="*/ 10 w 13" name="T4"/>
                <a:gd fmla="*/ 0 h 11" name="T5"/>
                <a:gd fmla="*/ 4 w 13" name="T6"/>
                <a:gd fmla="*/ 3 h 11" name="T7"/>
                <a:gd fmla="*/ 4 w 13" name="T8"/>
                <a:gd fmla="*/ 9 h 11" name="T9"/>
                <a:gd fmla="*/ 0 w 13" name="T10"/>
                <a:gd fmla="*/ 11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3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9" name="Freeform 156"/>
            <p:cNvSpPr/>
            <p:nvPr/>
          </p:nvSpPr>
          <p:spPr bwMode="auto">
            <a:xfrm>
              <a:off x="7131050" y="914401"/>
              <a:ext cx="30163" cy="19050"/>
            </a:xfrm>
            <a:custGeom>
              <a:gdLst>
                <a:gd fmla="*/ 0 w 11" name="T0"/>
                <a:gd fmla="*/ 6 h 7" name="T1"/>
                <a:gd fmla="*/ 11 w 11" name="T2"/>
                <a:gd fmla="*/ 7 h 7" name="T3"/>
                <a:gd fmla="*/ 9 w 11" name="T4"/>
                <a:gd fmla="*/ 0 h 7" name="T5"/>
                <a:gd fmla="*/ 0 w 11" name="T6"/>
                <a:gd fmla="*/ 6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11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0" name="Freeform 157"/>
            <p:cNvSpPr/>
            <p:nvPr/>
          </p:nvSpPr>
          <p:spPr bwMode="auto">
            <a:xfrm>
              <a:off x="8523288" y="1162051"/>
              <a:ext cx="211138" cy="101600"/>
            </a:xfrm>
            <a:custGeom>
              <a:gdLst>
                <a:gd fmla="*/ 7 w 79" name="T0"/>
                <a:gd fmla="*/ 9 h 38" name="T1"/>
                <a:gd fmla="*/ 5 w 79" name="T2"/>
                <a:gd fmla="*/ 23 h 38" name="T3"/>
                <a:gd fmla="*/ 16 w 79" name="T4"/>
                <a:gd fmla="*/ 30 h 38" name="T5"/>
                <a:gd fmla="*/ 24 w 79" name="T6"/>
                <a:gd fmla="*/ 37 h 38" name="T7"/>
                <a:gd fmla="*/ 30 w 79" name="T8"/>
                <a:gd fmla="*/ 31 h 38" name="T9"/>
                <a:gd fmla="*/ 30 w 79" name="T10"/>
                <a:gd fmla="*/ 29 h 38" name="T11"/>
                <a:gd fmla="*/ 42 w 79" name="T12"/>
                <a:gd fmla="*/ 31 h 38" name="T13"/>
                <a:gd fmla="*/ 49 w 79" name="T14"/>
                <a:gd fmla="*/ 32 h 38" name="T15"/>
                <a:gd fmla="*/ 52 w 79" name="T16"/>
                <a:gd fmla="*/ 28 h 38" name="T17"/>
                <a:gd fmla="*/ 59 w 79" name="T18"/>
                <a:gd fmla="*/ 29 h 38" name="T19"/>
                <a:gd fmla="*/ 76 w 79" name="T20"/>
                <a:gd fmla="*/ 22 h 38" name="T21"/>
                <a:gd fmla="*/ 76 w 79" name="T22"/>
                <a:gd fmla="*/ 15 h 38" name="T23"/>
                <a:gd fmla="*/ 70 w 79" name="T24"/>
                <a:gd fmla="*/ 13 h 38" name="T25"/>
                <a:gd fmla="*/ 61 w 79" name="T26"/>
                <a:gd fmla="*/ 9 h 38" name="T27"/>
                <a:gd fmla="*/ 39 w 79" name="T28"/>
                <a:gd fmla="*/ 9 h 38" name="T29"/>
                <a:gd fmla="*/ 35 w 79" name="T30"/>
                <a:gd fmla="*/ 11 h 38" name="T31"/>
                <a:gd fmla="*/ 28 w 79" name="T32"/>
                <a:gd fmla="*/ 9 h 38" name="T33"/>
                <a:gd fmla="*/ 20 w 79" name="T34"/>
                <a:gd fmla="*/ 1 h 38" name="T35"/>
                <a:gd fmla="*/ 9 w 79" name="T36"/>
                <a:gd fmla="*/ 6 h 38" name="T37"/>
                <a:gd fmla="*/ 7 w 79" name="T38"/>
                <a:gd fmla="*/ 9 h 3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8" w="79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1" name="Freeform 158"/>
            <p:cNvSpPr/>
            <p:nvPr/>
          </p:nvSpPr>
          <p:spPr bwMode="auto">
            <a:xfrm>
              <a:off x="8618538" y="1263651"/>
              <a:ext cx="101600" cy="65088"/>
            </a:xfrm>
            <a:custGeom>
              <a:gdLst>
                <a:gd fmla="*/ 15 w 38" name="T0"/>
                <a:gd fmla="*/ 23 h 24" name="T1"/>
                <a:gd fmla="*/ 38 w 38" name="T2"/>
                <a:gd fmla="*/ 24 h 24" name="T3"/>
                <a:gd fmla="*/ 34 w 38" name="T4"/>
                <a:gd fmla="*/ 17 h 24" name="T5"/>
                <a:gd fmla="*/ 25 w 38" name="T6"/>
                <a:gd fmla="*/ 12 h 24" name="T7"/>
                <a:gd fmla="*/ 18 w 38" name="T8"/>
                <a:gd fmla="*/ 6 h 24" name="T9"/>
                <a:gd fmla="*/ 15 w 38" name="T10"/>
                <a:gd fmla="*/ 5 h 24" name="T11"/>
                <a:gd fmla="*/ 8 w 38" name="T12"/>
                <a:gd fmla="*/ 0 h 24" name="T13"/>
                <a:gd fmla="*/ 4 w 38" name="T14"/>
                <a:gd fmla="*/ 3 h 24" name="T15"/>
                <a:gd fmla="*/ 5 w 38" name="T16"/>
                <a:gd fmla="*/ 10 h 24" name="T17"/>
                <a:gd fmla="*/ 11 w 38" name="T18"/>
                <a:gd fmla="*/ 14 h 24" name="T19"/>
                <a:gd fmla="*/ 7 w 38" name="T20"/>
                <a:gd fmla="*/ 19 h 24" name="T21"/>
                <a:gd fmla="*/ 15 w 38" name="T22"/>
                <a:gd fmla="*/ 23 h 2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4" w="38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2" name="Freeform 159"/>
            <p:cNvSpPr/>
            <p:nvPr/>
          </p:nvSpPr>
          <p:spPr bwMode="auto">
            <a:xfrm>
              <a:off x="8488363" y="1252538"/>
              <a:ext cx="46038" cy="41275"/>
            </a:xfrm>
            <a:custGeom>
              <a:gdLst>
                <a:gd fmla="*/ 17 w 17" name="T0"/>
                <a:gd fmla="*/ 15 h 15" name="T1"/>
                <a:gd fmla="*/ 4 w 17" name="T2"/>
                <a:gd fmla="*/ 6 h 15" name="T3"/>
                <a:gd fmla="*/ 5 w 17" name="T4"/>
                <a:gd fmla="*/ 3 h 15" name="T5"/>
                <a:gd fmla="*/ 17 w 17" name="T6"/>
                <a:gd fmla="*/ 10 h 15" name="T7"/>
                <a:gd fmla="*/ 17 w 17" name="T8"/>
                <a:gd fmla="*/ 15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7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3" name="Freeform 160"/>
            <p:cNvSpPr/>
            <p:nvPr/>
          </p:nvSpPr>
          <p:spPr bwMode="auto">
            <a:xfrm>
              <a:off x="8755063" y="1185863"/>
              <a:ext cx="109538" cy="66675"/>
            </a:xfrm>
            <a:custGeom>
              <a:gdLst>
                <a:gd fmla="*/ 2 w 41" name="T0"/>
                <a:gd fmla="*/ 3 h 25" name="T1"/>
                <a:gd fmla="*/ 8 w 41" name="T2"/>
                <a:gd fmla="*/ 14 h 25" name="T3"/>
                <a:gd fmla="*/ 13 w 41" name="T4"/>
                <a:gd fmla="*/ 16 h 25" name="T5"/>
                <a:gd fmla="*/ 22 w 41" name="T6"/>
                <a:gd fmla="*/ 22 h 25" name="T7"/>
                <a:gd fmla="*/ 27 w 41" name="T8"/>
                <a:gd fmla="*/ 24 h 25" name="T9"/>
                <a:gd fmla="*/ 33 w 41" name="T10"/>
                <a:gd fmla="*/ 23 h 25" name="T11"/>
                <a:gd fmla="*/ 38 w 41" name="T12"/>
                <a:gd fmla="*/ 20 h 25" name="T13"/>
                <a:gd fmla="*/ 40 w 41" name="T14"/>
                <a:gd fmla="*/ 16 h 25" name="T15"/>
                <a:gd fmla="*/ 37 w 41" name="T16"/>
                <a:gd fmla="*/ 14 h 25" name="T17"/>
                <a:gd fmla="*/ 25 w 41" name="T18"/>
                <a:gd fmla="*/ 11 h 25" name="T19"/>
                <a:gd fmla="*/ 13 w 41" name="T20"/>
                <a:gd fmla="*/ 5 h 25" name="T21"/>
                <a:gd fmla="*/ 9 w 41" name="T22"/>
                <a:gd fmla="*/ 3 h 25" name="T23"/>
                <a:gd fmla="*/ 2 w 41" name="T24"/>
                <a:gd fmla="*/ 3 h 2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5" w="41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4" name="Freeform 161"/>
            <p:cNvSpPr/>
            <p:nvPr/>
          </p:nvSpPr>
          <p:spPr bwMode="auto">
            <a:xfrm>
              <a:off x="9567863" y="1404938"/>
              <a:ext cx="111125" cy="46038"/>
            </a:xfrm>
            <a:custGeom>
              <a:gdLst>
                <a:gd fmla="*/ 7 w 42" name="T0"/>
                <a:gd fmla="*/ 4 h 17" name="T1"/>
                <a:gd fmla="*/ 3 w 42" name="T2"/>
                <a:gd fmla="*/ 8 h 17" name="T3"/>
                <a:gd fmla="*/ 13 w 42" name="T4"/>
                <a:gd fmla="*/ 12 h 17" name="T5"/>
                <a:gd fmla="*/ 24 w 42" name="T6"/>
                <a:gd fmla="*/ 16 h 17" name="T7"/>
                <a:gd fmla="*/ 33 w 42" name="T8"/>
                <a:gd fmla="*/ 12 h 17" name="T9"/>
                <a:gd fmla="*/ 41 w 42" name="T10"/>
                <a:gd fmla="*/ 13 h 17" name="T11"/>
                <a:gd fmla="*/ 39 w 42" name="T12"/>
                <a:gd fmla="*/ 7 h 17" name="T13"/>
                <a:gd fmla="*/ 30 w 42" name="T14"/>
                <a:gd fmla="*/ 2 h 17" name="T15"/>
                <a:gd fmla="*/ 25 w 42" name="T16"/>
                <a:gd fmla="*/ 2 h 17" name="T17"/>
                <a:gd fmla="*/ 9 w 42" name="T18"/>
                <a:gd fmla="*/ 0 h 17" name="T19"/>
                <a:gd fmla="*/ 7 w 42" name="T20"/>
                <a:gd fmla="*/ 4 h 1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" w="42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5" name="Freeform 162"/>
            <p:cNvSpPr/>
            <p:nvPr/>
          </p:nvSpPr>
          <p:spPr bwMode="auto">
            <a:xfrm>
              <a:off x="10475913" y="1951038"/>
              <a:ext cx="60325" cy="114300"/>
            </a:xfrm>
            <a:custGeom>
              <a:gdLst>
                <a:gd fmla="*/ 6 w 23" name="T0"/>
                <a:gd fmla="*/ 0 h 43" name="T1"/>
                <a:gd fmla="*/ 4 w 23" name="T2"/>
                <a:gd fmla="*/ 8 h 43" name="T3"/>
                <a:gd fmla="*/ 4 w 23" name="T4"/>
                <a:gd fmla="*/ 13 h 43" name="T5"/>
                <a:gd fmla="*/ 6 w 23" name="T6"/>
                <a:gd fmla="*/ 24 h 43" name="T7"/>
                <a:gd fmla="*/ 6 w 23" name="T8"/>
                <a:gd fmla="*/ 28 h 43" name="T9"/>
                <a:gd fmla="*/ 5 w 23" name="T10"/>
                <a:gd fmla="*/ 37 h 43" name="T11"/>
                <a:gd fmla="*/ 13 w 23" name="T12"/>
                <a:gd fmla="*/ 38 h 43" name="T13"/>
                <a:gd fmla="*/ 15 w 23" name="T14"/>
                <a:gd fmla="*/ 33 h 43" name="T15"/>
                <a:gd fmla="*/ 22 w 23" name="T16"/>
                <a:gd fmla="*/ 29 h 43" name="T17"/>
                <a:gd fmla="*/ 20 w 23" name="T18"/>
                <a:gd fmla="*/ 23 h 43" name="T19"/>
                <a:gd fmla="*/ 14 w 23" name="T20"/>
                <a:gd fmla="*/ 5 h 43" name="T21"/>
                <a:gd fmla="*/ 6 w 23" name="T22"/>
                <a:gd fmla="*/ 0 h 4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3" w="2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6" name="Freeform 163"/>
            <p:cNvSpPr/>
            <p:nvPr/>
          </p:nvSpPr>
          <p:spPr bwMode="auto">
            <a:xfrm>
              <a:off x="10464800" y="2085976"/>
              <a:ext cx="42863" cy="33338"/>
            </a:xfrm>
            <a:custGeom>
              <a:gdLst>
                <a:gd fmla="*/ 11 w 16" name="T0"/>
                <a:gd fmla="*/ 0 h 12" name="T1"/>
                <a:gd fmla="*/ 2 w 16" name="T2"/>
                <a:gd fmla="*/ 4 h 12" name="T3"/>
                <a:gd fmla="*/ 13 w 16" name="T4"/>
                <a:gd fmla="*/ 9 h 12" name="T5"/>
                <a:gd fmla="*/ 16 w 16" name="T6"/>
                <a:gd fmla="*/ 6 h 12" name="T7"/>
                <a:gd fmla="*/ 11 w 16" name="T8"/>
                <a:gd fmla="*/ 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6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7" name="Freeform 164"/>
            <p:cNvSpPr/>
            <p:nvPr/>
          </p:nvSpPr>
          <p:spPr bwMode="auto">
            <a:xfrm>
              <a:off x="10445750" y="2124076"/>
              <a:ext cx="74613" cy="58738"/>
            </a:xfrm>
            <a:custGeom>
              <a:gdLst>
                <a:gd fmla="*/ 3 w 28" name="T0"/>
                <a:gd fmla="*/ 2 h 22" name="T1"/>
                <a:gd fmla="*/ 27 w 28" name="T2"/>
                <a:gd fmla="*/ 1 h 22" name="T3"/>
                <a:gd fmla="*/ 22 w 28" name="T4"/>
                <a:gd fmla="*/ 8 h 22" name="T5"/>
                <a:gd fmla="*/ 12 w 28" name="T6"/>
                <a:gd fmla="*/ 9 h 22" name="T7"/>
                <a:gd fmla="*/ 10 w 28" name="T8"/>
                <a:gd fmla="*/ 20 h 22" name="T9"/>
                <a:gd fmla="*/ 1 w 28" name="T10"/>
                <a:gd fmla="*/ 10 h 22" name="T11"/>
                <a:gd fmla="*/ 3 w 28" name="T12"/>
                <a:gd fmla="*/ 2 h 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" w="28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8" name="Freeform 165"/>
            <p:cNvSpPr/>
            <p:nvPr/>
          </p:nvSpPr>
          <p:spPr bwMode="auto">
            <a:xfrm>
              <a:off x="10085388" y="1993901"/>
              <a:ext cx="46038" cy="39688"/>
            </a:xfrm>
            <a:custGeom>
              <a:gdLst>
                <a:gd fmla="*/ 17 w 17" name="T0"/>
                <a:gd fmla="*/ 15 h 15" name="T1"/>
                <a:gd fmla="*/ 13 w 17" name="T2"/>
                <a:gd fmla="*/ 1 h 15" name="T3"/>
                <a:gd fmla="*/ 1 w 17" name="T4"/>
                <a:gd fmla="*/ 2 h 15" name="T5"/>
                <a:gd fmla="*/ 10 w 17" name="T6"/>
                <a:gd fmla="*/ 12 h 15" name="T7"/>
                <a:gd fmla="*/ 17 w 17" name="T8"/>
                <a:gd fmla="*/ 15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7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9" name="Freeform 166"/>
            <p:cNvSpPr/>
            <p:nvPr/>
          </p:nvSpPr>
          <p:spPr bwMode="auto">
            <a:xfrm>
              <a:off x="9880600" y="1806576"/>
              <a:ext cx="114300" cy="44450"/>
            </a:xfrm>
            <a:custGeom>
              <a:gdLst>
                <a:gd fmla="*/ 32 w 43" name="T0"/>
                <a:gd fmla="*/ 17 h 17" name="T1"/>
                <a:gd fmla="*/ 16 w 43" name="T2"/>
                <a:gd fmla="*/ 13 h 17" name="T3"/>
                <a:gd fmla="*/ 8 w 43" name="T4"/>
                <a:gd fmla="*/ 9 h 17" name="T5"/>
                <a:gd fmla="*/ 19 w 43" name="T6"/>
                <a:gd fmla="*/ 1 h 17" name="T7"/>
                <a:gd fmla="*/ 29 w 43" name="T8"/>
                <a:gd fmla="*/ 3 h 17" name="T9"/>
                <a:gd fmla="*/ 41 w 43" name="T10"/>
                <a:gd fmla="*/ 10 h 17" name="T11"/>
                <a:gd fmla="*/ 40 w 43" name="T12"/>
                <a:gd fmla="*/ 14 h 17" name="T13"/>
                <a:gd fmla="*/ 32 w 43" name="T14"/>
                <a:gd fmla="*/ 17 h 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" w="43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0" name="Freeform 167"/>
            <p:cNvSpPr/>
            <p:nvPr/>
          </p:nvSpPr>
          <p:spPr bwMode="auto">
            <a:xfrm>
              <a:off x="10158413" y="2297113"/>
              <a:ext cx="58738" cy="46038"/>
            </a:xfrm>
            <a:custGeom>
              <a:gdLst>
                <a:gd fmla="*/ 18 w 22" name="T0"/>
                <a:gd fmla="*/ 0 h 17" name="T1"/>
                <a:gd fmla="*/ 10 w 22" name="T2"/>
                <a:gd fmla="*/ 7 h 17" name="T3"/>
                <a:gd fmla="*/ 1 w 22" name="T4"/>
                <a:gd fmla="*/ 10 h 17" name="T5"/>
                <a:gd fmla="*/ 7 w 22" name="T6"/>
                <a:gd fmla="*/ 17 h 17" name="T7"/>
                <a:gd fmla="*/ 7 w 22" name="T8"/>
                <a:gd fmla="*/ 13 h 17" name="T9"/>
                <a:gd fmla="*/ 17 w 22" name="T10"/>
                <a:gd fmla="*/ 11 h 17" name="T11"/>
                <a:gd fmla="*/ 21 w 22" name="T12"/>
                <a:gd fmla="*/ 6 h 17" name="T13"/>
                <a:gd fmla="*/ 21 w 22" name="T14"/>
                <a:gd fmla="*/ 2 h 17" name="T15"/>
                <a:gd fmla="*/ 18 w 22" name="T16"/>
                <a:gd fmla="*/ 0 h 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" w="22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1" name="Freeform 168"/>
            <p:cNvSpPr/>
            <p:nvPr/>
          </p:nvSpPr>
          <p:spPr bwMode="auto">
            <a:xfrm>
              <a:off x="9999663" y="2343151"/>
              <a:ext cx="65088" cy="39688"/>
            </a:xfrm>
            <a:custGeom>
              <a:gdLst>
                <a:gd fmla="*/ 16 w 24" name="T0"/>
                <a:gd fmla="*/ 12 h 15" name="T1"/>
                <a:gd fmla="*/ 9 w 24" name="T2"/>
                <a:gd fmla="*/ 15 h 15" name="T3"/>
                <a:gd fmla="*/ 1 w 24" name="T4"/>
                <a:gd fmla="*/ 10 h 15" name="T5"/>
                <a:gd fmla="*/ 8 w 24" name="T6"/>
                <a:gd fmla="*/ 5 h 15" name="T7"/>
                <a:gd fmla="*/ 14 w 24" name="T8"/>
                <a:gd fmla="*/ 5 h 15" name="T9"/>
                <a:gd fmla="*/ 16 w 24" name="T10"/>
                <a:gd fmla="*/ 12 h 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" w="24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2" name="Freeform 169"/>
            <p:cNvSpPr/>
            <p:nvPr/>
          </p:nvSpPr>
          <p:spPr bwMode="auto">
            <a:xfrm>
              <a:off x="9931400" y="2378076"/>
              <a:ext cx="55563" cy="20638"/>
            </a:xfrm>
            <a:custGeom>
              <a:gdLst>
                <a:gd fmla="*/ 21 w 21" name="T0"/>
                <a:gd fmla="*/ 6 h 8" name="T1"/>
                <a:gd fmla="*/ 8 w 21" name="T2"/>
                <a:gd fmla="*/ 6 h 8" name="T3"/>
                <a:gd fmla="*/ 3 w 21" name="T4"/>
                <a:gd fmla="*/ 1 h 8" name="T5"/>
                <a:gd fmla="*/ 12 w 21" name="T6"/>
                <a:gd fmla="*/ 1 h 8" name="T7"/>
                <a:gd fmla="*/ 20 w 21" name="T8"/>
                <a:gd fmla="*/ 2 h 8" name="T9"/>
                <a:gd fmla="*/ 21 w 21" name="T10"/>
                <a:gd fmla="*/ 6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21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3" name="Freeform 170"/>
            <p:cNvSpPr/>
            <p:nvPr/>
          </p:nvSpPr>
          <p:spPr bwMode="auto">
            <a:xfrm>
              <a:off x="9847263" y="2379663"/>
              <a:ext cx="46038" cy="26988"/>
            </a:xfrm>
            <a:custGeom>
              <a:gdLst>
                <a:gd fmla="*/ 10 w 17" name="T0"/>
                <a:gd fmla="*/ 10 h 10" name="T1"/>
                <a:gd fmla="*/ 3 w 17" name="T2"/>
                <a:gd fmla="*/ 1 h 10" name="T3"/>
                <a:gd fmla="*/ 15 w 17" name="T4"/>
                <a:gd fmla="*/ 5 h 10" name="T5"/>
                <a:gd fmla="*/ 10 w 17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7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4" name="Freeform 171"/>
            <p:cNvSpPr/>
            <p:nvPr/>
          </p:nvSpPr>
          <p:spPr bwMode="auto">
            <a:xfrm>
              <a:off x="9485313" y="2174876"/>
              <a:ext cx="63500" cy="61913"/>
            </a:xfrm>
            <a:custGeom>
              <a:gdLst>
                <a:gd fmla="*/ 20 w 24" name="T0"/>
                <a:gd fmla="*/ 23 h 23" name="T1"/>
                <a:gd fmla="*/ 5 w 24" name="T2"/>
                <a:gd fmla="*/ 16 h 23" name="T3"/>
                <a:gd fmla="*/ 5 w 24" name="T4"/>
                <a:gd fmla="*/ 5 h 23" name="T5"/>
                <a:gd fmla="*/ 14 w 24" name="T6"/>
                <a:gd fmla="*/ 17 h 23" name="T7"/>
                <a:gd fmla="*/ 24 w 24" name="T8"/>
                <a:gd fmla="*/ 23 h 23" name="T9"/>
                <a:gd fmla="*/ 20 w 24" name="T10"/>
                <a:gd fmla="*/ 23 h 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" w="24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5" name="Freeform 172"/>
            <p:cNvSpPr/>
            <p:nvPr/>
          </p:nvSpPr>
          <p:spPr bwMode="auto">
            <a:xfrm>
              <a:off x="9544050" y="2206626"/>
              <a:ext cx="50800" cy="39688"/>
            </a:xfrm>
            <a:custGeom>
              <a:gdLst>
                <a:gd fmla="*/ 12 w 19" name="T0"/>
                <a:gd fmla="*/ 15 h 15" name="T1"/>
                <a:gd fmla="*/ 15 w 19" name="T2"/>
                <a:gd fmla="*/ 10 h 15" name="T3"/>
                <a:gd fmla="*/ 7 w 19" name="T4"/>
                <a:gd fmla="*/ 6 h 15" name="T5"/>
                <a:gd fmla="*/ 2 w 19" name="T6"/>
                <a:gd fmla="*/ 2 h 15" name="T7"/>
                <a:gd fmla="*/ 7 w 19" name="T8"/>
                <a:gd fmla="*/ 11 h 15" name="T9"/>
                <a:gd fmla="*/ 12 w 19" name="T10"/>
                <a:gd fmla="*/ 15 h 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" w="19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6" name="Freeform 173"/>
            <p:cNvSpPr/>
            <p:nvPr/>
          </p:nvSpPr>
          <p:spPr bwMode="auto">
            <a:xfrm>
              <a:off x="8923338" y="2244726"/>
              <a:ext cx="147638" cy="330200"/>
            </a:xfrm>
            <a:custGeom>
              <a:gdLst>
                <a:gd fmla="*/ 28 w 55" name="T0"/>
                <a:gd fmla="*/ 123 h 124" name="T1"/>
                <a:gd fmla="*/ 23 w 55" name="T2"/>
                <a:gd fmla="*/ 109 h 124" name="T3"/>
                <a:gd fmla="*/ 17 w 55" name="T4"/>
                <a:gd fmla="*/ 80 h 124" name="T5"/>
                <a:gd fmla="*/ 13 w 55" name="T6"/>
                <a:gd fmla="*/ 65 h 124" name="T7"/>
                <a:gd fmla="*/ 7 w 55" name="T8"/>
                <a:gd fmla="*/ 47 h 124" name="T9"/>
                <a:gd fmla="*/ 2 w 55" name="T10"/>
                <a:gd fmla="*/ 18 h 124" name="T11"/>
                <a:gd fmla="*/ 1 w 55" name="T12"/>
                <a:gd fmla="*/ 0 h 124" name="T13"/>
                <a:gd fmla="*/ 12 w 55" name="T14"/>
                <a:gd fmla="*/ 9 h 124" name="T15"/>
                <a:gd fmla="*/ 21 w 55" name="T16"/>
                <a:gd fmla="*/ 41 h 124" name="T17"/>
                <a:gd fmla="*/ 26 w 55" name="T18"/>
                <a:gd fmla="*/ 55 h 124" name="T19"/>
                <a:gd fmla="*/ 31 w 55" name="T20"/>
                <a:gd fmla="*/ 58 h 124" name="T21"/>
                <a:gd fmla="*/ 35 w 55" name="T22"/>
                <a:gd fmla="*/ 67 h 124" name="T23"/>
                <a:gd fmla="*/ 33 w 55" name="T24"/>
                <a:gd fmla="*/ 71 h 124" name="T25"/>
                <a:gd fmla="*/ 45 w 55" name="T26"/>
                <a:gd fmla="*/ 79 h 124" name="T27"/>
                <a:gd fmla="*/ 50 w 55" name="T28"/>
                <a:gd fmla="*/ 88 h 124" name="T29"/>
                <a:gd fmla="*/ 39 w 55" name="T30"/>
                <a:gd fmla="*/ 86 h 124" name="T31"/>
                <a:gd fmla="*/ 32 w 55" name="T32"/>
                <a:gd fmla="*/ 80 h 124" name="T33"/>
                <a:gd fmla="*/ 29 w 55" name="T34"/>
                <a:gd fmla="*/ 81 h 124" name="T35"/>
                <a:gd fmla="*/ 29 w 55" name="T36"/>
                <a:gd fmla="*/ 90 h 124" name="T37"/>
                <a:gd fmla="*/ 30 w 55" name="T38"/>
                <a:gd fmla="*/ 104 h 124" name="T39"/>
                <a:gd fmla="*/ 35 w 55" name="T40"/>
                <a:gd fmla="*/ 113 h 124" name="T41"/>
                <a:gd fmla="*/ 40 w 55" name="T42"/>
                <a:gd fmla="*/ 118 h 124" name="T43"/>
                <a:gd fmla="*/ 43 w 55" name="T44"/>
                <a:gd fmla="*/ 123 h 124" name="T45"/>
                <a:gd fmla="*/ 33 w 55" name="T46"/>
                <a:gd fmla="*/ 122 h 124" name="T47"/>
                <a:gd fmla="*/ 28 w 55" name="T48"/>
                <a:gd fmla="*/ 123 h 12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24" w="55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7" name="Freeform 174"/>
            <p:cNvSpPr/>
            <p:nvPr/>
          </p:nvSpPr>
          <p:spPr bwMode="auto">
            <a:xfrm>
              <a:off x="8963025" y="2543176"/>
              <a:ext cx="276225" cy="198438"/>
            </a:xfrm>
            <a:custGeom>
              <a:gdLst>
                <a:gd fmla="*/ 39 w 103" name="T0"/>
                <a:gd fmla="*/ 39 h 74" name="T1"/>
                <a:gd fmla="*/ 23 w 103" name="T2"/>
                <a:gd fmla="*/ 30 h 74" name="T3"/>
                <a:gd fmla="*/ 14 w 103" name="T4"/>
                <a:gd fmla="*/ 22 h 74" name="T5"/>
                <a:gd fmla="*/ 7 w 103" name="T6"/>
                <a:gd fmla="*/ 25 h 74" name="T7"/>
                <a:gd fmla="*/ 13 w 103" name="T8"/>
                <a:gd fmla="*/ 35 h 74" name="T9"/>
                <a:gd fmla="*/ 13 w 103" name="T10"/>
                <a:gd fmla="*/ 40 h 74" name="T11"/>
                <a:gd fmla="*/ 10 w 103" name="T12"/>
                <a:gd fmla="*/ 48 h 74" name="T13"/>
                <a:gd fmla="*/ 6 w 103" name="T14"/>
                <a:gd fmla="*/ 51 h 74" name="T15"/>
                <a:gd fmla="*/ 3 w 103" name="T16"/>
                <a:gd fmla="*/ 55 h 74" name="T17"/>
                <a:gd fmla="*/ 8 w 103" name="T18"/>
                <a:gd fmla="*/ 65 h 74" name="T19"/>
                <a:gd fmla="*/ 3 w 103" name="T20"/>
                <a:gd fmla="*/ 70 h 74" name="T21"/>
                <a:gd fmla="*/ 10 w 103" name="T22"/>
                <a:gd fmla="*/ 72 h 74" name="T23"/>
                <a:gd fmla="*/ 16 w 103" name="T24"/>
                <a:gd fmla="*/ 66 h 74" name="T25"/>
                <a:gd fmla="*/ 20 w 103" name="T26"/>
                <a:gd fmla="*/ 59 h 74" name="T27"/>
                <a:gd fmla="*/ 28 w 103" name="T28"/>
                <a:gd fmla="*/ 60 h 74" name="T29"/>
                <a:gd fmla="*/ 32 w 103" name="T30"/>
                <a:gd fmla="*/ 62 h 74" name="T31"/>
                <a:gd fmla="*/ 39 w 103" name="T32"/>
                <a:gd fmla="*/ 65 h 74" name="T33"/>
                <a:gd fmla="*/ 40 w 103" name="T34"/>
                <a:gd fmla="*/ 60 h 74" name="T35"/>
                <a:gd fmla="*/ 48 w 103" name="T36"/>
                <a:gd fmla="*/ 54 h 74" name="T37"/>
                <a:gd fmla="*/ 56 w 103" name="T38"/>
                <a:gd fmla="*/ 53 h 74" name="T39"/>
                <a:gd fmla="*/ 56 w 103" name="T40"/>
                <a:gd fmla="*/ 44 h 74" name="T41"/>
                <a:gd fmla="*/ 53 w 103" name="T42"/>
                <a:gd fmla="*/ 39 h 74" name="T43"/>
                <a:gd fmla="*/ 74 w 103" name="T44"/>
                <a:gd fmla="*/ 32 h 74" name="T45"/>
                <a:gd fmla="*/ 85 w 103" name="T46"/>
                <a:gd fmla="*/ 28 h 74" name="T47"/>
                <a:gd fmla="*/ 90 w 103" name="T48"/>
                <a:gd fmla="*/ 15 h 74" name="T49"/>
                <a:gd fmla="*/ 102 w 103" name="T50"/>
                <a:gd fmla="*/ 8 h 74" name="T51"/>
                <a:gd fmla="*/ 96 w 103" name="T52"/>
                <a:gd fmla="*/ 5 h 74" name="T53"/>
                <a:gd fmla="*/ 81 w 103" name="T54"/>
                <a:gd fmla="*/ 18 h 74" name="T55"/>
                <a:gd fmla="*/ 67 w 103" name="T56"/>
                <a:gd fmla="*/ 27 h 74" name="T57"/>
                <a:gd fmla="*/ 58 w 103" name="T58"/>
                <a:gd fmla="*/ 34 h 74" name="T59"/>
                <a:gd fmla="*/ 41 w 103" name="T60"/>
                <a:gd fmla="*/ 36 h 74" name="T61"/>
                <a:gd fmla="*/ 39 w 103" name="T62"/>
                <a:gd fmla="*/ 39 h 7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4" w="103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8" name="Freeform 175"/>
            <p:cNvSpPr/>
            <p:nvPr/>
          </p:nvSpPr>
          <p:spPr bwMode="auto">
            <a:xfrm>
              <a:off x="8755063" y="2735263"/>
              <a:ext cx="320675" cy="360363"/>
            </a:xfrm>
            <a:custGeom>
              <a:gdLst>
                <a:gd fmla="*/ 98 w 120" name="T0"/>
                <a:gd fmla="*/ 0 h 135" name="T1"/>
                <a:gd fmla="*/ 91 w 120" name="T2"/>
                <a:gd fmla="*/ 6 h 135" name="T3"/>
                <a:gd fmla="*/ 85 w 120" name="T4"/>
                <a:gd fmla="*/ 12 h 135" name="T5"/>
                <a:gd fmla="*/ 89 w 120" name="T6"/>
                <a:gd fmla="*/ 29 h 135" name="T7"/>
                <a:gd fmla="*/ 92 w 120" name="T8"/>
                <a:gd fmla="*/ 41 h 135" name="T9"/>
                <a:gd fmla="*/ 86 w 120" name="T10"/>
                <a:gd fmla="*/ 45 h 135" name="T11"/>
                <a:gd fmla="*/ 81 w 120" name="T12"/>
                <a:gd fmla="*/ 51 h 135" name="T13"/>
                <a:gd fmla="*/ 78 w 120" name="T14"/>
                <a:gd fmla="*/ 55 h 135" name="T15"/>
                <a:gd fmla="*/ 70 w 120" name="T16"/>
                <a:gd fmla="*/ 48 h 135" name="T17"/>
                <a:gd fmla="*/ 65 w 120" name="T18"/>
                <a:gd fmla="*/ 55 h 135" name="T19"/>
                <a:gd fmla="*/ 63 w 120" name="T20"/>
                <a:gd fmla="*/ 60 h 135" name="T21"/>
                <a:gd fmla="*/ 60 w 120" name="T22"/>
                <a:gd fmla="*/ 66 h 135" name="T23"/>
                <a:gd fmla="*/ 51 w 120" name="T24"/>
                <a:gd fmla="*/ 72 h 135" name="T25"/>
                <a:gd fmla="*/ 49 w 120" name="T26"/>
                <a:gd fmla="*/ 77 h 135" name="T27"/>
                <a:gd fmla="*/ 28 w 120" name="T28"/>
                <a:gd fmla="*/ 79 h 135" name="T29"/>
                <a:gd fmla="*/ 21 w 120" name="T30"/>
                <a:gd fmla="*/ 84 h 135" name="T31"/>
                <a:gd fmla="*/ 18 w 120" name="T32"/>
                <a:gd fmla="*/ 90 h 135" name="T33"/>
                <a:gd fmla="*/ 14 w 120" name="T34"/>
                <a:gd fmla="*/ 99 h 135" name="T35"/>
                <a:gd fmla="*/ 2 w 120" name="T36"/>
                <a:gd fmla="*/ 101 h 135" name="T37"/>
                <a:gd fmla="*/ 6 w 120" name="T38"/>
                <a:gd fmla="*/ 109 h 135" name="T39"/>
                <a:gd fmla="*/ 17 w 120" name="T40"/>
                <a:gd fmla="*/ 115 h 135" name="T41"/>
                <a:gd fmla="*/ 21 w 120" name="T42"/>
                <a:gd fmla="*/ 129 h 135" name="T43"/>
                <a:gd fmla="*/ 21 w 120" name="T44"/>
                <a:gd fmla="*/ 130 h 135" name="T45"/>
                <a:gd fmla="*/ 30 w 120" name="T46"/>
                <a:gd fmla="*/ 120 h 135" name="T47"/>
                <a:gd fmla="*/ 36 w 120" name="T48"/>
                <a:gd fmla="*/ 100 h 135" name="T49"/>
                <a:gd fmla="*/ 46 w 120" name="T50"/>
                <a:gd fmla="*/ 103 h 135" name="T51"/>
                <a:gd fmla="*/ 55 w 120" name="T52"/>
                <a:gd fmla="*/ 93 h 135" name="T53"/>
                <a:gd fmla="*/ 58 w 120" name="T54"/>
                <a:gd fmla="*/ 93 h 135" name="T55"/>
                <a:gd fmla="*/ 65 w 120" name="T56"/>
                <a:gd fmla="*/ 98 h 135" name="T57"/>
                <a:gd fmla="*/ 78 w 120" name="T58"/>
                <a:gd fmla="*/ 90 h 135" name="T59"/>
                <a:gd fmla="*/ 77 w 120" name="T60"/>
                <a:gd fmla="*/ 81 h 135" name="T61"/>
                <a:gd fmla="*/ 84 w 120" name="T62"/>
                <a:gd fmla="*/ 78 h 135" name="T63"/>
                <a:gd fmla="*/ 91 w 120" name="T64"/>
                <a:gd fmla="*/ 84 h 135" name="T65"/>
                <a:gd fmla="*/ 112 w 120" name="T66"/>
                <a:gd fmla="*/ 80 h 135" name="T67"/>
                <a:gd fmla="*/ 108 w 120" name="T68"/>
                <a:gd fmla="*/ 67 h 135" name="T69"/>
                <a:gd fmla="*/ 111 w 120" name="T70"/>
                <a:gd fmla="*/ 61 h 135" name="T71"/>
                <a:gd fmla="*/ 108 w 120" name="T72"/>
                <a:gd fmla="*/ 42 h 135" name="T73"/>
                <a:gd fmla="*/ 117 w 120" name="T74"/>
                <a:gd fmla="*/ 33 h 135" name="T75"/>
                <a:gd fmla="*/ 117 w 120" name="T76"/>
                <a:gd fmla="*/ 27 h 135" name="T77"/>
                <a:gd fmla="*/ 109 w 120" name="T78"/>
                <a:gd fmla="*/ 11 h 135" name="T79"/>
                <a:gd fmla="*/ 101 w 120" name="T80"/>
                <a:gd fmla="*/ 4 h 135" name="T81"/>
                <a:gd fmla="*/ 98 w 120" name="T82"/>
                <a:gd fmla="*/ 0 h 135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35" w="120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9" name="Freeform 176"/>
            <p:cNvSpPr/>
            <p:nvPr/>
          </p:nvSpPr>
          <p:spPr bwMode="auto">
            <a:xfrm>
              <a:off x="8555038" y="3227388"/>
              <a:ext cx="61913" cy="95250"/>
            </a:xfrm>
            <a:custGeom>
              <a:gdLst>
                <a:gd fmla="*/ 15 w 23" name="T0"/>
                <a:gd fmla="*/ 0 h 36" name="T1"/>
                <a:gd fmla="*/ 5 w 23" name="T2"/>
                <a:gd fmla="*/ 11 h 36" name="T3"/>
                <a:gd fmla="*/ 13 w 23" name="T4"/>
                <a:gd fmla="*/ 34 h 36" name="T5"/>
                <a:gd fmla="*/ 16 w 23" name="T6"/>
                <a:gd fmla="*/ 29 h 36" name="T7"/>
                <a:gd fmla="*/ 20 w 23" name="T8"/>
                <a:gd fmla="*/ 24 h 36" name="T9"/>
                <a:gd fmla="*/ 21 w 23" name="T10"/>
                <a:gd fmla="*/ 17 h 36" name="T11"/>
                <a:gd fmla="*/ 20 w 23" name="T12"/>
                <a:gd fmla="*/ 10 h 36" name="T13"/>
                <a:gd fmla="*/ 15 w 23" name="T14"/>
                <a:gd fmla="*/ 0 h 3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6" w="23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0" name="Freeform 177"/>
            <p:cNvSpPr/>
            <p:nvPr/>
          </p:nvSpPr>
          <p:spPr bwMode="auto">
            <a:xfrm>
              <a:off x="8667750" y="3227388"/>
              <a:ext cx="50800" cy="42863"/>
            </a:xfrm>
            <a:custGeom>
              <a:gdLst>
                <a:gd fmla="*/ 1 w 19" name="T0"/>
                <a:gd fmla="*/ 12 h 16" name="T1"/>
                <a:gd fmla="*/ 17 w 19" name="T2"/>
                <a:gd fmla="*/ 11 h 16" name="T3"/>
                <a:gd fmla="*/ 14 w 19" name="T4"/>
                <a:gd fmla="*/ 3 h 16" name="T5"/>
                <a:gd fmla="*/ 4 w 19" name="T6"/>
                <a:gd fmla="*/ 10 h 16" name="T7"/>
                <a:gd fmla="*/ 1 w 19" name="T8"/>
                <a:gd fmla="*/ 12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9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1" name="Freeform 178"/>
            <p:cNvSpPr/>
            <p:nvPr/>
          </p:nvSpPr>
          <p:spPr bwMode="auto">
            <a:xfrm>
              <a:off x="8758238" y="3179763"/>
              <a:ext cx="23813" cy="23813"/>
            </a:xfrm>
            <a:custGeom>
              <a:gdLst>
                <a:gd fmla="*/ 3 w 9" name="T0"/>
                <a:gd fmla="*/ 9 h 9" name="T1"/>
                <a:gd fmla="*/ 9 w 9" name="T2"/>
                <a:gd fmla="*/ 5 h 9" name="T3"/>
                <a:gd fmla="*/ 3 w 9" name="T4"/>
                <a:gd fmla="*/ 1 h 9" name="T5"/>
                <a:gd fmla="*/ 3 w 9" name="T6"/>
                <a:gd fmla="*/ 9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2" name="Freeform 179"/>
            <p:cNvSpPr/>
            <p:nvPr/>
          </p:nvSpPr>
          <p:spPr bwMode="auto">
            <a:xfrm>
              <a:off x="8763000" y="3136901"/>
              <a:ext cx="49213" cy="34925"/>
            </a:xfrm>
            <a:custGeom>
              <a:gdLst>
                <a:gd fmla="*/ 16 w 18" name="T0"/>
                <a:gd fmla="*/ 13 h 13" name="T1"/>
                <a:gd fmla="*/ 4 w 18" name="T2"/>
                <a:gd fmla="*/ 9 h 13" name="T3"/>
                <a:gd fmla="*/ 6 w 18" name="T4"/>
                <a:gd fmla="*/ 2 h 13" name="T5"/>
                <a:gd fmla="*/ 16 w 18" name="T6"/>
                <a:gd fmla="*/ 5 h 13" name="T7"/>
                <a:gd fmla="*/ 16 w 18" name="T8"/>
                <a:gd fmla="*/ 13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8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3" name="Freeform 180"/>
            <p:cNvSpPr/>
            <p:nvPr/>
          </p:nvSpPr>
          <p:spPr bwMode="auto">
            <a:xfrm>
              <a:off x="8605838" y="3408363"/>
              <a:ext cx="136525" cy="168275"/>
            </a:xfrm>
            <a:custGeom>
              <a:gdLst>
                <a:gd fmla="*/ 19 w 51" name="T0"/>
                <a:gd fmla="*/ 38 h 63" name="T1"/>
                <a:gd fmla="*/ 19 w 51" name="T2"/>
                <a:gd fmla="*/ 29 h 63" name="T3"/>
                <a:gd fmla="*/ 28 w 51" name="T4"/>
                <a:gd fmla="*/ 22 h 63" name="T5"/>
                <a:gd fmla="*/ 20 w 51" name="T6"/>
                <a:gd fmla="*/ 5 h 63" name="T7"/>
                <a:gd fmla="*/ 12 w 51" name="T8"/>
                <a:gd fmla="*/ 2 h 63" name="T9"/>
                <a:gd fmla="*/ 3 w 51" name="T10"/>
                <a:gd fmla="*/ 14 h 63" name="T11"/>
                <a:gd fmla="*/ 2 w 51" name="T12"/>
                <a:gd fmla="*/ 21 h 63" name="T13"/>
                <a:gd fmla="*/ 1 w 51" name="T14"/>
                <a:gd fmla="*/ 25 h 63" name="T15"/>
                <a:gd fmla="*/ 9 w 51" name="T16"/>
                <a:gd fmla="*/ 34 h 63" name="T17"/>
                <a:gd fmla="*/ 7 w 51" name="T18"/>
                <a:gd fmla="*/ 41 h 63" name="T19"/>
                <a:gd fmla="*/ 14 w 51" name="T20"/>
                <a:gd fmla="*/ 47 h 63" name="T21"/>
                <a:gd fmla="*/ 12 w 51" name="T22"/>
                <a:gd fmla="*/ 53 h 63" name="T23"/>
                <a:gd fmla="*/ 12 w 51" name="T24"/>
                <a:gd fmla="*/ 55 h 63" name="T25"/>
                <a:gd fmla="*/ 24 w 51" name="T26"/>
                <a:gd fmla="*/ 62 h 63" name="T27"/>
                <a:gd fmla="*/ 19 w 51" name="T28"/>
                <a:gd fmla="*/ 54 h 63" name="T29"/>
                <a:gd fmla="*/ 27 w 51" name="T30"/>
                <a:gd fmla="*/ 50 h 63" name="T31"/>
                <a:gd fmla="*/ 47 w 51" name="T32"/>
                <a:gd fmla="*/ 63 h 63" name="T33"/>
                <a:gd fmla="*/ 49 w 51" name="T34"/>
                <a:gd fmla="*/ 59 h 63" name="T35"/>
                <a:gd fmla="*/ 48 w 51" name="T36"/>
                <a:gd fmla="*/ 50 h 63" name="T37"/>
                <a:gd fmla="*/ 44 w 51" name="T38"/>
                <a:gd fmla="*/ 48 h 63" name="T39"/>
                <a:gd fmla="*/ 34 w 51" name="T40"/>
                <a:gd fmla="*/ 45 h 63" name="T41"/>
                <a:gd fmla="*/ 27 w 51" name="T42"/>
                <a:gd fmla="*/ 44 h 63" name="T43"/>
                <a:gd fmla="*/ 19 w 51" name="T44"/>
                <a:gd fmla="*/ 38 h 6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62" w="51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4" name="Freeform 181"/>
            <p:cNvSpPr/>
            <p:nvPr/>
          </p:nvSpPr>
          <p:spPr bwMode="auto">
            <a:xfrm>
              <a:off x="8680450" y="3641726"/>
              <a:ext cx="168275" cy="111125"/>
            </a:xfrm>
            <a:custGeom>
              <a:gdLst>
                <a:gd fmla="*/ 44 w 63" name="T0"/>
                <a:gd fmla="*/ 0 h 42" name="T1"/>
                <a:gd fmla="*/ 31 w 63" name="T2"/>
                <a:gd fmla="*/ 13 h 42" name="T3"/>
                <a:gd fmla="*/ 23 w 63" name="T4"/>
                <a:gd fmla="*/ 11 h 42" name="T5"/>
                <a:gd fmla="*/ 14 w 63" name="T6"/>
                <a:gd fmla="*/ 14 h 42" name="T7"/>
                <a:gd fmla="*/ 13 w 63" name="T8"/>
                <a:gd fmla="*/ 20 h 42" name="T9"/>
                <a:gd fmla="*/ 6 w 63" name="T10"/>
                <a:gd fmla="*/ 29 h 42" name="T11"/>
                <a:gd fmla="*/ 26 w 63" name="T12"/>
                <a:gd fmla="*/ 26 h 42" name="T13"/>
                <a:gd fmla="*/ 35 w 63" name="T14"/>
                <a:gd fmla="*/ 29 h 42" name="T15"/>
                <a:gd fmla="*/ 43 w 63" name="T16"/>
                <a:gd fmla="*/ 39 h 42" name="T17"/>
                <a:gd fmla="*/ 53 w 63" name="T18"/>
                <a:gd fmla="*/ 40 h 42" name="T19"/>
                <a:gd fmla="*/ 52 w 63" name="T20"/>
                <a:gd fmla="*/ 30 h 42" name="T21"/>
                <a:gd fmla="*/ 61 w 63" name="T22"/>
                <a:gd fmla="*/ 25 h 42" name="T23"/>
                <a:gd fmla="*/ 62 w 63" name="T24"/>
                <a:gd fmla="*/ 15 h 42" name="T25"/>
                <a:gd fmla="*/ 54 w 63" name="T26"/>
                <a:gd fmla="*/ 7 h 42" name="T27"/>
                <a:gd fmla="*/ 44 w 63" name="T28"/>
                <a:gd fmla="*/ 0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6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5" name="Freeform 182"/>
            <p:cNvSpPr/>
            <p:nvPr/>
          </p:nvSpPr>
          <p:spPr bwMode="auto">
            <a:xfrm>
              <a:off x="8366125" y="3705226"/>
              <a:ext cx="298450" cy="274638"/>
            </a:xfrm>
            <a:custGeom>
              <a:gdLst>
                <a:gd fmla="*/ 94 w 112" name="T0"/>
                <a:gd fmla="*/ 29 h 103" name="T1"/>
                <a:gd fmla="*/ 97 w 112" name="T2"/>
                <a:gd fmla="*/ 42 h 103" name="T3"/>
                <a:gd fmla="*/ 107 w 112" name="T4"/>
                <a:gd fmla="*/ 51 h 103" name="T5"/>
                <a:gd fmla="*/ 102 w 112" name="T6"/>
                <a:gd fmla="*/ 58 h 103" name="T7"/>
                <a:gd fmla="*/ 94 w 112" name="T8"/>
                <a:gd fmla="*/ 67 h 103" name="T9"/>
                <a:gd fmla="*/ 99 w 112" name="T10"/>
                <a:gd fmla="*/ 83 h 103" name="T11"/>
                <a:gd fmla="*/ 91 w 112" name="T12"/>
                <a:gd fmla="*/ 84 h 103" name="T13"/>
                <a:gd fmla="*/ 89 w 112" name="T14"/>
                <a:gd fmla="*/ 88 h 103" name="T15"/>
                <a:gd fmla="*/ 91 w 112" name="T16"/>
                <a:gd fmla="*/ 100 h 103" name="T17"/>
                <a:gd fmla="*/ 82 w 112" name="T18"/>
                <a:gd fmla="*/ 101 h 103" name="T19"/>
                <a:gd fmla="*/ 65 w 112" name="T20"/>
                <a:gd fmla="*/ 101 h 103" name="T21"/>
                <a:gd fmla="*/ 49 w 112" name="T22"/>
                <a:gd fmla="*/ 96 h 103" name="T23"/>
                <a:gd fmla="*/ 36 w 112" name="T24"/>
                <a:gd fmla="*/ 95 h 103" name="T25"/>
                <a:gd fmla="*/ 22 w 112" name="T26"/>
                <a:gd fmla="*/ 88 h 103" name="T27"/>
                <a:gd fmla="*/ 9 w 112" name="T28"/>
                <a:gd fmla="*/ 81 h 103" name="T29"/>
                <a:gd fmla="*/ 2 w 112" name="T30"/>
                <a:gd fmla="*/ 67 h 103" name="T31"/>
                <a:gd fmla="*/ 9 w 112" name="T32"/>
                <a:gd fmla="*/ 47 h 103" name="T33"/>
                <a:gd fmla="*/ 23 w 112" name="T34"/>
                <a:gd fmla="*/ 57 h 103" name="T35"/>
                <a:gd fmla="*/ 37 w 112" name="T36"/>
                <a:gd fmla="*/ 43 h 103" name="T37"/>
                <a:gd fmla="*/ 56 w 112" name="T38"/>
                <a:gd fmla="*/ 30 h 103" name="T39"/>
                <a:gd fmla="*/ 61 w 112" name="T40"/>
                <a:gd fmla="*/ 27 h 103" name="T41"/>
                <a:gd fmla="*/ 65 w 112" name="T42"/>
                <a:gd fmla="*/ 15 h 103" name="T43"/>
                <a:gd fmla="*/ 76 w 112" name="T44"/>
                <a:gd fmla="*/ 3 h 103" name="T45"/>
                <a:gd fmla="*/ 102 w 112" name="T46"/>
                <a:gd fmla="*/ 15 h 103" name="T47"/>
                <a:gd fmla="*/ 94 w 112" name="T48"/>
                <a:gd fmla="*/ 29 h 10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03" w="112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6" name="Freeform 183"/>
            <p:cNvSpPr/>
            <p:nvPr/>
          </p:nvSpPr>
          <p:spPr bwMode="auto">
            <a:xfrm>
              <a:off x="9009063" y="3881438"/>
              <a:ext cx="644525" cy="273050"/>
            </a:xfrm>
            <a:custGeom>
              <a:gdLst>
                <a:gd fmla="*/ 35 w 241" name="T0"/>
                <a:gd fmla="*/ 39 h 102" name="T1"/>
                <a:gd fmla="*/ 70 w 241" name="T2"/>
                <a:gd fmla="*/ 45 h 102" name="T3"/>
                <a:gd fmla="*/ 93 w 241" name="T4"/>
                <a:gd fmla="*/ 59 h 102" name="T5"/>
                <a:gd fmla="*/ 95 w 241" name="T6"/>
                <a:gd fmla="*/ 68 h 102" name="T7"/>
                <a:gd fmla="*/ 87 w 241" name="T8"/>
                <a:gd fmla="*/ 78 h 102" name="T9"/>
                <a:gd fmla="*/ 99 w 241" name="T10"/>
                <a:gd fmla="*/ 81 h 102" name="T11"/>
                <a:gd fmla="*/ 117 w 241" name="T12"/>
                <a:gd fmla="*/ 79 h 102" name="T13"/>
                <a:gd fmla="*/ 133 w 241" name="T14"/>
                <a:gd fmla="*/ 87 h 102" name="T15"/>
                <a:gd fmla="*/ 139 w 241" name="T16"/>
                <a:gd fmla="*/ 89 h 102" name="T17"/>
                <a:gd fmla="*/ 150 w 241" name="T18"/>
                <a:gd fmla="*/ 86 h 102" name="T19"/>
                <a:gd fmla="*/ 162 w 241" name="T20"/>
                <a:gd fmla="*/ 77 h 102" name="T21"/>
                <a:gd fmla="*/ 184 w 241" name="T22"/>
                <a:gd fmla="*/ 80 h 102" name="T23"/>
                <a:gd fmla="*/ 194 w 241" name="T24"/>
                <a:gd fmla="*/ 91 h 102" name="T25"/>
                <a:gd fmla="*/ 219 w 241" name="T26"/>
                <a:gd fmla="*/ 102 h 102" name="T27"/>
                <a:gd fmla="*/ 236 w 241" name="T28"/>
                <a:gd fmla="*/ 102 h 102" name="T29"/>
                <a:gd fmla="*/ 238 w 241" name="T30"/>
                <a:gd fmla="*/ 94 h 102" name="T31"/>
                <a:gd fmla="*/ 230 w 241" name="T32"/>
                <a:gd fmla="*/ 91 h 102" name="T33"/>
                <a:gd fmla="*/ 206 w 241" name="T34"/>
                <a:gd fmla="*/ 81 h 102" name="T35"/>
                <a:gd fmla="*/ 194 w 241" name="T36"/>
                <a:gd fmla="*/ 70 h 102" name="T37"/>
                <a:gd fmla="*/ 192 w 241" name="T38"/>
                <a:gd fmla="*/ 62 h 102" name="T39"/>
                <a:gd fmla="*/ 190 w 241" name="T40"/>
                <a:gd fmla="*/ 60 h 102" name="T41"/>
                <a:gd fmla="*/ 170 w 241" name="T42"/>
                <a:gd fmla="*/ 44 h 102" name="T43"/>
                <a:gd fmla="*/ 153 w 241" name="T44"/>
                <a:gd fmla="*/ 37 h 102" name="T45"/>
                <a:gd fmla="*/ 119 w 241" name="T46"/>
                <a:gd fmla="*/ 25 h 102" name="T47"/>
                <a:gd fmla="*/ 95 w 241" name="T48"/>
                <a:gd fmla="*/ 19 h 102" name="T49"/>
                <a:gd fmla="*/ 67 w 241" name="T50"/>
                <a:gd fmla="*/ 14 h 102" name="T51"/>
                <a:gd fmla="*/ 61 w 241" name="T52"/>
                <a:gd fmla="*/ 23 h 102" name="T53"/>
                <a:gd fmla="*/ 52 w 241" name="T54"/>
                <a:gd fmla="*/ 33 h 102" name="T55"/>
                <a:gd fmla="*/ 41 w 241" name="T56"/>
                <a:gd fmla="*/ 28 h 102" name="T57"/>
                <a:gd fmla="*/ 39 w 241" name="T58"/>
                <a:gd fmla="*/ 19 h 102" name="T59"/>
                <a:gd fmla="*/ 28 w 241" name="T60"/>
                <a:gd fmla="*/ 10 h 102" name="T61"/>
                <a:gd fmla="*/ 2 w 241" name="T62"/>
                <a:gd fmla="*/ 6 h 102" name="T63"/>
                <a:gd fmla="*/ 8 w 241" name="T64"/>
                <a:gd fmla="*/ 15 h 102" name="T65"/>
                <a:gd fmla="*/ 23 w 241" name="T66"/>
                <a:gd fmla="*/ 23 h 102" name="T67"/>
                <a:gd fmla="*/ 28 w 241" name="T68"/>
                <a:gd fmla="*/ 26 h 102" name="T69"/>
                <a:gd fmla="*/ 21 w 241" name="T70"/>
                <a:gd fmla="*/ 30 h 102" name="T71"/>
                <a:gd fmla="*/ 35 w 241" name="T72"/>
                <a:gd fmla="*/ 39 h 10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02" w="241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7" name="Freeform 184"/>
            <p:cNvSpPr/>
            <p:nvPr/>
          </p:nvSpPr>
          <p:spPr bwMode="auto">
            <a:xfrm>
              <a:off x="9115425" y="4006851"/>
              <a:ext cx="53975" cy="46038"/>
            </a:xfrm>
            <a:custGeom>
              <a:gdLst>
                <a:gd fmla="*/ 8 w 20" name="T0"/>
                <a:gd fmla="*/ 0 h 17" name="T1"/>
                <a:gd fmla="*/ 2 w 20" name="T2"/>
                <a:gd fmla="*/ 8 h 17" name="T3"/>
                <a:gd fmla="*/ 5 w 20" name="T4"/>
                <a:gd fmla="*/ 17 h 17" name="T5"/>
                <a:gd fmla="*/ 15 w 20" name="T6"/>
                <a:gd fmla="*/ 15 h 17" name="T7"/>
                <a:gd fmla="*/ 18 w 20" name="T8"/>
                <a:gd fmla="*/ 11 h 17" name="T9"/>
                <a:gd fmla="*/ 8 w 20" name="T10"/>
                <a:gd fmla="*/ 0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20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8" name="Freeform 185"/>
            <p:cNvSpPr/>
            <p:nvPr/>
          </p:nvSpPr>
          <p:spPr bwMode="auto">
            <a:xfrm>
              <a:off x="8836025" y="4089401"/>
              <a:ext cx="117475" cy="65088"/>
            </a:xfrm>
            <a:custGeom>
              <a:gdLst>
                <a:gd fmla="*/ 10 w 44" name="T0"/>
                <a:gd fmla="*/ 21 h 24" name="T1"/>
                <a:gd fmla="*/ 33 w 44" name="T2"/>
                <a:gd fmla="*/ 7 h 24" name="T3"/>
                <a:gd fmla="*/ 37 w 44" name="T4"/>
                <a:gd fmla="*/ 1 h 24" name="T5"/>
                <a:gd fmla="*/ 16 w 44" name="T6"/>
                <a:gd fmla="*/ 1 h 24" name="T7"/>
                <a:gd fmla="*/ 5 w 44" name="T8"/>
                <a:gd fmla="*/ 10 h 24" name="T9"/>
                <a:gd fmla="*/ 1 w 44" name="T10"/>
                <a:gd fmla="*/ 13 h 24" name="T11"/>
                <a:gd fmla="*/ 10 w 44" name="T12"/>
                <a:gd fmla="*/ 21 h 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" w="4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79" name="Freeform 186"/>
            <p:cNvSpPr/>
            <p:nvPr/>
          </p:nvSpPr>
          <p:spPr bwMode="auto">
            <a:xfrm>
              <a:off x="8704263" y="4113213"/>
              <a:ext cx="80963" cy="33338"/>
            </a:xfrm>
            <a:custGeom>
              <a:gdLst>
                <a:gd fmla="*/ 20 w 30" name="T0"/>
                <a:gd fmla="*/ 11 h 12" name="T1"/>
                <a:gd fmla="*/ 0 w 30" name="T2"/>
                <a:gd fmla="*/ 4 h 12" name="T3"/>
                <a:gd fmla="*/ 9 w 30" name="T4"/>
                <a:gd fmla="*/ 1 h 12" name="T5"/>
                <a:gd fmla="*/ 20 w 30" name="T6"/>
                <a:gd fmla="*/ 11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30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0" name="Freeform 187"/>
            <p:cNvSpPr/>
            <p:nvPr/>
          </p:nvSpPr>
          <p:spPr bwMode="auto">
            <a:xfrm>
              <a:off x="8293100" y="4029076"/>
              <a:ext cx="536575" cy="82550"/>
            </a:xfrm>
            <a:custGeom>
              <a:gdLst>
                <a:gd fmla="*/ 18 w 201" name="T0"/>
                <a:gd fmla="*/ 1 h 31" name="T1"/>
                <a:gd fmla="*/ 5 w 201" name="T2"/>
                <a:gd fmla="*/ 13 h 31" name="T3"/>
                <a:gd fmla="*/ 27 w 201" name="T4"/>
                <a:gd fmla="*/ 20 h 31" name="T5"/>
                <a:gd fmla="*/ 55 w 201" name="T6"/>
                <a:gd fmla="*/ 23 h 31" name="T7"/>
                <a:gd fmla="*/ 80 w 201" name="T8"/>
                <a:gd fmla="*/ 25 h 31" name="T9"/>
                <a:gd fmla="*/ 92 w 201" name="T10"/>
                <a:gd fmla="*/ 28 h 31" name="T11"/>
                <a:gd fmla="*/ 117 w 201" name="T12"/>
                <a:gd fmla="*/ 28 h 31" name="T13"/>
                <a:gd fmla="*/ 130 w 201" name="T14"/>
                <a:gd fmla="*/ 30 h 31" name="T15"/>
                <a:gd fmla="*/ 143 w 201" name="T16"/>
                <a:gd fmla="*/ 29 h 31" name="T17"/>
                <a:gd fmla="*/ 177 w 201" name="T18"/>
                <a:gd fmla="*/ 28 h 31" name="T19"/>
                <a:gd fmla="*/ 189 w 201" name="T20"/>
                <a:gd fmla="*/ 29 h 31" name="T21"/>
                <a:gd fmla="*/ 200 w 201" name="T22"/>
                <a:gd fmla="*/ 25 h 31" name="T23"/>
                <a:gd fmla="*/ 172 w 201" name="T24"/>
                <a:gd fmla="*/ 27 h 31" name="T25"/>
                <a:gd fmla="*/ 153 w 201" name="T26"/>
                <a:gd fmla="*/ 24 h 31" name="T27"/>
                <a:gd fmla="*/ 130 w 201" name="T28"/>
                <a:gd fmla="*/ 24 h 31" name="T29"/>
                <a:gd fmla="*/ 122 w 201" name="T30"/>
                <a:gd fmla="*/ 24 h 31" name="T31"/>
                <a:gd fmla="*/ 98 w 201" name="T32"/>
                <a:gd fmla="*/ 17 h 31" name="T33"/>
                <a:gd fmla="*/ 91 w 201" name="T34"/>
                <a:gd fmla="*/ 11 h 31" name="T35"/>
                <a:gd fmla="*/ 77 w 201" name="T36"/>
                <a:gd fmla="*/ 12 h 31" name="T37"/>
                <a:gd fmla="*/ 67 w 201" name="T38"/>
                <a:gd fmla="*/ 10 h 31" name="T39"/>
                <a:gd fmla="*/ 43 w 201" name="T40"/>
                <a:gd fmla="*/ 7 h 31" name="T41"/>
                <a:gd fmla="*/ 27 w 201" name="T42"/>
                <a:gd fmla="*/ 3 h 31" name="T43"/>
                <a:gd fmla="*/ 18 w 201" name="T44"/>
                <a:gd fmla="*/ 1 h 31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1" w="20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1" name="Freeform 188"/>
            <p:cNvSpPr/>
            <p:nvPr/>
          </p:nvSpPr>
          <p:spPr bwMode="auto">
            <a:xfrm>
              <a:off x="7967663" y="3748088"/>
              <a:ext cx="365125" cy="290513"/>
            </a:xfrm>
            <a:custGeom>
              <a:gdLst>
                <a:gd fmla="*/ 122 w 137" name="T0"/>
                <a:gd fmla="*/ 103 h 109" name="T1"/>
                <a:gd fmla="*/ 101 w 137" name="T2"/>
                <a:gd fmla="*/ 94 h 109" name="T3"/>
                <a:gd fmla="*/ 79 w 137" name="T4"/>
                <a:gd fmla="*/ 81 h 109" name="T5"/>
                <a:gd fmla="*/ 51 w 137" name="T6"/>
                <a:gd fmla="*/ 47 h 109" name="T7"/>
                <a:gd fmla="*/ 27 w 137" name="T8"/>
                <a:gd fmla="*/ 30 h 109" name="T9"/>
                <a:gd fmla="*/ 0 w 137" name="T10"/>
                <a:gd fmla="*/ 4 h 109" name="T11"/>
                <a:gd fmla="*/ 23 w 137" name="T12"/>
                <a:gd fmla="*/ 1 h 109" name="T13"/>
                <a:gd fmla="*/ 52 w 137" name="T14"/>
                <a:gd fmla="*/ 24 h 109" name="T15"/>
                <a:gd fmla="*/ 117 w 137" name="T16"/>
                <a:gd fmla="*/ 66 h 109" name="T17"/>
                <a:gd fmla="*/ 123 w 137" name="T18"/>
                <a:gd fmla="*/ 87 h 109" name="T19"/>
                <a:gd fmla="*/ 122 w 137" name="T20"/>
                <a:gd fmla="*/ 103 h 10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9" w="137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2" name="Freeform 189"/>
            <p:cNvSpPr/>
            <p:nvPr/>
          </p:nvSpPr>
          <p:spPr bwMode="auto">
            <a:xfrm>
              <a:off x="7500938" y="3651251"/>
              <a:ext cx="111125" cy="92075"/>
            </a:xfrm>
            <a:custGeom>
              <a:gdLst>
                <a:gd fmla="*/ 11 w 42" name="T0"/>
                <a:gd fmla="*/ 0 h 34" name="T1"/>
                <a:gd fmla="*/ 6 w 42" name="T2"/>
                <a:gd fmla="*/ 15 h 34" name="T3"/>
                <a:gd fmla="*/ 14 w 42" name="T4"/>
                <a:gd fmla="*/ 31 h 34" name="T5"/>
                <a:gd fmla="*/ 23 w 42" name="T6"/>
                <a:gd fmla="*/ 32 h 34" name="T7"/>
                <a:gd fmla="*/ 35 w 42" name="T8"/>
                <a:gd fmla="*/ 25 h 34" name="T9"/>
                <a:gd fmla="*/ 42 w 42" name="T10"/>
                <a:gd fmla="*/ 23 h 34" name="T11"/>
                <a:gd fmla="*/ 17 w 42" name="T12"/>
                <a:gd fmla="*/ 6 h 34" name="T13"/>
                <a:gd fmla="*/ 11 w 42" name="T14"/>
                <a:gd fmla="*/ 0 h 3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" w="42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3" name="Freeform 190"/>
            <p:cNvSpPr/>
            <p:nvPr/>
          </p:nvSpPr>
          <p:spPr bwMode="auto">
            <a:xfrm>
              <a:off x="10390188" y="4995863"/>
              <a:ext cx="203200" cy="200025"/>
            </a:xfrm>
            <a:custGeom>
              <a:gdLst>
                <a:gd fmla="*/ 14 w 76" name="T0"/>
                <a:gd fmla="*/ 69 h 75" name="T1"/>
                <a:gd fmla="*/ 37 w 76" name="T2"/>
                <a:gd fmla="*/ 74 h 75" name="T3"/>
                <a:gd fmla="*/ 57 w 76" name="T4"/>
                <a:gd fmla="*/ 62 h 75" name="T5"/>
                <a:gd fmla="*/ 57 w 76" name="T6"/>
                <a:gd fmla="*/ 48 h 75" name="T7"/>
                <a:gd fmla="*/ 71 w 76" name="T8"/>
                <a:gd fmla="*/ 33 h 75" name="T9"/>
                <a:gd fmla="*/ 72 w 76" name="T10"/>
                <a:gd fmla="*/ 20 h 75" name="T11"/>
                <a:gd fmla="*/ 69 w 76" name="T12"/>
                <a:gd fmla="*/ 9 h 75" name="T13"/>
                <a:gd fmla="*/ 51 w 76" name="T14"/>
                <a:gd fmla="*/ 0 h 75" name="T15"/>
                <a:gd fmla="*/ 50 w 76" name="T16"/>
                <a:gd fmla="*/ 10 h 75" name="T17"/>
                <a:gd fmla="*/ 47 w 76" name="T18"/>
                <a:gd fmla="*/ 30 h 75" name="T19"/>
                <a:gd fmla="*/ 27 w 76" name="T20"/>
                <a:gd fmla="*/ 38 h 75" name="T21"/>
                <a:gd fmla="*/ 20 w 76" name="T22"/>
                <a:gd fmla="*/ 48 h 75" name="T23"/>
                <a:gd fmla="*/ 1 w 76" name="T24"/>
                <a:gd fmla="*/ 65 h 75" name="T25"/>
                <a:gd fmla="*/ 14 w 76" name="T26"/>
                <a:gd fmla="*/ 69 h 7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5" w="76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4" name="Freeform 191"/>
            <p:cNvSpPr/>
            <p:nvPr/>
          </p:nvSpPr>
          <p:spPr bwMode="auto">
            <a:xfrm>
              <a:off x="10475913" y="4795838"/>
              <a:ext cx="228600" cy="223838"/>
            </a:xfrm>
            <a:custGeom>
              <a:gdLst>
                <a:gd fmla="*/ 57 w 86" name="T0"/>
                <a:gd fmla="*/ 80 h 84" name="T1"/>
                <a:gd fmla="*/ 51 w 86" name="T2"/>
                <a:gd fmla="*/ 68 h 84" name="T3"/>
                <a:gd fmla="*/ 40 w 86" name="T4"/>
                <a:gd fmla="*/ 61 h 84" name="T5"/>
                <a:gd fmla="*/ 32 w 86" name="T6"/>
                <a:gd fmla="*/ 53 h 84" name="T7"/>
                <a:gd fmla="*/ 45 w 86" name="T8"/>
                <a:gd fmla="*/ 51 h 84" name="T9"/>
                <a:gd fmla="*/ 34 w 86" name="T10"/>
                <a:gd fmla="*/ 34 h 84" name="T11"/>
                <a:gd fmla="*/ 0 w 86" name="T12"/>
                <a:gd fmla="*/ 0 h 84" name="T13"/>
                <a:gd fmla="*/ 32 w 86" name="T14"/>
                <a:gd fmla="*/ 17 h 84" name="T15"/>
                <a:gd fmla="*/ 57 w 86" name="T16"/>
                <a:gd fmla="*/ 35 h 84" name="T17"/>
                <a:gd fmla="*/ 70 w 86" name="T18"/>
                <a:gd fmla="*/ 43 h 84" name="T19"/>
                <a:gd fmla="*/ 79 w 86" name="T20"/>
                <a:gd fmla="*/ 34 h 84" name="T21"/>
                <a:gd fmla="*/ 80 w 86" name="T22"/>
                <a:gd fmla="*/ 43 h 84" name="T23"/>
                <a:gd fmla="*/ 80 w 86" name="T24"/>
                <a:gd fmla="*/ 57 h 84" name="T25"/>
                <a:gd fmla="*/ 69 w 86" name="T26"/>
                <a:gd fmla="*/ 59 h 84" name="T27"/>
                <a:gd fmla="*/ 69 w 86" name="T28"/>
                <a:gd fmla="*/ 66 h 84" name="T29"/>
                <a:gd fmla="*/ 57 w 86" name="T30"/>
                <a:gd fmla="*/ 80 h 8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84" w="86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5" name="Freeform 192"/>
            <p:cNvSpPr/>
            <p:nvPr/>
          </p:nvSpPr>
          <p:spPr bwMode="auto">
            <a:xfrm>
              <a:off x="8632825" y="4151313"/>
              <a:ext cx="1241425" cy="809625"/>
            </a:xfrm>
            <a:custGeom>
              <a:gdLst>
                <a:gd fmla="*/ 254 w 465" name="T0"/>
                <a:gd fmla="*/ 230 h 303" name="T1"/>
                <a:gd fmla="*/ 211 w 465" name="T2"/>
                <a:gd fmla="*/ 217 h 303" name="T3"/>
                <a:gd fmla="*/ 146 w 465" name="T4"/>
                <a:gd fmla="*/ 232 h 303" name="T5"/>
                <a:gd fmla="*/ 126 w 465" name="T6"/>
                <a:gd fmla="*/ 244 h 303" name="T7"/>
                <a:gd fmla="*/ 106 w 465" name="T8"/>
                <a:gd fmla="*/ 244 h 303" name="T9"/>
                <a:gd fmla="*/ 88 w 465" name="T10"/>
                <a:gd fmla="*/ 251 h 303" name="T11"/>
                <a:gd fmla="*/ 77 w 465" name="T12"/>
                <a:gd fmla="*/ 256 h 303" name="T13"/>
                <a:gd fmla="*/ 45 w 465" name="T14"/>
                <a:gd fmla="*/ 248 h 303" name="T15"/>
                <a:gd fmla="*/ 38 w 465" name="T16"/>
                <a:gd fmla="*/ 232 h 303" name="T17"/>
                <a:gd fmla="*/ 27 w 465" name="T18"/>
                <a:gd fmla="*/ 201 h 303" name="T19"/>
                <a:gd fmla="*/ 14 w 465" name="T20"/>
                <a:gd fmla="*/ 180 h 303" name="T21"/>
                <a:gd fmla="*/ 0 w 465" name="T22"/>
                <a:gd fmla="*/ 155 h 303" name="T23"/>
                <a:gd fmla="*/ 5 w 465" name="T24"/>
                <a:gd fmla="*/ 145 h 303" name="T25"/>
                <a:gd fmla="*/ 11 w 465" name="T26"/>
                <a:gd fmla="*/ 108 h 303" name="T27"/>
                <a:gd fmla="*/ 80 w 465" name="T28"/>
                <a:gd fmla="*/ 65 h 303" name="T29"/>
                <a:gd fmla="*/ 96 w 465" name="T30"/>
                <a:gd fmla="*/ 59 h 303" name="T31"/>
                <a:gd fmla="*/ 104 w 465" name="T32"/>
                <a:gd fmla="*/ 38 h 303" name="T33"/>
                <a:gd fmla="*/ 145 w 465" name="T34"/>
                <a:gd fmla="*/ 41 h 303" name="T35"/>
                <a:gd fmla="*/ 152 w 465" name="T36"/>
                <a:gd fmla="*/ 30 h 303" name="T37"/>
                <a:gd fmla="*/ 166 w 465" name="T38"/>
                <a:gd fmla="*/ 16 h 303" name="T39"/>
                <a:gd fmla="*/ 171 w 465" name="T40"/>
                <a:gd fmla="*/ 6 h 303" name="T41"/>
                <a:gd fmla="*/ 200 w 465" name="T42"/>
                <a:gd fmla="*/ 11 h 303" name="T43"/>
                <a:gd fmla="*/ 230 w 465" name="T44"/>
                <a:gd fmla="*/ 16 h 303" name="T45"/>
                <a:gd fmla="*/ 234 w 465" name="T46"/>
                <a:gd fmla="*/ 47 h 303" name="T47"/>
                <a:gd fmla="*/ 266 w 465" name="T48"/>
                <a:gd fmla="*/ 64 h 303" name="T49"/>
                <a:gd fmla="*/ 290 w 465" name="T50"/>
                <a:gd fmla="*/ 59 h 303" name="T51"/>
                <a:gd fmla="*/ 282 w 465" name="T52"/>
                <a:gd fmla="*/ 12 h 303" name="T53"/>
                <a:gd fmla="*/ 288 w 465" name="T54"/>
                <a:gd fmla="*/ 1 h 303" name="T55"/>
                <a:gd fmla="*/ 310 w 465" name="T56"/>
                <a:gd fmla="*/ 29 h 303" name="T57"/>
                <a:gd fmla="*/ 337 w 465" name="T58"/>
                <a:gd fmla="*/ 51 h 303" name="T59"/>
                <a:gd fmla="*/ 348 w 465" name="T60"/>
                <a:gd fmla="*/ 75 h 303" name="T61"/>
                <a:gd fmla="*/ 372 w 465" name="T62"/>
                <a:gd fmla="*/ 91 h 303" name="T63"/>
                <a:gd fmla="*/ 406 w 465" name="T64"/>
                <a:gd fmla="*/ 118 h 303" name="T65"/>
                <a:gd fmla="*/ 430 w 465" name="T66"/>
                <a:gd fmla="*/ 133 h 303" name="T67"/>
                <a:gd fmla="*/ 456 w 465" name="T68"/>
                <a:gd fmla="*/ 189 h 303" name="T69"/>
                <a:gd fmla="*/ 456 w 465" name="T70"/>
                <a:gd fmla="*/ 228 h 303" name="T71"/>
                <a:gd fmla="*/ 444 w 465" name="T72"/>
                <a:gd fmla="*/ 265 h 303" name="T73"/>
                <a:gd fmla="*/ 420 w 465" name="T74"/>
                <a:gd fmla="*/ 281 h 303" name="T75"/>
                <a:gd fmla="*/ 410 w 465" name="T76"/>
                <a:gd fmla="*/ 296 h 303" name="T77"/>
                <a:gd fmla="*/ 391 w 465" name="T78"/>
                <a:gd fmla="*/ 283 h 303" name="T79"/>
                <a:gd fmla="*/ 373 w 465" name="T80"/>
                <a:gd fmla="*/ 298 h 303" name="T81"/>
                <a:gd fmla="*/ 341 w 465" name="T82"/>
                <a:gd fmla="*/ 286 h 303" name="T83"/>
                <a:gd fmla="*/ 324 w 465" name="T84"/>
                <a:gd fmla="*/ 259 h 303" name="T85"/>
                <a:gd fmla="*/ 296 w 465" name="T86"/>
                <a:gd fmla="*/ 259 h 303" name="T87"/>
                <a:gd fmla="*/ 269 w 465" name="T88"/>
                <a:gd fmla="*/ 251 h 303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303" w="465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6" name="Freeform 193"/>
            <p:cNvSpPr/>
            <p:nvPr/>
          </p:nvSpPr>
          <p:spPr bwMode="auto">
            <a:xfrm>
              <a:off x="9653588" y="4995863"/>
              <a:ext cx="165100" cy="103188"/>
            </a:xfrm>
            <a:custGeom>
              <a:gdLst>
                <a:gd fmla="*/ 37 w 62" name="T0"/>
                <a:gd fmla="*/ 11 h 39" name="T1"/>
                <a:gd fmla="*/ 9 w 62" name="T2"/>
                <a:gd fmla="*/ 3 h 39" name="T3"/>
                <a:gd fmla="*/ 13 w 62" name="T4"/>
                <a:gd fmla="*/ 17 h 39" name="T5"/>
                <a:gd fmla="*/ 25 w 62" name="T6"/>
                <a:gd fmla="*/ 27 h 39" name="T7"/>
                <a:gd fmla="*/ 36 w 62" name="T8"/>
                <a:gd fmla="*/ 38 h 39" name="T9"/>
                <a:gd fmla="*/ 55 w 62" name="T10"/>
                <a:gd fmla="*/ 31 h 39" name="T11"/>
                <a:gd fmla="*/ 57 w 62" name="T12"/>
                <a:gd fmla="*/ 11 h 39" name="T13"/>
                <a:gd fmla="*/ 49 w 62" name="T14"/>
                <a:gd fmla="*/ 2 h 39" name="T15"/>
                <a:gd fmla="*/ 37 w 62" name="T16"/>
                <a:gd fmla="*/ 11 h 3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9" w="62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5115571" y="556012"/>
            <a:ext cx="196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我们的业务范围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5512590" y="774741"/>
            <a:ext cx="1198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u="sng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                </a:t>
            </a:r>
          </a:p>
        </p:txBody>
      </p:sp>
      <p:sp>
        <p:nvSpPr>
          <p:cNvPr id="89" name="椭圆 88"/>
          <p:cNvSpPr/>
          <p:nvPr/>
        </p:nvSpPr>
        <p:spPr>
          <a:xfrm>
            <a:off x="9968322" y="3357027"/>
            <a:ext cx="685594" cy="685594"/>
          </a:xfrm>
          <a:prstGeom prst="ellipse">
            <a:avLst/>
          </a:prstGeom>
          <a:solidFill>
            <a:srgbClr val="D1AA73"/>
          </a:solidFill>
          <a:ln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1" name="直接连接符 90"/>
          <p:cNvCxnSpPr/>
          <p:nvPr/>
        </p:nvCxnSpPr>
        <p:spPr>
          <a:xfrm flipV="1">
            <a:off x="8729493" y="3717553"/>
            <a:ext cx="1140357" cy="2568"/>
          </a:xfrm>
          <a:prstGeom prst="line">
            <a:avLst/>
          </a:prstGeom>
          <a:ln>
            <a:solidFill>
              <a:srgbClr val="D1AA73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10056881" y="3530924"/>
            <a:ext cx="81946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上海</a:t>
            </a:r>
          </a:p>
          <a:p>
            <a:r>
              <a:rPr altLang="en-US" lang="zh-CN" smtClean="0" sz="12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Shanghai</a:t>
            </a:r>
          </a:p>
        </p:txBody>
      </p:sp>
      <p:cxnSp>
        <p:nvCxnSpPr>
          <p:cNvPr id="108" name="直接连接符 107"/>
          <p:cNvCxnSpPr/>
          <p:nvPr/>
        </p:nvCxnSpPr>
        <p:spPr>
          <a:xfrm flipH="1" flipV="1">
            <a:off x="8579714" y="2063336"/>
            <a:ext cx="0" cy="1415376"/>
          </a:xfrm>
          <a:prstGeom prst="line">
            <a:avLst/>
          </a:prstGeom>
          <a:ln>
            <a:solidFill>
              <a:srgbClr val="D1AA73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椭圆 110"/>
          <p:cNvSpPr/>
          <p:nvPr/>
        </p:nvSpPr>
        <p:spPr>
          <a:xfrm>
            <a:off x="8230738" y="1247832"/>
            <a:ext cx="685594" cy="685594"/>
          </a:xfrm>
          <a:prstGeom prst="ellipse">
            <a:avLst/>
          </a:prstGeom>
          <a:solidFill>
            <a:srgbClr val="D1AA73"/>
          </a:solidFill>
          <a:ln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2" name="文本框 111"/>
          <p:cNvSpPr txBox="1"/>
          <p:nvPr/>
        </p:nvSpPr>
        <p:spPr>
          <a:xfrm>
            <a:off x="8329840" y="1408306"/>
            <a:ext cx="63690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北京</a:t>
            </a:r>
          </a:p>
          <a:p>
            <a:r>
              <a:rPr altLang="en-US" lang="zh-CN" smtClean="0" sz="12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Beijing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4813935" y="6475361"/>
            <a:ext cx="2564130" cy="213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cap="all" lang="en-US" sz="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  <p:sp>
        <p:nvSpPr>
          <p:cNvPr id="97" name="椭圆 96"/>
          <p:cNvSpPr/>
          <p:nvPr/>
        </p:nvSpPr>
        <p:spPr>
          <a:xfrm>
            <a:off x="4615107" y="3321214"/>
            <a:ext cx="685594" cy="685594"/>
          </a:xfrm>
          <a:prstGeom prst="ellipse">
            <a:avLst/>
          </a:prstGeom>
          <a:solidFill>
            <a:srgbClr val="D1AA73"/>
          </a:solidFill>
          <a:ln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8" name="文本框 97"/>
          <p:cNvSpPr txBox="1"/>
          <p:nvPr/>
        </p:nvSpPr>
        <p:spPr>
          <a:xfrm>
            <a:off x="4714209" y="3481688"/>
            <a:ext cx="622221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西安</a:t>
            </a:r>
          </a:p>
          <a:p>
            <a:r>
              <a:rPr altLang="en-US" lang="zh-CN" sz="12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Xi’an</a:t>
            </a:r>
          </a:p>
        </p:txBody>
      </p:sp>
      <p:cxnSp>
        <p:nvCxnSpPr>
          <p:cNvPr id="99" name="直接连接符 98"/>
          <p:cNvCxnSpPr/>
          <p:nvPr/>
        </p:nvCxnSpPr>
        <p:spPr>
          <a:xfrm>
            <a:off x="5478610" y="3648325"/>
            <a:ext cx="2741111" cy="0"/>
          </a:xfrm>
          <a:prstGeom prst="line">
            <a:avLst/>
          </a:prstGeom>
          <a:ln>
            <a:solidFill>
              <a:srgbClr val="D1AA73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166231485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平行四边形 30"/>
          <p:cNvSpPr/>
          <p:nvPr/>
        </p:nvSpPr>
        <p:spPr>
          <a:xfrm flipH="1">
            <a:off x="-2452513" y="765175"/>
            <a:ext cx="7477352" cy="555728"/>
          </a:xfrm>
          <a:prstGeom prst="parallelogram">
            <a:avLst>
              <a:gd fmla="val 146528" name="adj"/>
            </a:avLst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平行四边形 27"/>
          <p:cNvSpPr/>
          <p:nvPr/>
        </p:nvSpPr>
        <p:spPr>
          <a:xfrm flipH="1">
            <a:off x="-1490597" y="3854612"/>
            <a:ext cx="13490510" cy="1002635"/>
          </a:xfrm>
          <a:prstGeom prst="parallelogram">
            <a:avLst>
              <a:gd fmla="val 146528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824101" y="2463794"/>
            <a:ext cx="2142320" cy="2142320"/>
          </a:xfrm>
          <a:prstGeom prst="rect">
            <a:avLst/>
          </a:prstGeom>
          <a:solidFill>
            <a:srgbClr val="534C49"/>
          </a:solidFill>
          <a:ln w="3175">
            <a:noFill/>
          </a:ln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  <a:scene3d>
            <a:camera prst="obliqueTopLeft"/>
            <a:lightRig dir="t" rig="threePt"/>
          </a:scene3d>
          <a:sp3d prstMaterial="plastic">
            <a:bevelT h="381000"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451958" y="3289718"/>
            <a:ext cx="887372" cy="494504"/>
            <a:chOff x="2289" y="649"/>
            <a:chExt cx="454" cy="253"/>
          </a:xfrm>
          <a:solidFill>
            <a:schemeClr val="bg1"/>
          </a:solidFill>
        </p:grpSpPr>
        <p:sp>
          <p:nvSpPr>
            <p:cNvPr id="18" name="Freeform 5"/>
            <p:cNvSpPr/>
            <p:nvPr/>
          </p:nvSpPr>
          <p:spPr bwMode="auto">
            <a:xfrm>
              <a:off x="2426" y="649"/>
              <a:ext cx="172" cy="187"/>
            </a:xfrm>
            <a:custGeom>
              <a:gdLst>
                <a:gd fmla="*/ 0 w 72" name="T0"/>
                <a:gd fmla="*/ 19 h 77" name="T1"/>
                <a:gd fmla="*/ 0 w 72" name="T2"/>
                <a:gd fmla="*/ 21 h 77" name="T3"/>
                <a:gd fmla="*/ 33 w 72" name="T4"/>
                <a:gd fmla="*/ 74 h 77" name="T5"/>
                <a:gd fmla="*/ 28 w 72" name="T6"/>
                <a:gd fmla="*/ 51 h 77" name="T7"/>
                <a:gd fmla="*/ 36 w 72" name="T8"/>
                <a:gd fmla="*/ 23 h 77" name="T9"/>
                <a:gd fmla="*/ 44 w 72" name="T10"/>
                <a:gd fmla="*/ 51 h 77" name="T11"/>
                <a:gd fmla="*/ 38 w 72" name="T12"/>
                <a:gd fmla="*/ 77 h 77" name="T13"/>
                <a:gd fmla="*/ 38 w 72" name="T14"/>
                <a:gd fmla="*/ 77 h 77" name="T15"/>
                <a:gd fmla="*/ 72 w 72" name="T16"/>
                <a:gd fmla="*/ 21 h 77" name="T17"/>
                <a:gd fmla="*/ 72 w 72" name="T18"/>
                <a:gd fmla="*/ 0 h 77" name="T19"/>
                <a:gd fmla="*/ 35 w 72" name="T20"/>
                <a:gd fmla="*/ 23 h 77" name="T21"/>
                <a:gd fmla="*/ 1 w 72" name="T22"/>
                <a:gd fmla="*/ 0 h 77" name="T23"/>
                <a:gd fmla="*/ 0 w 72" name="T24"/>
                <a:gd fmla="*/ 19 h 7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7" w="72">
                  <a:moveTo>
                    <a:pt x="0" y="1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" y="46"/>
                    <a:pt x="14" y="64"/>
                    <a:pt x="33" y="74"/>
                  </a:cubicBezTo>
                  <a:cubicBezTo>
                    <a:pt x="30" y="67"/>
                    <a:pt x="28" y="60"/>
                    <a:pt x="28" y="51"/>
                  </a:cubicBezTo>
                  <a:cubicBezTo>
                    <a:pt x="28" y="41"/>
                    <a:pt x="31" y="31"/>
                    <a:pt x="36" y="23"/>
                  </a:cubicBezTo>
                  <a:cubicBezTo>
                    <a:pt x="42" y="31"/>
                    <a:pt x="44" y="41"/>
                    <a:pt x="44" y="51"/>
                  </a:cubicBezTo>
                  <a:cubicBezTo>
                    <a:pt x="44" y="61"/>
                    <a:pt x="42" y="69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60" y="64"/>
                    <a:pt x="68" y="46"/>
                    <a:pt x="72" y="2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6" y="1"/>
                    <a:pt x="44" y="10"/>
                    <a:pt x="35" y="23"/>
                  </a:cubicBezTo>
                  <a:cubicBezTo>
                    <a:pt x="28" y="11"/>
                    <a:pt x="16" y="2"/>
                    <a:pt x="1" y="0"/>
                  </a:cubicBezTo>
                  <a:cubicBezTo>
                    <a:pt x="1" y="3"/>
                    <a:pt x="0" y="18"/>
                    <a:pt x="0" y="19"/>
                  </a:cubicBezTo>
                  <a:close/>
                </a:path>
              </a:pathLst>
            </a:custGeom>
            <a:grpFill/>
            <a:ln cap="sq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2646" y="649"/>
              <a:ext cx="97" cy="182"/>
            </a:xfrm>
            <a:custGeom>
              <a:gdLst>
                <a:gd fmla="*/ 0 w 40" name="T0"/>
                <a:gd fmla="*/ 18 h 75" name="T1"/>
                <a:gd fmla="*/ 0 w 40" name="T2"/>
                <a:gd fmla="*/ 21 h 75" name="T3"/>
                <a:gd fmla="*/ 34 w 40" name="T4"/>
                <a:gd fmla="*/ 75 h 75" name="T5"/>
                <a:gd fmla="*/ 40 w 40" name="T6"/>
                <a:gd fmla="*/ 51 h 75" name="T7"/>
                <a:gd fmla="*/ 0 w 40" name="T8"/>
                <a:gd fmla="*/ 0 h 75" name="T9"/>
                <a:gd fmla="*/ 0 w 40" name="T10"/>
                <a:gd fmla="*/ 18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40">
                  <a:moveTo>
                    <a:pt x="0" y="18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47"/>
                    <a:pt x="12" y="65"/>
                    <a:pt x="34" y="75"/>
                  </a:cubicBezTo>
                  <a:cubicBezTo>
                    <a:pt x="37" y="68"/>
                    <a:pt x="40" y="60"/>
                    <a:pt x="40" y="51"/>
                  </a:cubicBezTo>
                  <a:cubicBezTo>
                    <a:pt x="40" y="26"/>
                    <a:pt x="20" y="5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lose/>
                </a:path>
              </a:pathLst>
            </a:custGeom>
            <a:grpFill/>
            <a:ln cap="sq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2289" y="649"/>
              <a:ext cx="98" cy="189"/>
            </a:xfrm>
            <a:custGeom>
              <a:gdLst>
                <a:gd fmla="*/ 41 w 41" name="T0"/>
                <a:gd fmla="*/ 22 h 78" name="T1"/>
                <a:gd fmla="*/ 41 w 41" name="T2"/>
                <a:gd fmla="*/ 0 h 78" name="T3"/>
                <a:gd fmla="*/ 0 w 41" name="T4"/>
                <a:gd fmla="*/ 51 h 78" name="T5"/>
                <a:gd fmla="*/ 7 w 41" name="T6"/>
                <a:gd fmla="*/ 78 h 78" name="T7"/>
                <a:gd fmla="*/ 41 w 41" name="T8"/>
                <a:gd fmla="*/ 22 h 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8" w="41">
                  <a:moveTo>
                    <a:pt x="41" y="2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7" y="5"/>
                    <a:pt x="0" y="26"/>
                    <a:pt x="0" y="51"/>
                  </a:cubicBezTo>
                  <a:cubicBezTo>
                    <a:pt x="0" y="61"/>
                    <a:pt x="2" y="70"/>
                    <a:pt x="7" y="78"/>
                  </a:cubicBezTo>
                  <a:cubicBezTo>
                    <a:pt x="29" y="66"/>
                    <a:pt x="41" y="47"/>
                    <a:pt x="41" y="22"/>
                  </a:cubicBezTo>
                  <a:close/>
                </a:path>
              </a:pathLst>
            </a:custGeom>
            <a:grpFill/>
            <a:ln cap="sq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2327" y="770"/>
              <a:ext cx="163" cy="132"/>
            </a:xfrm>
            <a:custGeom>
              <a:gdLst>
                <a:gd fmla="*/ 35 w 68" name="T0"/>
                <a:gd fmla="*/ 0 h 54" name="T1"/>
                <a:gd fmla="*/ 0 w 68" name="T2"/>
                <a:gd fmla="*/ 40 h 54" name="T3"/>
                <a:gd fmla="*/ 35 w 68" name="T4"/>
                <a:gd fmla="*/ 54 h 54" name="T5"/>
                <a:gd fmla="*/ 68 w 68" name="T6"/>
                <a:gd fmla="*/ 40 h 54" name="T7"/>
                <a:gd fmla="*/ 35 w 68" name="T8"/>
                <a:gd fmla="*/ 0 h 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" w="68">
                  <a:moveTo>
                    <a:pt x="35" y="0"/>
                  </a:moveTo>
                  <a:cubicBezTo>
                    <a:pt x="28" y="17"/>
                    <a:pt x="16" y="30"/>
                    <a:pt x="0" y="40"/>
                  </a:cubicBezTo>
                  <a:cubicBezTo>
                    <a:pt x="9" y="48"/>
                    <a:pt x="21" y="54"/>
                    <a:pt x="35" y="54"/>
                  </a:cubicBezTo>
                  <a:cubicBezTo>
                    <a:pt x="48" y="54"/>
                    <a:pt x="59" y="49"/>
                    <a:pt x="68" y="40"/>
                  </a:cubicBezTo>
                  <a:cubicBezTo>
                    <a:pt x="53" y="31"/>
                    <a:pt x="42" y="18"/>
                    <a:pt x="35" y="0"/>
                  </a:cubicBezTo>
                  <a:close/>
                </a:path>
              </a:pathLst>
            </a:custGeom>
            <a:grpFill/>
            <a:ln cap="sq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2534" y="768"/>
              <a:ext cx="163" cy="134"/>
            </a:xfrm>
            <a:custGeom>
              <a:gdLst>
                <a:gd fmla="*/ 36 w 68" name="T0"/>
                <a:gd fmla="*/ 0 h 55" name="T1"/>
                <a:gd fmla="*/ 0 w 68" name="T2"/>
                <a:gd fmla="*/ 41 h 55" name="T3"/>
                <a:gd fmla="*/ 34 w 68" name="T4"/>
                <a:gd fmla="*/ 55 h 55" name="T5"/>
                <a:gd fmla="*/ 68 w 68" name="T6"/>
                <a:gd fmla="*/ 40 h 55" name="T7"/>
                <a:gd fmla="*/ 36 w 68" name="T8"/>
                <a:gd fmla="*/ 0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68">
                  <a:moveTo>
                    <a:pt x="36" y="0"/>
                  </a:moveTo>
                  <a:cubicBezTo>
                    <a:pt x="28" y="17"/>
                    <a:pt x="17" y="31"/>
                    <a:pt x="0" y="41"/>
                  </a:cubicBezTo>
                  <a:cubicBezTo>
                    <a:pt x="9" y="50"/>
                    <a:pt x="20" y="55"/>
                    <a:pt x="34" y="55"/>
                  </a:cubicBezTo>
                  <a:cubicBezTo>
                    <a:pt x="47" y="55"/>
                    <a:pt x="59" y="49"/>
                    <a:pt x="68" y="40"/>
                  </a:cubicBezTo>
                  <a:cubicBezTo>
                    <a:pt x="54" y="31"/>
                    <a:pt x="43" y="17"/>
                    <a:pt x="36" y="0"/>
                  </a:cubicBezTo>
                  <a:close/>
                </a:path>
              </a:pathLst>
            </a:custGeom>
            <a:grpFill/>
            <a:ln cap="sq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4" name="矩形 3"/>
          <p:cNvSpPr/>
          <p:nvPr/>
        </p:nvSpPr>
        <p:spPr>
          <a:xfrm>
            <a:off x="8231803" y="2463794"/>
            <a:ext cx="2142320" cy="2142320"/>
          </a:xfrm>
          <a:prstGeom prst="rect">
            <a:avLst/>
          </a:prstGeom>
          <a:solidFill>
            <a:srgbClr val="534C49"/>
          </a:solidFill>
          <a:ln w="3175">
            <a:noFill/>
          </a:ln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  <a:scene3d>
            <a:camera prst="obliqueTopLeft"/>
            <a:lightRig dir="t" rig="threePt"/>
          </a:scene3d>
          <a:sp3d prstMaterial="plastic">
            <a:bevelT h="381000"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Group 18"/>
          <p:cNvGrpSpPr>
            <a:grpSpLocks noChangeAspect="1"/>
          </p:cNvGrpSpPr>
          <p:nvPr/>
        </p:nvGrpSpPr>
        <p:grpSpPr>
          <a:xfrm>
            <a:off x="8960408" y="3219328"/>
            <a:ext cx="820669" cy="635284"/>
            <a:chOff x="6227" y="1614"/>
            <a:chExt cx="726" cy="562"/>
          </a:xfrm>
          <a:solidFill>
            <a:schemeClr val="bg1"/>
          </a:solidFill>
        </p:grpSpPr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6227" y="1677"/>
              <a:ext cx="627" cy="499"/>
            </a:xfrm>
            <a:custGeom>
              <a:gdLst>
                <a:gd fmla="*/ 99 w 120" name="T0"/>
                <a:gd fmla="*/ 40 h 95" name="T1"/>
                <a:gd fmla="*/ 96 w 120" name="T2"/>
                <a:gd fmla="*/ 36 h 95" name="T3"/>
                <a:gd fmla="*/ 95 w 120" name="T4"/>
                <a:gd fmla="*/ 22 h 95" name="T5"/>
                <a:gd fmla="*/ 70 w 120" name="T6"/>
                <a:gd fmla="*/ 23 h 95" name="T7"/>
                <a:gd fmla="*/ 66 w 120" name="T8"/>
                <a:gd fmla="*/ 16 h 95" name="T9"/>
                <a:gd fmla="*/ 45 w 120" name="T10"/>
                <a:gd fmla="*/ 6 h 95" name="T11"/>
                <a:gd fmla="*/ 11 w 120" name="T12"/>
                <a:gd fmla="*/ 34 h 95" name="T13"/>
                <a:gd fmla="*/ 2 w 120" name="T14"/>
                <a:gd fmla="*/ 60 h 95" name="T15"/>
                <a:gd fmla="*/ 51 w 120" name="T16"/>
                <a:gd fmla="*/ 93 h 95" name="T17"/>
                <a:gd fmla="*/ 111 w 120" name="T18"/>
                <a:gd fmla="*/ 67 h 95" name="T19"/>
                <a:gd fmla="*/ 99 w 120" name="T20"/>
                <a:gd fmla="*/ 40 h 95" name="T21"/>
                <a:gd fmla="*/ 53 w 120" name="T22"/>
                <a:gd fmla="*/ 86 h 95" name="T23"/>
                <a:gd fmla="*/ 14 w 120" name="T24"/>
                <a:gd fmla="*/ 62 h 95" name="T25"/>
                <a:gd fmla="*/ 53 w 120" name="T26"/>
                <a:gd fmla="*/ 35 h 95" name="T27"/>
                <a:gd fmla="*/ 92 w 120" name="T28"/>
                <a:gd fmla="*/ 57 h 95" name="T29"/>
                <a:gd fmla="*/ 53 w 120" name="T30"/>
                <a:gd fmla="*/ 86 h 9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5" w="120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5" name="Freeform 20"/>
            <p:cNvSpPr>
              <a:spLocks noEditPoints="1"/>
            </p:cNvSpPr>
            <p:nvPr/>
          </p:nvSpPr>
          <p:spPr bwMode="auto">
            <a:xfrm>
              <a:off x="6368" y="1897"/>
              <a:ext cx="246" cy="221"/>
            </a:xfrm>
            <a:custGeom>
              <a:gdLst>
                <a:gd fmla="*/ 22 w 47" name="T0"/>
                <a:gd fmla="*/ 3 h 42" name="T1"/>
                <a:gd fmla="*/ 3 w 47" name="T2"/>
                <a:gd fmla="*/ 25 h 42" name="T3"/>
                <a:gd fmla="*/ 9 w 47" name="T4"/>
                <a:gd fmla="*/ 35 h 42" name="T5"/>
                <a:gd fmla="*/ 41 w 47" name="T6"/>
                <a:gd fmla="*/ 29 h 42" name="T7"/>
                <a:gd fmla="*/ 22 w 47" name="T8"/>
                <a:gd fmla="*/ 3 h 42" name="T9"/>
                <a:gd fmla="*/ 16 w 47" name="T10"/>
                <a:gd fmla="*/ 31 h 42" name="T11"/>
                <a:gd fmla="*/ 9 w 47" name="T12"/>
                <a:gd fmla="*/ 26 h 42" name="T13"/>
                <a:gd fmla="*/ 16 w 47" name="T14"/>
                <a:gd fmla="*/ 19 h 42" name="T15"/>
                <a:gd fmla="*/ 24 w 47" name="T16"/>
                <a:gd fmla="*/ 24 h 42" name="T17"/>
                <a:gd fmla="*/ 16 w 47" name="T18"/>
                <a:gd fmla="*/ 31 h 42" name="T19"/>
                <a:gd fmla="*/ 29 w 47" name="T20"/>
                <a:gd fmla="*/ 20 h 42" name="T21"/>
                <a:gd fmla="*/ 25 w 47" name="T22"/>
                <a:gd fmla="*/ 20 h 42" name="T23"/>
                <a:gd fmla="*/ 26 w 47" name="T24"/>
                <a:gd fmla="*/ 16 h 42" name="T25"/>
                <a:gd fmla="*/ 30 w 47" name="T26"/>
                <a:gd fmla="*/ 16 h 42" name="T27"/>
                <a:gd fmla="*/ 29 w 47" name="T28"/>
                <a:gd fmla="*/ 20 h 4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2" w="47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6697" y="1698"/>
              <a:ext cx="131" cy="141"/>
            </a:xfrm>
            <a:custGeom>
              <a:gdLst>
                <a:gd fmla="*/ 19 w 25" name="T0"/>
                <a:gd fmla="*/ 27 h 27" name="T1"/>
                <a:gd fmla="*/ 23 w 25" name="T2"/>
                <a:gd fmla="*/ 24 h 27" name="T3"/>
                <a:gd fmla="*/ 23 w 25" name="T4"/>
                <a:gd fmla="*/ 24 h 27" name="T5"/>
                <a:gd fmla="*/ 3 w 25" name="T6"/>
                <a:gd fmla="*/ 4 h 27" name="T7"/>
                <a:gd fmla="*/ 0 w 25" name="T8"/>
                <a:gd fmla="*/ 8 h 27" name="T9"/>
                <a:gd fmla="*/ 3 w 25" name="T10"/>
                <a:gd fmla="*/ 11 h 27" name="T11"/>
                <a:gd fmla="*/ 16 w 25" name="T12"/>
                <a:gd fmla="*/ 23 h 27" name="T13"/>
                <a:gd fmla="*/ 19 w 25" name="T14"/>
                <a:gd fmla="*/ 27 h 2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" w="25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7" name="Freeform 22"/>
            <p:cNvSpPr/>
            <p:nvPr/>
          </p:nvSpPr>
          <p:spPr bwMode="auto">
            <a:xfrm>
              <a:off x="6671" y="1614"/>
              <a:ext cx="282" cy="262"/>
            </a:xfrm>
            <a:custGeom>
              <a:gdLst>
                <a:gd fmla="*/ 22 w 54" name="T0"/>
                <a:gd fmla="*/ 2 h 50" name="T1"/>
                <a:gd fmla="*/ 4 w 54" name="T2"/>
                <a:gd fmla="*/ 2 h 50" name="T3"/>
                <a:gd fmla="*/ 3 w 54" name="T4"/>
                <a:gd fmla="*/ 2 h 50" name="T5"/>
                <a:gd fmla="*/ 3 w 54" name="T6"/>
                <a:gd fmla="*/ 2 h 50" name="T7"/>
                <a:gd fmla="*/ 0 w 54" name="T8"/>
                <a:gd fmla="*/ 7 h 50" name="T9"/>
                <a:gd fmla="*/ 5 w 54" name="T10"/>
                <a:gd fmla="*/ 12 h 50" name="T11"/>
                <a:gd fmla="*/ 9 w 54" name="T12"/>
                <a:gd fmla="*/ 11 h 50" name="T13"/>
                <a:gd fmla="*/ 35 w 54" name="T14"/>
                <a:gd fmla="*/ 24 h 50" name="T15"/>
                <a:gd fmla="*/ 36 w 54" name="T16"/>
                <a:gd fmla="*/ 41 h 50" name="T17"/>
                <a:gd fmla="*/ 35 w 54" name="T18"/>
                <a:gd fmla="*/ 46 h 50" name="T19"/>
                <a:gd fmla="*/ 40 w 54" name="T20"/>
                <a:gd fmla="*/ 50 h 50" name="T21"/>
                <a:gd fmla="*/ 45 w 54" name="T22"/>
                <a:gd fmla="*/ 46 h 50" name="T23"/>
                <a:gd fmla="*/ 45 w 54" name="T24"/>
                <a:gd fmla="*/ 46 h 50" name="T25"/>
                <a:gd fmla="*/ 22 w 54" name="T26"/>
                <a:gd fmla="*/ 2 h 5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0" w="54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23" name="矩形 22"/>
          <p:cNvSpPr/>
          <p:nvPr/>
        </p:nvSpPr>
        <p:spPr>
          <a:xfrm>
            <a:off x="5024840" y="2469865"/>
            <a:ext cx="2142320" cy="2142320"/>
          </a:xfrm>
          <a:prstGeom prst="rect">
            <a:avLst/>
          </a:prstGeom>
          <a:solidFill>
            <a:srgbClr val="534C49"/>
          </a:solidFill>
          <a:ln w="3175">
            <a:noFill/>
          </a:ln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  <a:scene3d>
            <a:camera prst="obliqueTopLeft"/>
            <a:lightRig dir="t" rig="threePt"/>
          </a:scene3d>
          <a:sp3d prstMaterial="plastic">
            <a:bevelT h="381000"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/>
          <p:nvPr/>
        </p:nvSpPr>
        <p:spPr bwMode="auto">
          <a:xfrm>
            <a:off x="5622788" y="3115600"/>
            <a:ext cx="946424" cy="850850"/>
          </a:xfrm>
          <a:custGeom>
            <a:gdLst>
              <a:gd fmla="*/ 404630 w 706641" name="connsiteX0"/>
              <a:gd fmla="*/ 349847 h 635282" name="connsiteY0"/>
              <a:gd fmla="*/ 371950 w 706641" name="connsiteX1"/>
              <a:gd fmla="*/ 381106 h 635282" name="connsiteY1"/>
              <a:gd fmla="*/ 404630 w 706641" name="connsiteX2"/>
              <a:gd fmla="*/ 412365 h 635282" name="connsiteY2"/>
              <a:gd fmla="*/ 437310 w 706641" name="connsiteX3"/>
              <a:gd fmla="*/ 381106 h 635282" name="connsiteY3"/>
              <a:gd fmla="*/ 404630 w 706641" name="connsiteX4"/>
              <a:gd fmla="*/ 349847 h 635282" name="connsiteY4"/>
              <a:gd fmla="*/ 563450 w 706641" name="connsiteX5"/>
              <a:gd fmla="*/ 345427 h 635282" name="connsiteY5"/>
              <a:gd fmla="*/ 530770 w 706641" name="connsiteX6"/>
              <a:gd fmla="*/ 376686 h 635282" name="connsiteY6"/>
              <a:gd fmla="*/ 563450 w 706641" name="connsiteX7"/>
              <a:gd fmla="*/ 407945 h 635282" name="connsiteY7"/>
              <a:gd fmla="*/ 596130 w 706641" name="connsiteX8"/>
              <a:gd fmla="*/ 376686 h 635282" name="connsiteY8"/>
              <a:gd fmla="*/ 563450 w 706641" name="connsiteX9"/>
              <a:gd fmla="*/ 345427 h 635282" name="connsiteY9"/>
              <a:gd fmla="*/ 476620 w 706641" name="connsiteX10"/>
              <a:gd fmla="*/ 245967 h 635282" name="connsiteY10"/>
              <a:gd fmla="*/ 706641 w 706641" name="connsiteX11"/>
              <a:gd fmla="*/ 427015 h 635282" name="connsiteY11"/>
              <a:gd fmla="*/ 615961 w 706641" name="connsiteX12"/>
              <a:gd fmla="*/ 570824 h 635282" name="connsiteY12"/>
              <a:gd fmla="*/ 634406 w 706641" name="connsiteX13"/>
              <a:gd fmla="*/ 633756 h 635282" name="connsiteY13"/>
              <a:gd fmla="*/ 595058 w 706641" name="connsiteX14"/>
              <a:gd fmla="*/ 615361 h 635282" name="connsiteY14"/>
              <a:gd fmla="*/ 566268 w 706641" name="connsiteX15"/>
              <a:gd fmla="*/ 593791 h 635282" name="connsiteY15"/>
              <a:gd fmla="*/ 476620 w 706641" name="connsiteX16"/>
              <a:gd fmla="*/ 608062 h 635282" name="connsiteY16"/>
              <a:gd fmla="*/ 246598 w 706641" name="connsiteX17"/>
              <a:gd fmla="*/ 427015 h 635282" name="connsiteY17"/>
              <a:gd fmla="*/ 476620 w 706641" name="connsiteX18"/>
              <a:gd fmla="*/ 245967 h 635282" name="connsiteY18"/>
              <a:gd fmla="*/ 390264 w 706641" name="connsiteX19"/>
              <a:gd fmla="*/ 125667 h 635282" name="connsiteY19"/>
              <a:gd fmla="*/ 350795 w 706641" name="connsiteX20"/>
              <a:gd fmla="*/ 163557 h 635282" name="connsiteY20"/>
              <a:gd fmla="*/ 390264 w 706641" name="connsiteX21"/>
              <a:gd fmla="*/ 201447 h 635282" name="connsiteY21"/>
              <a:gd fmla="*/ 429733 w 706641" name="connsiteX22"/>
              <a:gd fmla="*/ 163557 h 635282" name="connsiteY22"/>
              <a:gd fmla="*/ 390264 w 706641" name="connsiteX23"/>
              <a:gd fmla="*/ 125667 h 635282" name="connsiteY23"/>
              <a:gd fmla="*/ 192606 w 706641" name="connsiteX24"/>
              <a:gd fmla="*/ 118089 h 635282" name="connsiteY24"/>
              <a:gd fmla="*/ 153137 w 706641" name="connsiteX25"/>
              <a:gd fmla="*/ 155979 h 635282" name="connsiteY25"/>
              <a:gd fmla="*/ 192606 w 706641" name="connsiteX26"/>
              <a:gd fmla="*/ 193869 h 635282" name="connsiteY26"/>
              <a:gd fmla="*/ 232075 w 706641" name="connsiteX27"/>
              <a:gd fmla="*/ 155979 h 635282" name="connsiteY27"/>
              <a:gd fmla="*/ 192606 w 706641" name="connsiteX28"/>
              <a:gd fmla="*/ 118089 h 635282" name="connsiteY28"/>
              <a:gd fmla="*/ 284962 w 706641" name="connsiteX29"/>
              <a:gd fmla="*/ 0 h 635282" name="connsiteY29"/>
              <a:gd fmla="*/ 569923 w 706641" name="connsiteX30"/>
              <a:gd fmla="*/ 223799 h 635282" name="connsiteY30"/>
              <a:gd fmla="*/ 568254 w 706641" name="connsiteX31"/>
              <a:gd fmla="*/ 236804 h 635282" name="connsiteY31"/>
              <a:gd fmla="*/ 528456 w 706641" name="connsiteX32"/>
              <a:gd fmla="*/ 227080 h 635282" name="connsiteY32"/>
              <a:gd fmla="*/ 476621 w 706641" name="connsiteX33"/>
              <a:gd fmla="*/ 222967 h 635282" name="connsiteY33"/>
              <a:gd fmla="*/ 219419 w 706641" name="connsiteX34"/>
              <a:gd fmla="*/ 425408 h 635282" name="connsiteY34"/>
              <a:gd fmla="*/ 221486 w 706641" name="connsiteX35"/>
              <a:gd fmla="*/ 441544 h 635282" name="connsiteY35"/>
              <a:gd fmla="*/ 174899 w 706641" name="connsiteX36"/>
              <a:gd fmla="*/ 430257 h 635282" name="connsiteY36"/>
              <a:gd fmla="*/ 92741 w 706641" name="connsiteX37"/>
              <a:gd fmla="*/ 480461 h 635282" name="connsiteY37"/>
              <a:gd fmla="*/ 99281 w 706641" name="connsiteX38"/>
              <a:gd fmla="*/ 432394 h 635282" name="connsiteY38"/>
              <a:gd fmla="*/ 110816 w 706641" name="connsiteX39"/>
              <a:gd fmla="*/ 400672 h 635282" name="connsiteY39"/>
              <a:gd fmla="*/ 0 w 706641" name="connsiteX40"/>
              <a:gd fmla="*/ 223799 h 635282" name="connsiteY40"/>
              <a:gd fmla="*/ 284962 w 706641" name="connsiteX41"/>
              <a:gd fmla="*/ 0 h 635282" name="connsiteY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b="b" l="l" r="r" t="t"/>
            <a:pathLst>
              <a:path h="635282" w="706641">
                <a:moveTo>
                  <a:pt x="404630" y="349847"/>
                </a:moveTo>
                <a:cubicBezTo>
                  <a:pt x="386581" y="349847"/>
                  <a:pt x="371950" y="363842"/>
                  <a:pt x="371950" y="381106"/>
                </a:cubicBezTo>
                <a:cubicBezTo>
                  <a:pt x="371950" y="398370"/>
                  <a:pt x="386581" y="412365"/>
                  <a:pt x="404630" y="412365"/>
                </a:cubicBezTo>
                <a:cubicBezTo>
                  <a:pt x="422679" y="412365"/>
                  <a:pt x="437310" y="398370"/>
                  <a:pt x="437310" y="381106"/>
                </a:cubicBezTo>
                <a:cubicBezTo>
                  <a:pt x="437310" y="363842"/>
                  <a:pt x="422679" y="349847"/>
                  <a:pt x="404630" y="349847"/>
                </a:cubicBezTo>
                <a:close/>
                <a:moveTo>
                  <a:pt x="563450" y="345427"/>
                </a:moveTo>
                <a:cubicBezTo>
                  <a:pt x="545401" y="345427"/>
                  <a:pt x="530770" y="359422"/>
                  <a:pt x="530770" y="376686"/>
                </a:cubicBezTo>
                <a:cubicBezTo>
                  <a:pt x="530770" y="393950"/>
                  <a:pt x="545401" y="407945"/>
                  <a:pt x="563450" y="407945"/>
                </a:cubicBezTo>
                <a:cubicBezTo>
                  <a:pt x="581499" y="407945"/>
                  <a:pt x="596130" y="393950"/>
                  <a:pt x="596130" y="376686"/>
                </a:cubicBezTo>
                <a:cubicBezTo>
                  <a:pt x="596130" y="359422"/>
                  <a:pt x="581499" y="345427"/>
                  <a:pt x="563450" y="345427"/>
                </a:cubicBezTo>
                <a:close/>
                <a:moveTo>
                  <a:pt x="476620" y="245967"/>
                </a:moveTo>
                <a:cubicBezTo>
                  <a:pt x="603657" y="245967"/>
                  <a:pt x="706641" y="327025"/>
                  <a:pt x="706641" y="427015"/>
                </a:cubicBezTo>
                <a:cubicBezTo>
                  <a:pt x="706641" y="485734"/>
                  <a:pt x="671125" y="537924"/>
                  <a:pt x="615961" y="570824"/>
                </a:cubicBezTo>
                <a:cubicBezTo>
                  <a:pt x="621856" y="582589"/>
                  <a:pt x="637657" y="626415"/>
                  <a:pt x="634406" y="633756"/>
                </a:cubicBezTo>
                <a:cubicBezTo>
                  <a:pt x="631024" y="641393"/>
                  <a:pt x="600232" y="618020"/>
                  <a:pt x="595058" y="615361"/>
                </a:cubicBezTo>
                <a:cubicBezTo>
                  <a:pt x="587175" y="608899"/>
                  <a:pt x="571047" y="598693"/>
                  <a:pt x="566268" y="593791"/>
                </a:cubicBezTo>
                <a:cubicBezTo>
                  <a:pt x="538719" y="602982"/>
                  <a:pt x="508423" y="608062"/>
                  <a:pt x="476620" y="608062"/>
                </a:cubicBezTo>
                <a:cubicBezTo>
                  <a:pt x="349582" y="608062"/>
                  <a:pt x="246598" y="527004"/>
                  <a:pt x="246598" y="427015"/>
                </a:cubicBezTo>
                <a:cubicBezTo>
                  <a:pt x="246598" y="327025"/>
                  <a:pt x="349582" y="245967"/>
                  <a:pt x="476620" y="245967"/>
                </a:cubicBezTo>
                <a:close/>
                <a:moveTo>
                  <a:pt x="390264" y="125667"/>
                </a:moveTo>
                <a:cubicBezTo>
                  <a:pt x="368466" y="125667"/>
                  <a:pt x="350795" y="142631"/>
                  <a:pt x="350795" y="163557"/>
                </a:cubicBezTo>
                <a:cubicBezTo>
                  <a:pt x="350795" y="184483"/>
                  <a:pt x="368466" y="201447"/>
                  <a:pt x="390264" y="201447"/>
                </a:cubicBezTo>
                <a:cubicBezTo>
                  <a:pt x="412062" y="201447"/>
                  <a:pt x="429733" y="184483"/>
                  <a:pt x="429733" y="163557"/>
                </a:cubicBezTo>
                <a:cubicBezTo>
                  <a:pt x="429733" y="142631"/>
                  <a:pt x="412062" y="125667"/>
                  <a:pt x="390264" y="125667"/>
                </a:cubicBezTo>
                <a:close/>
                <a:moveTo>
                  <a:pt x="192606" y="118089"/>
                </a:moveTo>
                <a:cubicBezTo>
                  <a:pt x="170808" y="118089"/>
                  <a:pt x="153137" y="135053"/>
                  <a:pt x="153137" y="155979"/>
                </a:cubicBezTo>
                <a:cubicBezTo>
                  <a:pt x="153137" y="176905"/>
                  <a:pt x="170808" y="193869"/>
                  <a:pt x="192606" y="193869"/>
                </a:cubicBezTo>
                <a:cubicBezTo>
                  <a:pt x="214404" y="193869"/>
                  <a:pt x="232075" y="176905"/>
                  <a:pt x="232075" y="155979"/>
                </a:cubicBezTo>
                <a:cubicBezTo>
                  <a:pt x="232075" y="135053"/>
                  <a:pt x="214404" y="118089"/>
                  <a:pt x="192606" y="118089"/>
                </a:cubicBezTo>
                <a:close/>
                <a:moveTo>
                  <a:pt x="284962" y="0"/>
                </a:moveTo>
                <a:cubicBezTo>
                  <a:pt x="442342" y="0"/>
                  <a:pt x="569923" y="100198"/>
                  <a:pt x="569923" y="223799"/>
                </a:cubicBezTo>
                <a:lnTo>
                  <a:pt x="568254" y="236804"/>
                </a:lnTo>
                <a:lnTo>
                  <a:pt x="528456" y="227080"/>
                </a:lnTo>
                <a:cubicBezTo>
                  <a:pt x="511713" y="224383"/>
                  <a:pt x="494377" y="222967"/>
                  <a:pt x="476621" y="222967"/>
                </a:cubicBezTo>
                <a:cubicBezTo>
                  <a:pt x="334572" y="222967"/>
                  <a:pt x="219419" y="313603"/>
                  <a:pt x="219419" y="425408"/>
                </a:cubicBezTo>
                <a:lnTo>
                  <a:pt x="221486" y="441544"/>
                </a:lnTo>
                <a:lnTo>
                  <a:pt x="174899" y="430257"/>
                </a:lnTo>
                <a:cubicBezTo>
                  <a:pt x="164468" y="441965"/>
                  <a:pt x="102261" y="482906"/>
                  <a:pt x="92741" y="480461"/>
                </a:cubicBezTo>
                <a:cubicBezTo>
                  <a:pt x="83092" y="477985"/>
                  <a:pt x="95547" y="445146"/>
                  <a:pt x="99281" y="432394"/>
                </a:cubicBezTo>
                <a:cubicBezTo>
                  <a:pt x="102980" y="419765"/>
                  <a:pt x="107332" y="407704"/>
                  <a:pt x="110816" y="400672"/>
                </a:cubicBezTo>
                <a:cubicBezTo>
                  <a:pt x="43349" y="359942"/>
                  <a:pt x="0" y="295846"/>
                  <a:pt x="0" y="223799"/>
                </a:cubicBezTo>
                <a:cubicBezTo>
                  <a:pt x="0" y="100198"/>
                  <a:pt x="127582" y="0"/>
                  <a:pt x="28496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1" name="文本框 24"/>
          <p:cNvSpPr txBox="1"/>
          <p:nvPr/>
        </p:nvSpPr>
        <p:spPr>
          <a:xfrm>
            <a:off x="8231802" y="5013390"/>
            <a:ext cx="214232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mtClean="0"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微博</a:t>
            </a:r>
          </a:p>
        </p:txBody>
      </p:sp>
      <p:sp>
        <p:nvSpPr>
          <p:cNvPr id="12" name="文本框 25"/>
          <p:cNvSpPr txBox="1"/>
          <p:nvPr/>
        </p:nvSpPr>
        <p:spPr>
          <a:xfrm>
            <a:off x="5024839" y="5013390"/>
            <a:ext cx="214232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mtClean="0"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微信</a:t>
            </a:r>
          </a:p>
        </p:txBody>
      </p:sp>
      <p:sp>
        <p:nvSpPr>
          <p:cNvPr id="13" name="文本框 26"/>
          <p:cNvSpPr txBox="1"/>
          <p:nvPr/>
        </p:nvSpPr>
        <p:spPr>
          <a:xfrm>
            <a:off x="1824100" y="5013390"/>
            <a:ext cx="213609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mtClean="0"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人人网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237090" y="765175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  <a:cs charset="-122" panose="020b0304030504040204" pitchFamily="34" typeface="Microsoft JhengHei Light"/>
              </a:rPr>
              <a:t>公众运营平台</a:t>
            </a:r>
          </a:p>
        </p:txBody>
      </p:sp>
      <p:sp>
        <p:nvSpPr>
          <p:cNvPr id="33" name="平行四边形 32"/>
          <p:cNvSpPr/>
          <p:nvPr/>
        </p:nvSpPr>
        <p:spPr>
          <a:xfrm flipH="1">
            <a:off x="4304328" y="765175"/>
            <a:ext cx="1101152" cy="555728"/>
          </a:xfrm>
          <a:prstGeom prst="parallelogram">
            <a:avLst>
              <a:gd fmla="val 146528" name="adj"/>
            </a:avLst>
          </a:prstGeom>
          <a:solidFill>
            <a:srgbClr val="E7C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圆角矩形 33"/>
          <p:cNvSpPr/>
          <p:nvPr/>
        </p:nvSpPr>
        <p:spPr>
          <a:xfrm>
            <a:off x="4389257" y="5848501"/>
            <a:ext cx="3413485" cy="288000"/>
          </a:xfrm>
          <a:prstGeom prst="roundRect">
            <a:avLst>
              <a:gd fmla="val 50000" name="adj"/>
            </a:avLst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5133022" y="5841440"/>
            <a:ext cx="19259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  <a:cs charset="-122" panose="020b0304030504040204" pitchFamily="34" typeface="Microsoft JhengHei Light"/>
              </a:rPr>
              <a:t>http://scenery.yanj.cn/</a:t>
            </a:r>
          </a:p>
        </p:txBody>
      </p:sp>
      <p:sp>
        <p:nvSpPr>
          <p:cNvPr id="26" name="Freeform 35"/>
          <p:cNvSpPr>
            <a:spLocks noChangeArrowheads="1"/>
          </p:cNvSpPr>
          <p:nvPr/>
        </p:nvSpPr>
        <p:spPr bwMode="auto">
          <a:xfrm>
            <a:off x="4424278" y="5872359"/>
            <a:ext cx="242253" cy="240283"/>
          </a:xfrm>
          <a:custGeom>
            <a:gdLst>
              <a:gd fmla="*/ 267 w 541" name="T0"/>
              <a:gd fmla="*/ 0 h 540" name="T1"/>
              <a:gd fmla="*/ 0 w 541" name="T2"/>
              <a:gd fmla="*/ 272 h 540" name="T3"/>
              <a:gd fmla="*/ 267 w 541" name="T4"/>
              <a:gd fmla="*/ 539 h 540" name="T5"/>
              <a:gd fmla="*/ 540 w 541" name="T6"/>
              <a:gd fmla="*/ 272 h 540" name="T7"/>
              <a:gd fmla="*/ 267 w 541" name="T8"/>
              <a:gd fmla="*/ 0 h 540" name="T9"/>
              <a:gd fmla="*/ 242 w 541" name="T10"/>
              <a:gd fmla="*/ 483 h 540" name="T11"/>
              <a:gd fmla="*/ 52 w 541" name="T12"/>
              <a:gd fmla="*/ 272 h 540" name="T13"/>
              <a:gd fmla="*/ 57 w 541" name="T14"/>
              <a:gd fmla="*/ 221 h 540" name="T15"/>
              <a:gd fmla="*/ 190 w 541" name="T16"/>
              <a:gd fmla="*/ 349 h 540" name="T17"/>
              <a:gd fmla="*/ 190 w 541" name="T18"/>
              <a:gd fmla="*/ 375 h 540" name="T19"/>
              <a:gd fmla="*/ 242 w 541" name="T20"/>
              <a:gd fmla="*/ 431 h 540" name="T21"/>
              <a:gd fmla="*/ 242 w 541" name="T22"/>
              <a:gd fmla="*/ 483 h 540" name="T23"/>
              <a:gd fmla="*/ 427 w 541" name="T24"/>
              <a:gd fmla="*/ 416 h 540" name="T25"/>
              <a:gd fmla="*/ 375 w 541" name="T26"/>
              <a:gd fmla="*/ 375 h 540" name="T27"/>
              <a:gd fmla="*/ 350 w 541" name="T28"/>
              <a:gd fmla="*/ 375 h 540" name="T29"/>
              <a:gd fmla="*/ 350 w 541" name="T30"/>
              <a:gd fmla="*/ 298 h 540" name="T31"/>
              <a:gd fmla="*/ 324 w 541" name="T32"/>
              <a:gd fmla="*/ 272 h 540" name="T33"/>
              <a:gd fmla="*/ 160 w 541" name="T34"/>
              <a:gd fmla="*/ 272 h 540" name="T35"/>
              <a:gd fmla="*/ 160 w 541" name="T36"/>
              <a:gd fmla="*/ 215 h 540" name="T37"/>
              <a:gd fmla="*/ 216 w 541" name="T38"/>
              <a:gd fmla="*/ 215 h 540" name="T39"/>
              <a:gd fmla="*/ 242 w 541" name="T40"/>
              <a:gd fmla="*/ 190 h 540" name="T41"/>
              <a:gd fmla="*/ 242 w 541" name="T42"/>
              <a:gd fmla="*/ 133 h 540" name="T43"/>
              <a:gd fmla="*/ 293 w 541" name="T44"/>
              <a:gd fmla="*/ 133 h 540" name="T45"/>
              <a:gd fmla="*/ 350 w 541" name="T46"/>
              <a:gd fmla="*/ 82 h 540" name="T47"/>
              <a:gd fmla="*/ 350 w 541" name="T48"/>
              <a:gd fmla="*/ 72 h 540" name="T49"/>
              <a:gd fmla="*/ 483 w 541" name="T50"/>
              <a:gd fmla="*/ 272 h 540" name="T51"/>
              <a:gd fmla="*/ 427 w 541" name="T52"/>
              <a:gd fmla="*/ 416 h 540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540" w="541">
                <a:moveTo>
                  <a:pt x="267" y="0"/>
                </a:moveTo>
                <a:cubicBezTo>
                  <a:pt x="118" y="0"/>
                  <a:pt x="0" y="126"/>
                  <a:pt x="0" y="272"/>
                </a:cubicBezTo>
                <a:cubicBezTo>
                  <a:pt x="0" y="418"/>
                  <a:pt x="118" y="539"/>
                  <a:pt x="267" y="539"/>
                </a:cubicBezTo>
                <a:cubicBezTo>
                  <a:pt x="417" y="539"/>
                  <a:pt x="540" y="418"/>
                  <a:pt x="540" y="272"/>
                </a:cubicBezTo>
                <a:cubicBezTo>
                  <a:pt x="540" y="126"/>
                  <a:pt x="417" y="0"/>
                  <a:pt x="267" y="0"/>
                </a:cubicBezTo>
                <a:close/>
                <a:moveTo>
                  <a:pt x="242" y="483"/>
                </a:moveTo>
                <a:cubicBezTo>
                  <a:pt x="139" y="467"/>
                  <a:pt x="52" y="375"/>
                  <a:pt x="52" y="272"/>
                </a:cubicBezTo>
                <a:cubicBezTo>
                  <a:pt x="52" y="251"/>
                  <a:pt x="57" y="236"/>
                  <a:pt x="57" y="221"/>
                </a:cubicBezTo>
                <a:lnTo>
                  <a:pt x="190" y="349"/>
                </a:lnTo>
                <a:lnTo>
                  <a:pt x="190" y="375"/>
                </a:lnTo>
                <a:cubicBezTo>
                  <a:pt x="190" y="406"/>
                  <a:pt x="211" y="431"/>
                  <a:pt x="242" y="431"/>
                </a:cubicBezTo>
                <a:lnTo>
                  <a:pt x="242" y="483"/>
                </a:lnTo>
                <a:close/>
                <a:moveTo>
                  <a:pt x="427" y="416"/>
                </a:moveTo>
                <a:cubicBezTo>
                  <a:pt x="422" y="395"/>
                  <a:pt x="401" y="375"/>
                  <a:pt x="375" y="375"/>
                </a:cubicBezTo>
                <a:lnTo>
                  <a:pt x="350" y="375"/>
                </a:lnTo>
                <a:lnTo>
                  <a:pt x="350" y="298"/>
                </a:lnTo>
                <a:cubicBezTo>
                  <a:pt x="350" y="282"/>
                  <a:pt x="339" y="272"/>
                  <a:pt x="324" y="272"/>
                </a:cubicBezTo>
                <a:lnTo>
                  <a:pt x="160" y="272"/>
                </a:lnTo>
                <a:lnTo>
                  <a:pt x="160" y="215"/>
                </a:lnTo>
                <a:lnTo>
                  <a:pt x="216" y="215"/>
                </a:lnTo>
                <a:cubicBezTo>
                  <a:pt x="232" y="215"/>
                  <a:pt x="242" y="205"/>
                  <a:pt x="242" y="190"/>
                </a:cubicBezTo>
                <a:lnTo>
                  <a:pt x="242" y="133"/>
                </a:lnTo>
                <a:lnTo>
                  <a:pt x="293" y="133"/>
                </a:lnTo>
                <a:cubicBezTo>
                  <a:pt x="324" y="133"/>
                  <a:pt x="350" y="113"/>
                  <a:pt x="350" y="82"/>
                </a:cubicBezTo>
                <a:lnTo>
                  <a:pt x="350" y="72"/>
                </a:lnTo>
                <a:cubicBezTo>
                  <a:pt x="427" y="102"/>
                  <a:pt x="483" y="179"/>
                  <a:pt x="483" y="272"/>
                </a:cubicBezTo>
                <a:cubicBezTo>
                  <a:pt x="483" y="329"/>
                  <a:pt x="463" y="375"/>
                  <a:pt x="427" y="416"/>
                </a:cubicBezTo>
                <a:close/>
              </a:path>
            </a:pathLst>
          </a:custGeom>
          <a:solidFill>
            <a:srgbClr val="534C49"/>
          </a:solidFill>
          <a:ln>
            <a:noFill/>
          </a:ln>
          <a:effectLst/>
        </p:spPr>
        <p:txBody>
          <a:bodyPr anchor="ctr" wrap="none"/>
          <a:lstStyle/>
          <a:p>
            <a:endParaRPr lang="en-US"/>
          </a:p>
        </p:txBody>
      </p:sp>
      <p:sp>
        <p:nvSpPr>
          <p:cNvPr id="27" name="Freeform 38"/>
          <p:cNvSpPr>
            <a:spLocks noChangeArrowheads="1"/>
          </p:cNvSpPr>
          <p:nvPr/>
        </p:nvSpPr>
        <p:spPr bwMode="auto">
          <a:xfrm flipH="1">
            <a:off x="1127125" y="885928"/>
            <a:ext cx="311635" cy="342797"/>
          </a:xfrm>
          <a:custGeom>
            <a:gdLst>
              <a:gd fmla="*/ 406 w 484" name="T0"/>
              <a:gd fmla="*/ 190 h 535" name="T1"/>
              <a:gd fmla="*/ 350 w 484" name="T2"/>
              <a:gd fmla="*/ 210 h 535" name="T3"/>
              <a:gd fmla="*/ 160 w 484" name="T4"/>
              <a:gd fmla="*/ 102 h 535" name="T5"/>
              <a:gd fmla="*/ 165 w 484" name="T6"/>
              <a:gd fmla="*/ 82 h 535" name="T7"/>
              <a:gd fmla="*/ 82 w 484" name="T8"/>
              <a:gd fmla="*/ 0 h 535" name="T9"/>
              <a:gd fmla="*/ 0 w 484" name="T10"/>
              <a:gd fmla="*/ 82 h 535" name="T11"/>
              <a:gd fmla="*/ 82 w 484" name="T12"/>
              <a:gd fmla="*/ 164 h 535" name="T13"/>
              <a:gd fmla="*/ 134 w 484" name="T14"/>
              <a:gd fmla="*/ 138 h 535" name="T15"/>
              <a:gd fmla="*/ 329 w 484" name="T16"/>
              <a:gd fmla="*/ 251 h 535" name="T17"/>
              <a:gd fmla="*/ 324 w 484" name="T18"/>
              <a:gd fmla="*/ 272 h 535" name="T19"/>
              <a:gd fmla="*/ 329 w 484" name="T20"/>
              <a:gd fmla="*/ 287 h 535" name="T21"/>
              <a:gd fmla="*/ 134 w 484" name="T22"/>
              <a:gd fmla="*/ 400 h 535" name="T23"/>
              <a:gd fmla="*/ 82 w 484" name="T24"/>
              <a:gd fmla="*/ 380 h 535" name="T25"/>
              <a:gd fmla="*/ 5 w 484" name="T26"/>
              <a:gd fmla="*/ 457 h 535" name="T27"/>
              <a:gd fmla="*/ 82 w 484" name="T28"/>
              <a:gd fmla="*/ 534 h 535" name="T29"/>
              <a:gd fmla="*/ 160 w 484" name="T30"/>
              <a:gd fmla="*/ 457 h 535" name="T31"/>
              <a:gd fmla="*/ 160 w 484" name="T32"/>
              <a:gd fmla="*/ 436 h 535" name="T33"/>
              <a:gd fmla="*/ 350 w 484" name="T34"/>
              <a:gd fmla="*/ 329 h 535" name="T35"/>
              <a:gd fmla="*/ 401 w 484" name="T36"/>
              <a:gd fmla="*/ 349 h 535" name="T37"/>
              <a:gd fmla="*/ 483 w 484" name="T38"/>
              <a:gd fmla="*/ 267 h 535" name="T39"/>
              <a:gd fmla="*/ 406 w 484" name="T40"/>
              <a:gd fmla="*/ 190 h 535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535" w="483">
                <a:moveTo>
                  <a:pt x="406" y="190"/>
                </a:moveTo>
                <a:cubicBezTo>
                  <a:pt x="386" y="190"/>
                  <a:pt x="365" y="195"/>
                  <a:pt x="350" y="210"/>
                </a:cubicBezTo>
                <a:lnTo>
                  <a:pt x="160" y="102"/>
                </a:lnTo>
                <a:cubicBezTo>
                  <a:pt x="165" y="97"/>
                  <a:pt x="165" y="87"/>
                  <a:pt x="165" y="82"/>
                </a:cubicBezTo>
                <a:cubicBezTo>
                  <a:pt x="165" y="36"/>
                  <a:pt x="129" y="0"/>
                  <a:pt x="82" y="0"/>
                </a:cubicBezTo>
                <a:cubicBezTo>
                  <a:pt x="36" y="0"/>
                  <a:pt x="0" y="36"/>
                  <a:pt x="0" y="82"/>
                </a:cubicBezTo>
                <a:cubicBezTo>
                  <a:pt x="0" y="128"/>
                  <a:pt x="36" y="164"/>
                  <a:pt x="82" y="164"/>
                </a:cubicBezTo>
                <a:cubicBezTo>
                  <a:pt x="103" y="164"/>
                  <a:pt x="124" y="154"/>
                  <a:pt x="134" y="138"/>
                </a:cubicBezTo>
                <a:lnTo>
                  <a:pt x="329" y="251"/>
                </a:lnTo>
                <a:cubicBezTo>
                  <a:pt x="324" y="257"/>
                  <a:pt x="324" y="264"/>
                  <a:pt x="324" y="272"/>
                </a:cubicBezTo>
                <a:cubicBezTo>
                  <a:pt x="324" y="280"/>
                  <a:pt x="324" y="282"/>
                  <a:pt x="329" y="287"/>
                </a:cubicBezTo>
                <a:lnTo>
                  <a:pt x="134" y="400"/>
                </a:lnTo>
                <a:cubicBezTo>
                  <a:pt x="124" y="390"/>
                  <a:pt x="103" y="380"/>
                  <a:pt x="82" y="380"/>
                </a:cubicBezTo>
                <a:cubicBezTo>
                  <a:pt x="41" y="380"/>
                  <a:pt x="5" y="413"/>
                  <a:pt x="5" y="457"/>
                </a:cubicBezTo>
                <a:cubicBezTo>
                  <a:pt x="5" y="501"/>
                  <a:pt x="41" y="534"/>
                  <a:pt x="82" y="534"/>
                </a:cubicBezTo>
                <a:cubicBezTo>
                  <a:pt x="124" y="534"/>
                  <a:pt x="160" y="503"/>
                  <a:pt x="160" y="457"/>
                </a:cubicBezTo>
                <a:cubicBezTo>
                  <a:pt x="160" y="452"/>
                  <a:pt x="160" y="447"/>
                  <a:pt x="160" y="436"/>
                </a:cubicBezTo>
                <a:lnTo>
                  <a:pt x="350" y="329"/>
                </a:lnTo>
                <a:cubicBezTo>
                  <a:pt x="360" y="339"/>
                  <a:pt x="380" y="349"/>
                  <a:pt x="401" y="349"/>
                </a:cubicBezTo>
                <a:cubicBezTo>
                  <a:pt x="447" y="349"/>
                  <a:pt x="483" y="313"/>
                  <a:pt x="483" y="267"/>
                </a:cubicBezTo>
                <a:cubicBezTo>
                  <a:pt x="483" y="221"/>
                  <a:pt x="452" y="190"/>
                  <a:pt x="406" y="19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 wrap="none"/>
          <a:lstStyle/>
          <a:p>
            <a:endParaRPr lang="en-US"/>
          </a:p>
        </p:txBody>
      </p:sp>
    </p:spTree>
    <p:extLst>
      <p:ext uri="{BB962C8B-B14F-4D97-AF65-F5344CB8AC3E}">
        <p14:creationId val="2395464664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36575" y="0"/>
            <a:ext cx="6132576" cy="6858000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 rot="5400000">
            <a:off x="2664318" y="-2669683"/>
            <a:ext cx="6863365" cy="12192000"/>
          </a:xfrm>
          <a:custGeom>
            <a:gdLst>
              <a:gd fmla="*/ 6858000 w 6863365" name="connsiteX0"/>
              <a:gd fmla="*/ 12192000 h 12192000" name="connsiteY0"/>
              <a:gd fmla="*/ 6858000 w 6863365" name="connsiteX1"/>
              <a:gd fmla="*/ 12190476 h 12192000" name="connsiteY1"/>
              <a:gd fmla="*/ 18771 w 6863365" name="connsiteX2"/>
              <a:gd fmla="*/ 12190476 h 12192000" name="connsiteY2"/>
              <a:gd fmla="*/ 3441068 w 6863365" name="connsiteX3"/>
              <a:gd fmla="*/ 6289964 h 12192000" name="connsiteY3"/>
              <a:gd fmla="*/ 6858000 w 6863365" name="connsiteX4"/>
              <a:gd fmla="*/ 12181226 h 12192000" name="connsiteY4"/>
              <a:gd fmla="*/ 6858000 w 6863365" name="connsiteX5"/>
              <a:gd fmla="*/ 0 h 12192000" name="connsiteY5"/>
              <a:gd fmla="*/ 0 w 6863365" name="connsiteX6"/>
              <a:gd fmla="*/ 0 h 12192000" name="connsiteY6"/>
              <a:gd fmla="*/ 0 w 6863365" name="connsiteX7"/>
              <a:gd fmla="*/ 12192000 h 12192000" name="connsiteY7"/>
              <a:gd fmla="*/ 6863365 w 6863365" name="connsiteX8"/>
              <a:gd fmla="*/ 12190476 h 12192000" name="connsiteY8"/>
              <a:gd fmla="*/ 6858000 w 6863365" name="connsiteX9"/>
              <a:gd fmla="*/ 12181226 h 12192000" name="connsiteY9"/>
              <a:gd fmla="*/ 6858000 w 6863365" name="connsiteX10"/>
              <a:gd fmla="*/ 12190476 h 1219200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2192000" w="6863365">
                <a:moveTo>
                  <a:pt x="6858000" y="12192000"/>
                </a:moveTo>
                <a:lnTo>
                  <a:pt x="6858000" y="12190476"/>
                </a:lnTo>
                <a:lnTo>
                  <a:pt x="18771" y="12190476"/>
                </a:lnTo>
                <a:lnTo>
                  <a:pt x="3441068" y="6289964"/>
                </a:lnTo>
                <a:lnTo>
                  <a:pt x="6858000" y="12181226"/>
                </a:ln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  <a:moveTo>
                  <a:pt x="6863365" y="12190476"/>
                </a:moveTo>
                <a:lnTo>
                  <a:pt x="6858000" y="12181226"/>
                </a:lnTo>
                <a:lnTo>
                  <a:pt x="6858000" y="12190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7535864" y="2663601"/>
            <a:ext cx="1198880" cy="396240"/>
          </a:xfrm>
          <a:prstGeom prst="rect">
            <a:avLst/>
          </a:prstGeom>
          <a:solidFill>
            <a:srgbClr val="D1AA73"/>
          </a:solidFill>
          <a:ln w="19050">
            <a:noFill/>
          </a:ln>
          <a:effectLst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业绩回顾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34658" y="3137669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200">
                <a:solidFill>
                  <a:srgbClr val="534C49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请输入此部分标题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535863" y="3796404"/>
            <a:ext cx="3240000" cy="1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8"/>
          <p:cNvSpPr/>
          <p:nvPr/>
        </p:nvSpPr>
        <p:spPr>
          <a:xfrm flipH="1" rot="5400000">
            <a:off x="5712264" y="3863245"/>
            <a:ext cx="447195" cy="385513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7451084" y="3906363"/>
            <a:ext cx="1735504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cap="all" lang="en-US" smtClean="0" sz="1200">
                <a:solidFill>
                  <a:srgbClr val="534C49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DESIGN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813935" y="6475361"/>
            <a:ext cx="2564130" cy="213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cap="all" lang="en-US" sz="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-237068"/>
            <a:ext cx="12192002" cy="25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等腰三角形 10"/>
          <p:cNvSpPr/>
          <p:nvPr/>
        </p:nvSpPr>
        <p:spPr>
          <a:xfrm flipH="1" rot="5400000">
            <a:off x="-508617" y="466676"/>
            <a:ext cx="6844594" cy="5900512"/>
          </a:xfrm>
          <a:prstGeom prst="triangle">
            <a:avLst/>
          </a:prstGeom>
          <a:noFill/>
          <a:ln w="57150"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 flipH="1" rot="5400000">
            <a:off x="5094590" y="2304591"/>
            <a:ext cx="1297029" cy="1118128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657012911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0" y="1541775"/>
            <a:ext cx="12192000" cy="3600000"/>
          </a:xfrm>
          <a:prstGeom prst="rect">
            <a:avLst/>
          </a:prstGeom>
          <a:solidFill>
            <a:srgbClr val="534C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圆角矩形 10"/>
          <p:cNvSpPr/>
          <p:nvPr/>
        </p:nvSpPr>
        <p:spPr>
          <a:xfrm rot="2700000">
            <a:off x="9480802" y="2580212"/>
            <a:ext cx="1440000" cy="1440000"/>
          </a:xfrm>
          <a:prstGeom prst="roundRect">
            <a:avLst>
              <a:gd fmla="val 22991" name="adj"/>
            </a:avLst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圆角矩形 11"/>
          <p:cNvSpPr/>
          <p:nvPr/>
        </p:nvSpPr>
        <p:spPr>
          <a:xfrm rot="2700000">
            <a:off x="6777225" y="2580210"/>
            <a:ext cx="1440000" cy="1440000"/>
          </a:xfrm>
          <a:prstGeom prst="roundRect">
            <a:avLst>
              <a:gd fmla="val 22991" name="adj"/>
            </a:avLst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圆角矩形 12"/>
          <p:cNvSpPr/>
          <p:nvPr/>
        </p:nvSpPr>
        <p:spPr>
          <a:xfrm rot="2700000">
            <a:off x="1370073" y="2580210"/>
            <a:ext cx="1440000" cy="1440000"/>
          </a:xfrm>
          <a:prstGeom prst="roundRect">
            <a:avLst>
              <a:gd fmla="val 22991" name="adj"/>
            </a:avLst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圆角矩形 13"/>
          <p:cNvSpPr/>
          <p:nvPr/>
        </p:nvSpPr>
        <p:spPr>
          <a:xfrm rot="2700000">
            <a:off x="4073650" y="2580211"/>
            <a:ext cx="1440000" cy="1440000"/>
          </a:xfrm>
          <a:prstGeom prst="roundRect">
            <a:avLst>
              <a:gd fmla="val 22991" name="adj"/>
            </a:avLst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1164735" y="5482929"/>
            <a:ext cx="9983961" cy="6949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1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。在经过自己不懈的努力后可以领略到别人看不到的景色，只有勇于追求，坚持不懈，这样的人生才是真正美好的人生。在经过自己不懈的努力后可以领略到别人看不到的景色，只有勇于追求，坚持不懈，这样的人生才是真正美好的人生。在经过自己不懈的努力后可以领略到别人看不到的景色，只有勇于追求，坚持不懈，这样的人生才是真正美好的人生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64735" y="5086121"/>
            <a:ext cx="4972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u="sng">
                <a:solidFill>
                  <a:srgbClr val="534C49"/>
                </a:solidFill>
              </a:rPr>
              <a:t>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78726" y="3026346"/>
            <a:ext cx="122269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15,562$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388677" y="3026740"/>
            <a:ext cx="8099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185$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66059" y="3022536"/>
            <a:ext cx="86233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650$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48192" y="3022535"/>
            <a:ext cx="110521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2,386$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75589" y="3482923"/>
            <a:ext cx="628968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NO .1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464083" y="3447980"/>
            <a:ext cx="65913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NO .2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167660" y="3482923"/>
            <a:ext cx="65913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NO .3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869648" y="3482923"/>
            <a:ext cx="66230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NO .4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988568" y="556012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请输入此部分标题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496569" y="684971"/>
            <a:ext cx="1198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u="sng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                </a:t>
            </a:r>
          </a:p>
        </p:txBody>
      </p:sp>
    </p:spTree>
    <p:extLst>
      <p:ext uri="{BB962C8B-B14F-4D97-AF65-F5344CB8AC3E}">
        <p14:creationId val="283712699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1524" y="1694423"/>
            <a:ext cx="12192000" cy="5235766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val="579176059"/>
              </p:ext>
            </p:extLst>
          </p:nvPr>
        </p:nvGraphicFramePr>
        <p:xfrm>
          <a:off x="-243840" y="1898003"/>
          <a:ext cx="7494137" cy="499609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043420" y="2595816"/>
            <a:ext cx="1402080" cy="335280"/>
          </a:xfrm>
          <a:prstGeom prst="roundRect">
            <a:avLst/>
          </a:prstGeom>
          <a:solidFill>
            <a:schemeClr val="bg1"/>
          </a:solidFill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43420" y="4259762"/>
            <a:ext cx="1402080" cy="335280"/>
          </a:xfrm>
          <a:prstGeom prst="roundRect">
            <a:avLst/>
          </a:prstGeom>
          <a:solidFill>
            <a:schemeClr val="bg1"/>
          </a:solidFill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45751" y="3049071"/>
            <a:ext cx="4425013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。在经过自己不懈的努力后可以领略到别人看不到的景色，只有勇于追求，坚持不懈，这样的人生才是真正美好的人生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45754" y="4717619"/>
            <a:ext cx="4425012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。在经过自己不懈的努力后可以领略到别人看不到的景色，只有勇于追求，坚持不懈，这样的人生才是真正美好的人生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988568" y="556012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请输入此部分标题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96569" y="684971"/>
            <a:ext cx="1198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u="sng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             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13935" y="6475361"/>
            <a:ext cx="2564130" cy="213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cap="all" lang="en-US" sz="8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</p:spTree>
    <p:extLst>
      <p:ext uri="{BB962C8B-B14F-4D97-AF65-F5344CB8AC3E}">
        <p14:creationId val="2867045854"/>
      </p:ext>
    </p:extLst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1235075" y="5332864"/>
            <a:ext cx="168783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n"/>
            </a:pPr>
            <a:r>
              <a:rPr altLang="en-US" lang="zh-CN" smtClean="0" sz="16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-1525" y="0"/>
            <a:ext cx="12192000" cy="5235766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val="594210929"/>
              </p:ext>
            </p:extLst>
          </p:nvPr>
        </p:nvGraphicFramePr>
        <p:xfrm>
          <a:off x="1062953" y="380440"/>
          <a:ext cx="10063043" cy="457484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248137" y="5722350"/>
            <a:ext cx="9829801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在经过自己不懈的努力后可以领略到别人看不到的景色，只有勇于追求，坚持不懈，这样的人生才是真正美好的人生只有勇于追求，坚持不懈，这样的人生才是真正美好的人生。</a:t>
            </a:r>
          </a:p>
        </p:txBody>
      </p:sp>
    </p:spTree>
    <p:extLst>
      <p:ext uri="{BB962C8B-B14F-4D97-AF65-F5344CB8AC3E}">
        <p14:creationId val="408845238"/>
      </p:ext>
    </p:extLst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矩形 22"/>
          <p:cNvSpPr/>
          <p:nvPr/>
        </p:nvSpPr>
        <p:spPr>
          <a:xfrm>
            <a:off x="-1525" y="0"/>
            <a:ext cx="12192000" cy="352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val="1957296571"/>
              </p:ext>
            </p:extLst>
          </p:nvPr>
        </p:nvGraphicFramePr>
        <p:xfrm>
          <a:off x="1221084" y="897548"/>
          <a:ext cx="2592733" cy="218119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1" name="图表 10"/>
          <p:cNvGraphicFramePr/>
          <p:nvPr>
            <p:extLst>
              <p:ext uri="{D42A27DB-BD31-4B8C-83A1-F6EECF244321}">
                <p14:modId val="78726967"/>
              </p:ext>
            </p:extLst>
          </p:nvPr>
        </p:nvGraphicFramePr>
        <p:xfrm>
          <a:off x="4815712" y="897548"/>
          <a:ext cx="2592733" cy="218119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val="1206433399"/>
              </p:ext>
            </p:extLst>
          </p:nvPr>
        </p:nvGraphicFramePr>
        <p:xfrm>
          <a:off x="8448440" y="897548"/>
          <a:ext cx="2592733" cy="218119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694921" y="1693530"/>
            <a:ext cx="16129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EBD79A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100%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08599" y="1693531"/>
            <a:ext cx="16129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EBD79A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80%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934308" y="1693529"/>
            <a:ext cx="16129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EBD79A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60%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194031" y="4017394"/>
            <a:ext cx="614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2013</a:t>
            </a:r>
          </a:p>
        </p:txBody>
      </p:sp>
      <p:sp>
        <p:nvSpPr>
          <p:cNvPr id="16" name="等腰三角形 15"/>
          <p:cNvSpPr/>
          <p:nvPr/>
        </p:nvSpPr>
        <p:spPr>
          <a:xfrm flipV="1">
            <a:off x="2396800" y="3524729"/>
            <a:ext cx="241300" cy="208017"/>
          </a:xfrm>
          <a:prstGeom prst="triangl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35047" y="1535916"/>
            <a:ext cx="18000" cy="900000"/>
          </a:xfrm>
          <a:prstGeom prst="rect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7918904" y="1535916"/>
            <a:ext cx="18000" cy="900000"/>
          </a:xfrm>
          <a:prstGeom prst="rect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1206926" y="4703678"/>
            <a:ext cx="2588888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mtClean="0" sz="11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在经过自己不懈的努力后可以领略到别人看不到的景色，只有勇于追求，坚持不懈，这样的人生才是真正美好的人生。</a:t>
            </a:r>
          </a:p>
        </p:txBody>
      </p:sp>
      <p:sp>
        <p:nvSpPr>
          <p:cNvPr id="26" name="等腰三角形 25"/>
          <p:cNvSpPr/>
          <p:nvPr/>
        </p:nvSpPr>
        <p:spPr>
          <a:xfrm flipV="1">
            <a:off x="5991428" y="3522794"/>
            <a:ext cx="241300" cy="208017"/>
          </a:xfrm>
          <a:prstGeom prst="triangl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等腰三角形 26"/>
          <p:cNvSpPr/>
          <p:nvPr/>
        </p:nvSpPr>
        <p:spPr>
          <a:xfrm flipV="1">
            <a:off x="9620109" y="3522793"/>
            <a:ext cx="241300" cy="208017"/>
          </a:xfrm>
          <a:prstGeom prst="triangl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430417" y="4017394"/>
            <a:ext cx="62068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2015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784133" y="4017394"/>
            <a:ext cx="62068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2014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800030" y="4703677"/>
            <a:ext cx="2588888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mtClean="0" sz="11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452286" y="4703677"/>
            <a:ext cx="2588888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mtClean="0" sz="11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00030" y="5609175"/>
            <a:ext cx="2588888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mtClean="0" sz="11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06926" y="5609175"/>
            <a:ext cx="2588888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mtClean="0" sz="11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只有勇于追求，坚持不懈，这样的人生才是真正美好的人生。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452286" y="5609641"/>
            <a:ext cx="2588888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20000"/>
              </a:lnSpc>
              <a:buFont charset="2" panose="05000000000000000000" pitchFamily="2" typeface="Wingdings"/>
              <a:buChar char="l"/>
            </a:pPr>
            <a:r>
              <a:rPr altLang="en-US" lang="zh-CN" smtClean="0" sz="11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只有勇于追求，坚持不懈，这样的人生才是真正美好的人生。</a:t>
            </a:r>
          </a:p>
        </p:txBody>
      </p:sp>
    </p:spTree>
    <p:extLst>
      <p:ext uri="{BB962C8B-B14F-4D97-AF65-F5344CB8AC3E}">
        <p14:creationId val="3311828528"/>
      </p:ext>
    </p:extLst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9146"/>
            <a:ext cx="6134160" cy="6858000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 rot="5400000">
            <a:off x="2664318" y="-2669683"/>
            <a:ext cx="6863365" cy="12192000"/>
          </a:xfrm>
          <a:custGeom>
            <a:gdLst>
              <a:gd fmla="*/ 6858000 w 6863365" name="connsiteX0"/>
              <a:gd fmla="*/ 12192000 h 12192000" name="connsiteY0"/>
              <a:gd fmla="*/ 6858000 w 6863365" name="connsiteX1"/>
              <a:gd fmla="*/ 12190476 h 12192000" name="connsiteY1"/>
              <a:gd fmla="*/ 18771 w 6863365" name="connsiteX2"/>
              <a:gd fmla="*/ 12190476 h 12192000" name="connsiteY2"/>
              <a:gd fmla="*/ 3441068 w 6863365" name="connsiteX3"/>
              <a:gd fmla="*/ 6289964 h 12192000" name="connsiteY3"/>
              <a:gd fmla="*/ 6858000 w 6863365" name="connsiteX4"/>
              <a:gd fmla="*/ 12181226 h 12192000" name="connsiteY4"/>
              <a:gd fmla="*/ 6858000 w 6863365" name="connsiteX5"/>
              <a:gd fmla="*/ 0 h 12192000" name="connsiteY5"/>
              <a:gd fmla="*/ 0 w 6863365" name="connsiteX6"/>
              <a:gd fmla="*/ 0 h 12192000" name="connsiteY6"/>
              <a:gd fmla="*/ 0 w 6863365" name="connsiteX7"/>
              <a:gd fmla="*/ 12192000 h 12192000" name="connsiteY7"/>
              <a:gd fmla="*/ 6863365 w 6863365" name="connsiteX8"/>
              <a:gd fmla="*/ 12190476 h 12192000" name="connsiteY8"/>
              <a:gd fmla="*/ 6858000 w 6863365" name="connsiteX9"/>
              <a:gd fmla="*/ 12181226 h 12192000" name="connsiteY9"/>
              <a:gd fmla="*/ 6858000 w 6863365" name="connsiteX10"/>
              <a:gd fmla="*/ 12190476 h 1219200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2192000" w="6863365">
                <a:moveTo>
                  <a:pt x="6858000" y="12192000"/>
                </a:moveTo>
                <a:lnTo>
                  <a:pt x="6858000" y="12190476"/>
                </a:lnTo>
                <a:lnTo>
                  <a:pt x="18771" y="12190476"/>
                </a:lnTo>
                <a:lnTo>
                  <a:pt x="3441068" y="6289964"/>
                </a:lnTo>
                <a:lnTo>
                  <a:pt x="6858000" y="12181226"/>
                </a:ln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  <a:moveTo>
                  <a:pt x="6863365" y="12190476"/>
                </a:moveTo>
                <a:lnTo>
                  <a:pt x="6858000" y="12181226"/>
                </a:lnTo>
                <a:lnTo>
                  <a:pt x="6858000" y="12190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7535864" y="2663601"/>
            <a:ext cx="1198880" cy="396240"/>
          </a:xfrm>
          <a:prstGeom prst="rect">
            <a:avLst/>
          </a:prstGeom>
          <a:solidFill>
            <a:srgbClr val="D1AA73"/>
          </a:solidFill>
          <a:ln w="19050">
            <a:noFill/>
          </a:ln>
          <a:effectLst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发展规划</a:t>
            </a:r>
          </a:p>
        </p:txBody>
      </p:sp>
      <p:sp>
        <p:nvSpPr>
          <p:cNvPr id="9" name="等腰三角形 8"/>
          <p:cNvSpPr/>
          <p:nvPr/>
        </p:nvSpPr>
        <p:spPr>
          <a:xfrm flipH="1" rot="5400000">
            <a:off x="5712264" y="3863245"/>
            <a:ext cx="447195" cy="385513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7451084" y="3906363"/>
            <a:ext cx="1735504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cap="all" lang="en-US" smtClean="0" sz="1200">
                <a:solidFill>
                  <a:srgbClr val="534C49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DESIGN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34658" y="3137669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200">
                <a:solidFill>
                  <a:srgbClr val="534C49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请输入此部分标题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7535863" y="3796404"/>
            <a:ext cx="3240000" cy="1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4813935" y="6475361"/>
            <a:ext cx="2564130" cy="213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cap="all" lang="en-US" sz="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-237068"/>
            <a:ext cx="12192002" cy="25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等腰三角形 10"/>
          <p:cNvSpPr/>
          <p:nvPr/>
        </p:nvSpPr>
        <p:spPr>
          <a:xfrm flipH="1" rot="5400000">
            <a:off x="-508617" y="466676"/>
            <a:ext cx="6844594" cy="5900512"/>
          </a:xfrm>
          <a:prstGeom prst="triangle">
            <a:avLst/>
          </a:prstGeom>
          <a:noFill/>
          <a:ln w="57150"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 flipH="1" rot="5400000">
            <a:off x="5094590" y="2304591"/>
            <a:ext cx="1297029" cy="1118128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41518891"/>
      </p:ext>
    </p:extLst>
  </p:cSld>
  <p:clrMapOvr>
    <a:masterClrMapping/>
  </p:clrMapOvr>
  <mc:AlternateContent>
    <mc:Choice Requires="p14">
      <p:transition p14:dur="1250" spd="slow">
        <p14:flip dir="l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1AA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l="-2"/>
          <a:stretch>
            <a:fillRect/>
          </a:stretch>
        </p:blipFill>
        <p:spPr>
          <a:xfrm>
            <a:off x="1138254" y="1028196"/>
            <a:ext cx="6304714" cy="480160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72000" y="1269000"/>
            <a:ext cx="6120000" cy="43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6684136" y="1734220"/>
            <a:ext cx="5000648" cy="338955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6558136" y="2090822"/>
            <a:ext cx="252000" cy="28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1</a:t>
            </a:r>
          </a:p>
        </p:txBody>
      </p:sp>
      <p:sp>
        <p:nvSpPr>
          <p:cNvPr id="6" name="矩形 5"/>
          <p:cNvSpPr/>
          <p:nvPr/>
        </p:nvSpPr>
        <p:spPr>
          <a:xfrm>
            <a:off x="6558136" y="3076544"/>
            <a:ext cx="252000" cy="28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2</a:t>
            </a:r>
          </a:p>
        </p:txBody>
      </p:sp>
      <p:sp>
        <p:nvSpPr>
          <p:cNvPr id="7" name="矩形 6"/>
          <p:cNvSpPr/>
          <p:nvPr/>
        </p:nvSpPr>
        <p:spPr>
          <a:xfrm>
            <a:off x="6558136" y="4062266"/>
            <a:ext cx="252000" cy="28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2982" y="2065545"/>
            <a:ext cx="1402080" cy="335280"/>
          </a:xfrm>
          <a:prstGeom prst="rect">
            <a:avLst/>
          </a:prstGeom>
          <a:solidFill>
            <a:schemeClr val="bg1"/>
          </a:solidFill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36136" y="2378822"/>
            <a:ext cx="4425012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2982" y="3076544"/>
            <a:ext cx="1402080" cy="335280"/>
          </a:xfrm>
          <a:prstGeom prst="rect">
            <a:avLst/>
          </a:prstGeom>
          <a:solidFill>
            <a:schemeClr val="bg1"/>
          </a:solidFill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36136" y="3389821"/>
            <a:ext cx="4425012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42982" y="4062266"/>
            <a:ext cx="1402080" cy="335280"/>
          </a:xfrm>
          <a:prstGeom prst="rect">
            <a:avLst/>
          </a:prstGeom>
          <a:solidFill>
            <a:schemeClr val="bg1"/>
          </a:solidFill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36136" y="4375543"/>
            <a:ext cx="4425012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1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在经过自己不懈的努力后可以领略到别人看不到的景色，只有勇于追求，坚持不懈，这样的人生才是真正美好的人生。</a:t>
            </a:r>
          </a:p>
        </p:txBody>
      </p:sp>
    </p:spTree>
    <p:extLst>
      <p:ext uri="{BB962C8B-B14F-4D97-AF65-F5344CB8AC3E}">
        <p14:creationId val="163995318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剪去单角的矩形 19"/>
          <p:cNvSpPr/>
          <p:nvPr/>
        </p:nvSpPr>
        <p:spPr>
          <a:xfrm flipV="1">
            <a:off x="696000" y="729000"/>
            <a:ext cx="10800000" cy="5400000"/>
          </a:xfrm>
          <a:prstGeom prst="snip1Rect">
            <a:avLst>
              <a:gd fmla="val 19900" name="adj"/>
            </a:avLst>
          </a:prstGeom>
          <a:solidFill>
            <a:srgbClr val="D1AA73"/>
          </a:solidFill>
          <a:ln w="28575">
            <a:solidFill>
              <a:srgbClr val="D1AA73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直角三角形 7"/>
          <p:cNvSpPr/>
          <p:nvPr/>
        </p:nvSpPr>
        <p:spPr>
          <a:xfrm flipH="1">
            <a:off x="10684188" y="5317187"/>
            <a:ext cx="835877" cy="835877"/>
          </a:xfrm>
          <a:prstGeom prst="rtTriangle">
            <a:avLst/>
          </a:prstGeom>
          <a:noFill/>
          <a:ln w="28575">
            <a:solidFill>
              <a:srgbClr val="D1AA73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任意多边形 12"/>
          <p:cNvSpPr/>
          <p:nvPr/>
        </p:nvSpPr>
        <p:spPr>
          <a:xfrm>
            <a:off x="6214206" y="3429000"/>
            <a:ext cx="1734552" cy="1499042"/>
          </a:xfrm>
          <a:custGeom>
            <a:gdLst>
              <a:gd fmla="*/ 0 w 675382" name="connsiteX0"/>
              <a:gd fmla="*/ 0 h 1286933" name="connsiteY0"/>
              <a:gd fmla="*/ 337691 w 675382" name="connsiteX1"/>
              <a:gd fmla="*/ 0 h 1286933" name="connsiteY1"/>
              <a:gd fmla="*/ 337691 w 675382" name="connsiteX2"/>
              <a:gd fmla="*/ 1286933 h 1286933" name="connsiteY2"/>
              <a:gd fmla="*/ 675382 w 675382" name="connsiteX3"/>
              <a:gd fmla="*/ 1286933 h 128693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86933" w="675382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607132" lIns="314057" numCol="1" rIns="314056" spcCol="1270" spcFirstLastPara="0" tIns="607132" vert="horz" wrap="square">
            <a:noAutofit/>
          </a:bodyPr>
          <a:lstStyle/>
          <a:p>
            <a:pPr algn="ctr" defTabSz="222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00"/>
          </a:p>
        </p:txBody>
      </p:sp>
      <p:sp>
        <p:nvSpPr>
          <p:cNvPr id="14" name="任意多边形 13"/>
          <p:cNvSpPr/>
          <p:nvPr/>
        </p:nvSpPr>
        <p:spPr>
          <a:xfrm>
            <a:off x="5899762" y="3379763"/>
            <a:ext cx="1157128" cy="98474"/>
          </a:xfrm>
          <a:custGeom>
            <a:gdLst>
              <a:gd fmla="*/ 0 w 675382" name="connsiteX0"/>
              <a:gd fmla="*/ 45720 h 91440" name="connsiteY0"/>
              <a:gd fmla="*/ 675382 w 675382" name="connsiteX1"/>
              <a:gd fmla="*/ 45720 h 9144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91440" w="675382">
                <a:moveTo>
                  <a:pt x="0" y="45720"/>
                </a:moveTo>
                <a:lnTo>
                  <a:pt x="675382" y="4572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28836" lIns="333507" numCol="1" rIns="333506" spcCol="1270" spcFirstLastPara="0" tIns="28835" vert="horz" wrap="square">
            <a:noAutofit/>
          </a:bodyPr>
          <a:lstStyle/>
          <a:p>
            <a:pPr algn="ctr" defTabSz="222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00"/>
          </a:p>
        </p:txBody>
      </p:sp>
      <p:sp>
        <p:nvSpPr>
          <p:cNvPr id="22" name="任意多边形 21"/>
          <p:cNvSpPr/>
          <p:nvPr/>
        </p:nvSpPr>
        <p:spPr>
          <a:xfrm>
            <a:off x="6194397" y="2924057"/>
            <a:ext cx="1774170" cy="504944"/>
          </a:xfrm>
          <a:custGeom>
            <a:gdLst>
              <a:gd fmla="*/ 0 w 675382" name="connsiteX0"/>
              <a:gd fmla="*/ 1286933 h 1286933" name="connsiteY0"/>
              <a:gd fmla="*/ 337691 w 675382" name="connsiteX1"/>
              <a:gd fmla="*/ 1286933 h 1286933" name="connsiteY1"/>
              <a:gd fmla="*/ 337691 w 675382" name="connsiteX2"/>
              <a:gd fmla="*/ 0 h 1286933" name="connsiteY2"/>
              <a:gd fmla="*/ 675382 w 675382" name="connsiteX3"/>
              <a:gd fmla="*/ 0 h 128693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86933" w="675382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607132" lIns="314057" numCol="1" rIns="314056" spcCol="1270" spcFirstLastPara="0" tIns="607132" vert="horz" wrap="square">
            <a:noAutofit/>
          </a:bodyPr>
          <a:lstStyle/>
          <a:p>
            <a:pPr algn="ctr" defTabSz="222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00"/>
          </a:p>
        </p:txBody>
      </p:sp>
      <p:sp>
        <p:nvSpPr>
          <p:cNvPr id="23" name="任意多边形 22"/>
          <p:cNvSpPr/>
          <p:nvPr/>
        </p:nvSpPr>
        <p:spPr>
          <a:xfrm>
            <a:off x="6212447" y="3428999"/>
            <a:ext cx="1736312" cy="514350"/>
          </a:xfrm>
          <a:custGeom>
            <a:gdLst>
              <a:gd fmla="*/ 0 w 675382" name="connsiteX0"/>
              <a:gd fmla="*/ 0 h 1286933" name="connsiteY0"/>
              <a:gd fmla="*/ 337691 w 675382" name="connsiteX1"/>
              <a:gd fmla="*/ 0 h 1286933" name="connsiteY1"/>
              <a:gd fmla="*/ 337691 w 675382" name="connsiteX2"/>
              <a:gd fmla="*/ 1286933 h 1286933" name="connsiteY2"/>
              <a:gd fmla="*/ 675382 w 675382" name="connsiteX3"/>
              <a:gd fmla="*/ 1286933 h 128693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86933" w="675382">
                <a:moveTo>
                  <a:pt x="0" y="0"/>
                </a:moveTo>
                <a:lnTo>
                  <a:pt x="337691" y="0"/>
                </a:lnTo>
                <a:lnTo>
                  <a:pt x="337691" y="1286933"/>
                </a:lnTo>
                <a:lnTo>
                  <a:pt x="675382" y="1286933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607132" lIns="314057" numCol="1" rIns="314056" spcCol="1270" spcFirstLastPara="0" tIns="607132" vert="horz" wrap="square">
            <a:noAutofit/>
          </a:bodyPr>
          <a:lstStyle/>
          <a:p>
            <a:pPr algn="ctr" defTabSz="222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00"/>
          </a:p>
        </p:txBody>
      </p:sp>
      <p:sp>
        <p:nvSpPr>
          <p:cNvPr id="10" name="文本框 9"/>
          <p:cNvSpPr txBox="1"/>
          <p:nvPr/>
        </p:nvSpPr>
        <p:spPr>
          <a:xfrm>
            <a:off x="7968568" y="2662892"/>
            <a:ext cx="1706880" cy="548640"/>
          </a:xfrm>
          <a:prstGeom prst="rect">
            <a:avLst/>
          </a:prstGeom>
          <a:solidFill>
            <a:srgbClr val="534C49"/>
          </a:solidFill>
          <a:ln w="19050">
            <a:noFill/>
          </a:ln>
          <a:effectLst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defRPr>
            </a:lvl1pPr>
          </a:lstStyle>
          <a:p>
            <a:r>
              <a:rPr altLang="en-US" lang="zh-CN" smtClean="0"/>
              <a:t>运营状况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48760" y="3650516"/>
            <a:ext cx="1706880" cy="548640"/>
          </a:xfrm>
          <a:prstGeom prst="rect">
            <a:avLst/>
          </a:prstGeom>
          <a:solidFill>
            <a:srgbClr val="534C49"/>
          </a:solidFill>
          <a:ln w="19050">
            <a:noFill/>
          </a:ln>
          <a:effectLst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defRPr>
            </a:lvl1pPr>
          </a:lstStyle>
          <a:p>
            <a:r>
              <a:rPr altLang="en-US" lang="zh-CN" smtClean="0"/>
              <a:t>业绩回顾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948757" y="4638140"/>
            <a:ext cx="1706880" cy="548640"/>
          </a:xfrm>
          <a:prstGeom prst="rect">
            <a:avLst/>
          </a:prstGeom>
          <a:solidFill>
            <a:srgbClr val="534C49"/>
          </a:solidFill>
          <a:ln w="19050">
            <a:noFill/>
          </a:ln>
          <a:effectLst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defRPr>
            </a:lvl1pPr>
          </a:lstStyle>
          <a:p>
            <a:r>
              <a:rPr altLang="en-US" lang="zh-CN" smtClean="0"/>
              <a:t>发展规划</a:t>
            </a:r>
          </a:p>
        </p:txBody>
      </p:sp>
      <p:sp>
        <p:nvSpPr>
          <p:cNvPr id="7" name="矩形 6"/>
          <p:cNvSpPr/>
          <p:nvPr/>
        </p:nvSpPr>
        <p:spPr>
          <a:xfrm>
            <a:off x="336000" y="1675268"/>
            <a:ext cx="5760000" cy="3516870"/>
          </a:xfrm>
          <a:prstGeom prst="rect">
            <a:avLst/>
          </a:prstGeom>
          <a:solidFill>
            <a:srgbClr val="534C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1794723" y="2514602"/>
            <a:ext cx="2842553" cy="1775788"/>
            <a:chOff x="1794723" y="2515487"/>
            <a:chExt cx="2842553" cy="1775788"/>
          </a:xfrm>
        </p:grpSpPr>
        <p:sp>
          <p:nvSpPr>
            <p:cNvPr id="2" name="文本框 1"/>
            <p:cNvSpPr txBox="1"/>
            <p:nvPr/>
          </p:nvSpPr>
          <p:spPr>
            <a:xfrm>
              <a:off x="2187934" y="3675723"/>
              <a:ext cx="2056130" cy="6096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3400">
                  <a:solidFill>
                    <a:schemeClr val="bg1"/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rPr>
                <a:t>CONTENT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94723" y="2515487"/>
              <a:ext cx="2842553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8000">
                  <a:solidFill>
                    <a:schemeClr val="bg1"/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rPr>
                <a:t>目录</a:t>
              </a:r>
            </a:p>
          </p:txBody>
        </p:sp>
      </p:grpSp>
      <p:sp>
        <p:nvSpPr>
          <p:cNvPr id="24" name="任意多边形 23"/>
          <p:cNvSpPr/>
          <p:nvPr/>
        </p:nvSpPr>
        <p:spPr>
          <a:xfrm>
            <a:off x="6194397" y="1941040"/>
            <a:ext cx="1774170" cy="1487864"/>
          </a:xfrm>
          <a:custGeom>
            <a:gdLst>
              <a:gd fmla="*/ 0 w 675382" name="connsiteX0"/>
              <a:gd fmla="*/ 1286933 h 1286933" name="connsiteY0"/>
              <a:gd fmla="*/ 337691 w 675382" name="connsiteX1"/>
              <a:gd fmla="*/ 1286933 h 1286933" name="connsiteY1"/>
              <a:gd fmla="*/ 337691 w 675382" name="connsiteX2"/>
              <a:gd fmla="*/ 0 h 1286933" name="connsiteY2"/>
              <a:gd fmla="*/ 675382 w 675382" name="connsiteX3"/>
              <a:gd fmla="*/ 0 h 128693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86933" w="675382">
                <a:moveTo>
                  <a:pt x="0" y="1286933"/>
                </a:moveTo>
                <a:lnTo>
                  <a:pt x="337691" y="1286933"/>
                </a:lnTo>
                <a:lnTo>
                  <a:pt x="337691" y="0"/>
                </a:lnTo>
                <a:lnTo>
                  <a:pt x="675382" y="0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b="0" g="0" r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607132" lIns="314057" numCol="1" rIns="314056" spcCol="1270" spcFirstLastPara="0" tIns="607132" vert="horz" wrap="square">
            <a:noAutofit/>
          </a:bodyPr>
          <a:lstStyle/>
          <a:p>
            <a:pPr algn="ctr" defTabSz="222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00"/>
          </a:p>
        </p:txBody>
      </p:sp>
      <p:sp>
        <p:nvSpPr>
          <p:cNvPr id="18" name="文本框 17"/>
          <p:cNvSpPr txBox="1"/>
          <p:nvPr/>
        </p:nvSpPr>
        <p:spPr>
          <a:xfrm>
            <a:off x="4813935" y="6475361"/>
            <a:ext cx="2564130" cy="213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cap="all" lang="en-US" sz="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968568" y="1675268"/>
            <a:ext cx="1706880" cy="548640"/>
          </a:xfrm>
          <a:prstGeom prst="rect">
            <a:avLst/>
          </a:prstGeom>
          <a:solidFill>
            <a:srgbClr val="534C49"/>
          </a:solidFill>
          <a:ln w="19050">
            <a:noFill/>
          </a:ln>
          <a:effectLst/>
        </p:spPr>
        <p:txBody>
          <a:bodyPr rtlCol="0" wrap="none">
            <a:spAutoFit/>
          </a:bodyPr>
          <a:lstStyle/>
          <a:p>
            <a:r>
              <a:rPr altLang="en-US" lang="zh-CN" smtClean="0" sz="30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关于公司</a:t>
            </a:r>
          </a:p>
        </p:txBody>
      </p:sp>
    </p:spTree>
    <p:extLst>
      <p:ext uri="{BB962C8B-B14F-4D97-AF65-F5344CB8AC3E}">
        <p14:creationId val="3520439046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0" y="1541775"/>
            <a:ext cx="12192000" cy="3516870"/>
          </a:xfrm>
          <a:prstGeom prst="rect">
            <a:avLst/>
          </a:prstGeom>
          <a:solidFill>
            <a:srgbClr val="534C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1589782"/>
            <a:ext cx="12192000" cy="3429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64735" y="5535478"/>
            <a:ext cx="9983961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1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。在经过自己不懈的努力后可以领略到别人看不到的景色，只有勇于追求，坚持不懈，这样的人生才是真正美好的人生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64735" y="5058645"/>
            <a:ext cx="180689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u="sng">
                <a:solidFill>
                  <a:srgbClr val="534C49"/>
                </a:solidFill>
              </a:rPr>
              <a:t>                               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1541775"/>
            <a:ext cx="3960000" cy="3516870"/>
          </a:xfrm>
          <a:prstGeom prst="rect">
            <a:avLst/>
          </a:prstGeom>
          <a:solidFill>
            <a:srgbClr val="D1AA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4988568" y="556012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请输入此部分标题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96569" y="684971"/>
            <a:ext cx="1198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u="sng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                </a:t>
            </a: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val="2458328759"/>
              </p:ext>
            </p:extLst>
          </p:nvPr>
        </p:nvGraphicFramePr>
        <p:xfrm>
          <a:off x="251290" y="1855091"/>
          <a:ext cx="3457420" cy="289023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val="2187956779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882901" y="3240155"/>
            <a:ext cx="377687" cy="377687"/>
          </a:xfrm>
          <a:prstGeom prst="ellips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4871969" y="3240156"/>
            <a:ext cx="377687" cy="377687"/>
          </a:xfrm>
          <a:prstGeom prst="ellips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6861037" y="3240156"/>
            <a:ext cx="377687" cy="377687"/>
          </a:xfrm>
          <a:prstGeom prst="ellips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8850105" y="3240156"/>
            <a:ext cx="377687" cy="377687"/>
          </a:xfrm>
          <a:prstGeom prst="ellips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8" name="直接连接符 17"/>
          <p:cNvCxnSpPr>
            <a:stCxn id="2" idx="6"/>
            <a:endCxn id="4" idx="2"/>
          </p:cNvCxnSpPr>
          <p:nvPr/>
        </p:nvCxnSpPr>
        <p:spPr>
          <a:xfrm>
            <a:off x="3260588" y="3428999"/>
            <a:ext cx="1611381" cy="1"/>
          </a:xfrm>
          <a:prstGeom prst="line">
            <a:avLst/>
          </a:prstGeom>
          <a:ln w="19050">
            <a:solidFill>
              <a:srgbClr val="534C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4" idx="6"/>
            <a:endCxn id="5" idx="2"/>
          </p:cNvCxnSpPr>
          <p:nvPr/>
        </p:nvCxnSpPr>
        <p:spPr>
          <a:xfrm>
            <a:off x="5249656" y="3429000"/>
            <a:ext cx="1611381" cy="0"/>
          </a:xfrm>
          <a:prstGeom prst="line">
            <a:avLst/>
          </a:prstGeom>
          <a:ln w="19050">
            <a:solidFill>
              <a:srgbClr val="534C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5" idx="6"/>
            <a:endCxn id="6" idx="2"/>
          </p:cNvCxnSpPr>
          <p:nvPr/>
        </p:nvCxnSpPr>
        <p:spPr>
          <a:xfrm>
            <a:off x="7238724" y="3429000"/>
            <a:ext cx="1611381" cy="0"/>
          </a:xfrm>
          <a:prstGeom prst="line">
            <a:avLst/>
          </a:prstGeom>
          <a:ln w="19050">
            <a:solidFill>
              <a:srgbClr val="534C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17" idx="6"/>
            <a:endCxn id="2" idx="2"/>
          </p:cNvCxnSpPr>
          <p:nvPr/>
        </p:nvCxnSpPr>
        <p:spPr>
          <a:xfrm>
            <a:off x="1271125" y="3428998"/>
            <a:ext cx="1611776" cy="1"/>
          </a:xfrm>
          <a:prstGeom prst="line">
            <a:avLst/>
          </a:prstGeom>
          <a:ln w="19050">
            <a:solidFill>
              <a:srgbClr val="534C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6" idx="6"/>
            <a:endCxn id="20" idx="2"/>
          </p:cNvCxnSpPr>
          <p:nvPr/>
        </p:nvCxnSpPr>
        <p:spPr>
          <a:xfrm>
            <a:off x="9227792" y="3429000"/>
            <a:ext cx="1693083" cy="0"/>
          </a:xfrm>
          <a:prstGeom prst="line">
            <a:avLst/>
          </a:prstGeom>
          <a:ln w="19050">
            <a:solidFill>
              <a:srgbClr val="534C4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1127125" y="3356998"/>
            <a:ext cx="144000" cy="144000"/>
          </a:xfrm>
          <a:prstGeom prst="ellips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10920875" y="3357000"/>
            <a:ext cx="144000" cy="144000"/>
          </a:xfrm>
          <a:prstGeom prst="ellipse">
            <a:avLst/>
          </a:prstGeom>
          <a:solidFill>
            <a:srgbClr val="534C49"/>
          </a:solidFill>
          <a:ln>
            <a:solidFill>
              <a:srgbClr val="534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2892230" y="1849348"/>
            <a:ext cx="1979739" cy="1123670"/>
            <a:chOff x="3071742" y="1392148"/>
            <a:chExt cx="1979739" cy="1123670"/>
          </a:xfrm>
        </p:grpSpPr>
        <p:sp>
          <p:nvSpPr>
            <p:cNvPr id="11" name="圆角矩形 10"/>
            <p:cNvSpPr/>
            <p:nvPr/>
          </p:nvSpPr>
          <p:spPr>
            <a:xfrm>
              <a:off x="3071742" y="1392148"/>
              <a:ext cx="1979739" cy="914400"/>
            </a:xfrm>
            <a:prstGeom prst="roundRect">
              <a:avLst>
                <a:gd fmla="val 8772" name="adj"/>
              </a:avLst>
            </a:prstGeom>
            <a:solidFill>
              <a:srgbClr val="D1A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等腰三角形 11"/>
            <p:cNvSpPr/>
            <p:nvPr/>
          </p:nvSpPr>
          <p:spPr>
            <a:xfrm flipV="1">
              <a:off x="3099732" y="2277287"/>
              <a:ext cx="276696" cy="238531"/>
            </a:xfrm>
            <a:prstGeom prst="triangle">
              <a:avLst/>
            </a:prstGeom>
            <a:solidFill>
              <a:srgbClr val="D1AA73"/>
            </a:solidFill>
            <a:ln>
              <a:solidFill>
                <a:srgbClr val="D1A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870366" y="1837917"/>
            <a:ext cx="1979739" cy="1123670"/>
            <a:chOff x="3071742" y="1392148"/>
            <a:chExt cx="1979739" cy="1123670"/>
          </a:xfrm>
        </p:grpSpPr>
        <p:sp>
          <p:nvSpPr>
            <p:cNvPr id="27" name="圆角矩形 26"/>
            <p:cNvSpPr/>
            <p:nvPr/>
          </p:nvSpPr>
          <p:spPr>
            <a:xfrm>
              <a:off x="3071742" y="1392148"/>
              <a:ext cx="1979739" cy="914400"/>
            </a:xfrm>
            <a:prstGeom prst="roundRect">
              <a:avLst>
                <a:gd fmla="val 8772" name="adj"/>
              </a:avLst>
            </a:prstGeom>
            <a:solidFill>
              <a:srgbClr val="D1A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等腰三角形 27"/>
            <p:cNvSpPr/>
            <p:nvPr/>
          </p:nvSpPr>
          <p:spPr>
            <a:xfrm flipV="1">
              <a:off x="3099732" y="2277287"/>
              <a:ext cx="276696" cy="238531"/>
            </a:xfrm>
            <a:prstGeom prst="triangle">
              <a:avLst/>
            </a:prstGeom>
            <a:solidFill>
              <a:srgbClr val="D1AA73"/>
            </a:solidFill>
            <a:ln>
              <a:solidFill>
                <a:srgbClr val="D1A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 flipV="1">
            <a:off x="4890627" y="3860537"/>
            <a:ext cx="1979739" cy="1123670"/>
            <a:chOff x="3071742" y="1392148"/>
            <a:chExt cx="1979739" cy="1123670"/>
          </a:xfrm>
        </p:grpSpPr>
        <p:sp>
          <p:nvSpPr>
            <p:cNvPr id="30" name="圆角矩形 29"/>
            <p:cNvSpPr/>
            <p:nvPr/>
          </p:nvSpPr>
          <p:spPr>
            <a:xfrm>
              <a:off x="3071742" y="1392148"/>
              <a:ext cx="1979739" cy="914400"/>
            </a:xfrm>
            <a:prstGeom prst="roundRect">
              <a:avLst>
                <a:gd fmla="val 8772" name="adj"/>
              </a:avLst>
            </a:prstGeom>
            <a:solidFill>
              <a:srgbClr val="D1A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等腰三角形 31"/>
            <p:cNvSpPr/>
            <p:nvPr/>
          </p:nvSpPr>
          <p:spPr>
            <a:xfrm flipV="1">
              <a:off x="3099732" y="2277287"/>
              <a:ext cx="276696" cy="238531"/>
            </a:xfrm>
            <a:prstGeom prst="triangle">
              <a:avLst/>
            </a:prstGeom>
            <a:solidFill>
              <a:srgbClr val="D1AA73"/>
            </a:solidFill>
            <a:ln>
              <a:solidFill>
                <a:srgbClr val="D1A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 flipV="1">
            <a:off x="8868763" y="3849106"/>
            <a:ext cx="1979739" cy="1123670"/>
            <a:chOff x="3071742" y="1392148"/>
            <a:chExt cx="1979739" cy="1123670"/>
          </a:xfrm>
        </p:grpSpPr>
        <p:sp>
          <p:nvSpPr>
            <p:cNvPr id="35" name="圆角矩形 34"/>
            <p:cNvSpPr/>
            <p:nvPr/>
          </p:nvSpPr>
          <p:spPr>
            <a:xfrm>
              <a:off x="3071742" y="1392148"/>
              <a:ext cx="1979739" cy="914400"/>
            </a:xfrm>
            <a:prstGeom prst="roundRect">
              <a:avLst>
                <a:gd fmla="val 8772" name="adj"/>
              </a:avLst>
            </a:prstGeom>
            <a:solidFill>
              <a:srgbClr val="D1A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等腰三角形 35"/>
            <p:cNvSpPr/>
            <p:nvPr/>
          </p:nvSpPr>
          <p:spPr>
            <a:xfrm flipV="1">
              <a:off x="3099732" y="2277287"/>
              <a:ext cx="276696" cy="238531"/>
            </a:xfrm>
            <a:prstGeom prst="triangle">
              <a:avLst/>
            </a:prstGeom>
            <a:solidFill>
              <a:srgbClr val="D1AA73"/>
            </a:solidFill>
            <a:ln>
              <a:solidFill>
                <a:srgbClr val="D1A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965810" y="1884570"/>
            <a:ext cx="652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2012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921016" y="1885099"/>
            <a:ext cx="6575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2014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956065" y="4122269"/>
            <a:ext cx="652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2013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948055" y="4120040"/>
            <a:ext cx="652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2015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946320" y="2193446"/>
            <a:ext cx="1951749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1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917806" y="2189569"/>
            <a:ext cx="1951749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1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952878" y="4427042"/>
            <a:ext cx="1951749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1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944868" y="4427042"/>
            <a:ext cx="1951749" cy="493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1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</a:t>
            </a:r>
          </a:p>
        </p:txBody>
      </p:sp>
      <p:sp>
        <p:nvSpPr>
          <p:cNvPr id="63" name="等腰三角形 62"/>
          <p:cNvSpPr/>
          <p:nvPr/>
        </p:nvSpPr>
        <p:spPr>
          <a:xfrm flipH="1" rot="5400000">
            <a:off x="-94449" y="2879980"/>
            <a:ext cx="1297029" cy="1118128"/>
          </a:xfrm>
          <a:prstGeom prst="triangle">
            <a:avLst/>
          </a:prstGeom>
          <a:solidFill>
            <a:srgbClr val="534C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等腰三角形 63"/>
          <p:cNvSpPr/>
          <p:nvPr/>
        </p:nvSpPr>
        <p:spPr>
          <a:xfrm rot="16200000">
            <a:off x="10984422" y="2879980"/>
            <a:ext cx="1297029" cy="1118128"/>
          </a:xfrm>
          <a:prstGeom prst="triangle">
            <a:avLst/>
          </a:prstGeom>
          <a:solidFill>
            <a:srgbClr val="534C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文本框 66"/>
          <p:cNvSpPr txBox="1"/>
          <p:nvPr/>
        </p:nvSpPr>
        <p:spPr>
          <a:xfrm>
            <a:off x="1127125" y="5793405"/>
            <a:ext cx="9946747" cy="292608"/>
          </a:xfrm>
          <a:prstGeom prst="rect">
            <a:avLst/>
          </a:prstGeom>
          <a:solidFill>
            <a:srgbClr val="534C49"/>
          </a:solidFill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 sz="11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在经过自己不懈的努力后可以领略到别人看不到的景色，只有勇于追求，坚持不懈，这样的人生才是真正美好的人生。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988568" y="556012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请输入此部分标题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5496569" y="684971"/>
            <a:ext cx="1198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u="sng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                </a:t>
            </a:r>
          </a:p>
        </p:txBody>
      </p:sp>
    </p:spTree>
    <p:extLst>
      <p:ext uri="{BB962C8B-B14F-4D97-AF65-F5344CB8AC3E}">
        <p14:creationId val="3870888628"/>
      </p:ext>
    </p:extLst>
  </p:cSld>
  <p:clrMapOvr>
    <a:masterClrMapping/>
  </p:clrMapOvr>
  <p:transition spd="slow">
    <p:push dir="u"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 flipH="1">
            <a:off x="230496" y="2765934"/>
            <a:ext cx="1097492" cy="1321625"/>
            <a:chOff x="11064875" y="2933924"/>
            <a:chExt cx="1097492" cy="990152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1064875" y="2933924"/>
              <a:ext cx="1097492" cy="495076"/>
            </a:xfrm>
            <a:prstGeom prst="line">
              <a:avLst/>
            </a:prstGeom>
            <a:ln>
              <a:solidFill>
                <a:srgbClr val="534C49"/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1064875" y="3429000"/>
              <a:ext cx="1097492" cy="495076"/>
            </a:xfrm>
            <a:prstGeom prst="line">
              <a:avLst/>
            </a:prstGeom>
            <a:ln>
              <a:solidFill>
                <a:srgbClr val="534C49"/>
              </a:solidFill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2409212" y="3912695"/>
            <a:ext cx="665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2014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09212" y="2673257"/>
            <a:ext cx="665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2013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09212" y="5227248"/>
            <a:ext cx="665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2015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426056" y="1416481"/>
            <a:ext cx="665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2012</a:t>
            </a:r>
          </a:p>
        </p:txBody>
      </p:sp>
      <p:cxnSp>
        <p:nvCxnSpPr>
          <p:cNvPr id="25" name="直接连接符 24"/>
          <p:cNvCxnSpPr>
            <a:stCxn id="19" idx="1"/>
          </p:cNvCxnSpPr>
          <p:nvPr/>
        </p:nvCxnSpPr>
        <p:spPr>
          <a:xfrm flipH="1">
            <a:off x="1334443" y="1599361"/>
            <a:ext cx="1091613" cy="1825598"/>
          </a:xfrm>
          <a:prstGeom prst="line">
            <a:avLst/>
          </a:prstGeom>
          <a:ln>
            <a:solidFill>
              <a:srgbClr val="534C49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0" idx="1"/>
          </p:cNvCxnSpPr>
          <p:nvPr/>
        </p:nvCxnSpPr>
        <p:spPr>
          <a:xfrm flipH="1">
            <a:off x="1331843" y="2856137"/>
            <a:ext cx="1077370" cy="571077"/>
          </a:xfrm>
          <a:prstGeom prst="line">
            <a:avLst/>
          </a:prstGeom>
          <a:ln>
            <a:solidFill>
              <a:srgbClr val="534C49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9" idx="1"/>
          </p:cNvCxnSpPr>
          <p:nvPr/>
        </p:nvCxnSpPr>
        <p:spPr>
          <a:xfrm flipH="1" flipV="1">
            <a:off x="1331843" y="3427214"/>
            <a:ext cx="1077370" cy="668360"/>
          </a:xfrm>
          <a:prstGeom prst="line">
            <a:avLst/>
          </a:prstGeom>
          <a:ln>
            <a:solidFill>
              <a:srgbClr val="534C49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11" idx="1"/>
          </p:cNvCxnSpPr>
          <p:nvPr/>
        </p:nvCxnSpPr>
        <p:spPr>
          <a:xfrm flipH="1" flipV="1">
            <a:off x="1331843" y="3427214"/>
            <a:ext cx="1077369" cy="1982914"/>
          </a:xfrm>
          <a:prstGeom prst="line">
            <a:avLst/>
          </a:prstGeom>
          <a:ln>
            <a:solidFill>
              <a:srgbClr val="534C49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3112061" y="1434932"/>
            <a:ext cx="8198364" cy="1082850"/>
            <a:chOff x="3112061" y="1434932"/>
            <a:chExt cx="8198364" cy="1082850"/>
          </a:xfrm>
        </p:grpSpPr>
        <p:sp>
          <p:nvSpPr>
            <p:cNvPr id="23" name="文本框 22"/>
            <p:cNvSpPr txBox="1"/>
            <p:nvPr/>
          </p:nvSpPr>
          <p:spPr>
            <a:xfrm>
              <a:off x="3323154" y="1434932"/>
              <a:ext cx="7914515" cy="969264"/>
            </a:xfrm>
            <a:prstGeom prst="roundRect">
              <a:avLst>
                <a:gd fmla="val 11470" name="adj"/>
              </a:avLst>
            </a:prstGeom>
            <a:solidFill>
              <a:srgbClr val="534C49"/>
            </a:solidFill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rPr>
                <a:t>在经过自己不懈的努力后可以领略到别人看不到的景色，只有勇于追求，坚持不懈，这样的人生才是真正美好的人生。只有勇于追求，坚持不懈，这样的人生才是真正美好的人生</a:t>
              </a:r>
            </a:p>
          </p:txBody>
        </p:sp>
        <p:sp>
          <p:nvSpPr>
            <p:cNvPr id="46" name="等腰三角形 45"/>
            <p:cNvSpPr/>
            <p:nvPr/>
          </p:nvSpPr>
          <p:spPr>
            <a:xfrm flipH="1" flipV="1" rot="5400000">
              <a:off x="3090605" y="1475065"/>
              <a:ext cx="311101" cy="268190"/>
            </a:xfrm>
            <a:prstGeom prst="triangle">
              <a:avLst/>
            </a:prstGeom>
            <a:solidFill>
              <a:srgbClr val="534C49"/>
            </a:solidFill>
            <a:ln>
              <a:solidFill>
                <a:srgbClr val="534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097992" y="2674302"/>
            <a:ext cx="8198364" cy="1082850"/>
            <a:chOff x="3112061" y="1434932"/>
            <a:chExt cx="8198364" cy="1082850"/>
          </a:xfrm>
        </p:grpSpPr>
        <p:sp>
          <p:nvSpPr>
            <p:cNvPr id="49" name="文本框 48"/>
            <p:cNvSpPr txBox="1"/>
            <p:nvPr/>
          </p:nvSpPr>
          <p:spPr>
            <a:xfrm>
              <a:off x="3323154" y="1434932"/>
              <a:ext cx="7914515" cy="969264"/>
            </a:xfrm>
            <a:prstGeom prst="roundRect">
              <a:avLst>
                <a:gd fmla="val 11470" name="adj"/>
              </a:avLst>
            </a:prstGeom>
            <a:solidFill>
              <a:srgbClr val="D1AA73"/>
            </a:solidFill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rPr>
                <a:t>在经过自己不懈的努力后可以领略到别人看不到的景色，只有勇于追求，坚持不懈，这样的人生才是真正美好的人生。只有勇于追求，坚持不懈，这样的人生才是真正美好的人生</a:t>
              </a:r>
            </a:p>
          </p:txBody>
        </p:sp>
        <p:sp>
          <p:nvSpPr>
            <p:cNvPr id="50" name="等腰三角形 49"/>
            <p:cNvSpPr/>
            <p:nvPr/>
          </p:nvSpPr>
          <p:spPr>
            <a:xfrm flipH="1" flipV="1" rot="5400000">
              <a:off x="3090605" y="1475065"/>
              <a:ext cx="311101" cy="268190"/>
            </a:xfrm>
            <a:prstGeom prst="triangle">
              <a:avLst/>
            </a:prstGeom>
            <a:solidFill>
              <a:srgbClr val="D1AA73"/>
            </a:solidFill>
            <a:ln>
              <a:solidFill>
                <a:srgbClr val="D1A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12060" y="3912694"/>
            <a:ext cx="8198364" cy="1082850"/>
            <a:chOff x="3112061" y="1434932"/>
            <a:chExt cx="8198364" cy="1082850"/>
          </a:xfrm>
        </p:grpSpPr>
        <p:sp>
          <p:nvSpPr>
            <p:cNvPr id="52" name="文本框 51"/>
            <p:cNvSpPr txBox="1"/>
            <p:nvPr/>
          </p:nvSpPr>
          <p:spPr>
            <a:xfrm>
              <a:off x="3323156" y="1434931"/>
              <a:ext cx="7914515" cy="969264"/>
            </a:xfrm>
            <a:prstGeom prst="roundRect">
              <a:avLst>
                <a:gd fmla="val 11470" name="adj"/>
              </a:avLst>
            </a:prstGeom>
            <a:solidFill>
              <a:srgbClr val="D1AA73"/>
            </a:solidFill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rPr>
                <a:t>在经过自己不懈的努力后可以领略到别人看不到的景色，只有勇于追求，坚持不懈，这样的人生才是真正美好的人生。只有勇于追求，坚持不懈，这样的人生才是真正美好的人生</a:t>
              </a:r>
            </a:p>
          </p:txBody>
        </p:sp>
        <p:sp>
          <p:nvSpPr>
            <p:cNvPr id="53" name="等腰三角形 52"/>
            <p:cNvSpPr/>
            <p:nvPr/>
          </p:nvSpPr>
          <p:spPr>
            <a:xfrm flipH="1" flipV="1" rot="5400000">
              <a:off x="3090605" y="1475065"/>
              <a:ext cx="311101" cy="268190"/>
            </a:xfrm>
            <a:prstGeom prst="triangle">
              <a:avLst/>
            </a:prstGeom>
            <a:solidFill>
              <a:srgbClr val="D1AA73"/>
            </a:solidFill>
            <a:ln>
              <a:solidFill>
                <a:srgbClr val="D1A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12061" y="5227248"/>
            <a:ext cx="8198364" cy="729520"/>
            <a:chOff x="3112061" y="1434932"/>
            <a:chExt cx="8198364" cy="729520"/>
          </a:xfrm>
        </p:grpSpPr>
        <p:sp>
          <p:nvSpPr>
            <p:cNvPr id="55" name="文本框 54"/>
            <p:cNvSpPr txBox="1"/>
            <p:nvPr/>
          </p:nvSpPr>
          <p:spPr>
            <a:xfrm>
              <a:off x="3323154" y="1434933"/>
              <a:ext cx="7938256" cy="676656"/>
            </a:xfrm>
            <a:prstGeom prst="roundRect">
              <a:avLst>
                <a:gd fmla="val 11470" name="adj"/>
              </a:avLst>
            </a:prstGeom>
            <a:solidFill>
              <a:srgbClr val="D1AA73"/>
            </a:solidFill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rPr>
                <a:t>在经过自己不懈的努力后可以领略到别人看不到的景色，只有勇于追求，坚持不懈，这样的人生才是真正美好的人生。</a:t>
              </a:r>
            </a:p>
          </p:txBody>
        </p:sp>
        <p:sp>
          <p:nvSpPr>
            <p:cNvPr id="56" name="等腰三角形 55"/>
            <p:cNvSpPr/>
            <p:nvPr/>
          </p:nvSpPr>
          <p:spPr>
            <a:xfrm flipH="1" flipV="1" rot="5400000">
              <a:off x="3090605" y="1463635"/>
              <a:ext cx="311101" cy="268190"/>
            </a:xfrm>
            <a:prstGeom prst="triangle">
              <a:avLst/>
            </a:prstGeom>
            <a:solidFill>
              <a:srgbClr val="D1AA73"/>
            </a:solidFill>
            <a:ln>
              <a:solidFill>
                <a:srgbClr val="D1A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9" name="等腰三角形 58"/>
          <p:cNvSpPr/>
          <p:nvPr/>
        </p:nvSpPr>
        <p:spPr>
          <a:xfrm flipH="1" rot="5400000">
            <a:off x="-94449" y="2879980"/>
            <a:ext cx="1297029" cy="1118128"/>
          </a:xfrm>
          <a:prstGeom prst="triangle">
            <a:avLst/>
          </a:prstGeom>
          <a:solidFill>
            <a:srgbClr val="534C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文本框 59"/>
          <p:cNvSpPr txBox="1"/>
          <p:nvPr/>
        </p:nvSpPr>
        <p:spPr>
          <a:xfrm>
            <a:off x="4988568" y="556012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请输入此部分标题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5496569" y="684971"/>
            <a:ext cx="1198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u="sng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                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11999913" y="1413681"/>
            <a:ext cx="401637" cy="4540287"/>
          </a:xfrm>
          <a:prstGeom prst="roundRect">
            <a:avLst>
              <a:gd fmla="val 25204" name="adj"/>
            </a:avLst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945907544"/>
      </p:ext>
    </p:extLst>
  </p:cSld>
  <p:clrMapOvr>
    <a:masterClrMapping/>
  </p:clrMapOvr>
  <p:transition spd="slow">
    <p:push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34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3520226" y="2879479"/>
            <a:ext cx="5464368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44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Thanks For Watching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22547" y="2837677"/>
            <a:ext cx="2808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13935" y="6475361"/>
            <a:ext cx="2564130" cy="213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cap="all" lang="en-US" sz="800">
                <a:solidFill>
                  <a:schemeClr val="bg1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</p:spTree>
    <p:extLst>
      <p:ext uri="{BB962C8B-B14F-4D97-AF65-F5344CB8AC3E}">
        <p14:creationId val="525883261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534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138893" y="3259724"/>
            <a:ext cx="3914214" cy="3352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pc="600" sz="3600">
                <a:gradFill flip="none" rotWithShape="1">
                  <a:gsLst>
                    <a:gs pos="0">
                      <a:srgbClr val="D3E3DD"/>
                    </a:gs>
                    <a:gs pos="100000">
                      <a:srgbClr val="EEF4F2">
                        <a:alpha val="40000"/>
                      </a:srgbClr>
                    </a:gs>
                    <a:gs pos="93000">
                      <a:srgbClr val="F5F4F3"/>
                    </a:gs>
                  </a:gsLst>
                  <a:lin ang="16200000" scaled="1"/>
                </a:gradFill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>
              <a:defRPr/>
            </a:pPr>
            <a:r>
              <a:rPr altLang="zh-CN" lang="en-US" smtClean="0" spc="0" sz="1600">
                <a:solidFill>
                  <a:srgbClr val="534C49"/>
                </a:solidFill>
                <a:latin charset="-122" panose="020b0400000000000000" pitchFamily="34" typeface="苹方 中等"/>
                <a:ea charset="-122" panose="020b0400000000000000" pitchFamily="34" typeface="苹方 中等"/>
              </a:rPr>
              <a:t>SCENERY·DESIGN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29188" y="6398582"/>
            <a:ext cx="2333624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200">
                <a:solidFill>
                  <a:schemeClr val="bg1"/>
                </a:solidFill>
                <a:latin charset="-120" panose="020b0604030504040204" pitchFamily="34" typeface="Microsoft JhengHei UI"/>
                <a:ea charset="-120" panose="020b0604030504040204" pitchFamily="34" typeface="Microsoft JhengHei UI"/>
              </a:rPr>
              <a:t>http://scenery.yanj.cn/</a:t>
            </a:r>
          </a:p>
        </p:txBody>
      </p:sp>
    </p:spTree>
    <p:extLst>
      <p:ext uri="{BB962C8B-B14F-4D97-AF65-F5344CB8AC3E}">
        <p14:creationId val="99351313"/>
      </p:ext>
    </p:extLst>
  </p:cSld>
  <p:clrMapOvr>
    <a:masterClrMapping/>
  </p:clrMapOvr>
  <mc:AlternateContent>
    <mc:Choice Requires="p14">
      <p:transition spd="slow">
        <p14:flash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349" name="Rectangle 590"/>
          <p:cNvSpPr>
            <a:spLocks noChangeArrowheads="1"/>
          </p:cNvSpPr>
          <p:nvPr/>
        </p:nvSpPr>
        <p:spPr bwMode="auto">
          <a:xfrm>
            <a:off x="-22225" y="-34925"/>
            <a:ext cx="122301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50" name="Freeform 591"/>
          <p:cNvSpPr/>
          <p:nvPr/>
        </p:nvSpPr>
        <p:spPr bwMode="auto">
          <a:xfrm>
            <a:off x="101600" y="2924175"/>
            <a:ext cx="1535113" cy="628650"/>
          </a:xfrm>
          <a:custGeom>
            <a:gdLst>
              <a:gd fmla="*/ 197 w 482" name="T0"/>
              <a:gd fmla="*/ 0 h 197" name="T1"/>
              <a:gd fmla="*/ 70 w 482" name="T2"/>
              <a:gd fmla="*/ 116 h 197" name="T3"/>
              <a:gd fmla="*/ 0 w 482" name="T4"/>
              <a:gd fmla="*/ 197 h 197" name="T5"/>
              <a:gd fmla="*/ 482 w 482" name="T6"/>
              <a:gd fmla="*/ 197 h 197" name="T7"/>
              <a:gd fmla="*/ 373 w 482" name="T8"/>
              <a:gd fmla="*/ 101 h 197" name="T9"/>
              <a:gd fmla="*/ 324 w 482" name="T10"/>
              <a:gd fmla="*/ 113 h 197" name="T11"/>
              <a:gd fmla="*/ 197 w 482" name="T12"/>
              <a:gd fmla="*/ 0 h 19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97" w="482">
                <a:moveTo>
                  <a:pt x="197" y="0"/>
                </a:moveTo>
                <a:cubicBezTo>
                  <a:pt x="131" y="0"/>
                  <a:pt x="76" y="51"/>
                  <a:pt x="70" y="116"/>
                </a:cubicBezTo>
                <a:cubicBezTo>
                  <a:pt x="30" y="122"/>
                  <a:pt x="0" y="156"/>
                  <a:pt x="0" y="197"/>
                </a:cubicBezTo>
                <a:cubicBezTo>
                  <a:pt x="482" y="197"/>
                  <a:pt x="482" y="197"/>
                  <a:pt x="482" y="197"/>
                </a:cubicBezTo>
                <a:cubicBezTo>
                  <a:pt x="475" y="143"/>
                  <a:pt x="429" y="101"/>
                  <a:pt x="373" y="101"/>
                </a:cubicBezTo>
                <a:cubicBezTo>
                  <a:pt x="356" y="101"/>
                  <a:pt x="339" y="105"/>
                  <a:pt x="324" y="113"/>
                </a:cubicBezTo>
                <a:cubicBezTo>
                  <a:pt x="317" y="49"/>
                  <a:pt x="263" y="0"/>
                  <a:pt x="197" y="0"/>
                </a:cubicBezTo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160" name="组合 1159"/>
          <p:cNvGrpSpPr/>
          <p:nvPr/>
        </p:nvGrpSpPr>
        <p:grpSpPr>
          <a:xfrm>
            <a:off x="554038" y="4629150"/>
            <a:ext cx="206375" cy="2249488"/>
            <a:chOff x="554038" y="4591050"/>
            <a:chExt cx="206375" cy="2249488"/>
          </a:xfrm>
        </p:grpSpPr>
        <p:sp>
          <p:nvSpPr>
            <p:cNvPr id="2095" name="Freeform 1118"/>
            <p:cNvSpPr>
              <a:spLocks noEditPoints="1"/>
            </p:cNvSpPr>
            <p:nvPr/>
          </p:nvSpPr>
          <p:spPr bwMode="auto">
            <a:xfrm>
              <a:off x="576263" y="4591050"/>
              <a:ext cx="155575" cy="398463"/>
            </a:xfrm>
            <a:custGeom>
              <a:gdLst>
                <a:gd fmla="*/ 5 w 49" name="T0"/>
                <a:gd fmla="*/ 118 h 125" name="T1"/>
                <a:gd fmla="*/ 5 w 49" name="T2"/>
                <a:gd fmla="*/ 118 h 125" name="T3"/>
                <a:gd fmla="*/ 12 w 49" name="T4"/>
                <a:gd fmla="*/ 125 h 125" name="T5"/>
                <a:gd fmla="*/ 12 w 49" name="T6"/>
                <a:gd fmla="*/ 125 h 125" name="T7"/>
                <a:gd fmla="*/ 12 w 49" name="T8"/>
                <a:gd fmla="*/ 125 h 125" name="T9"/>
                <a:gd fmla="*/ 5 w 49" name="T10"/>
                <a:gd fmla="*/ 118 h 125" name="T11"/>
                <a:gd fmla="*/ 5 w 49" name="T12"/>
                <a:gd fmla="*/ 118 h 125" name="T13"/>
                <a:gd fmla="*/ 0 w 49" name="T14"/>
                <a:gd fmla="*/ 77 h 125" name="T15"/>
                <a:gd fmla="*/ 0 w 49" name="T16"/>
                <a:gd fmla="*/ 80 h 125" name="T17"/>
                <a:gd fmla="*/ 0 w 49" name="T18"/>
                <a:gd fmla="*/ 80 h 125" name="T19"/>
                <a:gd fmla="*/ 0 w 49" name="T20"/>
                <a:gd fmla="*/ 77 h 125" name="T21"/>
                <a:gd fmla="*/ 25 w 49" name="T22"/>
                <a:gd fmla="*/ 0 h 125" name="T23"/>
                <a:gd fmla="*/ 25 w 49" name="T24"/>
                <a:gd fmla="*/ 0 h 125" name="T25"/>
                <a:gd fmla="*/ 25 w 49" name="T26"/>
                <a:gd fmla="*/ 0 h 125" name="T27"/>
                <a:gd fmla="*/ 25 w 49" name="T28"/>
                <a:gd fmla="*/ 0 h 125" name="T29"/>
                <a:gd fmla="*/ 25 w 49" name="T30"/>
                <a:gd fmla="*/ 0 h 125" name="T31"/>
                <a:gd fmla="*/ 25 w 49" name="T32"/>
                <a:gd fmla="*/ 0 h 125" name="T33"/>
                <a:gd fmla="*/ 25 w 49" name="T34"/>
                <a:gd fmla="*/ 0 h 125" name="T35"/>
                <a:gd fmla="*/ 20 w 49" name="T36"/>
                <a:gd fmla="*/ 125 h 125" name="T37"/>
                <a:gd fmla="*/ 37 w 49" name="T38"/>
                <a:gd fmla="*/ 125 h 125" name="T39"/>
                <a:gd fmla="*/ 37 w 49" name="T40"/>
                <a:gd fmla="*/ 125 h 125" name="T41"/>
                <a:gd fmla="*/ 44 w 49" name="T42"/>
                <a:gd fmla="*/ 118 h 125" name="T43"/>
                <a:gd fmla="*/ 44 w 49" name="T44"/>
                <a:gd fmla="*/ 118 h 125" name="T45"/>
                <a:gd fmla="*/ 39 w 49" name="T46"/>
                <a:gd fmla="*/ 116 h 125" name="T47"/>
                <a:gd fmla="*/ 48 w 49" name="T48"/>
                <a:gd fmla="*/ 80 h 125" name="T49"/>
                <a:gd fmla="*/ 49 w 49" name="T50"/>
                <a:gd fmla="*/ 81 h 125" name="T51"/>
                <a:gd fmla="*/ 49 w 49" name="T52"/>
                <a:gd fmla="*/ 77 h 125" name="T53"/>
                <a:gd fmla="*/ 48 w 49" name="T54"/>
                <a:gd fmla="*/ 65 h 125" name="T55"/>
                <a:gd fmla="*/ 46 w 49" name="T56"/>
                <a:gd fmla="*/ 53 h 125" name="T57"/>
                <a:gd fmla="*/ 45 w 49" name="T58"/>
                <a:gd fmla="*/ 47 h 125" name="T59"/>
                <a:gd fmla="*/ 45 w 49" name="T60"/>
                <a:gd fmla="*/ 44 h 125" name="T61"/>
                <a:gd fmla="*/ 44 w 49" name="T62"/>
                <a:gd fmla="*/ 41 h 125" name="T63"/>
                <a:gd fmla="*/ 44 w 49" name="T64"/>
                <a:gd fmla="*/ 38 h 125" name="T65"/>
                <a:gd fmla="*/ 43 w 49" name="T66"/>
                <a:gd fmla="*/ 35 h 125" name="T67"/>
                <a:gd fmla="*/ 43 w 49" name="T68"/>
                <a:gd fmla="*/ 33 h 125" name="T69"/>
                <a:gd fmla="*/ 42 w 49" name="T70"/>
                <a:gd fmla="*/ 30 h 125" name="T71"/>
                <a:gd fmla="*/ 41 w 49" name="T72"/>
                <a:gd fmla="*/ 27 h 125" name="T73"/>
                <a:gd fmla="*/ 40 w 49" name="T74"/>
                <a:gd fmla="*/ 25 h 125" name="T75"/>
                <a:gd fmla="*/ 38 w 49" name="T76"/>
                <a:gd fmla="*/ 20 h 125" name="T77"/>
                <a:gd fmla="*/ 34 w 49" name="T78"/>
                <a:gd fmla="*/ 12 h 125" name="T79"/>
                <a:gd fmla="*/ 33 w 49" name="T80"/>
                <a:gd fmla="*/ 11 h 125" name="T81"/>
                <a:gd fmla="*/ 33 w 49" name="T82"/>
                <a:gd fmla="*/ 10 h 125" name="T83"/>
                <a:gd fmla="*/ 32 w 49" name="T84"/>
                <a:gd fmla="*/ 9 h 125" name="T85"/>
                <a:gd fmla="*/ 32 w 49" name="T86"/>
                <a:gd fmla="*/ 8 h 125" name="T87"/>
                <a:gd fmla="*/ 30 w 49" name="T88"/>
                <a:gd fmla="*/ 5 h 125" name="T89"/>
                <a:gd fmla="*/ 28 w 49" name="T90"/>
                <a:gd fmla="*/ 3 h 125" name="T91"/>
                <a:gd fmla="*/ 26 w 49" name="T92"/>
                <a:gd fmla="*/ 1 h 125" name="T93"/>
                <a:gd fmla="*/ 25 w 49" name="T94"/>
                <a:gd fmla="*/ 0 h 125" name="T95"/>
                <a:gd fmla="*/ 25 w 49" name="T96"/>
                <a:gd fmla="*/ 0 h 12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25" w="49"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3"/>
                    <a:pt x="6" y="121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0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0" y="78"/>
                    <a:pt x="0" y="77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6" y="61"/>
                    <a:pt x="20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40" y="123"/>
                    <a:pt x="43" y="121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3" y="117"/>
                    <a:pt x="41" y="116"/>
                    <a:pt x="39" y="11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9"/>
                    <a:pt x="49" y="78"/>
                    <a:pt x="49" y="77"/>
                  </a:cubicBezTo>
                  <a:cubicBezTo>
                    <a:pt x="49" y="73"/>
                    <a:pt x="48" y="69"/>
                    <a:pt x="48" y="65"/>
                  </a:cubicBezTo>
                  <a:cubicBezTo>
                    <a:pt x="47" y="61"/>
                    <a:pt x="47" y="57"/>
                    <a:pt x="46" y="53"/>
                  </a:cubicBezTo>
                  <a:cubicBezTo>
                    <a:pt x="46" y="51"/>
                    <a:pt x="46" y="49"/>
                    <a:pt x="45" y="47"/>
                  </a:cubicBezTo>
                  <a:cubicBezTo>
                    <a:pt x="45" y="46"/>
                    <a:pt x="45" y="45"/>
                    <a:pt x="45" y="44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39"/>
                    <a:pt x="44" y="38"/>
                  </a:cubicBezTo>
                  <a:cubicBezTo>
                    <a:pt x="44" y="37"/>
                    <a:pt x="43" y="36"/>
                    <a:pt x="43" y="35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1" y="28"/>
                    <a:pt x="41" y="27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40" y="23"/>
                    <a:pt x="39" y="22"/>
                    <a:pt x="38" y="20"/>
                  </a:cubicBezTo>
                  <a:cubicBezTo>
                    <a:pt x="37" y="17"/>
                    <a:pt x="35" y="14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0" y="6"/>
                    <a:pt x="30" y="5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7" y="2"/>
                    <a:pt x="27" y="2"/>
                    <a:pt x="26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6" name="Freeform 1119"/>
            <p:cNvSpPr>
              <a:spLocks noEditPoints="1"/>
            </p:cNvSpPr>
            <p:nvPr/>
          </p:nvSpPr>
          <p:spPr bwMode="auto">
            <a:xfrm>
              <a:off x="611188" y="4989513"/>
              <a:ext cx="85725" cy="22225"/>
            </a:xfrm>
            <a:custGeom>
              <a:gdLst>
                <a:gd fmla="*/ 0 w 27" name="T0"/>
                <a:gd fmla="*/ 7 h 7" name="T1"/>
                <a:gd fmla="*/ 0 w 27" name="T2"/>
                <a:gd fmla="*/ 7 h 7" name="T3"/>
                <a:gd fmla="*/ 4 w 27" name="T4"/>
                <a:gd fmla="*/ 7 h 7" name="T5"/>
                <a:gd fmla="*/ 0 w 27" name="T6"/>
                <a:gd fmla="*/ 7 h 7" name="T7"/>
                <a:gd fmla="*/ 9 w 27" name="T8"/>
                <a:gd fmla="*/ 0 h 7" name="T9"/>
                <a:gd fmla="*/ 10 w 27" name="T10"/>
                <a:gd fmla="*/ 3 h 7" name="T11"/>
                <a:gd fmla="*/ 21 w 27" name="T12"/>
                <a:gd fmla="*/ 3 h 7" name="T13"/>
                <a:gd fmla="*/ 21 w 27" name="T14"/>
                <a:gd fmla="*/ 7 h 7" name="T15"/>
                <a:gd fmla="*/ 27 w 27" name="T16"/>
                <a:gd fmla="*/ 7 h 7" name="T17"/>
                <a:gd fmla="*/ 27 w 27" name="T18"/>
                <a:gd fmla="*/ 0 h 7" name="T19"/>
                <a:gd fmla="*/ 26 w 27" name="T20"/>
                <a:gd fmla="*/ 0 h 7" name="T21"/>
                <a:gd fmla="*/ 9 w 27" name="T22"/>
                <a:gd fmla="*/ 0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2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9" y="0"/>
                  </a:moveTo>
                  <a:cubicBezTo>
                    <a:pt x="10" y="1"/>
                    <a:pt x="10" y="2"/>
                    <a:pt x="1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7" name="Freeform 1120"/>
            <p:cNvSpPr>
              <a:spLocks noEditPoints="1"/>
            </p:cNvSpPr>
            <p:nvPr/>
          </p:nvSpPr>
          <p:spPr bwMode="auto">
            <a:xfrm>
              <a:off x="554038" y="4846638"/>
              <a:ext cx="38100" cy="165100"/>
            </a:xfrm>
            <a:custGeom>
              <a:gdLst>
                <a:gd fmla="*/ 0 w 12" name="T0"/>
                <a:gd fmla="*/ 52 h 52" name="T1"/>
                <a:gd fmla="*/ 0 w 12" name="T2"/>
                <a:gd fmla="*/ 52 h 52" name="T3"/>
                <a:gd fmla="*/ 0 w 12" name="T4"/>
                <a:gd fmla="*/ 52 h 52" name="T5"/>
                <a:gd fmla="*/ 12 w 12" name="T6"/>
                <a:gd fmla="*/ 38 h 52" name="T7"/>
                <a:gd fmla="*/ 0 w 12" name="T8"/>
                <a:gd fmla="*/ 52 h 52" name="T9"/>
                <a:gd fmla="*/ 12 w 12" name="T10"/>
                <a:gd fmla="*/ 38 h 52" name="T11"/>
                <a:gd fmla="*/ 12 w 12" name="T12"/>
                <a:gd fmla="*/ 38 h 52" name="T13"/>
                <a:gd fmla="*/ 7 w 12" name="T14"/>
                <a:gd fmla="*/ 0 h 52" name="T15"/>
                <a:gd fmla="*/ 7 w 12" name="T16"/>
                <a:gd fmla="*/ 0 h 52" name="T17"/>
                <a:gd fmla="*/ 0 w 12" name="T18"/>
                <a:gd fmla="*/ 7 h 52" name="T19"/>
                <a:gd fmla="*/ 7 w 12" name="T20"/>
                <a:gd fmla="*/ 0 h 52" name="T21"/>
                <a:gd fmla="*/ 7 w 12" name="T22"/>
                <a:gd fmla="*/ 0 h 5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2" w="12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12" y="38"/>
                  </a:moveTo>
                  <a:cubicBezTo>
                    <a:pt x="5" y="43"/>
                    <a:pt x="0" y="52"/>
                    <a:pt x="0" y="52"/>
                  </a:cubicBezTo>
                  <a:cubicBezTo>
                    <a:pt x="0" y="52"/>
                    <a:pt x="5" y="43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8" name="Freeform 1121"/>
            <p:cNvSpPr/>
            <p:nvPr/>
          </p:nvSpPr>
          <p:spPr bwMode="auto">
            <a:xfrm>
              <a:off x="700088" y="4846638"/>
              <a:ext cx="60325" cy="171450"/>
            </a:xfrm>
            <a:custGeom>
              <a:gdLst>
                <a:gd fmla="*/ 9 w 19" name="T0"/>
                <a:gd fmla="*/ 0 h 54" name="T1"/>
                <a:gd fmla="*/ 0 w 19" name="T2"/>
                <a:gd fmla="*/ 36 h 54" name="T3"/>
                <a:gd fmla="*/ 5 w 19" name="T4"/>
                <a:gd fmla="*/ 38 h 54" name="T5"/>
                <a:gd fmla="*/ 19 w 19" name="T6"/>
                <a:gd fmla="*/ 54 h 54" name="T7"/>
                <a:gd fmla="*/ 19 w 19" name="T8"/>
                <a:gd fmla="*/ 9 h 54" name="T9"/>
                <a:gd fmla="*/ 10 w 19" name="T10"/>
                <a:gd fmla="*/ 1 h 54" name="T11"/>
                <a:gd fmla="*/ 9 w 19" name="T12"/>
                <a:gd fmla="*/ 0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19">
                  <a:moveTo>
                    <a:pt x="9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12" y="43"/>
                    <a:pt x="19" y="54"/>
                    <a:pt x="19" y="54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9" name="Rectangle 1122"/>
            <p:cNvSpPr>
              <a:spLocks noChangeArrowheads="1"/>
            </p:cNvSpPr>
            <p:nvPr/>
          </p:nvSpPr>
          <p:spPr bwMode="auto">
            <a:xfrm>
              <a:off x="655638" y="4591050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0" name="Freeform 1123"/>
            <p:cNvSpPr/>
            <p:nvPr/>
          </p:nvSpPr>
          <p:spPr bwMode="auto">
            <a:xfrm flipH="1">
              <a:off x="655638" y="459105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1" name="Freeform 1124"/>
            <p:cNvSpPr>
              <a:spLocks noEditPoints="1"/>
            </p:cNvSpPr>
            <p:nvPr/>
          </p:nvSpPr>
          <p:spPr bwMode="auto">
            <a:xfrm>
              <a:off x="576263" y="4591050"/>
              <a:ext cx="79375" cy="420688"/>
            </a:xfrm>
            <a:custGeom>
              <a:gdLst>
                <a:gd fmla="*/ 12 w 25" name="T0"/>
                <a:gd fmla="*/ 125 h 132" name="T1"/>
                <a:gd fmla="*/ 12 w 25" name="T2"/>
                <a:gd fmla="*/ 125 h 132" name="T3"/>
                <a:gd fmla="*/ 11 w 25" name="T4"/>
                <a:gd fmla="*/ 125 h 132" name="T5"/>
                <a:gd fmla="*/ 11 w 25" name="T6"/>
                <a:gd fmla="*/ 132 h 132" name="T7"/>
                <a:gd fmla="*/ 11 w 25" name="T8"/>
                <a:gd fmla="*/ 125 h 132" name="T9"/>
                <a:gd fmla="*/ 12 w 25" name="T10"/>
                <a:gd fmla="*/ 125 h 132" name="T11"/>
                <a:gd fmla="*/ 12 w 25" name="T12"/>
                <a:gd fmla="*/ 125 h 132" name="T13"/>
                <a:gd fmla="*/ 5 w 25" name="T14"/>
                <a:gd fmla="*/ 118 h 132" name="T15"/>
                <a:gd fmla="*/ 5 w 25" name="T16"/>
                <a:gd fmla="*/ 118 h 132" name="T17"/>
                <a:gd fmla="*/ 5 w 25" name="T18"/>
                <a:gd fmla="*/ 118 h 132" name="T19"/>
                <a:gd fmla="*/ 5 w 25" name="T20"/>
                <a:gd fmla="*/ 118 h 132" name="T21"/>
                <a:gd fmla="*/ 25 w 25" name="T22"/>
                <a:gd fmla="*/ 0 h 132" name="T23"/>
                <a:gd fmla="*/ 25 w 25" name="T24"/>
                <a:gd fmla="*/ 0 h 132" name="T25"/>
                <a:gd fmla="*/ 24 w 25" name="T26"/>
                <a:gd fmla="*/ 0 h 132" name="T27"/>
                <a:gd fmla="*/ 23 w 25" name="T28"/>
                <a:gd fmla="*/ 1 h 132" name="T29"/>
                <a:gd fmla="*/ 22 w 25" name="T30"/>
                <a:gd fmla="*/ 3 h 132" name="T31"/>
                <a:gd fmla="*/ 20 w 25" name="T32"/>
                <a:gd fmla="*/ 5 h 132" name="T33"/>
                <a:gd fmla="*/ 18 w 25" name="T34"/>
                <a:gd fmla="*/ 8 h 132" name="T35"/>
                <a:gd fmla="*/ 17 w 25" name="T36"/>
                <a:gd fmla="*/ 9 h 132" name="T37"/>
                <a:gd fmla="*/ 17 w 25" name="T38"/>
                <a:gd fmla="*/ 10 h 132" name="T39"/>
                <a:gd fmla="*/ 16 w 25" name="T40"/>
                <a:gd fmla="*/ 11 h 132" name="T41"/>
                <a:gd fmla="*/ 15 w 25" name="T42"/>
                <a:gd fmla="*/ 12 h 132" name="T43"/>
                <a:gd fmla="*/ 11 w 25" name="T44"/>
                <a:gd fmla="*/ 20 h 132" name="T45"/>
                <a:gd fmla="*/ 9 w 25" name="T46"/>
                <a:gd fmla="*/ 25 h 132" name="T47"/>
                <a:gd fmla="*/ 8 w 25" name="T48"/>
                <a:gd fmla="*/ 27 h 132" name="T49"/>
                <a:gd fmla="*/ 8 w 25" name="T50"/>
                <a:gd fmla="*/ 30 h 132" name="T51"/>
                <a:gd fmla="*/ 7 w 25" name="T52"/>
                <a:gd fmla="*/ 33 h 132" name="T53"/>
                <a:gd fmla="*/ 6 w 25" name="T54"/>
                <a:gd fmla="*/ 35 h 132" name="T55"/>
                <a:gd fmla="*/ 6 w 25" name="T56"/>
                <a:gd fmla="*/ 38 h 132" name="T57"/>
                <a:gd fmla="*/ 5 w 25" name="T58"/>
                <a:gd fmla="*/ 41 h 132" name="T59"/>
                <a:gd fmla="*/ 5 w 25" name="T60"/>
                <a:gd fmla="*/ 44 h 132" name="T61"/>
                <a:gd fmla="*/ 4 w 25" name="T62"/>
                <a:gd fmla="*/ 47 h 132" name="T63"/>
                <a:gd fmla="*/ 3 w 25" name="T64"/>
                <a:gd fmla="*/ 53 h 132" name="T65"/>
                <a:gd fmla="*/ 1 w 25" name="T66"/>
                <a:gd fmla="*/ 65 h 132" name="T67"/>
                <a:gd fmla="*/ 0 w 25" name="T68"/>
                <a:gd fmla="*/ 77 h 132" name="T69"/>
                <a:gd fmla="*/ 0 w 25" name="T70"/>
                <a:gd fmla="*/ 77 h 132" name="T71"/>
                <a:gd fmla="*/ 0 w 25" name="T72"/>
                <a:gd fmla="*/ 77 h 132" name="T73"/>
                <a:gd fmla="*/ 1 w 25" name="T74"/>
                <a:gd fmla="*/ 65 h 132" name="T75"/>
                <a:gd fmla="*/ 3 w 25" name="T76"/>
                <a:gd fmla="*/ 53 h 132" name="T77"/>
                <a:gd fmla="*/ 4 w 25" name="T78"/>
                <a:gd fmla="*/ 47 h 132" name="T79"/>
                <a:gd fmla="*/ 5 w 25" name="T80"/>
                <a:gd fmla="*/ 44 h 132" name="T81"/>
                <a:gd fmla="*/ 5 w 25" name="T82"/>
                <a:gd fmla="*/ 41 h 132" name="T83"/>
                <a:gd fmla="*/ 6 w 25" name="T84"/>
                <a:gd fmla="*/ 38 h 132" name="T85"/>
                <a:gd fmla="*/ 6 w 25" name="T86"/>
                <a:gd fmla="*/ 35 h 132" name="T87"/>
                <a:gd fmla="*/ 7 w 25" name="T88"/>
                <a:gd fmla="*/ 33 h 132" name="T89"/>
                <a:gd fmla="*/ 8 w 25" name="T90"/>
                <a:gd fmla="*/ 30 h 132" name="T91"/>
                <a:gd fmla="*/ 8 w 25" name="T92"/>
                <a:gd fmla="*/ 27 h 132" name="T93"/>
                <a:gd fmla="*/ 9 w 25" name="T94"/>
                <a:gd fmla="*/ 25 h 132" name="T95"/>
                <a:gd fmla="*/ 11 w 25" name="T96"/>
                <a:gd fmla="*/ 20 h 132" name="T97"/>
                <a:gd fmla="*/ 15 w 25" name="T98"/>
                <a:gd fmla="*/ 12 h 132" name="T99"/>
                <a:gd fmla="*/ 16 w 25" name="T100"/>
                <a:gd fmla="*/ 11 h 132" name="T101"/>
                <a:gd fmla="*/ 17 w 25" name="T102"/>
                <a:gd fmla="*/ 10 h 132" name="T103"/>
                <a:gd fmla="*/ 17 w 25" name="T104"/>
                <a:gd fmla="*/ 9 h 132" name="T105"/>
                <a:gd fmla="*/ 18 w 25" name="T106"/>
                <a:gd fmla="*/ 8 h 132" name="T107"/>
                <a:gd fmla="*/ 20 w 25" name="T108"/>
                <a:gd fmla="*/ 5 h 132" name="T109"/>
                <a:gd fmla="*/ 22 w 25" name="T110"/>
                <a:gd fmla="*/ 3 h 132" name="T111"/>
                <a:gd fmla="*/ 23 w 25" name="T112"/>
                <a:gd fmla="*/ 1 h 132" name="T113"/>
                <a:gd fmla="*/ 24 w 25" name="T114"/>
                <a:gd fmla="*/ 0 h 132" name="T115"/>
                <a:gd fmla="*/ 25 w 25" name="T116"/>
                <a:gd fmla="*/ 0 h 13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32" w="25">
                  <a:moveTo>
                    <a:pt x="12" y="125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1" y="69"/>
                    <a:pt x="1" y="65"/>
                  </a:cubicBezTo>
                  <a:cubicBezTo>
                    <a:pt x="2" y="61"/>
                    <a:pt x="2" y="57"/>
                    <a:pt x="3" y="53"/>
                  </a:cubicBezTo>
                  <a:cubicBezTo>
                    <a:pt x="3" y="51"/>
                    <a:pt x="4" y="49"/>
                    <a:pt x="4" y="47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40"/>
                    <a:pt x="5" y="39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29"/>
                    <a:pt x="8" y="28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10" y="23"/>
                    <a:pt x="10" y="22"/>
                    <a:pt x="11" y="20"/>
                  </a:cubicBezTo>
                  <a:cubicBezTo>
                    <a:pt x="12" y="17"/>
                    <a:pt x="14" y="14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1" y="4"/>
                    <a:pt x="22" y="3"/>
                  </a:cubicBezTo>
                  <a:cubicBezTo>
                    <a:pt x="22" y="2"/>
                    <a:pt x="23" y="2"/>
                    <a:pt x="23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2" name="Freeform 1125"/>
            <p:cNvSpPr/>
            <p:nvPr/>
          </p:nvSpPr>
          <p:spPr bwMode="auto">
            <a:xfrm>
              <a:off x="576263" y="4591050"/>
              <a:ext cx="79375" cy="398463"/>
            </a:xfrm>
            <a:custGeom>
              <a:gdLst>
                <a:gd fmla="*/ 25 w 25" name="T0"/>
                <a:gd fmla="*/ 0 h 125" name="T1"/>
                <a:gd fmla="*/ 25 w 25" name="T2"/>
                <a:gd fmla="*/ 0 h 125" name="T3"/>
                <a:gd fmla="*/ 24 w 25" name="T4"/>
                <a:gd fmla="*/ 0 h 125" name="T5"/>
                <a:gd fmla="*/ 23 w 25" name="T6"/>
                <a:gd fmla="*/ 1 h 125" name="T7"/>
                <a:gd fmla="*/ 22 w 25" name="T8"/>
                <a:gd fmla="*/ 3 h 125" name="T9"/>
                <a:gd fmla="*/ 20 w 25" name="T10"/>
                <a:gd fmla="*/ 5 h 125" name="T11"/>
                <a:gd fmla="*/ 18 w 25" name="T12"/>
                <a:gd fmla="*/ 8 h 125" name="T13"/>
                <a:gd fmla="*/ 17 w 25" name="T14"/>
                <a:gd fmla="*/ 9 h 125" name="T15"/>
                <a:gd fmla="*/ 17 w 25" name="T16"/>
                <a:gd fmla="*/ 10 h 125" name="T17"/>
                <a:gd fmla="*/ 16 w 25" name="T18"/>
                <a:gd fmla="*/ 11 h 125" name="T19"/>
                <a:gd fmla="*/ 15 w 25" name="T20"/>
                <a:gd fmla="*/ 12 h 125" name="T21"/>
                <a:gd fmla="*/ 11 w 25" name="T22"/>
                <a:gd fmla="*/ 20 h 125" name="T23"/>
                <a:gd fmla="*/ 9 w 25" name="T24"/>
                <a:gd fmla="*/ 25 h 125" name="T25"/>
                <a:gd fmla="*/ 8 w 25" name="T26"/>
                <a:gd fmla="*/ 27 h 125" name="T27"/>
                <a:gd fmla="*/ 8 w 25" name="T28"/>
                <a:gd fmla="*/ 30 h 125" name="T29"/>
                <a:gd fmla="*/ 7 w 25" name="T30"/>
                <a:gd fmla="*/ 33 h 125" name="T31"/>
                <a:gd fmla="*/ 6 w 25" name="T32"/>
                <a:gd fmla="*/ 35 h 125" name="T33"/>
                <a:gd fmla="*/ 6 w 25" name="T34"/>
                <a:gd fmla="*/ 38 h 125" name="T35"/>
                <a:gd fmla="*/ 5 w 25" name="T36"/>
                <a:gd fmla="*/ 41 h 125" name="T37"/>
                <a:gd fmla="*/ 5 w 25" name="T38"/>
                <a:gd fmla="*/ 44 h 125" name="T39"/>
                <a:gd fmla="*/ 4 w 25" name="T40"/>
                <a:gd fmla="*/ 47 h 125" name="T41"/>
                <a:gd fmla="*/ 3 w 25" name="T42"/>
                <a:gd fmla="*/ 53 h 125" name="T43"/>
                <a:gd fmla="*/ 1 w 25" name="T44"/>
                <a:gd fmla="*/ 65 h 125" name="T45"/>
                <a:gd fmla="*/ 0 w 25" name="T46"/>
                <a:gd fmla="*/ 77 h 125" name="T47"/>
                <a:gd fmla="*/ 0 w 25" name="T48"/>
                <a:gd fmla="*/ 77 h 125" name="T49"/>
                <a:gd fmla="*/ 0 w 25" name="T50"/>
                <a:gd fmla="*/ 80 h 125" name="T51"/>
                <a:gd fmla="*/ 3 w 25" name="T52"/>
                <a:gd fmla="*/ 78 h 125" name="T53"/>
                <a:gd fmla="*/ 11 w 25" name="T54"/>
                <a:gd fmla="*/ 115 h 125" name="T55"/>
                <a:gd fmla="*/ 5 w 25" name="T56"/>
                <a:gd fmla="*/ 118 h 125" name="T57"/>
                <a:gd fmla="*/ 5 w 25" name="T58"/>
                <a:gd fmla="*/ 118 h 125" name="T59"/>
                <a:gd fmla="*/ 5 w 25" name="T60"/>
                <a:gd fmla="*/ 118 h 125" name="T61"/>
                <a:gd fmla="*/ 12 w 25" name="T62"/>
                <a:gd fmla="*/ 125 h 125" name="T63"/>
                <a:gd fmla="*/ 12 w 25" name="T64"/>
                <a:gd fmla="*/ 125 h 125" name="T65"/>
                <a:gd fmla="*/ 12 w 25" name="T66"/>
                <a:gd fmla="*/ 125 h 125" name="T67"/>
                <a:gd fmla="*/ 20 w 25" name="T68"/>
                <a:gd fmla="*/ 125 h 125" name="T69"/>
                <a:gd fmla="*/ 25 w 25" name="T70"/>
                <a:gd fmla="*/ 0 h 12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25" w="25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9" y="115"/>
                    <a:pt x="7" y="116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6" y="61"/>
                    <a:pt x="24" y="1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3" name="Freeform 1126"/>
            <p:cNvSpPr/>
            <p:nvPr/>
          </p:nvSpPr>
          <p:spPr bwMode="auto">
            <a:xfrm>
              <a:off x="611188" y="4989513"/>
              <a:ext cx="31750" cy="22225"/>
            </a:xfrm>
            <a:custGeom>
              <a:gdLst>
                <a:gd fmla="*/ 0 w 10" name="T0"/>
                <a:gd fmla="*/ 0 h 7" name="T1"/>
                <a:gd fmla="*/ 0 w 10" name="T2"/>
                <a:gd fmla="*/ 7 h 7" name="T3"/>
                <a:gd fmla="*/ 4 w 10" name="T4"/>
                <a:gd fmla="*/ 7 h 7" name="T5"/>
                <a:gd fmla="*/ 4 w 10" name="T6"/>
                <a:gd fmla="*/ 3 h 7" name="T7"/>
                <a:gd fmla="*/ 10 w 10" name="T8"/>
                <a:gd fmla="*/ 3 h 7" name="T9"/>
                <a:gd fmla="*/ 9 w 10" name="T10"/>
                <a:gd fmla="*/ 0 h 7" name="T11"/>
                <a:gd fmla="*/ 1 w 10" name="T12"/>
                <a:gd fmla="*/ 0 h 7" name="T13"/>
                <a:gd fmla="*/ 0 w 10" name="T14"/>
                <a:gd fmla="*/ 0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10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4" name="Freeform 1127"/>
            <p:cNvSpPr>
              <a:spLocks noEditPoints="1"/>
            </p:cNvSpPr>
            <p:nvPr/>
          </p:nvSpPr>
          <p:spPr bwMode="auto">
            <a:xfrm flipH="1">
              <a:off x="554038" y="50117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5" name="Freeform 1128"/>
            <p:cNvSpPr/>
            <p:nvPr/>
          </p:nvSpPr>
          <p:spPr bwMode="auto">
            <a:xfrm>
              <a:off x="554038" y="4840288"/>
              <a:ext cx="57150" cy="171450"/>
            </a:xfrm>
            <a:custGeom>
              <a:gdLst>
                <a:gd fmla="*/ 10 w 18" name="T0"/>
                <a:gd fmla="*/ 0 h 54" name="T1"/>
                <a:gd fmla="*/ 7 w 18" name="T2"/>
                <a:gd fmla="*/ 2 h 54" name="T3"/>
                <a:gd fmla="*/ 7 w 18" name="T4"/>
                <a:gd fmla="*/ 2 h 54" name="T5"/>
                <a:gd fmla="*/ 0 w 18" name="T6"/>
                <a:gd fmla="*/ 9 h 54" name="T7"/>
                <a:gd fmla="*/ 0 w 18" name="T8"/>
                <a:gd fmla="*/ 54 h 54" name="T9"/>
                <a:gd fmla="*/ 0 w 18" name="T10"/>
                <a:gd fmla="*/ 54 h 54" name="T11"/>
                <a:gd fmla="*/ 0 w 18" name="T12"/>
                <a:gd fmla="*/ 54 h 54" name="T13"/>
                <a:gd fmla="*/ 0 w 18" name="T14"/>
                <a:gd fmla="*/ 54 h 54" name="T15"/>
                <a:gd fmla="*/ 0 w 18" name="T16"/>
                <a:gd fmla="*/ 54 h 54" name="T17"/>
                <a:gd fmla="*/ 12 w 18" name="T18"/>
                <a:gd fmla="*/ 40 h 54" name="T19"/>
                <a:gd fmla="*/ 12 w 18" name="T20"/>
                <a:gd fmla="*/ 40 h 54" name="T21"/>
                <a:gd fmla="*/ 12 w 18" name="T22"/>
                <a:gd fmla="*/ 40 h 54" name="T23"/>
                <a:gd fmla="*/ 18 w 18" name="T24"/>
                <a:gd fmla="*/ 37 h 54" name="T25"/>
                <a:gd fmla="*/ 10 w 18" name="T26"/>
                <a:gd fmla="*/ 0 h 5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4" w="18">
                  <a:moveTo>
                    <a:pt x="1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5" y="45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4" y="38"/>
                    <a:pt x="16" y="37"/>
                    <a:pt x="18" y="3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6" name="Rectangle 1129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7" name="Rectangle 1130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8" name="Freeform 1131"/>
            <p:cNvSpPr/>
            <p:nvPr/>
          </p:nvSpPr>
          <p:spPr bwMode="auto">
            <a:xfrm>
              <a:off x="623888" y="4999038"/>
              <a:ext cx="53975" cy="12700"/>
            </a:xfrm>
            <a:custGeom>
              <a:gdLst>
                <a:gd fmla="*/ 17 w 17" name="T0"/>
                <a:gd fmla="*/ 0 h 4" name="T1"/>
                <a:gd fmla="*/ 6 w 17" name="T2"/>
                <a:gd fmla="*/ 0 h 4" name="T3"/>
                <a:gd fmla="*/ 7 w 17" name="T4"/>
                <a:gd fmla="*/ 4 h 4" name="T5"/>
                <a:gd fmla="*/ 0 w 17" name="T6"/>
                <a:gd fmla="*/ 4 h 4" name="T7"/>
                <a:gd fmla="*/ 17 w 17" name="T8"/>
                <a:gd fmla="*/ 4 h 4" name="T9"/>
                <a:gd fmla="*/ 17 w 17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17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0" name="Freeform 1132"/>
            <p:cNvSpPr/>
            <p:nvPr/>
          </p:nvSpPr>
          <p:spPr bwMode="auto">
            <a:xfrm>
              <a:off x="623888" y="4999038"/>
              <a:ext cx="22225" cy="12700"/>
            </a:xfrm>
            <a:custGeom>
              <a:gdLst>
                <a:gd fmla="*/ 6 w 7" name="T0"/>
                <a:gd fmla="*/ 0 h 4" name="T1"/>
                <a:gd fmla="*/ 0 w 7" name="T2"/>
                <a:gd fmla="*/ 0 h 4" name="T3"/>
                <a:gd fmla="*/ 0 w 7" name="T4"/>
                <a:gd fmla="*/ 4 h 4" name="T5"/>
                <a:gd fmla="*/ 7 w 7" name="T6"/>
                <a:gd fmla="*/ 4 h 4" name="T7"/>
                <a:gd fmla="*/ 6 w 7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63" name="组合 1162"/>
          <p:cNvGrpSpPr/>
          <p:nvPr/>
        </p:nvGrpSpPr>
        <p:grpSpPr>
          <a:xfrm>
            <a:off x="10679113" y="5817661"/>
            <a:ext cx="225425" cy="1040339"/>
            <a:chOff x="10679113" y="6145213"/>
            <a:chExt cx="225425" cy="1040339"/>
          </a:xfrm>
        </p:grpSpPr>
        <p:sp>
          <p:nvSpPr>
            <p:cNvPr id="2084" name="Freeform 1107"/>
            <p:cNvSpPr>
              <a:spLocks noEditPoints="1"/>
            </p:cNvSpPr>
            <p:nvPr/>
          </p:nvSpPr>
          <p:spPr bwMode="auto">
            <a:xfrm>
              <a:off x="10704513" y="6145213"/>
              <a:ext cx="168275" cy="430213"/>
            </a:xfrm>
            <a:custGeom>
              <a:gdLst>
                <a:gd fmla="*/ 5 w 53" name="T0"/>
                <a:gd fmla="*/ 128 h 135" name="T1"/>
                <a:gd fmla="*/ 5 w 53" name="T2"/>
                <a:gd fmla="*/ 128 h 135" name="T3"/>
                <a:gd fmla="*/ 12 w 53" name="T4"/>
                <a:gd fmla="*/ 135 h 135" name="T5"/>
                <a:gd fmla="*/ 12 w 53" name="T6"/>
                <a:gd fmla="*/ 135 h 135" name="T7"/>
                <a:gd fmla="*/ 5 w 53" name="T8"/>
                <a:gd fmla="*/ 128 h 135" name="T9"/>
                <a:gd fmla="*/ 5 w 53" name="T10"/>
                <a:gd fmla="*/ 128 h 135" name="T11"/>
                <a:gd fmla="*/ 0 w 53" name="T12"/>
                <a:gd fmla="*/ 85 h 135" name="T13"/>
                <a:gd fmla="*/ 0 w 53" name="T14"/>
                <a:gd fmla="*/ 87 h 135" name="T15"/>
                <a:gd fmla="*/ 0 w 53" name="T16"/>
                <a:gd fmla="*/ 87 h 135" name="T17"/>
                <a:gd fmla="*/ 0 w 53" name="T18"/>
                <a:gd fmla="*/ 85 h 135" name="T19"/>
                <a:gd fmla="*/ 27 w 53" name="T20"/>
                <a:gd fmla="*/ 0 h 135" name="T21"/>
                <a:gd fmla="*/ 27 w 53" name="T22"/>
                <a:gd fmla="*/ 0 h 135" name="T23"/>
                <a:gd fmla="*/ 27 w 53" name="T24"/>
                <a:gd fmla="*/ 0 h 135" name="T25"/>
                <a:gd fmla="*/ 27 w 53" name="T26"/>
                <a:gd fmla="*/ 0 h 135" name="T27"/>
                <a:gd fmla="*/ 27 w 53" name="T28"/>
                <a:gd fmla="*/ 0 h 135" name="T29"/>
                <a:gd fmla="*/ 27 w 53" name="T30"/>
                <a:gd fmla="*/ 0 h 135" name="T31"/>
                <a:gd fmla="*/ 27 w 53" name="T32"/>
                <a:gd fmla="*/ 0 h 135" name="T33"/>
                <a:gd fmla="*/ 22 w 53" name="T34"/>
                <a:gd fmla="*/ 135 h 135" name="T35"/>
                <a:gd fmla="*/ 40 w 53" name="T36"/>
                <a:gd fmla="*/ 135 h 135" name="T37"/>
                <a:gd fmla="*/ 40 w 53" name="T38"/>
                <a:gd fmla="*/ 135 h 135" name="T39"/>
                <a:gd fmla="*/ 48 w 53" name="T40"/>
                <a:gd fmla="*/ 128 h 135" name="T41"/>
                <a:gd fmla="*/ 48 w 53" name="T42"/>
                <a:gd fmla="*/ 128 h 135" name="T43"/>
                <a:gd fmla="*/ 42 w 53" name="T44"/>
                <a:gd fmla="*/ 126 h 135" name="T45"/>
                <a:gd fmla="*/ 52 w 53" name="T46"/>
                <a:gd fmla="*/ 86 h 135" name="T47"/>
                <a:gd fmla="*/ 53 w 53" name="T48"/>
                <a:gd fmla="*/ 87 h 135" name="T49"/>
                <a:gd fmla="*/ 53 w 53" name="T50"/>
                <a:gd fmla="*/ 84 h 135" name="T51"/>
                <a:gd fmla="*/ 52 w 53" name="T52"/>
                <a:gd fmla="*/ 71 h 135" name="T53"/>
                <a:gd fmla="*/ 50 w 53" name="T54"/>
                <a:gd fmla="*/ 57 h 135" name="T55"/>
                <a:gd fmla="*/ 49 w 53" name="T56"/>
                <a:gd fmla="*/ 51 h 135" name="T57"/>
                <a:gd fmla="*/ 48 w 53" name="T58"/>
                <a:gd fmla="*/ 48 h 135" name="T59"/>
                <a:gd fmla="*/ 48 w 53" name="T60"/>
                <a:gd fmla="*/ 45 h 135" name="T61"/>
                <a:gd fmla="*/ 47 w 53" name="T62"/>
                <a:gd fmla="*/ 42 h 135" name="T63"/>
                <a:gd fmla="*/ 47 w 53" name="T64"/>
                <a:gd fmla="*/ 39 h 135" name="T65"/>
                <a:gd fmla="*/ 46 w 53" name="T66"/>
                <a:gd fmla="*/ 36 h 135" name="T67"/>
                <a:gd fmla="*/ 45 w 53" name="T68"/>
                <a:gd fmla="*/ 33 h 135" name="T69"/>
                <a:gd fmla="*/ 44 w 53" name="T70"/>
                <a:gd fmla="*/ 30 h 135" name="T71"/>
                <a:gd fmla="*/ 43 w 53" name="T72"/>
                <a:gd fmla="*/ 27 h 135" name="T73"/>
                <a:gd fmla="*/ 41 w 53" name="T74"/>
                <a:gd fmla="*/ 22 h 135" name="T75"/>
                <a:gd fmla="*/ 37 w 53" name="T76"/>
                <a:gd fmla="*/ 13 h 135" name="T77"/>
                <a:gd fmla="*/ 36 w 53" name="T78"/>
                <a:gd fmla="*/ 12 h 135" name="T79"/>
                <a:gd fmla="*/ 35 w 53" name="T80"/>
                <a:gd fmla="*/ 11 h 135" name="T81"/>
                <a:gd fmla="*/ 35 w 53" name="T82"/>
                <a:gd fmla="*/ 10 h 135" name="T83"/>
                <a:gd fmla="*/ 34 w 53" name="T84"/>
                <a:gd fmla="*/ 9 h 135" name="T85"/>
                <a:gd fmla="*/ 32 w 53" name="T86"/>
                <a:gd fmla="*/ 6 h 135" name="T87"/>
                <a:gd fmla="*/ 30 w 53" name="T88"/>
                <a:gd fmla="*/ 3 h 135" name="T89"/>
                <a:gd fmla="*/ 28 w 53" name="T90"/>
                <a:gd fmla="*/ 2 h 135" name="T91"/>
                <a:gd fmla="*/ 27 w 53" name="T92"/>
                <a:gd fmla="*/ 0 h 135" name="T93"/>
                <a:gd fmla="*/ 27 w 53" name="T94"/>
                <a:gd fmla="*/ 0 h 13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35" w="52">
                  <a:moveTo>
                    <a:pt x="5" y="128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9" y="133"/>
                    <a:pt x="7" y="131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0" y="85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5"/>
                    <a:pt x="0" y="85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7" y="66"/>
                    <a:pt x="22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4" y="133"/>
                    <a:pt x="46" y="131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7"/>
                    <a:pt x="44" y="126"/>
                    <a:pt x="42" y="12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5"/>
                    <a:pt x="53" y="84"/>
                  </a:cubicBezTo>
                  <a:cubicBezTo>
                    <a:pt x="53" y="79"/>
                    <a:pt x="52" y="75"/>
                    <a:pt x="52" y="71"/>
                  </a:cubicBezTo>
                  <a:cubicBezTo>
                    <a:pt x="51" y="66"/>
                    <a:pt x="51" y="62"/>
                    <a:pt x="50" y="57"/>
                  </a:cubicBezTo>
                  <a:cubicBezTo>
                    <a:pt x="50" y="55"/>
                    <a:pt x="49" y="53"/>
                    <a:pt x="49" y="51"/>
                  </a:cubicBezTo>
                  <a:cubicBezTo>
                    <a:pt x="49" y="50"/>
                    <a:pt x="49" y="49"/>
                    <a:pt x="48" y="48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8" y="44"/>
                    <a:pt x="47" y="43"/>
                    <a:pt x="47" y="42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6" y="38"/>
                    <a:pt x="46" y="37"/>
                    <a:pt x="46" y="36"/>
                  </a:cubicBezTo>
                  <a:cubicBezTo>
                    <a:pt x="46" y="35"/>
                    <a:pt x="45" y="34"/>
                    <a:pt x="45" y="33"/>
                  </a:cubicBezTo>
                  <a:cubicBezTo>
                    <a:pt x="45" y="32"/>
                    <a:pt x="45" y="31"/>
                    <a:pt x="44" y="30"/>
                  </a:cubicBezTo>
                  <a:cubicBezTo>
                    <a:pt x="44" y="29"/>
                    <a:pt x="44" y="28"/>
                    <a:pt x="43" y="27"/>
                  </a:cubicBezTo>
                  <a:cubicBezTo>
                    <a:pt x="43" y="25"/>
                    <a:pt x="42" y="24"/>
                    <a:pt x="41" y="22"/>
                  </a:cubicBezTo>
                  <a:cubicBezTo>
                    <a:pt x="40" y="19"/>
                    <a:pt x="38" y="16"/>
                    <a:pt x="37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7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5" name="Freeform 1108"/>
            <p:cNvSpPr/>
            <p:nvPr/>
          </p:nvSpPr>
          <p:spPr bwMode="auto">
            <a:xfrm>
              <a:off x="10774363" y="6575425"/>
              <a:ext cx="60325" cy="25400"/>
            </a:xfrm>
            <a:custGeom>
              <a:gdLst>
                <a:gd fmla="*/ 0 w 19" name="T0"/>
                <a:gd fmla="*/ 0 h 8" name="T1"/>
                <a:gd fmla="*/ 2 w 19" name="T2"/>
                <a:gd fmla="*/ 8 h 8" name="T3"/>
                <a:gd fmla="*/ 19 w 19" name="T4"/>
                <a:gd fmla="*/ 8 h 8" name="T5"/>
                <a:gd fmla="*/ 19 w 19" name="T6"/>
                <a:gd fmla="*/ 0 h 8" name="T7"/>
                <a:gd fmla="*/ 18 w 19" name="T8"/>
                <a:gd fmla="*/ 0 h 8" name="T9"/>
                <a:gd fmla="*/ 0 w 19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9">
                  <a:moveTo>
                    <a:pt x="0" y="0"/>
                  </a:moveTo>
                  <a:cubicBezTo>
                    <a:pt x="1" y="3"/>
                    <a:pt x="1" y="6"/>
                    <a:pt x="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6" name="Freeform 1109"/>
            <p:cNvSpPr>
              <a:spLocks noEditPoints="1"/>
            </p:cNvSpPr>
            <p:nvPr/>
          </p:nvSpPr>
          <p:spPr bwMode="auto">
            <a:xfrm>
              <a:off x="10679113" y="6423025"/>
              <a:ext cx="25400" cy="177800"/>
            </a:xfrm>
            <a:custGeom>
              <a:gdLst>
                <a:gd fmla="*/ 0 w 8" name="T0"/>
                <a:gd fmla="*/ 56 h 56" name="T1"/>
                <a:gd fmla="*/ 0 w 8" name="T2"/>
                <a:gd fmla="*/ 56 h 56" name="T3"/>
                <a:gd fmla="*/ 0 w 8" name="T4"/>
                <a:gd fmla="*/ 56 h 56" name="T5"/>
                <a:gd fmla="*/ 0 w 8" name="T6"/>
                <a:gd fmla="*/ 56 h 56" name="T7"/>
                <a:gd fmla="*/ 8 w 8" name="T8"/>
                <a:gd fmla="*/ 45 h 56" name="T9"/>
                <a:gd fmla="*/ 0 w 8" name="T10"/>
                <a:gd fmla="*/ 56 h 56" name="T11"/>
                <a:gd fmla="*/ 8 w 8" name="T12"/>
                <a:gd fmla="*/ 45 h 56" name="T13"/>
                <a:gd fmla="*/ 8 w 8" name="T14"/>
                <a:gd fmla="*/ 45 h 56" name="T15"/>
                <a:gd fmla="*/ 8 w 8" name="T16"/>
                <a:gd fmla="*/ 45 h 56" name="T17"/>
                <a:gd fmla="*/ 8 w 8" name="T18"/>
                <a:gd fmla="*/ 45 h 56" name="T19"/>
                <a:gd fmla="*/ 8 w 8" name="T20"/>
                <a:gd fmla="*/ 0 h 56" name="T21"/>
                <a:gd fmla="*/ 8 w 8" name="T22"/>
                <a:gd fmla="*/ 0 h 56" name="T23"/>
                <a:gd fmla="*/ 0 w 8" name="T24"/>
                <a:gd fmla="*/ 7 h 56" name="T25"/>
                <a:gd fmla="*/ 8 w 8" name="T26"/>
                <a:gd fmla="*/ 0 h 56" name="T27"/>
                <a:gd fmla="*/ 8 w 8" name="T28"/>
                <a:gd fmla="*/ 0 h 5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6" w="8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8" y="45"/>
                  </a:moveTo>
                  <a:cubicBezTo>
                    <a:pt x="4" y="50"/>
                    <a:pt x="0" y="56"/>
                    <a:pt x="0" y="56"/>
                  </a:cubicBezTo>
                  <a:cubicBezTo>
                    <a:pt x="0" y="56"/>
                    <a:pt x="4" y="50"/>
                    <a:pt x="8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7" name="Freeform 1110"/>
            <p:cNvSpPr/>
            <p:nvPr/>
          </p:nvSpPr>
          <p:spPr bwMode="auto">
            <a:xfrm>
              <a:off x="10837863" y="6419850"/>
              <a:ext cx="66675" cy="187325"/>
            </a:xfrm>
            <a:custGeom>
              <a:gdLst>
                <a:gd fmla="*/ 10 w 21" name="T0"/>
                <a:gd fmla="*/ 0 h 59" name="T1"/>
                <a:gd fmla="*/ 0 w 21" name="T2"/>
                <a:gd fmla="*/ 40 h 59" name="T3"/>
                <a:gd fmla="*/ 6 w 21" name="T4"/>
                <a:gd fmla="*/ 42 h 59" name="T5"/>
                <a:gd fmla="*/ 21 w 21" name="T6"/>
                <a:gd fmla="*/ 59 h 59" name="T7"/>
                <a:gd fmla="*/ 21 w 21" name="T8"/>
                <a:gd fmla="*/ 10 h 59" name="T9"/>
                <a:gd fmla="*/ 11 w 21" name="T10"/>
                <a:gd fmla="*/ 1 h 59" name="T11"/>
                <a:gd fmla="*/ 10 w 21" name="T12"/>
                <a:gd fmla="*/ 0 h 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9" w="21">
                  <a:moveTo>
                    <a:pt x="1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4" y="41"/>
                    <a:pt x="6" y="42"/>
                  </a:cubicBezTo>
                  <a:cubicBezTo>
                    <a:pt x="14" y="47"/>
                    <a:pt x="21" y="59"/>
                    <a:pt x="21" y="5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8" name="Rectangle 1111"/>
            <p:cNvSpPr>
              <a:spLocks noChangeArrowheads="1"/>
            </p:cNvSpPr>
            <p:nvPr/>
          </p:nvSpPr>
          <p:spPr bwMode="auto">
            <a:xfrm>
              <a:off x="10790238" y="6145213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9" name="Freeform 1112"/>
            <p:cNvSpPr/>
            <p:nvPr/>
          </p:nvSpPr>
          <p:spPr bwMode="auto">
            <a:xfrm flipH="1">
              <a:off x="10790238" y="61452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0" name="Freeform 1113"/>
            <p:cNvSpPr>
              <a:spLocks noEditPoints="1"/>
            </p:cNvSpPr>
            <p:nvPr/>
          </p:nvSpPr>
          <p:spPr bwMode="auto">
            <a:xfrm>
              <a:off x="10704513" y="6145213"/>
              <a:ext cx="85725" cy="455613"/>
            </a:xfrm>
            <a:custGeom>
              <a:gdLst>
                <a:gd fmla="*/ 24 w 27" name="T0"/>
                <a:gd fmla="*/ 143 h 143" name="T1"/>
                <a:gd fmla="*/ 12 w 27" name="T2"/>
                <a:gd fmla="*/ 143 h 143" name="T3"/>
                <a:gd fmla="*/ 13 w 27" name="T4"/>
                <a:gd fmla="*/ 135 h 143" name="T5"/>
                <a:gd fmla="*/ 12 w 27" name="T6"/>
                <a:gd fmla="*/ 143 h 143" name="T7"/>
                <a:gd fmla="*/ 13 w 27" name="T8"/>
                <a:gd fmla="*/ 135 h 143" name="T9"/>
                <a:gd fmla="*/ 5 w 27" name="T10"/>
                <a:gd fmla="*/ 128 h 143" name="T11"/>
                <a:gd fmla="*/ 5 w 27" name="T12"/>
                <a:gd fmla="*/ 128 h 143" name="T13"/>
                <a:gd fmla="*/ 5 w 27" name="T14"/>
                <a:gd fmla="*/ 128 h 143" name="T15"/>
                <a:gd fmla="*/ 27 w 27" name="T16"/>
                <a:gd fmla="*/ 0 h 143" name="T17"/>
                <a:gd fmla="*/ 25 w 27" name="T18"/>
                <a:gd fmla="*/ 2 h 143" name="T19"/>
                <a:gd fmla="*/ 21 w 27" name="T20"/>
                <a:gd fmla="*/ 6 h 143" name="T21"/>
                <a:gd fmla="*/ 18 w 27" name="T22"/>
                <a:gd fmla="*/ 10 h 143" name="T23"/>
                <a:gd fmla="*/ 17 w 27" name="T24"/>
                <a:gd fmla="*/ 12 h 143" name="T25"/>
                <a:gd fmla="*/ 12 w 27" name="T26"/>
                <a:gd fmla="*/ 22 h 143" name="T27"/>
                <a:gd fmla="*/ 9 w 27" name="T28"/>
                <a:gd fmla="*/ 30 h 143" name="T29"/>
                <a:gd fmla="*/ 7 w 27" name="T30"/>
                <a:gd fmla="*/ 36 h 143" name="T31"/>
                <a:gd fmla="*/ 6 w 27" name="T32"/>
                <a:gd fmla="*/ 42 h 143" name="T33"/>
                <a:gd fmla="*/ 5 w 27" name="T34"/>
                <a:gd fmla="*/ 48 h 143" name="T35"/>
                <a:gd fmla="*/ 3 w 27" name="T36"/>
                <a:gd fmla="*/ 57 h 143" name="T37"/>
                <a:gd fmla="*/ 0 w 27" name="T38"/>
                <a:gd fmla="*/ 84 h 143" name="T39"/>
                <a:gd fmla="*/ 0 w 27" name="T40"/>
                <a:gd fmla="*/ 84 h 143" name="T41"/>
                <a:gd fmla="*/ 3 w 27" name="T42"/>
                <a:gd fmla="*/ 57 h 143" name="T43"/>
                <a:gd fmla="*/ 5 w 27" name="T44"/>
                <a:gd fmla="*/ 48 h 143" name="T45"/>
                <a:gd fmla="*/ 6 w 27" name="T46"/>
                <a:gd fmla="*/ 42 h 143" name="T47"/>
                <a:gd fmla="*/ 7 w 27" name="T48"/>
                <a:gd fmla="*/ 36 h 143" name="T49"/>
                <a:gd fmla="*/ 9 w 27" name="T50"/>
                <a:gd fmla="*/ 30 h 143" name="T51"/>
                <a:gd fmla="*/ 12 w 27" name="T52"/>
                <a:gd fmla="*/ 22 h 143" name="T53"/>
                <a:gd fmla="*/ 17 w 27" name="T54"/>
                <a:gd fmla="*/ 12 h 143" name="T55"/>
                <a:gd fmla="*/ 18 w 27" name="T56"/>
                <a:gd fmla="*/ 10 h 143" name="T57"/>
                <a:gd fmla="*/ 21 w 27" name="T58"/>
                <a:gd fmla="*/ 6 h 143" name="T59"/>
                <a:gd fmla="*/ 25 w 27" name="T60"/>
                <a:gd fmla="*/ 2 h 143" name="T61"/>
                <a:gd fmla="*/ 27 w 27" name="T62"/>
                <a:gd fmla="*/ 0 h 14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3" w="27">
                  <a:moveTo>
                    <a:pt x="12" y="143"/>
                  </a:move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2" y="143"/>
                    <a:pt x="12" y="143"/>
                    <a:pt x="12" y="143"/>
                  </a:cubicBezTo>
                  <a:moveTo>
                    <a:pt x="12" y="13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35"/>
                    <a:pt x="13" y="135"/>
                    <a:pt x="12" y="135"/>
                  </a:cubicBezTo>
                  <a:moveTo>
                    <a:pt x="5" y="128"/>
                  </a:moveTo>
                  <a:cubicBezTo>
                    <a:pt x="3" y="129"/>
                    <a:pt x="2" y="131"/>
                    <a:pt x="0" y="132"/>
                  </a:cubicBezTo>
                  <a:cubicBezTo>
                    <a:pt x="2" y="131"/>
                    <a:pt x="3" y="129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9"/>
                    <a:pt x="1" y="75"/>
                    <a:pt x="1" y="71"/>
                  </a:cubicBezTo>
                  <a:cubicBezTo>
                    <a:pt x="2" y="66"/>
                    <a:pt x="3" y="62"/>
                    <a:pt x="3" y="57"/>
                  </a:cubicBezTo>
                  <a:cubicBezTo>
                    <a:pt x="4" y="55"/>
                    <a:pt x="4" y="53"/>
                    <a:pt x="4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6" y="41"/>
                    <a:pt x="6" y="40"/>
                    <a:pt x="7" y="39"/>
                  </a:cubicBezTo>
                  <a:cubicBezTo>
                    <a:pt x="7" y="38"/>
                    <a:pt x="7" y="37"/>
                    <a:pt x="7" y="36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8" y="32"/>
                    <a:pt x="9" y="31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5"/>
                    <a:pt x="11" y="24"/>
                    <a:pt x="12" y="22"/>
                  </a:cubicBezTo>
                  <a:cubicBezTo>
                    <a:pt x="13" y="19"/>
                    <a:pt x="15" y="16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2" y="5"/>
                    <a:pt x="23" y="4"/>
                    <a:pt x="23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1" name="Freeform 1114"/>
            <p:cNvSpPr/>
            <p:nvPr/>
          </p:nvSpPr>
          <p:spPr bwMode="auto">
            <a:xfrm>
              <a:off x="10704513" y="6145213"/>
              <a:ext cx="85725" cy="430213"/>
            </a:xfrm>
            <a:custGeom>
              <a:gdLst>
                <a:gd fmla="*/ 27 w 27" name="T0"/>
                <a:gd fmla="*/ 0 h 135" name="T1"/>
                <a:gd fmla="*/ 27 w 27" name="T2"/>
                <a:gd fmla="*/ 0 h 135" name="T3"/>
                <a:gd fmla="*/ 26 w 27" name="T4"/>
                <a:gd fmla="*/ 0 h 135" name="T5"/>
                <a:gd fmla="*/ 25 w 27" name="T6"/>
                <a:gd fmla="*/ 2 h 135" name="T7"/>
                <a:gd fmla="*/ 23 w 27" name="T8"/>
                <a:gd fmla="*/ 3 h 135" name="T9"/>
                <a:gd fmla="*/ 21 w 27" name="T10"/>
                <a:gd fmla="*/ 6 h 135" name="T11"/>
                <a:gd fmla="*/ 19 w 27" name="T12"/>
                <a:gd fmla="*/ 9 h 135" name="T13"/>
                <a:gd fmla="*/ 18 w 27" name="T14"/>
                <a:gd fmla="*/ 10 h 135" name="T15"/>
                <a:gd fmla="*/ 18 w 27" name="T16"/>
                <a:gd fmla="*/ 11 h 135" name="T17"/>
                <a:gd fmla="*/ 17 w 27" name="T18"/>
                <a:gd fmla="*/ 12 h 135" name="T19"/>
                <a:gd fmla="*/ 17 w 27" name="T20"/>
                <a:gd fmla="*/ 13 h 135" name="T21"/>
                <a:gd fmla="*/ 12 w 27" name="T22"/>
                <a:gd fmla="*/ 22 h 135" name="T23"/>
                <a:gd fmla="*/ 10 w 27" name="T24"/>
                <a:gd fmla="*/ 27 h 135" name="T25"/>
                <a:gd fmla="*/ 9 w 27" name="T26"/>
                <a:gd fmla="*/ 30 h 135" name="T27"/>
                <a:gd fmla="*/ 8 w 27" name="T28"/>
                <a:gd fmla="*/ 33 h 135" name="T29"/>
                <a:gd fmla="*/ 7 w 27" name="T30"/>
                <a:gd fmla="*/ 36 h 135" name="T31"/>
                <a:gd fmla="*/ 7 w 27" name="T32"/>
                <a:gd fmla="*/ 39 h 135" name="T33"/>
                <a:gd fmla="*/ 6 w 27" name="T34"/>
                <a:gd fmla="*/ 42 h 135" name="T35"/>
                <a:gd fmla="*/ 5 w 27" name="T36"/>
                <a:gd fmla="*/ 45 h 135" name="T37"/>
                <a:gd fmla="*/ 5 w 27" name="T38"/>
                <a:gd fmla="*/ 48 h 135" name="T39"/>
                <a:gd fmla="*/ 4 w 27" name="T40"/>
                <a:gd fmla="*/ 51 h 135" name="T41"/>
                <a:gd fmla="*/ 3 w 27" name="T42"/>
                <a:gd fmla="*/ 57 h 135" name="T43"/>
                <a:gd fmla="*/ 1 w 27" name="T44"/>
                <a:gd fmla="*/ 71 h 135" name="T45"/>
                <a:gd fmla="*/ 0 w 27" name="T46"/>
                <a:gd fmla="*/ 84 h 135" name="T47"/>
                <a:gd fmla="*/ 0 w 27" name="T48"/>
                <a:gd fmla="*/ 85 h 135" name="T49"/>
                <a:gd fmla="*/ 0 w 27" name="T50"/>
                <a:gd fmla="*/ 87 h 135" name="T51"/>
                <a:gd fmla="*/ 3 w 27" name="T52"/>
                <a:gd fmla="*/ 85 h 135" name="T53"/>
                <a:gd fmla="*/ 12 w 27" name="T54"/>
                <a:gd fmla="*/ 124 h 135" name="T55"/>
                <a:gd fmla="*/ 5 w 27" name="T56"/>
                <a:gd fmla="*/ 128 h 135" name="T57"/>
                <a:gd fmla="*/ 5 w 27" name="T58"/>
                <a:gd fmla="*/ 128 h 135" name="T59"/>
                <a:gd fmla="*/ 5 w 27" name="T60"/>
                <a:gd fmla="*/ 128 h 135" name="T61"/>
                <a:gd fmla="*/ 12 w 27" name="T62"/>
                <a:gd fmla="*/ 135 h 135" name="T63"/>
                <a:gd fmla="*/ 12 w 27" name="T64"/>
                <a:gd fmla="*/ 135 h 135" name="T65"/>
                <a:gd fmla="*/ 13 w 27" name="T66"/>
                <a:gd fmla="*/ 135 h 135" name="T67"/>
                <a:gd fmla="*/ 22 w 27" name="T68"/>
                <a:gd fmla="*/ 135 h 135" name="T69"/>
                <a:gd fmla="*/ 27 w 27" name="T70"/>
                <a:gd fmla="*/ 0 h 13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5" w="27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6"/>
                    <a:pt x="0" y="87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0" y="125"/>
                    <a:pt x="7" y="126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7" y="66"/>
                    <a:pt x="26" y="2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2" name="Freeform 1115"/>
            <p:cNvSpPr/>
            <p:nvPr/>
          </p:nvSpPr>
          <p:spPr bwMode="auto">
            <a:xfrm>
              <a:off x="10742613" y="6575425"/>
              <a:ext cx="38100" cy="25400"/>
            </a:xfrm>
            <a:custGeom>
              <a:gdLst>
                <a:gd fmla="*/ 0 w 12" name="T0"/>
                <a:gd fmla="*/ 0 h 8" name="T1"/>
                <a:gd fmla="*/ 0 w 12" name="T2"/>
                <a:gd fmla="*/ 8 h 8" name="T3"/>
                <a:gd fmla="*/ 12 w 12" name="T4"/>
                <a:gd fmla="*/ 8 h 8" name="T5"/>
                <a:gd fmla="*/ 10 w 12" name="T6"/>
                <a:gd fmla="*/ 0 h 8" name="T7"/>
                <a:gd fmla="*/ 1 w 12" name="T8"/>
                <a:gd fmla="*/ 0 h 8" name="T9"/>
                <a:gd fmla="*/ 0 w 12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3" name="Freeform 1116"/>
            <p:cNvSpPr>
              <a:spLocks noEditPoints="1"/>
            </p:cNvSpPr>
            <p:nvPr/>
          </p:nvSpPr>
          <p:spPr bwMode="auto">
            <a:xfrm>
              <a:off x="10679113" y="6565900"/>
              <a:ext cx="25400" cy="34925"/>
            </a:xfrm>
            <a:custGeom>
              <a:gdLst>
                <a:gd fmla="*/ 0 w 8" name="T0"/>
                <a:gd fmla="*/ 11 h 11" name="T1"/>
                <a:gd fmla="*/ 0 w 8" name="T2"/>
                <a:gd fmla="*/ 11 h 11" name="T3"/>
                <a:gd fmla="*/ 0 w 8" name="T4"/>
                <a:gd fmla="*/ 11 h 11" name="T5"/>
                <a:gd fmla="*/ 8 w 8" name="T6"/>
                <a:gd fmla="*/ 0 h 11" name="T7"/>
                <a:gd fmla="*/ 8 w 8" name="T8"/>
                <a:gd fmla="*/ 0 h 11" name="T9"/>
                <a:gd fmla="*/ 8 w 8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8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4" name="Freeform 1117"/>
            <p:cNvSpPr/>
            <p:nvPr/>
          </p:nvSpPr>
          <p:spPr bwMode="auto">
            <a:xfrm>
              <a:off x="10679113" y="6416675"/>
              <a:ext cx="63500" cy="184150"/>
            </a:xfrm>
            <a:custGeom>
              <a:gdLst>
                <a:gd fmla="*/ 11 w 20" name="T0"/>
                <a:gd fmla="*/ 0 h 58" name="T1"/>
                <a:gd fmla="*/ 8 w 20" name="T2"/>
                <a:gd fmla="*/ 2 h 58" name="T3"/>
                <a:gd fmla="*/ 8 w 20" name="T4"/>
                <a:gd fmla="*/ 2 h 58" name="T5"/>
                <a:gd fmla="*/ 0 w 20" name="T6"/>
                <a:gd fmla="*/ 9 h 58" name="T7"/>
                <a:gd fmla="*/ 0 w 20" name="T8"/>
                <a:gd fmla="*/ 58 h 58" name="T9"/>
                <a:gd fmla="*/ 0 w 20" name="T10"/>
                <a:gd fmla="*/ 58 h 58" name="T11"/>
                <a:gd fmla="*/ 0 w 20" name="T12"/>
                <a:gd fmla="*/ 58 h 58" name="T13"/>
                <a:gd fmla="*/ 8 w 20" name="T14"/>
                <a:gd fmla="*/ 47 h 58" name="T15"/>
                <a:gd fmla="*/ 8 w 20" name="T16"/>
                <a:gd fmla="*/ 47 h 58" name="T17"/>
                <a:gd fmla="*/ 8 w 20" name="T18"/>
                <a:gd fmla="*/ 47 h 58" name="T19"/>
                <a:gd fmla="*/ 13 w 20" name="T20"/>
                <a:gd fmla="*/ 43 h 58" name="T21"/>
                <a:gd fmla="*/ 20 w 20" name="T22"/>
                <a:gd fmla="*/ 39 h 58" name="T23"/>
                <a:gd fmla="*/ 11 w 20" name="T24"/>
                <a:gd fmla="*/ 0 h 5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20">
                  <a:moveTo>
                    <a:pt x="11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4" y="52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6"/>
                    <a:pt x="11" y="44"/>
                    <a:pt x="13" y="43"/>
                  </a:cubicBezTo>
                  <a:cubicBezTo>
                    <a:pt x="15" y="41"/>
                    <a:pt x="18" y="40"/>
                    <a:pt x="20" y="3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9" name="Rectangle 1141"/>
            <p:cNvSpPr>
              <a:spLocks noChangeArrowheads="1"/>
            </p:cNvSpPr>
            <p:nvPr/>
          </p:nvSpPr>
          <p:spPr bwMode="auto">
            <a:xfrm>
              <a:off x="10763569" y="6607175"/>
              <a:ext cx="45719" cy="57837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0" name="Rectangle 1142"/>
            <p:cNvSpPr>
              <a:spLocks noChangeArrowheads="1"/>
            </p:cNvSpPr>
            <p:nvPr/>
          </p:nvSpPr>
          <p:spPr bwMode="auto">
            <a:xfrm>
              <a:off x="10764838" y="6607175"/>
              <a:ext cx="444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552" name="Freeform 1173"/>
          <p:cNvSpPr/>
          <p:nvPr/>
        </p:nvSpPr>
        <p:spPr bwMode="auto">
          <a:xfrm>
            <a:off x="3232151" y="1460181"/>
            <a:ext cx="1035050" cy="300358"/>
          </a:xfrm>
          <a:custGeom>
            <a:gdLst>
              <a:gd fmla="*/ 196 w 403" name="T0"/>
              <a:gd fmla="*/ 0 h 115" name="T1"/>
              <a:gd fmla="*/ 92 w 403" name="T2"/>
              <a:gd fmla="*/ 66 h 115" name="T3"/>
              <a:gd fmla="*/ 76 w 403" name="T4"/>
              <a:gd fmla="*/ 64 h 115" name="T5"/>
              <a:gd fmla="*/ 0 w 403" name="T6"/>
              <a:gd fmla="*/ 115 h 115" name="T7"/>
              <a:gd fmla="*/ 403 w 403" name="T8"/>
              <a:gd fmla="*/ 115 h 115" name="T9"/>
              <a:gd fmla="*/ 327 w 403" name="T10"/>
              <a:gd fmla="*/ 64 h 115" name="T11"/>
              <a:gd fmla="*/ 301 w 403" name="T12"/>
              <a:gd fmla="*/ 69 h 115" name="T13"/>
              <a:gd fmla="*/ 196 w 403" name="T14"/>
              <a:gd fmla="*/ 0 h 11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15" w="402">
                <a:moveTo>
                  <a:pt x="196" y="0"/>
                </a:moveTo>
                <a:cubicBezTo>
                  <a:pt x="150" y="0"/>
                  <a:pt x="111" y="27"/>
                  <a:pt x="92" y="66"/>
                </a:cubicBezTo>
                <a:cubicBezTo>
                  <a:pt x="87" y="65"/>
                  <a:pt x="81" y="64"/>
                  <a:pt x="76" y="64"/>
                </a:cubicBezTo>
                <a:cubicBezTo>
                  <a:pt x="42" y="64"/>
                  <a:pt x="12" y="85"/>
                  <a:pt x="0" y="115"/>
                </a:cubicBezTo>
                <a:cubicBezTo>
                  <a:pt x="403" y="115"/>
                  <a:pt x="403" y="115"/>
                  <a:pt x="403" y="115"/>
                </a:cubicBezTo>
                <a:cubicBezTo>
                  <a:pt x="390" y="85"/>
                  <a:pt x="361" y="64"/>
                  <a:pt x="327" y="64"/>
                </a:cubicBezTo>
                <a:cubicBezTo>
                  <a:pt x="317" y="64"/>
                  <a:pt x="309" y="66"/>
                  <a:pt x="301" y="69"/>
                </a:cubicBezTo>
                <a:cubicBezTo>
                  <a:pt x="283" y="28"/>
                  <a:pt x="243" y="0"/>
                  <a:pt x="196" y="0"/>
                </a:cubicBezTo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87" name="任意多边形 1186"/>
          <p:cNvSpPr/>
          <p:nvPr/>
        </p:nvSpPr>
        <p:spPr>
          <a:xfrm>
            <a:off x="4285291" y="1810845"/>
            <a:ext cx="7497979" cy="1103500"/>
          </a:xfrm>
          <a:custGeom>
            <a:rect b="b" l="l" r="r" t="t"/>
            <a:pathLst>
              <a:path h="1103500" w="7497978">
                <a:moveTo>
                  <a:pt x="695051" y="673313"/>
                </a:moveTo>
                <a:lnTo>
                  <a:pt x="897559" y="673313"/>
                </a:lnTo>
                <a:lnTo>
                  <a:pt x="1046294" y="1065172"/>
                </a:lnTo>
                <a:lnTo>
                  <a:pt x="843786" y="1065172"/>
                </a:lnTo>
                <a:close/>
                <a:moveTo>
                  <a:pt x="148735" y="673313"/>
                </a:moveTo>
                <a:lnTo>
                  <a:pt x="351244" y="673313"/>
                </a:lnTo>
                <a:lnTo>
                  <a:pt x="202509" y="1065172"/>
                </a:lnTo>
                <a:lnTo>
                  <a:pt x="0" y="1065172"/>
                </a:lnTo>
                <a:close/>
                <a:moveTo>
                  <a:pt x="1902093" y="632124"/>
                </a:moveTo>
                <a:lnTo>
                  <a:pt x="1902093" y="765986"/>
                </a:lnTo>
                <a:lnTo>
                  <a:pt x="2039959" y="765986"/>
                </a:lnTo>
                <a:lnTo>
                  <a:pt x="2038815" y="632124"/>
                </a:lnTo>
                <a:close/>
                <a:moveTo>
                  <a:pt x="5914895" y="603521"/>
                </a:moveTo>
                <a:lnTo>
                  <a:pt x="6091089" y="603521"/>
                </a:lnTo>
                <a:lnTo>
                  <a:pt x="6133993" y="685898"/>
                </a:lnTo>
                <a:lnTo>
                  <a:pt x="6316479" y="605810"/>
                </a:lnTo>
                <a:lnTo>
                  <a:pt x="6295885" y="752257"/>
                </a:lnTo>
                <a:lnTo>
                  <a:pt x="6193487" y="801454"/>
                </a:lnTo>
                <a:lnTo>
                  <a:pt x="6327349" y="1061740"/>
                </a:lnTo>
                <a:lnTo>
                  <a:pt x="6147150" y="1061740"/>
                </a:lnTo>
                <a:close/>
                <a:moveTo>
                  <a:pt x="6588407" y="564622"/>
                </a:moveTo>
                <a:lnTo>
                  <a:pt x="6588407" y="873533"/>
                </a:lnTo>
                <a:lnTo>
                  <a:pt x="6631311" y="873533"/>
                </a:lnTo>
                <a:lnTo>
                  <a:pt x="6631311" y="564622"/>
                </a:lnTo>
                <a:close/>
                <a:moveTo>
                  <a:pt x="1729904" y="510276"/>
                </a:moveTo>
                <a:lnTo>
                  <a:pt x="2213865" y="510276"/>
                </a:lnTo>
                <a:lnTo>
                  <a:pt x="2213865" y="751112"/>
                </a:lnTo>
                <a:lnTo>
                  <a:pt x="2039959" y="887262"/>
                </a:lnTo>
                <a:lnTo>
                  <a:pt x="1729904" y="887834"/>
                </a:lnTo>
                <a:close/>
                <a:moveTo>
                  <a:pt x="6785767" y="352388"/>
                </a:moveTo>
                <a:lnTo>
                  <a:pt x="6973974" y="352388"/>
                </a:lnTo>
                <a:lnTo>
                  <a:pt x="6973974" y="898131"/>
                </a:lnTo>
                <a:lnTo>
                  <a:pt x="7074085" y="958198"/>
                </a:lnTo>
                <a:lnTo>
                  <a:pt x="7497979" y="958198"/>
                </a:lnTo>
                <a:lnTo>
                  <a:pt x="7442490" y="1070321"/>
                </a:lnTo>
                <a:lnTo>
                  <a:pt x="7027175" y="1070321"/>
                </a:lnTo>
                <a:lnTo>
                  <a:pt x="6952808" y="1027989"/>
                </a:lnTo>
                <a:lnTo>
                  <a:pt x="6824095" y="1091487"/>
                </a:lnTo>
                <a:lnTo>
                  <a:pt x="6824095" y="475953"/>
                </a:lnTo>
                <a:lnTo>
                  <a:pt x="6785767" y="475953"/>
                </a:lnTo>
                <a:close/>
                <a:moveTo>
                  <a:pt x="4529942" y="275732"/>
                </a:moveTo>
                <a:lnTo>
                  <a:pt x="4716433" y="275732"/>
                </a:lnTo>
                <a:lnTo>
                  <a:pt x="4715289" y="1018264"/>
                </a:lnTo>
                <a:lnTo>
                  <a:pt x="4531086" y="1102356"/>
                </a:lnTo>
                <a:close/>
                <a:moveTo>
                  <a:pt x="4976147" y="255710"/>
                </a:moveTo>
                <a:lnTo>
                  <a:pt x="5142044" y="1006250"/>
                </a:lnTo>
                <a:lnTo>
                  <a:pt x="4960701" y="1006250"/>
                </a:lnTo>
                <a:lnTo>
                  <a:pt x="4797665" y="256282"/>
                </a:lnTo>
                <a:close/>
                <a:moveTo>
                  <a:pt x="240837" y="158460"/>
                </a:moveTo>
                <a:lnTo>
                  <a:pt x="240837" y="487966"/>
                </a:lnTo>
                <a:lnTo>
                  <a:pt x="811179" y="487966"/>
                </a:lnTo>
                <a:lnTo>
                  <a:pt x="811179" y="158460"/>
                </a:lnTo>
                <a:close/>
                <a:moveTo>
                  <a:pt x="6588407" y="155028"/>
                </a:moveTo>
                <a:lnTo>
                  <a:pt x="6588407" y="434764"/>
                </a:lnTo>
                <a:lnTo>
                  <a:pt x="6631311" y="434764"/>
                </a:lnTo>
                <a:lnTo>
                  <a:pt x="6631311" y="155028"/>
                </a:lnTo>
                <a:close/>
                <a:moveTo>
                  <a:pt x="5454388" y="145303"/>
                </a:moveTo>
                <a:lnTo>
                  <a:pt x="5454388" y="412454"/>
                </a:lnTo>
                <a:lnTo>
                  <a:pt x="5516742" y="412454"/>
                </a:lnTo>
                <a:lnTo>
                  <a:pt x="5516742" y="145303"/>
                </a:lnTo>
                <a:close/>
                <a:moveTo>
                  <a:pt x="5894301" y="142443"/>
                </a:moveTo>
                <a:lnTo>
                  <a:pt x="5894301" y="240265"/>
                </a:lnTo>
                <a:lnTo>
                  <a:pt x="6129989" y="240265"/>
                </a:lnTo>
                <a:lnTo>
                  <a:pt x="6079075" y="359825"/>
                </a:lnTo>
                <a:lnTo>
                  <a:pt x="5894301" y="359825"/>
                </a:lnTo>
                <a:lnTo>
                  <a:pt x="5894301" y="448494"/>
                </a:lnTo>
                <a:lnTo>
                  <a:pt x="6143146" y="448494"/>
                </a:lnTo>
                <a:lnTo>
                  <a:pt x="6143146" y="142443"/>
                </a:lnTo>
                <a:close/>
                <a:moveTo>
                  <a:pt x="50913" y="24599"/>
                </a:moveTo>
                <a:lnTo>
                  <a:pt x="1001674" y="24599"/>
                </a:lnTo>
                <a:lnTo>
                  <a:pt x="1001674" y="487966"/>
                </a:lnTo>
                <a:lnTo>
                  <a:pt x="811179" y="624688"/>
                </a:lnTo>
                <a:lnTo>
                  <a:pt x="50913" y="624688"/>
                </a:lnTo>
                <a:close/>
                <a:moveTo>
                  <a:pt x="6884733" y="23454"/>
                </a:moveTo>
                <a:cubicBezTo>
                  <a:pt x="6899607" y="23836"/>
                  <a:pt x="6914194" y="27936"/>
                  <a:pt x="6928495" y="35754"/>
                </a:cubicBezTo>
                <a:cubicBezTo>
                  <a:pt x="6942797" y="43572"/>
                  <a:pt x="6954238" y="55299"/>
                  <a:pt x="6962819" y="70935"/>
                </a:cubicBezTo>
                <a:cubicBezTo>
                  <a:pt x="6971400" y="86572"/>
                  <a:pt x="6975691" y="102208"/>
                  <a:pt x="6975691" y="117844"/>
                </a:cubicBezTo>
                <a:cubicBezTo>
                  <a:pt x="6975309" y="134243"/>
                  <a:pt x="6968731" y="153979"/>
                  <a:pt x="6955955" y="177052"/>
                </a:cubicBezTo>
                <a:cubicBezTo>
                  <a:pt x="6943179" y="200125"/>
                  <a:pt x="6919438" y="211662"/>
                  <a:pt x="6884733" y="211662"/>
                </a:cubicBezTo>
                <a:cubicBezTo>
                  <a:pt x="6849265" y="212043"/>
                  <a:pt x="6825143" y="200602"/>
                  <a:pt x="6812368" y="177338"/>
                </a:cubicBezTo>
                <a:cubicBezTo>
                  <a:pt x="6799592" y="154074"/>
                  <a:pt x="6793109" y="134338"/>
                  <a:pt x="6792918" y="118130"/>
                </a:cubicBezTo>
                <a:cubicBezTo>
                  <a:pt x="6792727" y="101922"/>
                  <a:pt x="6797017" y="86190"/>
                  <a:pt x="6805789" y="70935"/>
                </a:cubicBezTo>
                <a:cubicBezTo>
                  <a:pt x="6814561" y="55299"/>
                  <a:pt x="6826002" y="43477"/>
                  <a:pt x="6840113" y="35468"/>
                </a:cubicBezTo>
                <a:cubicBezTo>
                  <a:pt x="6854223" y="27459"/>
                  <a:pt x="6869097" y="23454"/>
                  <a:pt x="6884733" y="23454"/>
                </a:cubicBezTo>
                <a:close/>
                <a:moveTo>
                  <a:pt x="6438528" y="23454"/>
                </a:moveTo>
                <a:lnTo>
                  <a:pt x="6776042" y="23454"/>
                </a:lnTo>
                <a:lnTo>
                  <a:pt x="6776042" y="434764"/>
                </a:lnTo>
                <a:lnTo>
                  <a:pt x="6713115" y="501695"/>
                </a:lnTo>
                <a:lnTo>
                  <a:pt x="6776042" y="562905"/>
                </a:lnTo>
                <a:lnTo>
                  <a:pt x="6776042" y="873533"/>
                </a:lnTo>
                <a:lnTo>
                  <a:pt x="6661631" y="998242"/>
                </a:lnTo>
                <a:lnTo>
                  <a:pt x="6588407" y="998242"/>
                </a:lnTo>
                <a:lnTo>
                  <a:pt x="6588407" y="1033709"/>
                </a:lnTo>
                <a:lnTo>
                  <a:pt x="6438528" y="1103500"/>
                </a:lnTo>
                <a:close/>
                <a:moveTo>
                  <a:pt x="4113484" y="22310"/>
                </a:moveTo>
                <a:lnTo>
                  <a:pt x="5143189" y="22310"/>
                </a:lnTo>
                <a:lnTo>
                  <a:pt x="5075685" y="163037"/>
                </a:lnTo>
                <a:lnTo>
                  <a:pt x="4561405" y="163037"/>
                </a:lnTo>
                <a:lnTo>
                  <a:pt x="4280525" y="1006250"/>
                </a:lnTo>
                <a:lnTo>
                  <a:pt x="4091746" y="1006250"/>
                </a:lnTo>
                <a:lnTo>
                  <a:pt x="4369765" y="163037"/>
                </a:lnTo>
                <a:lnTo>
                  <a:pt x="4113484" y="163037"/>
                </a:lnTo>
                <a:close/>
                <a:moveTo>
                  <a:pt x="5722111" y="20022"/>
                </a:moveTo>
                <a:lnTo>
                  <a:pt x="6314763" y="20022"/>
                </a:lnTo>
                <a:lnTo>
                  <a:pt x="6314763" y="431332"/>
                </a:lnTo>
                <a:lnTo>
                  <a:pt x="6143146" y="566338"/>
                </a:lnTo>
                <a:lnTo>
                  <a:pt x="5894301" y="566338"/>
                </a:lnTo>
                <a:lnTo>
                  <a:pt x="5894301" y="933599"/>
                </a:lnTo>
                <a:lnTo>
                  <a:pt x="6033883" y="933599"/>
                </a:lnTo>
                <a:lnTo>
                  <a:pt x="5978393" y="1058880"/>
                </a:lnTo>
                <a:lnTo>
                  <a:pt x="5722111" y="1058880"/>
                </a:lnTo>
                <a:close/>
                <a:moveTo>
                  <a:pt x="1727616" y="19450"/>
                </a:moveTo>
                <a:lnTo>
                  <a:pt x="2203568" y="19450"/>
                </a:lnTo>
                <a:lnTo>
                  <a:pt x="2203568" y="347239"/>
                </a:lnTo>
                <a:lnTo>
                  <a:pt x="2030234" y="475953"/>
                </a:lnTo>
                <a:lnTo>
                  <a:pt x="1990762" y="476525"/>
                </a:lnTo>
                <a:lnTo>
                  <a:pt x="1990762" y="355820"/>
                </a:lnTo>
                <a:lnTo>
                  <a:pt x="2030234" y="356392"/>
                </a:lnTo>
                <a:lnTo>
                  <a:pt x="2030234" y="142443"/>
                </a:lnTo>
                <a:lnTo>
                  <a:pt x="1963303" y="142443"/>
                </a:lnTo>
                <a:lnTo>
                  <a:pt x="1887220" y="475953"/>
                </a:lnTo>
                <a:lnTo>
                  <a:pt x="1715602" y="476525"/>
                </a:lnTo>
                <a:lnTo>
                  <a:pt x="1791686" y="142443"/>
                </a:lnTo>
                <a:lnTo>
                  <a:pt x="1727616" y="142443"/>
                </a:lnTo>
                <a:close/>
                <a:moveTo>
                  <a:pt x="5280482" y="17734"/>
                </a:moveTo>
                <a:lnTo>
                  <a:pt x="5691220" y="17734"/>
                </a:lnTo>
                <a:lnTo>
                  <a:pt x="5691220" y="412454"/>
                </a:lnTo>
                <a:lnTo>
                  <a:pt x="5604839" y="514280"/>
                </a:lnTo>
                <a:lnTo>
                  <a:pt x="5604839" y="619539"/>
                </a:lnTo>
                <a:lnTo>
                  <a:pt x="5694653" y="619539"/>
                </a:lnTo>
                <a:lnTo>
                  <a:pt x="5647171" y="737383"/>
                </a:lnTo>
                <a:lnTo>
                  <a:pt x="5604839" y="737383"/>
                </a:lnTo>
                <a:lnTo>
                  <a:pt x="5604839" y="950761"/>
                </a:lnTo>
                <a:lnTo>
                  <a:pt x="5701517" y="950761"/>
                </a:lnTo>
                <a:lnTo>
                  <a:pt x="5652892" y="1068605"/>
                </a:lnTo>
                <a:lnTo>
                  <a:pt x="5280482" y="1068605"/>
                </a:lnTo>
                <a:lnTo>
                  <a:pt x="5280482" y="589792"/>
                </a:lnTo>
                <a:lnTo>
                  <a:pt x="5429789" y="589792"/>
                </a:lnTo>
                <a:lnTo>
                  <a:pt x="5429789" y="950761"/>
                </a:lnTo>
                <a:lnTo>
                  <a:pt x="5451527" y="950761"/>
                </a:lnTo>
                <a:lnTo>
                  <a:pt x="5451527" y="531442"/>
                </a:lnTo>
                <a:lnTo>
                  <a:pt x="5280482" y="531442"/>
                </a:lnTo>
                <a:close/>
                <a:moveTo>
                  <a:pt x="7118705" y="12585"/>
                </a:moveTo>
                <a:lnTo>
                  <a:pt x="7285746" y="12585"/>
                </a:lnTo>
                <a:lnTo>
                  <a:pt x="7267440" y="64643"/>
                </a:lnTo>
                <a:lnTo>
                  <a:pt x="7494547" y="64643"/>
                </a:lnTo>
                <a:lnTo>
                  <a:pt x="7447066" y="176766"/>
                </a:lnTo>
                <a:lnTo>
                  <a:pt x="7235405" y="176766"/>
                </a:lnTo>
                <a:lnTo>
                  <a:pt x="7203369" y="271156"/>
                </a:lnTo>
                <a:lnTo>
                  <a:pt x="7479101" y="271156"/>
                </a:lnTo>
                <a:lnTo>
                  <a:pt x="7479101" y="775139"/>
                </a:lnTo>
                <a:lnTo>
                  <a:pt x="7358969" y="892983"/>
                </a:lnTo>
                <a:lnTo>
                  <a:pt x="7243985" y="892983"/>
                </a:lnTo>
                <a:lnTo>
                  <a:pt x="7243985" y="775139"/>
                </a:lnTo>
                <a:lnTo>
                  <a:pt x="7325790" y="775139"/>
                </a:lnTo>
                <a:lnTo>
                  <a:pt x="7325790" y="379275"/>
                </a:lnTo>
                <a:lnTo>
                  <a:pt x="7185635" y="379275"/>
                </a:lnTo>
                <a:lnTo>
                  <a:pt x="7185635" y="451354"/>
                </a:lnTo>
                <a:lnTo>
                  <a:pt x="7317781" y="451354"/>
                </a:lnTo>
                <a:lnTo>
                  <a:pt x="7276021" y="552608"/>
                </a:lnTo>
                <a:lnTo>
                  <a:pt x="7185635" y="552608"/>
                </a:lnTo>
                <a:lnTo>
                  <a:pt x="7185635" y="629836"/>
                </a:lnTo>
                <a:lnTo>
                  <a:pt x="7320069" y="629836"/>
                </a:lnTo>
                <a:lnTo>
                  <a:pt x="7276021" y="730518"/>
                </a:lnTo>
                <a:lnTo>
                  <a:pt x="7185635" y="730518"/>
                </a:lnTo>
                <a:lnTo>
                  <a:pt x="7185635" y="839209"/>
                </a:lnTo>
                <a:lnTo>
                  <a:pt x="7032324" y="902136"/>
                </a:lnTo>
                <a:lnTo>
                  <a:pt x="7032896" y="408450"/>
                </a:lnTo>
                <a:lnTo>
                  <a:pt x="6979695" y="408450"/>
                </a:lnTo>
                <a:lnTo>
                  <a:pt x="7068364" y="176766"/>
                </a:lnTo>
                <a:lnTo>
                  <a:pt x="7002577" y="176766"/>
                </a:lnTo>
                <a:lnTo>
                  <a:pt x="7002577" y="64643"/>
                </a:lnTo>
                <a:lnTo>
                  <a:pt x="7101543" y="64643"/>
                </a:lnTo>
                <a:close/>
                <a:moveTo>
                  <a:pt x="3054790" y="9153"/>
                </a:moveTo>
                <a:lnTo>
                  <a:pt x="3198377" y="9153"/>
                </a:lnTo>
                <a:lnTo>
                  <a:pt x="3198377" y="89813"/>
                </a:lnTo>
                <a:lnTo>
                  <a:pt x="3239565" y="89813"/>
                </a:lnTo>
                <a:lnTo>
                  <a:pt x="3216683" y="18306"/>
                </a:lnTo>
                <a:lnTo>
                  <a:pt x="3353977" y="18306"/>
                </a:lnTo>
                <a:lnTo>
                  <a:pt x="3376859" y="89813"/>
                </a:lnTo>
                <a:lnTo>
                  <a:pt x="3399741" y="89813"/>
                </a:lnTo>
                <a:lnTo>
                  <a:pt x="3341963" y="218526"/>
                </a:lnTo>
                <a:lnTo>
                  <a:pt x="3198377" y="218526"/>
                </a:lnTo>
                <a:lnTo>
                  <a:pt x="3198377" y="575491"/>
                </a:lnTo>
                <a:lnTo>
                  <a:pt x="3252150" y="258570"/>
                </a:lnTo>
                <a:lnTo>
                  <a:pt x="3382008" y="258570"/>
                </a:lnTo>
                <a:lnTo>
                  <a:pt x="3299631" y="692190"/>
                </a:lnTo>
                <a:lnTo>
                  <a:pt x="3198377" y="692190"/>
                </a:lnTo>
                <a:lnTo>
                  <a:pt x="3198377" y="767702"/>
                </a:lnTo>
                <a:lnTo>
                  <a:pt x="3407750" y="767702"/>
                </a:lnTo>
                <a:lnTo>
                  <a:pt x="3349972" y="894127"/>
                </a:lnTo>
                <a:lnTo>
                  <a:pt x="3046781" y="894127"/>
                </a:lnTo>
                <a:lnTo>
                  <a:pt x="3046781" y="218526"/>
                </a:lnTo>
                <a:lnTo>
                  <a:pt x="2994724" y="218526"/>
                </a:lnTo>
                <a:lnTo>
                  <a:pt x="2994724" y="757977"/>
                </a:lnTo>
                <a:lnTo>
                  <a:pt x="3042777" y="757977"/>
                </a:lnTo>
                <a:lnTo>
                  <a:pt x="2979279" y="894127"/>
                </a:lnTo>
                <a:lnTo>
                  <a:pt x="2841413" y="894127"/>
                </a:lnTo>
                <a:lnTo>
                  <a:pt x="2841413" y="89813"/>
                </a:lnTo>
                <a:lnTo>
                  <a:pt x="3054790" y="89813"/>
                </a:lnTo>
                <a:close/>
                <a:moveTo>
                  <a:pt x="2508475" y="4004"/>
                </a:moveTo>
                <a:lnTo>
                  <a:pt x="2672083" y="4004"/>
                </a:lnTo>
                <a:lnTo>
                  <a:pt x="2672083" y="82949"/>
                </a:lnTo>
                <a:lnTo>
                  <a:pt x="2819674" y="82949"/>
                </a:lnTo>
                <a:lnTo>
                  <a:pt x="2771622" y="202509"/>
                </a:lnTo>
                <a:lnTo>
                  <a:pt x="2672083" y="202509"/>
                </a:lnTo>
                <a:lnTo>
                  <a:pt x="2672083" y="356392"/>
                </a:lnTo>
                <a:lnTo>
                  <a:pt x="2829399" y="356392"/>
                </a:lnTo>
                <a:lnTo>
                  <a:pt x="2783063" y="477097"/>
                </a:lnTo>
                <a:lnTo>
                  <a:pt x="2712700" y="477097"/>
                </a:lnTo>
                <a:lnTo>
                  <a:pt x="2712700" y="605238"/>
                </a:lnTo>
                <a:lnTo>
                  <a:pt x="2822535" y="605238"/>
                </a:lnTo>
                <a:lnTo>
                  <a:pt x="2776198" y="724226"/>
                </a:lnTo>
                <a:lnTo>
                  <a:pt x="2712700" y="724226"/>
                </a:lnTo>
                <a:lnTo>
                  <a:pt x="2712700" y="920442"/>
                </a:lnTo>
                <a:lnTo>
                  <a:pt x="2771622" y="947328"/>
                </a:lnTo>
                <a:lnTo>
                  <a:pt x="3402030" y="947328"/>
                </a:lnTo>
                <a:lnTo>
                  <a:pt x="3350544" y="1068605"/>
                </a:lnTo>
                <a:lnTo>
                  <a:pt x="2719564" y="1068605"/>
                </a:lnTo>
                <a:lnTo>
                  <a:pt x="2528497" y="979936"/>
                </a:lnTo>
                <a:lnTo>
                  <a:pt x="2528497" y="1031993"/>
                </a:lnTo>
                <a:lnTo>
                  <a:pt x="2379190" y="1085766"/>
                </a:lnTo>
                <a:lnTo>
                  <a:pt x="2379190" y="556041"/>
                </a:lnTo>
                <a:lnTo>
                  <a:pt x="2528497" y="556041"/>
                </a:lnTo>
                <a:lnTo>
                  <a:pt x="2528497" y="842070"/>
                </a:lnTo>
                <a:lnTo>
                  <a:pt x="2559388" y="856943"/>
                </a:lnTo>
                <a:lnTo>
                  <a:pt x="2559388" y="477097"/>
                </a:lnTo>
                <a:lnTo>
                  <a:pt x="2363172" y="477097"/>
                </a:lnTo>
                <a:lnTo>
                  <a:pt x="2363172" y="356392"/>
                </a:lnTo>
                <a:lnTo>
                  <a:pt x="2508475" y="356392"/>
                </a:lnTo>
                <a:lnTo>
                  <a:pt x="2508475" y="202509"/>
                </a:lnTo>
                <a:lnTo>
                  <a:pt x="2363172" y="202509"/>
                </a:lnTo>
                <a:lnTo>
                  <a:pt x="2363172" y="82949"/>
                </a:lnTo>
                <a:lnTo>
                  <a:pt x="2508475" y="82949"/>
                </a:lnTo>
                <a:close/>
                <a:moveTo>
                  <a:pt x="1346053" y="0"/>
                </a:moveTo>
                <a:lnTo>
                  <a:pt x="1527395" y="0"/>
                </a:lnTo>
                <a:lnTo>
                  <a:pt x="1527395" y="78944"/>
                </a:lnTo>
                <a:lnTo>
                  <a:pt x="1691576" y="78944"/>
                </a:lnTo>
                <a:lnTo>
                  <a:pt x="1637230" y="198504"/>
                </a:lnTo>
                <a:lnTo>
                  <a:pt x="1527395" y="198504"/>
                </a:lnTo>
                <a:lnTo>
                  <a:pt x="1527395" y="352388"/>
                </a:lnTo>
                <a:lnTo>
                  <a:pt x="1701873" y="352388"/>
                </a:lnTo>
                <a:lnTo>
                  <a:pt x="1650388" y="473092"/>
                </a:lnTo>
                <a:lnTo>
                  <a:pt x="1572016" y="473092"/>
                </a:lnTo>
                <a:lnTo>
                  <a:pt x="1572016" y="601233"/>
                </a:lnTo>
                <a:lnTo>
                  <a:pt x="1694436" y="601233"/>
                </a:lnTo>
                <a:lnTo>
                  <a:pt x="1642951" y="719649"/>
                </a:lnTo>
                <a:lnTo>
                  <a:pt x="1572016" y="719649"/>
                </a:lnTo>
                <a:lnTo>
                  <a:pt x="1572588" y="915865"/>
                </a:lnTo>
                <a:lnTo>
                  <a:pt x="1637803" y="943324"/>
                </a:lnTo>
                <a:lnTo>
                  <a:pt x="2244756" y="942752"/>
                </a:lnTo>
                <a:lnTo>
                  <a:pt x="2189838" y="1064028"/>
                </a:lnTo>
                <a:lnTo>
                  <a:pt x="1580025" y="1064028"/>
                </a:lnTo>
                <a:lnTo>
                  <a:pt x="1368363" y="975931"/>
                </a:lnTo>
                <a:lnTo>
                  <a:pt x="1368363" y="1027989"/>
                </a:lnTo>
                <a:lnTo>
                  <a:pt x="1202466" y="1081762"/>
                </a:lnTo>
                <a:lnTo>
                  <a:pt x="1202466" y="552036"/>
                </a:lnTo>
                <a:lnTo>
                  <a:pt x="1368363" y="552036"/>
                </a:lnTo>
                <a:lnTo>
                  <a:pt x="1367791" y="837493"/>
                </a:lnTo>
                <a:lnTo>
                  <a:pt x="1402114" y="852939"/>
                </a:lnTo>
                <a:lnTo>
                  <a:pt x="1402687" y="473092"/>
                </a:lnTo>
                <a:lnTo>
                  <a:pt x="1184732" y="473092"/>
                </a:lnTo>
                <a:lnTo>
                  <a:pt x="1184732" y="352388"/>
                </a:lnTo>
                <a:lnTo>
                  <a:pt x="1346053" y="352388"/>
                </a:lnTo>
                <a:lnTo>
                  <a:pt x="1346053" y="198504"/>
                </a:lnTo>
                <a:lnTo>
                  <a:pt x="1184732" y="198504"/>
                </a:lnTo>
                <a:lnTo>
                  <a:pt x="1184732" y="78944"/>
                </a:lnTo>
                <a:lnTo>
                  <a:pt x="1346053" y="78944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9" name="任意多边形 1178"/>
          <p:cNvSpPr/>
          <p:nvPr/>
        </p:nvSpPr>
        <p:spPr>
          <a:xfrm>
            <a:off x="5436685" y="1757364"/>
            <a:ext cx="2223018" cy="1085766"/>
          </a:xfrm>
          <a:custGeom>
            <a:rect b="b" l="l" r="r" t="t"/>
            <a:pathLst>
              <a:path h="1085766" w="2223018">
                <a:moveTo>
                  <a:pt x="717361" y="632124"/>
                </a:moveTo>
                <a:lnTo>
                  <a:pt x="717361" y="765986"/>
                </a:lnTo>
                <a:lnTo>
                  <a:pt x="855227" y="765986"/>
                </a:lnTo>
                <a:lnTo>
                  <a:pt x="854083" y="632124"/>
                </a:lnTo>
                <a:close/>
                <a:moveTo>
                  <a:pt x="545172" y="510276"/>
                </a:moveTo>
                <a:lnTo>
                  <a:pt x="1029133" y="510276"/>
                </a:lnTo>
                <a:lnTo>
                  <a:pt x="1029133" y="751112"/>
                </a:lnTo>
                <a:lnTo>
                  <a:pt x="855227" y="887262"/>
                </a:lnTo>
                <a:lnTo>
                  <a:pt x="545172" y="887834"/>
                </a:lnTo>
                <a:close/>
                <a:moveTo>
                  <a:pt x="542884" y="19450"/>
                </a:moveTo>
                <a:lnTo>
                  <a:pt x="1018836" y="19450"/>
                </a:lnTo>
                <a:lnTo>
                  <a:pt x="1018836" y="347239"/>
                </a:lnTo>
                <a:lnTo>
                  <a:pt x="845502" y="475952"/>
                </a:lnTo>
                <a:lnTo>
                  <a:pt x="806030" y="476525"/>
                </a:lnTo>
                <a:lnTo>
                  <a:pt x="806030" y="355820"/>
                </a:lnTo>
                <a:lnTo>
                  <a:pt x="845502" y="356392"/>
                </a:lnTo>
                <a:lnTo>
                  <a:pt x="845502" y="142443"/>
                </a:lnTo>
                <a:lnTo>
                  <a:pt x="778572" y="142443"/>
                </a:lnTo>
                <a:lnTo>
                  <a:pt x="702488" y="475952"/>
                </a:lnTo>
                <a:lnTo>
                  <a:pt x="530870" y="476525"/>
                </a:lnTo>
                <a:lnTo>
                  <a:pt x="606954" y="142443"/>
                </a:lnTo>
                <a:lnTo>
                  <a:pt x="542884" y="142443"/>
                </a:lnTo>
                <a:close/>
                <a:moveTo>
                  <a:pt x="1870058" y="9153"/>
                </a:moveTo>
                <a:lnTo>
                  <a:pt x="2013645" y="9153"/>
                </a:lnTo>
                <a:lnTo>
                  <a:pt x="2013645" y="89813"/>
                </a:lnTo>
                <a:lnTo>
                  <a:pt x="2054833" y="89813"/>
                </a:lnTo>
                <a:lnTo>
                  <a:pt x="2031951" y="18306"/>
                </a:lnTo>
                <a:lnTo>
                  <a:pt x="2169245" y="18306"/>
                </a:lnTo>
                <a:lnTo>
                  <a:pt x="2192127" y="89813"/>
                </a:lnTo>
                <a:lnTo>
                  <a:pt x="2215009" y="89813"/>
                </a:lnTo>
                <a:lnTo>
                  <a:pt x="2157231" y="218526"/>
                </a:lnTo>
                <a:lnTo>
                  <a:pt x="2013645" y="218526"/>
                </a:lnTo>
                <a:lnTo>
                  <a:pt x="2013645" y="575490"/>
                </a:lnTo>
                <a:lnTo>
                  <a:pt x="2067418" y="258570"/>
                </a:lnTo>
                <a:lnTo>
                  <a:pt x="2197276" y="258570"/>
                </a:lnTo>
                <a:lnTo>
                  <a:pt x="2114899" y="692190"/>
                </a:lnTo>
                <a:lnTo>
                  <a:pt x="2013645" y="692190"/>
                </a:lnTo>
                <a:lnTo>
                  <a:pt x="2013645" y="767702"/>
                </a:lnTo>
                <a:lnTo>
                  <a:pt x="2223018" y="767702"/>
                </a:lnTo>
                <a:lnTo>
                  <a:pt x="2165240" y="894127"/>
                </a:lnTo>
                <a:lnTo>
                  <a:pt x="1862050" y="894127"/>
                </a:lnTo>
                <a:lnTo>
                  <a:pt x="1862050" y="218526"/>
                </a:lnTo>
                <a:lnTo>
                  <a:pt x="1809992" y="218526"/>
                </a:lnTo>
                <a:lnTo>
                  <a:pt x="1809992" y="757977"/>
                </a:lnTo>
                <a:lnTo>
                  <a:pt x="1858045" y="757977"/>
                </a:lnTo>
                <a:lnTo>
                  <a:pt x="1794547" y="894127"/>
                </a:lnTo>
                <a:lnTo>
                  <a:pt x="1656681" y="894127"/>
                </a:lnTo>
                <a:lnTo>
                  <a:pt x="1656681" y="89813"/>
                </a:lnTo>
                <a:lnTo>
                  <a:pt x="1870058" y="89813"/>
                </a:lnTo>
                <a:close/>
                <a:moveTo>
                  <a:pt x="1323743" y="4004"/>
                </a:moveTo>
                <a:lnTo>
                  <a:pt x="1487351" y="4004"/>
                </a:lnTo>
                <a:lnTo>
                  <a:pt x="1487351" y="82948"/>
                </a:lnTo>
                <a:lnTo>
                  <a:pt x="1634942" y="82948"/>
                </a:lnTo>
                <a:lnTo>
                  <a:pt x="1586890" y="202509"/>
                </a:lnTo>
                <a:lnTo>
                  <a:pt x="1487351" y="202509"/>
                </a:lnTo>
                <a:lnTo>
                  <a:pt x="1487351" y="356392"/>
                </a:lnTo>
                <a:lnTo>
                  <a:pt x="1644667" y="356392"/>
                </a:lnTo>
                <a:lnTo>
                  <a:pt x="1598331" y="477097"/>
                </a:lnTo>
                <a:lnTo>
                  <a:pt x="1527968" y="477097"/>
                </a:lnTo>
                <a:lnTo>
                  <a:pt x="1527968" y="605238"/>
                </a:lnTo>
                <a:lnTo>
                  <a:pt x="1637803" y="605238"/>
                </a:lnTo>
                <a:lnTo>
                  <a:pt x="1591466" y="724226"/>
                </a:lnTo>
                <a:lnTo>
                  <a:pt x="1527968" y="724226"/>
                </a:lnTo>
                <a:lnTo>
                  <a:pt x="1527968" y="920442"/>
                </a:lnTo>
                <a:lnTo>
                  <a:pt x="1586890" y="947328"/>
                </a:lnTo>
                <a:lnTo>
                  <a:pt x="2217298" y="947328"/>
                </a:lnTo>
                <a:lnTo>
                  <a:pt x="2165812" y="1068605"/>
                </a:lnTo>
                <a:lnTo>
                  <a:pt x="1534832" y="1068605"/>
                </a:lnTo>
                <a:lnTo>
                  <a:pt x="1343765" y="979936"/>
                </a:lnTo>
                <a:lnTo>
                  <a:pt x="1343765" y="1031993"/>
                </a:lnTo>
                <a:lnTo>
                  <a:pt x="1194458" y="1085766"/>
                </a:lnTo>
                <a:lnTo>
                  <a:pt x="1194458" y="556041"/>
                </a:lnTo>
                <a:lnTo>
                  <a:pt x="1343765" y="556041"/>
                </a:lnTo>
                <a:lnTo>
                  <a:pt x="1343765" y="842070"/>
                </a:lnTo>
                <a:lnTo>
                  <a:pt x="1374656" y="856943"/>
                </a:lnTo>
                <a:lnTo>
                  <a:pt x="1374656" y="477097"/>
                </a:lnTo>
                <a:lnTo>
                  <a:pt x="1178440" y="477097"/>
                </a:lnTo>
                <a:lnTo>
                  <a:pt x="1178440" y="356392"/>
                </a:lnTo>
                <a:lnTo>
                  <a:pt x="1323743" y="356392"/>
                </a:lnTo>
                <a:lnTo>
                  <a:pt x="1323743" y="202509"/>
                </a:lnTo>
                <a:lnTo>
                  <a:pt x="1178440" y="202509"/>
                </a:lnTo>
                <a:lnTo>
                  <a:pt x="1178440" y="82948"/>
                </a:lnTo>
                <a:lnTo>
                  <a:pt x="1323743" y="82948"/>
                </a:lnTo>
                <a:close/>
                <a:moveTo>
                  <a:pt x="161321" y="0"/>
                </a:moveTo>
                <a:lnTo>
                  <a:pt x="342663" y="0"/>
                </a:lnTo>
                <a:lnTo>
                  <a:pt x="342663" y="78944"/>
                </a:lnTo>
                <a:lnTo>
                  <a:pt x="506844" y="78944"/>
                </a:lnTo>
                <a:lnTo>
                  <a:pt x="452498" y="198504"/>
                </a:lnTo>
                <a:lnTo>
                  <a:pt x="342663" y="198504"/>
                </a:lnTo>
                <a:lnTo>
                  <a:pt x="342663" y="352388"/>
                </a:lnTo>
                <a:lnTo>
                  <a:pt x="517141" y="352388"/>
                </a:lnTo>
                <a:lnTo>
                  <a:pt x="465656" y="473092"/>
                </a:lnTo>
                <a:lnTo>
                  <a:pt x="387284" y="473092"/>
                </a:lnTo>
                <a:lnTo>
                  <a:pt x="387284" y="601233"/>
                </a:lnTo>
                <a:lnTo>
                  <a:pt x="509704" y="601233"/>
                </a:lnTo>
                <a:lnTo>
                  <a:pt x="458219" y="719649"/>
                </a:lnTo>
                <a:lnTo>
                  <a:pt x="387284" y="719649"/>
                </a:lnTo>
                <a:lnTo>
                  <a:pt x="387856" y="915865"/>
                </a:lnTo>
                <a:lnTo>
                  <a:pt x="453070" y="943324"/>
                </a:lnTo>
                <a:lnTo>
                  <a:pt x="1060024" y="942752"/>
                </a:lnTo>
                <a:lnTo>
                  <a:pt x="1005107" y="1064028"/>
                </a:lnTo>
                <a:lnTo>
                  <a:pt x="395293" y="1064028"/>
                </a:lnTo>
                <a:lnTo>
                  <a:pt x="183631" y="975931"/>
                </a:lnTo>
                <a:lnTo>
                  <a:pt x="183631" y="1027988"/>
                </a:lnTo>
                <a:lnTo>
                  <a:pt x="17734" y="1081762"/>
                </a:lnTo>
                <a:lnTo>
                  <a:pt x="17734" y="552036"/>
                </a:lnTo>
                <a:lnTo>
                  <a:pt x="183631" y="552036"/>
                </a:lnTo>
                <a:lnTo>
                  <a:pt x="183059" y="837493"/>
                </a:lnTo>
                <a:lnTo>
                  <a:pt x="217383" y="852939"/>
                </a:lnTo>
                <a:lnTo>
                  <a:pt x="217955" y="473092"/>
                </a:lnTo>
                <a:lnTo>
                  <a:pt x="0" y="473092"/>
                </a:lnTo>
                <a:lnTo>
                  <a:pt x="0" y="352388"/>
                </a:lnTo>
                <a:lnTo>
                  <a:pt x="161321" y="352388"/>
                </a:lnTo>
                <a:lnTo>
                  <a:pt x="161321" y="198504"/>
                </a:lnTo>
                <a:lnTo>
                  <a:pt x="0" y="198504"/>
                </a:lnTo>
                <a:lnTo>
                  <a:pt x="0" y="78944"/>
                </a:lnTo>
                <a:lnTo>
                  <a:pt x="161321" y="78944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2" name="任意多边形 1181"/>
          <p:cNvSpPr/>
          <p:nvPr/>
        </p:nvSpPr>
        <p:spPr>
          <a:xfrm>
            <a:off x="4250366" y="1781964"/>
            <a:ext cx="1046294" cy="1040573"/>
          </a:xfrm>
          <a:custGeom>
            <a:rect b="b" l="l" r="r" t="t"/>
            <a:pathLst>
              <a:path h="1040572" w="1046294">
                <a:moveTo>
                  <a:pt x="695051" y="648713"/>
                </a:moveTo>
                <a:lnTo>
                  <a:pt x="897559" y="648713"/>
                </a:lnTo>
                <a:lnTo>
                  <a:pt x="1046294" y="1040573"/>
                </a:lnTo>
                <a:lnTo>
                  <a:pt x="843786" y="1040573"/>
                </a:lnTo>
                <a:close/>
                <a:moveTo>
                  <a:pt x="148735" y="648713"/>
                </a:moveTo>
                <a:lnTo>
                  <a:pt x="351244" y="648713"/>
                </a:lnTo>
                <a:lnTo>
                  <a:pt x="202509" y="1040573"/>
                </a:lnTo>
                <a:lnTo>
                  <a:pt x="0" y="1040573"/>
                </a:lnTo>
                <a:close/>
                <a:moveTo>
                  <a:pt x="240837" y="133861"/>
                </a:moveTo>
                <a:lnTo>
                  <a:pt x="240837" y="463367"/>
                </a:lnTo>
                <a:lnTo>
                  <a:pt x="811178" y="463367"/>
                </a:lnTo>
                <a:lnTo>
                  <a:pt x="811178" y="133861"/>
                </a:lnTo>
                <a:close/>
                <a:moveTo>
                  <a:pt x="50913" y="0"/>
                </a:moveTo>
                <a:lnTo>
                  <a:pt x="1001674" y="0"/>
                </a:lnTo>
                <a:lnTo>
                  <a:pt x="1001674" y="463367"/>
                </a:lnTo>
                <a:lnTo>
                  <a:pt x="811178" y="600088"/>
                </a:lnTo>
                <a:lnTo>
                  <a:pt x="50913" y="600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4" name="任意多边形 1183"/>
          <p:cNvSpPr/>
          <p:nvPr/>
        </p:nvSpPr>
        <p:spPr>
          <a:xfrm>
            <a:off x="8343699" y="1769949"/>
            <a:ext cx="3415759" cy="1090915"/>
          </a:xfrm>
          <a:custGeom>
            <a:rect b="b" l="l" r="r" t="t"/>
            <a:pathLst>
              <a:path h="1090915" w="3415759">
                <a:moveTo>
                  <a:pt x="1823149" y="590936"/>
                </a:moveTo>
                <a:lnTo>
                  <a:pt x="1999343" y="590936"/>
                </a:lnTo>
                <a:lnTo>
                  <a:pt x="2042247" y="673313"/>
                </a:lnTo>
                <a:lnTo>
                  <a:pt x="2224733" y="593225"/>
                </a:lnTo>
                <a:lnTo>
                  <a:pt x="2204139" y="739671"/>
                </a:lnTo>
                <a:lnTo>
                  <a:pt x="2101741" y="788868"/>
                </a:lnTo>
                <a:lnTo>
                  <a:pt x="2235603" y="1049155"/>
                </a:lnTo>
                <a:lnTo>
                  <a:pt x="2055404" y="1049155"/>
                </a:lnTo>
                <a:close/>
                <a:moveTo>
                  <a:pt x="2506186" y="552036"/>
                </a:moveTo>
                <a:lnTo>
                  <a:pt x="2506186" y="860948"/>
                </a:lnTo>
                <a:lnTo>
                  <a:pt x="2549091" y="860948"/>
                </a:lnTo>
                <a:lnTo>
                  <a:pt x="2549091" y="552036"/>
                </a:lnTo>
                <a:close/>
                <a:moveTo>
                  <a:pt x="2703546" y="339803"/>
                </a:moveTo>
                <a:lnTo>
                  <a:pt x="2891753" y="339803"/>
                </a:lnTo>
                <a:lnTo>
                  <a:pt x="2891753" y="885546"/>
                </a:lnTo>
                <a:lnTo>
                  <a:pt x="2991863" y="945612"/>
                </a:lnTo>
                <a:lnTo>
                  <a:pt x="3415759" y="945612"/>
                </a:lnTo>
                <a:lnTo>
                  <a:pt x="3360269" y="1057736"/>
                </a:lnTo>
                <a:lnTo>
                  <a:pt x="2944955" y="1057736"/>
                </a:lnTo>
                <a:lnTo>
                  <a:pt x="2870587" y="1015403"/>
                </a:lnTo>
                <a:lnTo>
                  <a:pt x="2741874" y="1078902"/>
                </a:lnTo>
                <a:lnTo>
                  <a:pt x="2741874" y="463367"/>
                </a:lnTo>
                <a:lnTo>
                  <a:pt x="2703546" y="463367"/>
                </a:lnTo>
                <a:close/>
                <a:moveTo>
                  <a:pt x="438196" y="263147"/>
                </a:moveTo>
                <a:lnTo>
                  <a:pt x="624687" y="263147"/>
                </a:lnTo>
                <a:lnTo>
                  <a:pt x="623543" y="1005678"/>
                </a:lnTo>
                <a:lnTo>
                  <a:pt x="439340" y="1089771"/>
                </a:lnTo>
                <a:close/>
                <a:moveTo>
                  <a:pt x="884401" y="243125"/>
                </a:moveTo>
                <a:lnTo>
                  <a:pt x="1050298" y="993665"/>
                </a:lnTo>
                <a:lnTo>
                  <a:pt x="868956" y="993665"/>
                </a:lnTo>
                <a:lnTo>
                  <a:pt x="705919" y="243697"/>
                </a:lnTo>
                <a:close/>
                <a:moveTo>
                  <a:pt x="2506186" y="142443"/>
                </a:moveTo>
                <a:lnTo>
                  <a:pt x="2506186" y="422179"/>
                </a:lnTo>
                <a:lnTo>
                  <a:pt x="2549091" y="422179"/>
                </a:lnTo>
                <a:lnTo>
                  <a:pt x="2549091" y="142443"/>
                </a:lnTo>
                <a:close/>
                <a:moveTo>
                  <a:pt x="1362642" y="132718"/>
                </a:moveTo>
                <a:lnTo>
                  <a:pt x="1362642" y="399869"/>
                </a:lnTo>
                <a:lnTo>
                  <a:pt x="1424996" y="399869"/>
                </a:lnTo>
                <a:lnTo>
                  <a:pt x="1424996" y="132718"/>
                </a:lnTo>
                <a:close/>
                <a:moveTo>
                  <a:pt x="1802555" y="129858"/>
                </a:moveTo>
                <a:lnTo>
                  <a:pt x="1802555" y="227679"/>
                </a:lnTo>
                <a:lnTo>
                  <a:pt x="2038243" y="227679"/>
                </a:lnTo>
                <a:lnTo>
                  <a:pt x="1987329" y="347240"/>
                </a:lnTo>
                <a:lnTo>
                  <a:pt x="1802555" y="347240"/>
                </a:lnTo>
                <a:lnTo>
                  <a:pt x="1802555" y="435909"/>
                </a:lnTo>
                <a:lnTo>
                  <a:pt x="2051400" y="435909"/>
                </a:lnTo>
                <a:lnTo>
                  <a:pt x="2051400" y="129858"/>
                </a:lnTo>
                <a:close/>
                <a:moveTo>
                  <a:pt x="2802512" y="10869"/>
                </a:moveTo>
                <a:cubicBezTo>
                  <a:pt x="2817386" y="11251"/>
                  <a:pt x="2831973" y="15351"/>
                  <a:pt x="2846275" y="23169"/>
                </a:cubicBezTo>
                <a:cubicBezTo>
                  <a:pt x="2860576" y="30987"/>
                  <a:pt x="2872017" y="42714"/>
                  <a:pt x="2880598" y="58350"/>
                </a:cubicBezTo>
                <a:cubicBezTo>
                  <a:pt x="2889179" y="73986"/>
                  <a:pt x="2893469" y="89623"/>
                  <a:pt x="2893469" y="105259"/>
                </a:cubicBezTo>
                <a:cubicBezTo>
                  <a:pt x="2893088" y="121658"/>
                  <a:pt x="2886509" y="141394"/>
                  <a:pt x="2873733" y="164467"/>
                </a:cubicBezTo>
                <a:cubicBezTo>
                  <a:pt x="2860957" y="187540"/>
                  <a:pt x="2837217" y="199077"/>
                  <a:pt x="2802512" y="199077"/>
                </a:cubicBezTo>
                <a:cubicBezTo>
                  <a:pt x="2767045" y="199458"/>
                  <a:pt x="2742923" y="188017"/>
                  <a:pt x="2730147" y="164753"/>
                </a:cubicBezTo>
                <a:cubicBezTo>
                  <a:pt x="2717371" y="141489"/>
                  <a:pt x="2710887" y="121753"/>
                  <a:pt x="2710697" y="105545"/>
                </a:cubicBezTo>
                <a:cubicBezTo>
                  <a:pt x="2710506" y="89337"/>
                  <a:pt x="2714797" y="73605"/>
                  <a:pt x="2723568" y="58350"/>
                </a:cubicBezTo>
                <a:cubicBezTo>
                  <a:pt x="2732340" y="42714"/>
                  <a:pt x="2743781" y="30891"/>
                  <a:pt x="2757891" y="22883"/>
                </a:cubicBezTo>
                <a:cubicBezTo>
                  <a:pt x="2772002" y="14874"/>
                  <a:pt x="2786876" y="10869"/>
                  <a:pt x="2802512" y="10869"/>
                </a:cubicBezTo>
                <a:close/>
                <a:moveTo>
                  <a:pt x="2356307" y="10869"/>
                </a:moveTo>
                <a:lnTo>
                  <a:pt x="2693821" y="10869"/>
                </a:lnTo>
                <a:lnTo>
                  <a:pt x="2693821" y="422179"/>
                </a:lnTo>
                <a:lnTo>
                  <a:pt x="2630895" y="489110"/>
                </a:lnTo>
                <a:lnTo>
                  <a:pt x="2693821" y="550320"/>
                </a:lnTo>
                <a:lnTo>
                  <a:pt x="2693821" y="860948"/>
                </a:lnTo>
                <a:lnTo>
                  <a:pt x="2579409" y="985656"/>
                </a:lnTo>
                <a:lnTo>
                  <a:pt x="2506186" y="985656"/>
                </a:lnTo>
                <a:lnTo>
                  <a:pt x="2506186" y="1021124"/>
                </a:lnTo>
                <a:lnTo>
                  <a:pt x="2356307" y="1090915"/>
                </a:lnTo>
                <a:close/>
                <a:moveTo>
                  <a:pt x="21738" y="9725"/>
                </a:moveTo>
                <a:lnTo>
                  <a:pt x="1051442" y="9725"/>
                </a:lnTo>
                <a:lnTo>
                  <a:pt x="983939" y="150452"/>
                </a:lnTo>
                <a:lnTo>
                  <a:pt x="469659" y="150452"/>
                </a:lnTo>
                <a:lnTo>
                  <a:pt x="188779" y="993665"/>
                </a:lnTo>
                <a:lnTo>
                  <a:pt x="0" y="993665"/>
                </a:lnTo>
                <a:lnTo>
                  <a:pt x="278020" y="150452"/>
                </a:lnTo>
                <a:lnTo>
                  <a:pt x="21738" y="150452"/>
                </a:lnTo>
                <a:close/>
                <a:moveTo>
                  <a:pt x="1630365" y="7437"/>
                </a:moveTo>
                <a:lnTo>
                  <a:pt x="2223017" y="7437"/>
                </a:lnTo>
                <a:lnTo>
                  <a:pt x="2223017" y="418747"/>
                </a:lnTo>
                <a:lnTo>
                  <a:pt x="2051400" y="553753"/>
                </a:lnTo>
                <a:lnTo>
                  <a:pt x="1802555" y="553753"/>
                </a:lnTo>
                <a:lnTo>
                  <a:pt x="1802555" y="921014"/>
                </a:lnTo>
                <a:lnTo>
                  <a:pt x="1942137" y="921014"/>
                </a:lnTo>
                <a:lnTo>
                  <a:pt x="1886647" y="1046295"/>
                </a:lnTo>
                <a:lnTo>
                  <a:pt x="1630365" y="1046295"/>
                </a:lnTo>
                <a:close/>
                <a:moveTo>
                  <a:pt x="1188736" y="5149"/>
                </a:moveTo>
                <a:lnTo>
                  <a:pt x="1599474" y="5149"/>
                </a:lnTo>
                <a:lnTo>
                  <a:pt x="1599474" y="399869"/>
                </a:lnTo>
                <a:lnTo>
                  <a:pt x="1513093" y="501695"/>
                </a:lnTo>
                <a:lnTo>
                  <a:pt x="1513093" y="606954"/>
                </a:lnTo>
                <a:lnTo>
                  <a:pt x="1602906" y="606954"/>
                </a:lnTo>
                <a:lnTo>
                  <a:pt x="1555425" y="724798"/>
                </a:lnTo>
                <a:lnTo>
                  <a:pt x="1513093" y="724798"/>
                </a:lnTo>
                <a:lnTo>
                  <a:pt x="1513093" y="938176"/>
                </a:lnTo>
                <a:lnTo>
                  <a:pt x="1609771" y="938176"/>
                </a:lnTo>
                <a:lnTo>
                  <a:pt x="1561146" y="1056020"/>
                </a:lnTo>
                <a:lnTo>
                  <a:pt x="1188736" y="1056020"/>
                </a:lnTo>
                <a:lnTo>
                  <a:pt x="1188736" y="577207"/>
                </a:lnTo>
                <a:lnTo>
                  <a:pt x="1338043" y="577207"/>
                </a:lnTo>
                <a:lnTo>
                  <a:pt x="1338043" y="938176"/>
                </a:lnTo>
                <a:lnTo>
                  <a:pt x="1359782" y="938176"/>
                </a:lnTo>
                <a:lnTo>
                  <a:pt x="1359782" y="518857"/>
                </a:lnTo>
                <a:lnTo>
                  <a:pt x="1188736" y="518857"/>
                </a:lnTo>
                <a:close/>
                <a:moveTo>
                  <a:pt x="3036484" y="0"/>
                </a:moveTo>
                <a:lnTo>
                  <a:pt x="3203525" y="0"/>
                </a:lnTo>
                <a:lnTo>
                  <a:pt x="3185219" y="52058"/>
                </a:lnTo>
                <a:lnTo>
                  <a:pt x="3412326" y="52058"/>
                </a:lnTo>
                <a:lnTo>
                  <a:pt x="3364845" y="164181"/>
                </a:lnTo>
                <a:lnTo>
                  <a:pt x="3153184" y="164181"/>
                </a:lnTo>
                <a:lnTo>
                  <a:pt x="3121149" y="258571"/>
                </a:lnTo>
                <a:lnTo>
                  <a:pt x="3396881" y="258571"/>
                </a:lnTo>
                <a:lnTo>
                  <a:pt x="3396881" y="762554"/>
                </a:lnTo>
                <a:lnTo>
                  <a:pt x="3276748" y="880398"/>
                </a:lnTo>
                <a:lnTo>
                  <a:pt x="3161765" y="880398"/>
                </a:lnTo>
                <a:lnTo>
                  <a:pt x="3161765" y="762554"/>
                </a:lnTo>
                <a:lnTo>
                  <a:pt x="3243569" y="762554"/>
                </a:lnTo>
                <a:lnTo>
                  <a:pt x="3243569" y="366690"/>
                </a:lnTo>
                <a:lnTo>
                  <a:pt x="3103415" y="366690"/>
                </a:lnTo>
                <a:lnTo>
                  <a:pt x="3103415" y="438769"/>
                </a:lnTo>
                <a:lnTo>
                  <a:pt x="3235560" y="438769"/>
                </a:lnTo>
                <a:lnTo>
                  <a:pt x="3193800" y="540023"/>
                </a:lnTo>
                <a:lnTo>
                  <a:pt x="3103415" y="540023"/>
                </a:lnTo>
                <a:lnTo>
                  <a:pt x="3103415" y="617251"/>
                </a:lnTo>
                <a:lnTo>
                  <a:pt x="3237848" y="617251"/>
                </a:lnTo>
                <a:lnTo>
                  <a:pt x="3193800" y="717933"/>
                </a:lnTo>
                <a:lnTo>
                  <a:pt x="3103415" y="717933"/>
                </a:lnTo>
                <a:lnTo>
                  <a:pt x="3103415" y="826624"/>
                </a:lnTo>
                <a:lnTo>
                  <a:pt x="2950103" y="889551"/>
                </a:lnTo>
                <a:lnTo>
                  <a:pt x="2950675" y="395865"/>
                </a:lnTo>
                <a:lnTo>
                  <a:pt x="2897474" y="395865"/>
                </a:lnTo>
                <a:lnTo>
                  <a:pt x="2986143" y="164181"/>
                </a:lnTo>
                <a:lnTo>
                  <a:pt x="2920356" y="164181"/>
                </a:lnTo>
                <a:lnTo>
                  <a:pt x="2920356" y="52058"/>
                </a:lnTo>
                <a:lnTo>
                  <a:pt x="3019322" y="52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558" name="直接连接符 2557"/>
          <p:cNvCxnSpPr/>
          <p:nvPr/>
        </p:nvCxnSpPr>
        <p:spPr>
          <a:xfrm flipH="1" flipV="1">
            <a:off x="11502189" y="4005263"/>
            <a:ext cx="0" cy="286385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0" name="直接连接符 1189"/>
          <p:cNvCxnSpPr/>
          <p:nvPr/>
        </p:nvCxnSpPr>
        <p:spPr>
          <a:xfrm flipH="1" flipV="1">
            <a:off x="9597967" y="5312331"/>
            <a:ext cx="0" cy="1543134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直接连接符 1190"/>
          <p:cNvCxnSpPr/>
          <p:nvPr/>
        </p:nvCxnSpPr>
        <p:spPr>
          <a:xfrm flipH="1" flipV="1">
            <a:off x="5196916" y="5012268"/>
            <a:ext cx="0" cy="1880018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直接连接符 1191"/>
          <p:cNvCxnSpPr/>
          <p:nvPr/>
        </p:nvCxnSpPr>
        <p:spPr>
          <a:xfrm flipH="1" flipV="1">
            <a:off x="1615239" y="5773738"/>
            <a:ext cx="0" cy="1084262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直接连接符 1158"/>
          <p:cNvCxnSpPr/>
          <p:nvPr/>
        </p:nvCxnSpPr>
        <p:spPr>
          <a:xfrm>
            <a:off x="4235450" y="151685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直接连接符 1213"/>
          <p:cNvCxnSpPr/>
          <p:nvPr/>
        </p:nvCxnSpPr>
        <p:spPr>
          <a:xfrm>
            <a:off x="4235450" y="298370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1" name="Freeform 592"/>
          <p:cNvSpPr/>
          <p:nvPr/>
        </p:nvSpPr>
        <p:spPr bwMode="auto">
          <a:xfrm>
            <a:off x="11006300" y="3485355"/>
            <a:ext cx="1120775" cy="458788"/>
          </a:xfrm>
          <a:custGeom>
            <a:gdLst>
              <a:gd fmla="*/ 208 w 352" name="T0"/>
              <a:gd fmla="*/ 0 h 144" name="T1"/>
              <a:gd fmla="*/ 115 w 352" name="T2"/>
              <a:gd fmla="*/ 82 h 144" name="T3"/>
              <a:gd fmla="*/ 79 w 352" name="T4"/>
              <a:gd fmla="*/ 74 h 144" name="T5"/>
              <a:gd fmla="*/ 0 w 352" name="T6"/>
              <a:gd fmla="*/ 144 h 144" name="T7"/>
              <a:gd fmla="*/ 352 w 352" name="T8"/>
              <a:gd fmla="*/ 144 h 144" name="T9"/>
              <a:gd fmla="*/ 301 w 352" name="T10"/>
              <a:gd fmla="*/ 84 h 144" name="T11"/>
              <a:gd fmla="*/ 208 w 352" name="T12"/>
              <a:gd fmla="*/ 0 h 14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" w="352">
                <a:moveTo>
                  <a:pt x="208" y="0"/>
                </a:moveTo>
                <a:cubicBezTo>
                  <a:pt x="160" y="0"/>
                  <a:pt x="120" y="36"/>
                  <a:pt x="115" y="82"/>
                </a:cubicBezTo>
                <a:cubicBezTo>
                  <a:pt x="104" y="77"/>
                  <a:pt x="92" y="74"/>
                  <a:pt x="79" y="74"/>
                </a:cubicBezTo>
                <a:cubicBezTo>
                  <a:pt x="38" y="74"/>
                  <a:pt x="4" y="104"/>
                  <a:pt x="0" y="144"/>
                </a:cubicBezTo>
                <a:cubicBezTo>
                  <a:pt x="352" y="144"/>
                  <a:pt x="352" y="144"/>
                  <a:pt x="352" y="144"/>
                </a:cubicBezTo>
                <a:cubicBezTo>
                  <a:pt x="352" y="113"/>
                  <a:pt x="330" y="89"/>
                  <a:pt x="301" y="84"/>
                </a:cubicBezTo>
                <a:cubicBezTo>
                  <a:pt x="297" y="37"/>
                  <a:pt x="257" y="0"/>
                  <a:pt x="208" y="0"/>
                </a:cubicBez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25" name="任意多边形 1224"/>
          <p:cNvSpPr/>
          <p:nvPr/>
        </p:nvSpPr>
        <p:spPr>
          <a:xfrm>
            <a:off x="4330490" y="3084606"/>
            <a:ext cx="7317320" cy="453963"/>
          </a:xfrm>
          <a:custGeom>
            <a:rect b="b" l="l" r="r" t="t"/>
            <a:pathLst>
              <a:path h="453963" w="7317320">
                <a:moveTo>
                  <a:pt x="4890976" y="413854"/>
                </a:moveTo>
                <a:cubicBezTo>
                  <a:pt x="4899484" y="413854"/>
                  <a:pt x="4903738" y="419323"/>
                  <a:pt x="4903738" y="430262"/>
                </a:cubicBezTo>
                <a:cubicBezTo>
                  <a:pt x="4901307" y="444847"/>
                  <a:pt x="4895230" y="452748"/>
                  <a:pt x="4885506" y="453963"/>
                </a:cubicBezTo>
                <a:cubicBezTo>
                  <a:pt x="4885506" y="453963"/>
                  <a:pt x="4884898" y="453963"/>
                  <a:pt x="4883683" y="453963"/>
                </a:cubicBezTo>
                <a:cubicBezTo>
                  <a:pt x="4877606" y="452748"/>
                  <a:pt x="4873960" y="447886"/>
                  <a:pt x="4872744" y="439378"/>
                </a:cubicBezTo>
                <a:cubicBezTo>
                  <a:pt x="4873960" y="423577"/>
                  <a:pt x="4880036" y="415069"/>
                  <a:pt x="4890976" y="413854"/>
                </a:cubicBezTo>
                <a:close/>
                <a:moveTo>
                  <a:pt x="142775" y="329420"/>
                </a:moveTo>
                <a:cubicBezTo>
                  <a:pt x="161234" y="330103"/>
                  <a:pt x="184137" y="334547"/>
                  <a:pt x="211485" y="342751"/>
                </a:cubicBezTo>
                <a:cubicBezTo>
                  <a:pt x="257671" y="358552"/>
                  <a:pt x="282587" y="377391"/>
                  <a:pt x="286234" y="399269"/>
                </a:cubicBezTo>
                <a:cubicBezTo>
                  <a:pt x="291095" y="415069"/>
                  <a:pt x="271041" y="419323"/>
                  <a:pt x="226070" y="412031"/>
                </a:cubicBezTo>
                <a:cubicBezTo>
                  <a:pt x="222424" y="410815"/>
                  <a:pt x="220600" y="408992"/>
                  <a:pt x="220600" y="406561"/>
                </a:cubicBezTo>
                <a:cubicBezTo>
                  <a:pt x="220600" y="404131"/>
                  <a:pt x="222424" y="402915"/>
                  <a:pt x="226070" y="402915"/>
                </a:cubicBezTo>
                <a:cubicBezTo>
                  <a:pt x="228501" y="401700"/>
                  <a:pt x="232755" y="400484"/>
                  <a:pt x="238832" y="399269"/>
                </a:cubicBezTo>
                <a:cubicBezTo>
                  <a:pt x="250986" y="398053"/>
                  <a:pt x="257063" y="395622"/>
                  <a:pt x="257063" y="391976"/>
                </a:cubicBezTo>
                <a:cubicBezTo>
                  <a:pt x="255848" y="385899"/>
                  <a:pt x="240655" y="376176"/>
                  <a:pt x="211485" y="362806"/>
                </a:cubicBezTo>
                <a:cubicBezTo>
                  <a:pt x="201761" y="360375"/>
                  <a:pt x="198723" y="359160"/>
                  <a:pt x="202369" y="359160"/>
                </a:cubicBezTo>
                <a:cubicBezTo>
                  <a:pt x="169552" y="350652"/>
                  <a:pt x="143421" y="343967"/>
                  <a:pt x="123974" y="339105"/>
                </a:cubicBezTo>
                <a:cubicBezTo>
                  <a:pt x="121543" y="337890"/>
                  <a:pt x="120327" y="336066"/>
                  <a:pt x="120327" y="333636"/>
                </a:cubicBezTo>
                <a:cubicBezTo>
                  <a:pt x="121543" y="331205"/>
                  <a:pt x="123366" y="329989"/>
                  <a:pt x="125797" y="329989"/>
                </a:cubicBezTo>
                <a:cubicBezTo>
                  <a:pt x="130962" y="329382"/>
                  <a:pt x="136622" y="329192"/>
                  <a:pt x="142775" y="329420"/>
                </a:cubicBezTo>
                <a:close/>
                <a:moveTo>
                  <a:pt x="4150370" y="326343"/>
                </a:moveTo>
                <a:cubicBezTo>
                  <a:pt x="4105398" y="331205"/>
                  <a:pt x="4078051" y="342751"/>
                  <a:pt x="4068328" y="360983"/>
                </a:cubicBezTo>
                <a:cubicBezTo>
                  <a:pt x="4069544" y="375568"/>
                  <a:pt x="4073190" y="384684"/>
                  <a:pt x="4079267" y="388330"/>
                </a:cubicBezTo>
                <a:cubicBezTo>
                  <a:pt x="4097498" y="387114"/>
                  <a:pt x="4115122" y="382860"/>
                  <a:pt x="4132138" y="375568"/>
                </a:cubicBezTo>
                <a:cubicBezTo>
                  <a:pt x="4139430" y="373137"/>
                  <a:pt x="4148546" y="358552"/>
                  <a:pt x="4159486" y="331812"/>
                </a:cubicBezTo>
                <a:cubicBezTo>
                  <a:pt x="4160701" y="331812"/>
                  <a:pt x="4161308" y="331812"/>
                  <a:pt x="4161308" y="331812"/>
                </a:cubicBezTo>
                <a:cubicBezTo>
                  <a:pt x="4161308" y="328166"/>
                  <a:pt x="4157662" y="326343"/>
                  <a:pt x="4150370" y="326343"/>
                </a:cubicBezTo>
                <a:close/>
                <a:moveTo>
                  <a:pt x="3638066" y="313581"/>
                </a:moveTo>
                <a:cubicBezTo>
                  <a:pt x="3634420" y="318443"/>
                  <a:pt x="3628950" y="325735"/>
                  <a:pt x="3621658" y="335459"/>
                </a:cubicBezTo>
                <a:cubicBezTo>
                  <a:pt x="3609504" y="351259"/>
                  <a:pt x="3600388" y="364021"/>
                  <a:pt x="3594311" y="373745"/>
                </a:cubicBezTo>
                <a:cubicBezTo>
                  <a:pt x="3600388" y="379822"/>
                  <a:pt x="3606465" y="382860"/>
                  <a:pt x="3612542" y="382860"/>
                </a:cubicBezTo>
                <a:cubicBezTo>
                  <a:pt x="3625912" y="380430"/>
                  <a:pt x="3638066" y="370098"/>
                  <a:pt x="3649005" y="351867"/>
                </a:cubicBezTo>
                <a:cubicBezTo>
                  <a:pt x="3652651" y="344574"/>
                  <a:pt x="3656298" y="338497"/>
                  <a:pt x="3659944" y="333636"/>
                </a:cubicBezTo>
                <a:cubicBezTo>
                  <a:pt x="3657513" y="331205"/>
                  <a:pt x="3654474" y="328166"/>
                  <a:pt x="3650828" y="324520"/>
                </a:cubicBezTo>
                <a:cubicBezTo>
                  <a:pt x="3647182" y="320874"/>
                  <a:pt x="3644751" y="318443"/>
                  <a:pt x="3643536" y="317227"/>
                </a:cubicBezTo>
                <a:cubicBezTo>
                  <a:pt x="3642320" y="314796"/>
                  <a:pt x="3640497" y="313581"/>
                  <a:pt x="3638066" y="313581"/>
                </a:cubicBezTo>
                <a:close/>
                <a:moveTo>
                  <a:pt x="561938" y="309935"/>
                </a:moveTo>
                <a:cubicBezTo>
                  <a:pt x="563153" y="309935"/>
                  <a:pt x="563761" y="311150"/>
                  <a:pt x="563761" y="313581"/>
                </a:cubicBezTo>
                <a:cubicBezTo>
                  <a:pt x="560115" y="319658"/>
                  <a:pt x="555253" y="329382"/>
                  <a:pt x="549176" y="342751"/>
                </a:cubicBezTo>
                <a:cubicBezTo>
                  <a:pt x="528513" y="379214"/>
                  <a:pt x="516359" y="407777"/>
                  <a:pt x="512713" y="428439"/>
                </a:cubicBezTo>
                <a:cubicBezTo>
                  <a:pt x="512713" y="430870"/>
                  <a:pt x="512105" y="432085"/>
                  <a:pt x="510890" y="432085"/>
                </a:cubicBezTo>
                <a:cubicBezTo>
                  <a:pt x="498735" y="432085"/>
                  <a:pt x="492050" y="429655"/>
                  <a:pt x="490835" y="424793"/>
                </a:cubicBezTo>
                <a:lnTo>
                  <a:pt x="490835" y="422970"/>
                </a:lnTo>
                <a:cubicBezTo>
                  <a:pt x="492050" y="415677"/>
                  <a:pt x="493266" y="404738"/>
                  <a:pt x="494481" y="390153"/>
                </a:cubicBezTo>
                <a:cubicBezTo>
                  <a:pt x="495697" y="375568"/>
                  <a:pt x="496304" y="364629"/>
                  <a:pt x="496304" y="357336"/>
                </a:cubicBezTo>
                <a:cubicBezTo>
                  <a:pt x="496304" y="357336"/>
                  <a:pt x="496912" y="356729"/>
                  <a:pt x="498128" y="355513"/>
                </a:cubicBezTo>
                <a:cubicBezTo>
                  <a:pt x="499343" y="353082"/>
                  <a:pt x="501166" y="351867"/>
                  <a:pt x="503597" y="351867"/>
                </a:cubicBezTo>
                <a:cubicBezTo>
                  <a:pt x="506028" y="353082"/>
                  <a:pt x="508459" y="357336"/>
                  <a:pt x="510890" y="364629"/>
                </a:cubicBezTo>
                <a:cubicBezTo>
                  <a:pt x="512105" y="370706"/>
                  <a:pt x="513321" y="373745"/>
                  <a:pt x="514536" y="373745"/>
                </a:cubicBezTo>
                <a:cubicBezTo>
                  <a:pt x="516967" y="373745"/>
                  <a:pt x="518182" y="373137"/>
                  <a:pt x="518182" y="371922"/>
                </a:cubicBezTo>
                <a:cubicBezTo>
                  <a:pt x="531552" y="350044"/>
                  <a:pt x="546137" y="329382"/>
                  <a:pt x="561938" y="309935"/>
                </a:cubicBezTo>
                <a:close/>
                <a:moveTo>
                  <a:pt x="3546909" y="304465"/>
                </a:moveTo>
                <a:cubicBezTo>
                  <a:pt x="3537185" y="310542"/>
                  <a:pt x="3529285" y="313581"/>
                  <a:pt x="3523208" y="313581"/>
                </a:cubicBezTo>
                <a:cubicBezTo>
                  <a:pt x="3523208" y="329382"/>
                  <a:pt x="3525639" y="337890"/>
                  <a:pt x="3530501" y="339105"/>
                </a:cubicBezTo>
                <a:cubicBezTo>
                  <a:pt x="3531716" y="337890"/>
                  <a:pt x="3533539" y="334243"/>
                  <a:pt x="3535970" y="328166"/>
                </a:cubicBezTo>
                <a:cubicBezTo>
                  <a:pt x="3540832" y="318443"/>
                  <a:pt x="3544478" y="310542"/>
                  <a:pt x="3546909" y="304465"/>
                </a:cubicBezTo>
                <a:close/>
                <a:moveTo>
                  <a:pt x="3025866" y="296603"/>
                </a:moveTo>
                <a:cubicBezTo>
                  <a:pt x="3039996" y="297287"/>
                  <a:pt x="3046605" y="301731"/>
                  <a:pt x="3045693" y="309935"/>
                </a:cubicBezTo>
                <a:cubicBezTo>
                  <a:pt x="3045693" y="312366"/>
                  <a:pt x="3044477" y="315404"/>
                  <a:pt x="3042047" y="319050"/>
                </a:cubicBezTo>
                <a:cubicBezTo>
                  <a:pt x="3040831" y="321481"/>
                  <a:pt x="3040224" y="323304"/>
                  <a:pt x="3040224" y="324520"/>
                </a:cubicBezTo>
                <a:cubicBezTo>
                  <a:pt x="3037793" y="342751"/>
                  <a:pt x="3036577" y="363414"/>
                  <a:pt x="3036577" y="386507"/>
                </a:cubicBezTo>
                <a:cubicBezTo>
                  <a:pt x="3036577" y="398661"/>
                  <a:pt x="3048124" y="404131"/>
                  <a:pt x="3071217" y="402915"/>
                </a:cubicBezTo>
                <a:cubicBezTo>
                  <a:pt x="3135635" y="398053"/>
                  <a:pt x="3175744" y="390153"/>
                  <a:pt x="3191545" y="379214"/>
                </a:cubicBezTo>
                <a:cubicBezTo>
                  <a:pt x="3203699" y="358552"/>
                  <a:pt x="3210992" y="337282"/>
                  <a:pt x="3213422" y="315404"/>
                </a:cubicBezTo>
                <a:cubicBezTo>
                  <a:pt x="3214638" y="310542"/>
                  <a:pt x="3215853" y="309935"/>
                  <a:pt x="3217069" y="313581"/>
                </a:cubicBezTo>
                <a:cubicBezTo>
                  <a:pt x="3219499" y="322089"/>
                  <a:pt x="3220715" y="333028"/>
                  <a:pt x="3220715" y="346398"/>
                </a:cubicBezTo>
                <a:cubicBezTo>
                  <a:pt x="3220715" y="353690"/>
                  <a:pt x="3218892" y="362198"/>
                  <a:pt x="3215245" y="371922"/>
                </a:cubicBezTo>
                <a:cubicBezTo>
                  <a:pt x="3214030" y="379214"/>
                  <a:pt x="3212815" y="385291"/>
                  <a:pt x="3211599" y="390153"/>
                </a:cubicBezTo>
                <a:cubicBezTo>
                  <a:pt x="3199445" y="402307"/>
                  <a:pt x="3166628" y="412031"/>
                  <a:pt x="3113149" y="419323"/>
                </a:cubicBezTo>
                <a:cubicBezTo>
                  <a:pt x="3087625" y="422970"/>
                  <a:pt x="3067571" y="423577"/>
                  <a:pt x="3052986" y="421147"/>
                </a:cubicBezTo>
                <a:cubicBezTo>
                  <a:pt x="3026246" y="416285"/>
                  <a:pt x="3014092" y="404131"/>
                  <a:pt x="3016523" y="384684"/>
                </a:cubicBezTo>
                <a:cubicBezTo>
                  <a:pt x="3016523" y="378606"/>
                  <a:pt x="3017130" y="368275"/>
                  <a:pt x="3018346" y="353690"/>
                </a:cubicBezTo>
                <a:cubicBezTo>
                  <a:pt x="3019561" y="337890"/>
                  <a:pt x="3020169" y="326343"/>
                  <a:pt x="3020169" y="319050"/>
                </a:cubicBezTo>
                <a:cubicBezTo>
                  <a:pt x="3020169" y="314189"/>
                  <a:pt x="3017130" y="311150"/>
                  <a:pt x="3011053" y="309935"/>
                </a:cubicBezTo>
                <a:cubicBezTo>
                  <a:pt x="3008623" y="309935"/>
                  <a:pt x="3006799" y="309935"/>
                  <a:pt x="3005584" y="309935"/>
                </a:cubicBezTo>
                <a:cubicBezTo>
                  <a:pt x="3003153" y="307504"/>
                  <a:pt x="3001937" y="305073"/>
                  <a:pt x="3001937" y="302642"/>
                </a:cubicBezTo>
                <a:cubicBezTo>
                  <a:pt x="3003153" y="300211"/>
                  <a:pt x="3005584" y="298388"/>
                  <a:pt x="3009230" y="297173"/>
                </a:cubicBezTo>
                <a:cubicBezTo>
                  <a:pt x="3015611" y="296565"/>
                  <a:pt x="3021156" y="296375"/>
                  <a:pt x="3025866" y="296603"/>
                </a:cubicBezTo>
                <a:close/>
                <a:moveTo>
                  <a:pt x="3601603" y="286234"/>
                </a:moveTo>
                <a:cubicBezTo>
                  <a:pt x="3595526" y="289880"/>
                  <a:pt x="3588841" y="316012"/>
                  <a:pt x="3581549" y="364629"/>
                </a:cubicBezTo>
                <a:cubicBezTo>
                  <a:pt x="3600995" y="343967"/>
                  <a:pt x="3617404" y="323912"/>
                  <a:pt x="3630774" y="304465"/>
                </a:cubicBezTo>
                <a:cubicBezTo>
                  <a:pt x="3619835" y="292311"/>
                  <a:pt x="3610111" y="286234"/>
                  <a:pt x="3601603" y="286234"/>
                </a:cubicBezTo>
                <a:close/>
                <a:moveTo>
                  <a:pt x="3669060" y="242478"/>
                </a:moveTo>
                <a:cubicBezTo>
                  <a:pt x="3662983" y="243694"/>
                  <a:pt x="3653867" y="249163"/>
                  <a:pt x="3641712" y="258887"/>
                </a:cubicBezTo>
                <a:cubicBezTo>
                  <a:pt x="3633204" y="267395"/>
                  <a:pt x="3627127" y="271649"/>
                  <a:pt x="3623481" y="271649"/>
                </a:cubicBezTo>
                <a:cubicBezTo>
                  <a:pt x="3625912" y="276510"/>
                  <a:pt x="3631381" y="283195"/>
                  <a:pt x="3639889" y="291703"/>
                </a:cubicBezTo>
                <a:cubicBezTo>
                  <a:pt x="3641105" y="290488"/>
                  <a:pt x="3642320" y="288665"/>
                  <a:pt x="3643536" y="286234"/>
                </a:cubicBezTo>
                <a:cubicBezTo>
                  <a:pt x="3645966" y="283803"/>
                  <a:pt x="3647182" y="281980"/>
                  <a:pt x="3647182" y="280764"/>
                </a:cubicBezTo>
                <a:cubicBezTo>
                  <a:pt x="3650828" y="275903"/>
                  <a:pt x="3652043" y="276510"/>
                  <a:pt x="3650828" y="282587"/>
                </a:cubicBezTo>
                <a:cubicBezTo>
                  <a:pt x="3650828" y="285018"/>
                  <a:pt x="3649613" y="288665"/>
                  <a:pt x="3647182" y="293526"/>
                </a:cubicBezTo>
                <a:cubicBezTo>
                  <a:pt x="3645966" y="295957"/>
                  <a:pt x="3645359" y="297780"/>
                  <a:pt x="3645359" y="298996"/>
                </a:cubicBezTo>
                <a:cubicBezTo>
                  <a:pt x="3647790" y="300211"/>
                  <a:pt x="3651436" y="303250"/>
                  <a:pt x="3656298" y="308112"/>
                </a:cubicBezTo>
                <a:cubicBezTo>
                  <a:pt x="3661159" y="311758"/>
                  <a:pt x="3664805" y="314796"/>
                  <a:pt x="3667236" y="317227"/>
                </a:cubicBezTo>
                <a:cubicBezTo>
                  <a:pt x="3683037" y="281980"/>
                  <a:pt x="3687899" y="258887"/>
                  <a:pt x="3681822" y="247948"/>
                </a:cubicBezTo>
                <a:cubicBezTo>
                  <a:pt x="3681822" y="247948"/>
                  <a:pt x="3679998" y="246732"/>
                  <a:pt x="3676352" y="244301"/>
                </a:cubicBezTo>
                <a:cubicBezTo>
                  <a:pt x="3672706" y="243086"/>
                  <a:pt x="3670275" y="242478"/>
                  <a:pt x="3669060" y="242478"/>
                </a:cubicBezTo>
                <a:close/>
                <a:moveTo>
                  <a:pt x="662211" y="240655"/>
                </a:moveTo>
                <a:cubicBezTo>
                  <a:pt x="633040" y="255240"/>
                  <a:pt x="617847" y="266787"/>
                  <a:pt x="616632" y="275295"/>
                </a:cubicBezTo>
                <a:cubicBezTo>
                  <a:pt x="632433" y="295957"/>
                  <a:pt x="646410" y="295350"/>
                  <a:pt x="658564" y="273472"/>
                </a:cubicBezTo>
                <a:cubicBezTo>
                  <a:pt x="659780" y="269825"/>
                  <a:pt x="660387" y="264356"/>
                  <a:pt x="660387" y="257063"/>
                </a:cubicBezTo>
                <a:cubicBezTo>
                  <a:pt x="661603" y="249771"/>
                  <a:pt x="662211" y="244301"/>
                  <a:pt x="662211" y="240655"/>
                </a:cubicBezTo>
                <a:close/>
                <a:moveTo>
                  <a:pt x="140382" y="233363"/>
                </a:moveTo>
                <a:cubicBezTo>
                  <a:pt x="140382" y="234578"/>
                  <a:pt x="139774" y="237009"/>
                  <a:pt x="138559" y="240655"/>
                </a:cubicBezTo>
                <a:cubicBezTo>
                  <a:pt x="136128" y="245517"/>
                  <a:pt x="134305" y="249771"/>
                  <a:pt x="133089" y="253417"/>
                </a:cubicBezTo>
                <a:cubicBezTo>
                  <a:pt x="134305" y="252202"/>
                  <a:pt x="137343" y="250986"/>
                  <a:pt x="142205" y="249771"/>
                </a:cubicBezTo>
                <a:cubicBezTo>
                  <a:pt x="150713" y="246125"/>
                  <a:pt x="156790" y="243086"/>
                  <a:pt x="160437" y="240655"/>
                </a:cubicBezTo>
                <a:cubicBezTo>
                  <a:pt x="151929" y="239440"/>
                  <a:pt x="145244" y="237009"/>
                  <a:pt x="140382" y="233363"/>
                </a:cubicBezTo>
                <a:close/>
                <a:moveTo>
                  <a:pt x="726021" y="222424"/>
                </a:moveTo>
                <a:cubicBezTo>
                  <a:pt x="715082" y="222424"/>
                  <a:pt x="701712" y="225462"/>
                  <a:pt x="685911" y="231539"/>
                </a:cubicBezTo>
                <a:cubicBezTo>
                  <a:pt x="684696" y="235186"/>
                  <a:pt x="684088" y="241263"/>
                  <a:pt x="684088" y="249771"/>
                </a:cubicBezTo>
                <a:cubicBezTo>
                  <a:pt x="682873" y="258279"/>
                  <a:pt x="682265" y="264356"/>
                  <a:pt x="682265" y="268002"/>
                </a:cubicBezTo>
                <a:cubicBezTo>
                  <a:pt x="682265" y="275295"/>
                  <a:pt x="681050" y="281372"/>
                  <a:pt x="678619" y="286234"/>
                </a:cubicBezTo>
                <a:cubicBezTo>
                  <a:pt x="687127" y="277726"/>
                  <a:pt x="698674" y="265571"/>
                  <a:pt x="713259" y="249771"/>
                </a:cubicBezTo>
                <a:cubicBezTo>
                  <a:pt x="722982" y="238832"/>
                  <a:pt x="730275" y="230932"/>
                  <a:pt x="735136" y="226070"/>
                </a:cubicBezTo>
                <a:cubicBezTo>
                  <a:pt x="735136" y="223639"/>
                  <a:pt x="732098" y="222424"/>
                  <a:pt x="726021" y="222424"/>
                </a:cubicBezTo>
                <a:close/>
                <a:moveTo>
                  <a:pt x="4890976" y="216954"/>
                </a:moveTo>
                <a:cubicBezTo>
                  <a:pt x="4899484" y="216954"/>
                  <a:pt x="4903738" y="221816"/>
                  <a:pt x="4903738" y="231539"/>
                </a:cubicBezTo>
                <a:cubicBezTo>
                  <a:pt x="4902522" y="248555"/>
                  <a:pt x="4896445" y="257063"/>
                  <a:pt x="4885506" y="257063"/>
                </a:cubicBezTo>
                <a:cubicBezTo>
                  <a:pt x="4878214" y="255848"/>
                  <a:pt x="4873960" y="250379"/>
                  <a:pt x="4872744" y="240655"/>
                </a:cubicBezTo>
                <a:cubicBezTo>
                  <a:pt x="4875175" y="226070"/>
                  <a:pt x="4881252" y="218170"/>
                  <a:pt x="4890976" y="216954"/>
                </a:cubicBezTo>
                <a:close/>
                <a:moveTo>
                  <a:pt x="120327" y="213308"/>
                </a:moveTo>
                <a:cubicBezTo>
                  <a:pt x="97234" y="240047"/>
                  <a:pt x="79003" y="263141"/>
                  <a:pt x="65633" y="282587"/>
                </a:cubicBezTo>
                <a:cubicBezTo>
                  <a:pt x="72926" y="280157"/>
                  <a:pt x="86295" y="274079"/>
                  <a:pt x="105742" y="264356"/>
                </a:cubicBezTo>
                <a:cubicBezTo>
                  <a:pt x="111819" y="243694"/>
                  <a:pt x="116681" y="226678"/>
                  <a:pt x="120327" y="213308"/>
                </a:cubicBezTo>
                <a:close/>
                <a:moveTo>
                  <a:pt x="1995152" y="200546"/>
                </a:moveTo>
                <a:cubicBezTo>
                  <a:pt x="1989075" y="199331"/>
                  <a:pt x="1981175" y="201761"/>
                  <a:pt x="1971452" y="207839"/>
                </a:cubicBezTo>
                <a:cubicBezTo>
                  <a:pt x="1964159" y="210269"/>
                  <a:pt x="1958690" y="212093"/>
                  <a:pt x="1955043" y="213308"/>
                </a:cubicBezTo>
                <a:cubicBezTo>
                  <a:pt x="1953828" y="215739"/>
                  <a:pt x="1953220" y="218170"/>
                  <a:pt x="1953220" y="220601"/>
                </a:cubicBezTo>
                <a:cubicBezTo>
                  <a:pt x="1953220" y="226678"/>
                  <a:pt x="1954436" y="237617"/>
                  <a:pt x="1956866" y="253417"/>
                </a:cubicBezTo>
                <a:cubicBezTo>
                  <a:pt x="1960513" y="252202"/>
                  <a:pt x="1964159" y="250379"/>
                  <a:pt x="1967805" y="247948"/>
                </a:cubicBezTo>
                <a:cubicBezTo>
                  <a:pt x="1969021" y="247948"/>
                  <a:pt x="1970844" y="246125"/>
                  <a:pt x="1973275" y="242478"/>
                </a:cubicBezTo>
                <a:cubicBezTo>
                  <a:pt x="1976921" y="240047"/>
                  <a:pt x="1978744" y="238832"/>
                  <a:pt x="1978744" y="238832"/>
                </a:cubicBezTo>
                <a:cubicBezTo>
                  <a:pt x="1986037" y="225462"/>
                  <a:pt x="1991506" y="212700"/>
                  <a:pt x="1995152" y="200546"/>
                </a:cubicBezTo>
                <a:close/>
                <a:moveTo>
                  <a:pt x="463716" y="198951"/>
                </a:moveTo>
                <a:cubicBezTo>
                  <a:pt x="480580" y="199407"/>
                  <a:pt x="492658" y="206015"/>
                  <a:pt x="499951" y="218777"/>
                </a:cubicBezTo>
                <a:lnTo>
                  <a:pt x="499951" y="220601"/>
                </a:lnTo>
                <a:cubicBezTo>
                  <a:pt x="501166" y="225462"/>
                  <a:pt x="498735" y="227285"/>
                  <a:pt x="492658" y="226070"/>
                </a:cubicBezTo>
                <a:cubicBezTo>
                  <a:pt x="490227" y="226070"/>
                  <a:pt x="487189" y="224855"/>
                  <a:pt x="483542" y="222424"/>
                </a:cubicBezTo>
                <a:cubicBezTo>
                  <a:pt x="478681" y="219993"/>
                  <a:pt x="474427" y="218777"/>
                  <a:pt x="470780" y="218777"/>
                </a:cubicBezTo>
                <a:cubicBezTo>
                  <a:pt x="469565" y="218777"/>
                  <a:pt x="467134" y="218777"/>
                  <a:pt x="463488" y="218777"/>
                </a:cubicBezTo>
                <a:cubicBezTo>
                  <a:pt x="445256" y="217562"/>
                  <a:pt x="436141" y="212700"/>
                  <a:pt x="436141" y="204192"/>
                </a:cubicBezTo>
                <a:lnTo>
                  <a:pt x="436141" y="202369"/>
                </a:lnTo>
                <a:cubicBezTo>
                  <a:pt x="441002" y="201154"/>
                  <a:pt x="444041" y="200546"/>
                  <a:pt x="445256" y="200546"/>
                </a:cubicBezTo>
                <a:cubicBezTo>
                  <a:pt x="451941" y="199331"/>
                  <a:pt x="458094" y="198799"/>
                  <a:pt x="463716" y="198951"/>
                </a:cubicBezTo>
                <a:close/>
                <a:moveTo>
                  <a:pt x="4117553" y="184138"/>
                </a:moveTo>
                <a:cubicBezTo>
                  <a:pt x="4126061" y="182922"/>
                  <a:pt x="4129708" y="185353"/>
                  <a:pt x="4128492" y="191430"/>
                </a:cubicBezTo>
                <a:cubicBezTo>
                  <a:pt x="4128492" y="198723"/>
                  <a:pt x="4125453" y="204800"/>
                  <a:pt x="4119376" y="209662"/>
                </a:cubicBezTo>
                <a:cubicBezTo>
                  <a:pt x="4115730" y="212093"/>
                  <a:pt x="4113299" y="213916"/>
                  <a:pt x="4112084" y="215131"/>
                </a:cubicBezTo>
                <a:cubicBezTo>
                  <a:pt x="4098714" y="229716"/>
                  <a:pt x="4087167" y="243086"/>
                  <a:pt x="4077444" y="255240"/>
                </a:cubicBezTo>
                <a:cubicBezTo>
                  <a:pt x="4099322" y="247948"/>
                  <a:pt x="4118768" y="240655"/>
                  <a:pt x="4135784" y="233363"/>
                </a:cubicBezTo>
                <a:cubicBezTo>
                  <a:pt x="4145508" y="232147"/>
                  <a:pt x="4150977" y="235793"/>
                  <a:pt x="4152192" y="244301"/>
                </a:cubicBezTo>
                <a:cubicBezTo>
                  <a:pt x="4152192" y="249163"/>
                  <a:pt x="4149762" y="252202"/>
                  <a:pt x="4144900" y="253417"/>
                </a:cubicBezTo>
                <a:cubicBezTo>
                  <a:pt x="4142470" y="253417"/>
                  <a:pt x="4140646" y="254025"/>
                  <a:pt x="4139430" y="255240"/>
                </a:cubicBezTo>
                <a:cubicBezTo>
                  <a:pt x="4112691" y="267395"/>
                  <a:pt x="4086560" y="282587"/>
                  <a:pt x="4061036" y="300819"/>
                </a:cubicBezTo>
                <a:cubicBezTo>
                  <a:pt x="4053743" y="305681"/>
                  <a:pt x="4049489" y="312973"/>
                  <a:pt x="4048274" y="322697"/>
                </a:cubicBezTo>
                <a:cubicBezTo>
                  <a:pt x="4050705" y="332420"/>
                  <a:pt x="4054958" y="337890"/>
                  <a:pt x="4061036" y="339105"/>
                </a:cubicBezTo>
                <a:cubicBezTo>
                  <a:pt x="4062251" y="339105"/>
                  <a:pt x="4066505" y="337282"/>
                  <a:pt x="4073798" y="333636"/>
                </a:cubicBezTo>
                <a:cubicBezTo>
                  <a:pt x="4093244" y="322697"/>
                  <a:pt x="4113299" y="314189"/>
                  <a:pt x="4133962" y="308112"/>
                </a:cubicBezTo>
                <a:cubicBezTo>
                  <a:pt x="4149762" y="304465"/>
                  <a:pt x="4165562" y="303858"/>
                  <a:pt x="4181363" y="306288"/>
                </a:cubicBezTo>
                <a:cubicBezTo>
                  <a:pt x="4188656" y="307504"/>
                  <a:pt x="4192910" y="312973"/>
                  <a:pt x="4194125" y="322697"/>
                </a:cubicBezTo>
                <a:cubicBezTo>
                  <a:pt x="4194125" y="328774"/>
                  <a:pt x="4190479" y="335459"/>
                  <a:pt x="4183186" y="342751"/>
                </a:cubicBezTo>
                <a:cubicBezTo>
                  <a:pt x="4180756" y="346398"/>
                  <a:pt x="4175894" y="351259"/>
                  <a:pt x="4168601" y="357336"/>
                </a:cubicBezTo>
                <a:cubicBezTo>
                  <a:pt x="4162524" y="364629"/>
                  <a:pt x="4157662" y="370098"/>
                  <a:pt x="4154016" y="373745"/>
                </a:cubicBezTo>
                <a:cubicBezTo>
                  <a:pt x="4158878" y="374960"/>
                  <a:pt x="4161308" y="377391"/>
                  <a:pt x="4161308" y="381037"/>
                </a:cubicBezTo>
                <a:cubicBezTo>
                  <a:pt x="4161308" y="390761"/>
                  <a:pt x="4145508" y="397446"/>
                  <a:pt x="4113906" y="401092"/>
                </a:cubicBezTo>
                <a:cubicBezTo>
                  <a:pt x="4099322" y="402307"/>
                  <a:pt x="4089598" y="403523"/>
                  <a:pt x="4084736" y="404738"/>
                </a:cubicBezTo>
                <a:cubicBezTo>
                  <a:pt x="4072582" y="408384"/>
                  <a:pt x="4062251" y="410208"/>
                  <a:pt x="4053743" y="410208"/>
                </a:cubicBezTo>
                <a:cubicBezTo>
                  <a:pt x="4051312" y="410208"/>
                  <a:pt x="4050097" y="407169"/>
                  <a:pt x="4050097" y="401092"/>
                </a:cubicBezTo>
                <a:cubicBezTo>
                  <a:pt x="4050097" y="397446"/>
                  <a:pt x="4051312" y="395015"/>
                  <a:pt x="4053743" y="393799"/>
                </a:cubicBezTo>
                <a:cubicBezTo>
                  <a:pt x="4048881" y="373137"/>
                  <a:pt x="4040373" y="351867"/>
                  <a:pt x="4028219" y="329989"/>
                </a:cubicBezTo>
                <a:cubicBezTo>
                  <a:pt x="4028219" y="323912"/>
                  <a:pt x="4030650" y="316620"/>
                  <a:pt x="4035512" y="308112"/>
                </a:cubicBezTo>
                <a:cubicBezTo>
                  <a:pt x="4035512" y="308112"/>
                  <a:pt x="4036119" y="307504"/>
                  <a:pt x="4037335" y="306288"/>
                </a:cubicBezTo>
                <a:cubicBezTo>
                  <a:pt x="4038550" y="305073"/>
                  <a:pt x="4042196" y="301427"/>
                  <a:pt x="4048274" y="295350"/>
                </a:cubicBezTo>
                <a:cubicBezTo>
                  <a:pt x="4056782" y="288057"/>
                  <a:pt x="4061036" y="283803"/>
                  <a:pt x="4061036" y="282587"/>
                </a:cubicBezTo>
                <a:cubicBezTo>
                  <a:pt x="4061036" y="281372"/>
                  <a:pt x="4059820" y="280157"/>
                  <a:pt x="4057389" y="278941"/>
                </a:cubicBezTo>
                <a:cubicBezTo>
                  <a:pt x="4053743" y="276510"/>
                  <a:pt x="4051920" y="273472"/>
                  <a:pt x="4051920" y="269825"/>
                </a:cubicBezTo>
                <a:cubicBezTo>
                  <a:pt x="4051920" y="262533"/>
                  <a:pt x="4057997" y="253417"/>
                  <a:pt x="4070151" y="242478"/>
                </a:cubicBezTo>
                <a:cubicBezTo>
                  <a:pt x="4082306" y="230324"/>
                  <a:pt x="4088383" y="221208"/>
                  <a:pt x="4088383" y="215131"/>
                </a:cubicBezTo>
                <a:cubicBezTo>
                  <a:pt x="4085952" y="215131"/>
                  <a:pt x="4081698" y="216347"/>
                  <a:pt x="4075621" y="218777"/>
                </a:cubicBezTo>
                <a:cubicBezTo>
                  <a:pt x="4069544" y="222424"/>
                  <a:pt x="4064682" y="224247"/>
                  <a:pt x="4061036" y="224247"/>
                </a:cubicBezTo>
                <a:cubicBezTo>
                  <a:pt x="4052528" y="224247"/>
                  <a:pt x="4048274" y="221208"/>
                  <a:pt x="4048274" y="215131"/>
                </a:cubicBezTo>
                <a:cubicBezTo>
                  <a:pt x="4048274" y="213916"/>
                  <a:pt x="4048881" y="212093"/>
                  <a:pt x="4050097" y="209662"/>
                </a:cubicBezTo>
                <a:cubicBezTo>
                  <a:pt x="4088990" y="192646"/>
                  <a:pt x="4111476" y="184138"/>
                  <a:pt x="4117553" y="184138"/>
                </a:cubicBezTo>
                <a:close/>
                <a:moveTo>
                  <a:pt x="2080840" y="176845"/>
                </a:moveTo>
                <a:cubicBezTo>
                  <a:pt x="2067471" y="191430"/>
                  <a:pt x="2055316" y="206623"/>
                  <a:pt x="2044377" y="222424"/>
                </a:cubicBezTo>
                <a:cubicBezTo>
                  <a:pt x="2048024" y="221208"/>
                  <a:pt x="2055316" y="218777"/>
                  <a:pt x="2066255" y="215131"/>
                </a:cubicBezTo>
                <a:cubicBezTo>
                  <a:pt x="2071117" y="212700"/>
                  <a:pt x="2075371" y="210877"/>
                  <a:pt x="2079017" y="209662"/>
                </a:cubicBezTo>
                <a:cubicBezTo>
                  <a:pt x="2080233" y="198723"/>
                  <a:pt x="2080840" y="187784"/>
                  <a:pt x="2080840" y="176845"/>
                </a:cubicBezTo>
                <a:close/>
                <a:moveTo>
                  <a:pt x="3597957" y="165906"/>
                </a:moveTo>
                <a:cubicBezTo>
                  <a:pt x="3582156" y="173199"/>
                  <a:pt x="3565748" y="184138"/>
                  <a:pt x="3548732" y="198723"/>
                </a:cubicBezTo>
                <a:cubicBezTo>
                  <a:pt x="3539008" y="207231"/>
                  <a:pt x="3530501" y="207231"/>
                  <a:pt x="3523208" y="198723"/>
                </a:cubicBezTo>
                <a:cubicBezTo>
                  <a:pt x="3507407" y="214523"/>
                  <a:pt x="3494038" y="229716"/>
                  <a:pt x="3483099" y="244301"/>
                </a:cubicBezTo>
                <a:cubicBezTo>
                  <a:pt x="3492822" y="264964"/>
                  <a:pt x="3494645" y="293526"/>
                  <a:pt x="3488568" y="329989"/>
                </a:cubicBezTo>
                <a:cubicBezTo>
                  <a:pt x="3494645" y="323912"/>
                  <a:pt x="3501330" y="315404"/>
                  <a:pt x="3508623" y="304465"/>
                </a:cubicBezTo>
                <a:cubicBezTo>
                  <a:pt x="3515915" y="292311"/>
                  <a:pt x="3521385" y="286841"/>
                  <a:pt x="3525031" y="288057"/>
                </a:cubicBezTo>
                <a:cubicBezTo>
                  <a:pt x="3526246" y="292919"/>
                  <a:pt x="3526246" y="297173"/>
                  <a:pt x="3525031" y="300819"/>
                </a:cubicBezTo>
                <a:cubicBezTo>
                  <a:pt x="3531108" y="299604"/>
                  <a:pt x="3540224" y="294742"/>
                  <a:pt x="3552378" y="286234"/>
                </a:cubicBezTo>
                <a:cubicBezTo>
                  <a:pt x="3562102" y="261925"/>
                  <a:pt x="3568179" y="246125"/>
                  <a:pt x="3570610" y="238832"/>
                </a:cubicBezTo>
                <a:cubicBezTo>
                  <a:pt x="3565748" y="240047"/>
                  <a:pt x="3558456" y="243694"/>
                  <a:pt x="3548732" y="249771"/>
                </a:cubicBezTo>
                <a:cubicBezTo>
                  <a:pt x="3541439" y="254633"/>
                  <a:pt x="3535970" y="257671"/>
                  <a:pt x="3532324" y="258887"/>
                </a:cubicBezTo>
                <a:cubicBezTo>
                  <a:pt x="3525031" y="258887"/>
                  <a:pt x="3521385" y="255848"/>
                  <a:pt x="3521385" y="249771"/>
                </a:cubicBezTo>
                <a:lnTo>
                  <a:pt x="3521385" y="247948"/>
                </a:lnTo>
                <a:cubicBezTo>
                  <a:pt x="3526246" y="240655"/>
                  <a:pt x="3537185" y="232147"/>
                  <a:pt x="3554201" y="222424"/>
                </a:cubicBezTo>
                <a:cubicBezTo>
                  <a:pt x="3561494" y="218777"/>
                  <a:pt x="3566356" y="215739"/>
                  <a:pt x="3568787" y="213308"/>
                </a:cubicBezTo>
                <a:cubicBezTo>
                  <a:pt x="3571218" y="210877"/>
                  <a:pt x="3574256" y="206015"/>
                  <a:pt x="3577902" y="198723"/>
                </a:cubicBezTo>
                <a:cubicBezTo>
                  <a:pt x="3580333" y="197507"/>
                  <a:pt x="3581549" y="196292"/>
                  <a:pt x="3581549" y="195077"/>
                </a:cubicBezTo>
                <a:cubicBezTo>
                  <a:pt x="3591272" y="180491"/>
                  <a:pt x="3596742" y="170768"/>
                  <a:pt x="3597957" y="165906"/>
                </a:cubicBezTo>
                <a:close/>
                <a:moveTo>
                  <a:pt x="3049339" y="158614"/>
                </a:moveTo>
                <a:cubicBezTo>
                  <a:pt x="3056632" y="158614"/>
                  <a:pt x="3060278" y="162260"/>
                  <a:pt x="3060278" y="169553"/>
                </a:cubicBezTo>
                <a:cubicBezTo>
                  <a:pt x="3060278" y="173199"/>
                  <a:pt x="3050555" y="184138"/>
                  <a:pt x="3031108" y="202369"/>
                </a:cubicBezTo>
                <a:cubicBezTo>
                  <a:pt x="3026246" y="206015"/>
                  <a:pt x="3022600" y="209054"/>
                  <a:pt x="3020169" y="211485"/>
                </a:cubicBezTo>
                <a:cubicBezTo>
                  <a:pt x="2999507" y="233363"/>
                  <a:pt x="2985529" y="249771"/>
                  <a:pt x="2978237" y="260710"/>
                </a:cubicBezTo>
                <a:cubicBezTo>
                  <a:pt x="2995252" y="254633"/>
                  <a:pt x="3019561" y="243086"/>
                  <a:pt x="3051162" y="226070"/>
                </a:cubicBezTo>
                <a:cubicBezTo>
                  <a:pt x="3058455" y="219993"/>
                  <a:pt x="3065140" y="215131"/>
                  <a:pt x="3071217" y="211485"/>
                </a:cubicBezTo>
                <a:cubicBezTo>
                  <a:pt x="3078510" y="212700"/>
                  <a:pt x="3082763" y="217562"/>
                  <a:pt x="3083979" y="226070"/>
                </a:cubicBezTo>
                <a:cubicBezTo>
                  <a:pt x="3083979" y="227285"/>
                  <a:pt x="3074256" y="234578"/>
                  <a:pt x="3054809" y="247948"/>
                </a:cubicBezTo>
                <a:cubicBezTo>
                  <a:pt x="3039008" y="260102"/>
                  <a:pt x="3029892" y="267395"/>
                  <a:pt x="3027462" y="269825"/>
                </a:cubicBezTo>
                <a:cubicBezTo>
                  <a:pt x="3009230" y="285626"/>
                  <a:pt x="2977629" y="324520"/>
                  <a:pt x="2932658" y="386507"/>
                </a:cubicBezTo>
                <a:cubicBezTo>
                  <a:pt x="2925365" y="392584"/>
                  <a:pt x="2921112" y="396838"/>
                  <a:pt x="2919896" y="399269"/>
                </a:cubicBezTo>
                <a:cubicBezTo>
                  <a:pt x="2919896" y="399269"/>
                  <a:pt x="2918680" y="399269"/>
                  <a:pt x="2916250" y="399269"/>
                </a:cubicBezTo>
                <a:cubicBezTo>
                  <a:pt x="2906526" y="399269"/>
                  <a:pt x="2901665" y="391976"/>
                  <a:pt x="2901665" y="377391"/>
                </a:cubicBezTo>
                <a:cubicBezTo>
                  <a:pt x="2905311" y="351867"/>
                  <a:pt x="2910780" y="337890"/>
                  <a:pt x="2918073" y="335459"/>
                </a:cubicBezTo>
                <a:cubicBezTo>
                  <a:pt x="2918073" y="348828"/>
                  <a:pt x="2918073" y="362198"/>
                  <a:pt x="2918073" y="375568"/>
                </a:cubicBezTo>
                <a:cubicBezTo>
                  <a:pt x="2952105" y="331812"/>
                  <a:pt x="2978844" y="298388"/>
                  <a:pt x="2998291" y="275295"/>
                </a:cubicBezTo>
                <a:cubicBezTo>
                  <a:pt x="2992214" y="275295"/>
                  <a:pt x="2977629" y="282587"/>
                  <a:pt x="2954536" y="297173"/>
                </a:cubicBezTo>
                <a:cubicBezTo>
                  <a:pt x="2941166" y="308112"/>
                  <a:pt x="2930835" y="307504"/>
                  <a:pt x="2923542" y="295350"/>
                </a:cubicBezTo>
                <a:cubicBezTo>
                  <a:pt x="2925973" y="291703"/>
                  <a:pt x="2931442" y="286841"/>
                  <a:pt x="2939951" y="280764"/>
                </a:cubicBezTo>
                <a:cubicBezTo>
                  <a:pt x="2952105" y="272256"/>
                  <a:pt x="2961221" y="264356"/>
                  <a:pt x="2967298" y="257063"/>
                </a:cubicBezTo>
                <a:cubicBezTo>
                  <a:pt x="2978237" y="244909"/>
                  <a:pt x="2988568" y="230932"/>
                  <a:pt x="2998291" y="215131"/>
                </a:cubicBezTo>
                <a:cubicBezTo>
                  <a:pt x="3000722" y="210269"/>
                  <a:pt x="3003153" y="206623"/>
                  <a:pt x="3005584" y="204192"/>
                </a:cubicBezTo>
                <a:cubicBezTo>
                  <a:pt x="3000722" y="206623"/>
                  <a:pt x="2994645" y="209662"/>
                  <a:pt x="2987352" y="213308"/>
                </a:cubicBezTo>
                <a:cubicBezTo>
                  <a:pt x="2977629" y="218170"/>
                  <a:pt x="2970337" y="220601"/>
                  <a:pt x="2965475" y="220601"/>
                </a:cubicBezTo>
                <a:cubicBezTo>
                  <a:pt x="2959398" y="221816"/>
                  <a:pt x="2956966" y="219385"/>
                  <a:pt x="2958182" y="213308"/>
                </a:cubicBezTo>
                <a:cubicBezTo>
                  <a:pt x="2988568" y="191430"/>
                  <a:pt x="3018953" y="173199"/>
                  <a:pt x="3049339" y="158614"/>
                </a:cubicBezTo>
                <a:close/>
                <a:moveTo>
                  <a:pt x="2480518" y="144029"/>
                </a:moveTo>
                <a:cubicBezTo>
                  <a:pt x="2485380" y="144029"/>
                  <a:pt x="2487811" y="151321"/>
                  <a:pt x="2487811" y="165906"/>
                </a:cubicBezTo>
                <a:cubicBezTo>
                  <a:pt x="2487811" y="167122"/>
                  <a:pt x="2487811" y="168337"/>
                  <a:pt x="2487811" y="169553"/>
                </a:cubicBezTo>
                <a:cubicBezTo>
                  <a:pt x="2484164" y="199938"/>
                  <a:pt x="2477480" y="215739"/>
                  <a:pt x="2467756" y="216954"/>
                </a:cubicBezTo>
                <a:cubicBezTo>
                  <a:pt x="2460464" y="216954"/>
                  <a:pt x="2456817" y="213308"/>
                  <a:pt x="2456817" y="206015"/>
                </a:cubicBezTo>
                <a:cubicBezTo>
                  <a:pt x="2456817" y="202369"/>
                  <a:pt x="2458033" y="198723"/>
                  <a:pt x="2460464" y="195077"/>
                </a:cubicBezTo>
                <a:cubicBezTo>
                  <a:pt x="2464110" y="190215"/>
                  <a:pt x="2465933" y="186569"/>
                  <a:pt x="2465933" y="184138"/>
                </a:cubicBezTo>
                <a:cubicBezTo>
                  <a:pt x="2465933" y="182922"/>
                  <a:pt x="2465933" y="179884"/>
                  <a:pt x="2465933" y="175022"/>
                </a:cubicBezTo>
                <a:cubicBezTo>
                  <a:pt x="2467148" y="154360"/>
                  <a:pt x="2472010" y="144029"/>
                  <a:pt x="2480518" y="144029"/>
                </a:cubicBezTo>
                <a:close/>
                <a:moveTo>
                  <a:pt x="4731222" y="140952"/>
                </a:moveTo>
                <a:cubicBezTo>
                  <a:pt x="4738060" y="141180"/>
                  <a:pt x="4741478" y="145852"/>
                  <a:pt x="4741478" y="154967"/>
                </a:cubicBezTo>
                <a:cubicBezTo>
                  <a:pt x="4741478" y="159829"/>
                  <a:pt x="4739654" y="162260"/>
                  <a:pt x="4736008" y="162260"/>
                </a:cubicBezTo>
                <a:cubicBezTo>
                  <a:pt x="4691037" y="168337"/>
                  <a:pt x="4646066" y="178668"/>
                  <a:pt x="4601096" y="193253"/>
                </a:cubicBezTo>
                <a:cubicBezTo>
                  <a:pt x="4590156" y="196900"/>
                  <a:pt x="4580434" y="201761"/>
                  <a:pt x="4571925" y="207839"/>
                </a:cubicBezTo>
                <a:cubicBezTo>
                  <a:pt x="4554910" y="237009"/>
                  <a:pt x="4540324" y="264964"/>
                  <a:pt x="4528170" y="291703"/>
                </a:cubicBezTo>
                <a:cubicBezTo>
                  <a:pt x="4573141" y="278333"/>
                  <a:pt x="4605958" y="273472"/>
                  <a:pt x="4626620" y="277118"/>
                </a:cubicBezTo>
                <a:cubicBezTo>
                  <a:pt x="4636343" y="277118"/>
                  <a:pt x="4641204" y="283195"/>
                  <a:pt x="4641204" y="295350"/>
                </a:cubicBezTo>
                <a:cubicBezTo>
                  <a:pt x="4636343" y="341536"/>
                  <a:pt x="4607172" y="383468"/>
                  <a:pt x="4553694" y="421147"/>
                </a:cubicBezTo>
                <a:cubicBezTo>
                  <a:pt x="4553694" y="421147"/>
                  <a:pt x="4553086" y="421754"/>
                  <a:pt x="4551870" y="422970"/>
                </a:cubicBezTo>
                <a:cubicBezTo>
                  <a:pt x="4550655" y="425400"/>
                  <a:pt x="4548832" y="426616"/>
                  <a:pt x="4546401" y="426616"/>
                </a:cubicBezTo>
                <a:cubicBezTo>
                  <a:pt x="4525739" y="420539"/>
                  <a:pt x="4508722" y="412031"/>
                  <a:pt x="4495353" y="401092"/>
                </a:cubicBezTo>
                <a:cubicBezTo>
                  <a:pt x="4495353" y="398661"/>
                  <a:pt x="4497784" y="397446"/>
                  <a:pt x="4502646" y="397446"/>
                </a:cubicBezTo>
                <a:cubicBezTo>
                  <a:pt x="4507508" y="397446"/>
                  <a:pt x="4514192" y="398053"/>
                  <a:pt x="4522700" y="399269"/>
                </a:cubicBezTo>
                <a:cubicBezTo>
                  <a:pt x="4531208" y="400484"/>
                  <a:pt x="4537286" y="401092"/>
                  <a:pt x="4540932" y="401092"/>
                </a:cubicBezTo>
                <a:cubicBezTo>
                  <a:pt x="4556732" y="398661"/>
                  <a:pt x="4576179" y="379822"/>
                  <a:pt x="4599272" y="344574"/>
                </a:cubicBezTo>
                <a:cubicBezTo>
                  <a:pt x="4600488" y="342144"/>
                  <a:pt x="4604134" y="334851"/>
                  <a:pt x="4610212" y="322697"/>
                </a:cubicBezTo>
                <a:cubicBezTo>
                  <a:pt x="4613858" y="315404"/>
                  <a:pt x="4615680" y="311150"/>
                  <a:pt x="4615680" y="309935"/>
                </a:cubicBezTo>
                <a:cubicBezTo>
                  <a:pt x="4618112" y="303858"/>
                  <a:pt x="4618720" y="300211"/>
                  <a:pt x="4617504" y="298996"/>
                </a:cubicBezTo>
                <a:cubicBezTo>
                  <a:pt x="4616288" y="296565"/>
                  <a:pt x="4612034" y="295350"/>
                  <a:pt x="4604742" y="295350"/>
                </a:cubicBezTo>
                <a:cubicBezTo>
                  <a:pt x="4578002" y="297780"/>
                  <a:pt x="4551870" y="304465"/>
                  <a:pt x="4526346" y="315404"/>
                </a:cubicBezTo>
                <a:cubicBezTo>
                  <a:pt x="4525131" y="316620"/>
                  <a:pt x="4522093" y="319050"/>
                  <a:pt x="4517231" y="322697"/>
                </a:cubicBezTo>
                <a:cubicBezTo>
                  <a:pt x="4508722" y="329989"/>
                  <a:pt x="4502646" y="333028"/>
                  <a:pt x="4499000" y="331812"/>
                </a:cubicBezTo>
                <a:cubicBezTo>
                  <a:pt x="4490492" y="330597"/>
                  <a:pt x="4488668" y="323912"/>
                  <a:pt x="4493530" y="311758"/>
                </a:cubicBezTo>
                <a:cubicBezTo>
                  <a:pt x="4520270" y="264356"/>
                  <a:pt x="4536678" y="233970"/>
                  <a:pt x="4542755" y="220601"/>
                </a:cubicBezTo>
                <a:cubicBezTo>
                  <a:pt x="4524524" y="230324"/>
                  <a:pt x="4491100" y="247948"/>
                  <a:pt x="4442482" y="273472"/>
                </a:cubicBezTo>
                <a:cubicBezTo>
                  <a:pt x="4390218" y="300211"/>
                  <a:pt x="4358618" y="316012"/>
                  <a:pt x="4347678" y="320874"/>
                </a:cubicBezTo>
                <a:cubicBezTo>
                  <a:pt x="4340386" y="323304"/>
                  <a:pt x="4334916" y="326343"/>
                  <a:pt x="4331270" y="329989"/>
                </a:cubicBezTo>
                <a:cubicBezTo>
                  <a:pt x="4319116" y="329989"/>
                  <a:pt x="4314254" y="325735"/>
                  <a:pt x="4316685" y="317227"/>
                </a:cubicBezTo>
                <a:cubicBezTo>
                  <a:pt x="4325193" y="307504"/>
                  <a:pt x="4339778" y="292919"/>
                  <a:pt x="4360440" y="273472"/>
                </a:cubicBezTo>
                <a:cubicBezTo>
                  <a:pt x="4370164" y="263748"/>
                  <a:pt x="4377456" y="256456"/>
                  <a:pt x="4382318" y="251594"/>
                </a:cubicBezTo>
                <a:cubicBezTo>
                  <a:pt x="4383534" y="250379"/>
                  <a:pt x="4385357" y="248555"/>
                  <a:pt x="4387788" y="246125"/>
                </a:cubicBezTo>
                <a:cubicBezTo>
                  <a:pt x="4391434" y="240047"/>
                  <a:pt x="4395080" y="237009"/>
                  <a:pt x="4398726" y="237009"/>
                </a:cubicBezTo>
                <a:cubicBezTo>
                  <a:pt x="4403588" y="235793"/>
                  <a:pt x="4404804" y="238224"/>
                  <a:pt x="4402373" y="244301"/>
                </a:cubicBezTo>
                <a:cubicBezTo>
                  <a:pt x="4399942" y="246732"/>
                  <a:pt x="4395688" y="250986"/>
                  <a:pt x="4389611" y="257063"/>
                </a:cubicBezTo>
                <a:cubicBezTo>
                  <a:pt x="4371380" y="272864"/>
                  <a:pt x="4359225" y="286234"/>
                  <a:pt x="4353148" y="297173"/>
                </a:cubicBezTo>
                <a:cubicBezTo>
                  <a:pt x="4360440" y="297173"/>
                  <a:pt x="4375026" y="290488"/>
                  <a:pt x="4396904" y="277118"/>
                </a:cubicBezTo>
                <a:cubicBezTo>
                  <a:pt x="4413919" y="267395"/>
                  <a:pt x="4440052" y="254025"/>
                  <a:pt x="4475298" y="237009"/>
                </a:cubicBezTo>
                <a:cubicBezTo>
                  <a:pt x="4509331" y="218777"/>
                  <a:pt x="4534855" y="205408"/>
                  <a:pt x="4551870" y="196900"/>
                </a:cubicBezTo>
                <a:cubicBezTo>
                  <a:pt x="4553086" y="195684"/>
                  <a:pt x="4556732" y="192646"/>
                  <a:pt x="4562810" y="187784"/>
                </a:cubicBezTo>
                <a:cubicBezTo>
                  <a:pt x="4566456" y="184138"/>
                  <a:pt x="4568279" y="182315"/>
                  <a:pt x="4568279" y="182315"/>
                </a:cubicBezTo>
                <a:cubicBezTo>
                  <a:pt x="4568279" y="181099"/>
                  <a:pt x="4569494" y="180491"/>
                  <a:pt x="4571925" y="180491"/>
                </a:cubicBezTo>
                <a:cubicBezTo>
                  <a:pt x="4573141" y="180491"/>
                  <a:pt x="4575572" y="180491"/>
                  <a:pt x="4579218" y="180491"/>
                </a:cubicBezTo>
                <a:cubicBezTo>
                  <a:pt x="4584080" y="181707"/>
                  <a:pt x="4587726" y="181707"/>
                  <a:pt x="4590156" y="180491"/>
                </a:cubicBezTo>
                <a:cubicBezTo>
                  <a:pt x="4630266" y="163475"/>
                  <a:pt x="4674629" y="150713"/>
                  <a:pt x="4723246" y="142205"/>
                </a:cubicBezTo>
                <a:cubicBezTo>
                  <a:pt x="4726285" y="141294"/>
                  <a:pt x="4728944" y="140876"/>
                  <a:pt x="4731222" y="140952"/>
                </a:cubicBezTo>
                <a:close/>
                <a:moveTo>
                  <a:pt x="2128242" y="123974"/>
                </a:moveTo>
                <a:lnTo>
                  <a:pt x="2099072" y="158614"/>
                </a:lnTo>
                <a:cubicBezTo>
                  <a:pt x="2099072" y="162260"/>
                  <a:pt x="2099072" y="167729"/>
                  <a:pt x="2099072" y="175022"/>
                </a:cubicBezTo>
                <a:cubicBezTo>
                  <a:pt x="2100287" y="187176"/>
                  <a:pt x="2100287" y="196292"/>
                  <a:pt x="2099072" y="202369"/>
                </a:cubicBezTo>
                <a:cubicBezTo>
                  <a:pt x="2102718" y="201154"/>
                  <a:pt x="2108187" y="199331"/>
                  <a:pt x="2115480" y="196900"/>
                </a:cubicBezTo>
                <a:cubicBezTo>
                  <a:pt x="2120342" y="195684"/>
                  <a:pt x="2124596" y="194469"/>
                  <a:pt x="2128242" y="193253"/>
                </a:cubicBezTo>
                <a:cubicBezTo>
                  <a:pt x="2128242" y="165299"/>
                  <a:pt x="2128242" y="142205"/>
                  <a:pt x="2128242" y="123974"/>
                </a:cubicBezTo>
                <a:close/>
                <a:moveTo>
                  <a:pt x="6092316" y="111212"/>
                </a:moveTo>
                <a:lnTo>
                  <a:pt x="6117840" y="111212"/>
                </a:lnTo>
                <a:cubicBezTo>
                  <a:pt x="6078946" y="216954"/>
                  <a:pt x="6057676" y="293526"/>
                  <a:pt x="6054030" y="340928"/>
                </a:cubicBezTo>
                <a:cubicBezTo>
                  <a:pt x="6054030" y="353082"/>
                  <a:pt x="6055854" y="362806"/>
                  <a:pt x="6059500" y="370098"/>
                </a:cubicBezTo>
                <a:cubicBezTo>
                  <a:pt x="6083808" y="378606"/>
                  <a:pt x="6115410" y="380430"/>
                  <a:pt x="6154303" y="375568"/>
                </a:cubicBezTo>
                <a:lnTo>
                  <a:pt x="6150657" y="390153"/>
                </a:lnTo>
                <a:lnTo>
                  <a:pt x="6112371" y="390153"/>
                </a:lnTo>
                <a:cubicBezTo>
                  <a:pt x="6061322" y="388938"/>
                  <a:pt x="6034583" y="368275"/>
                  <a:pt x="6032152" y="328166"/>
                </a:cubicBezTo>
                <a:cubicBezTo>
                  <a:pt x="6032152" y="302642"/>
                  <a:pt x="6047345" y="245517"/>
                  <a:pt x="6077731" y="156791"/>
                </a:cubicBezTo>
                <a:cubicBezTo>
                  <a:pt x="6078946" y="153144"/>
                  <a:pt x="6080770" y="147675"/>
                  <a:pt x="6083200" y="140382"/>
                </a:cubicBezTo>
                <a:cubicBezTo>
                  <a:pt x="6086846" y="129443"/>
                  <a:pt x="6089886" y="119720"/>
                  <a:pt x="6092316" y="111212"/>
                </a:cubicBezTo>
                <a:close/>
                <a:moveTo>
                  <a:pt x="1701291" y="111212"/>
                </a:moveTo>
                <a:lnTo>
                  <a:pt x="1726815" y="111212"/>
                </a:lnTo>
                <a:cubicBezTo>
                  <a:pt x="1687922" y="216954"/>
                  <a:pt x="1666652" y="293526"/>
                  <a:pt x="1663005" y="340928"/>
                </a:cubicBezTo>
                <a:cubicBezTo>
                  <a:pt x="1663005" y="353082"/>
                  <a:pt x="1664828" y="362806"/>
                  <a:pt x="1668475" y="370098"/>
                </a:cubicBezTo>
                <a:cubicBezTo>
                  <a:pt x="1692783" y="378606"/>
                  <a:pt x="1724384" y="380430"/>
                  <a:pt x="1763278" y="375568"/>
                </a:cubicBezTo>
                <a:lnTo>
                  <a:pt x="1759632" y="390153"/>
                </a:lnTo>
                <a:lnTo>
                  <a:pt x="1721346" y="390153"/>
                </a:lnTo>
                <a:cubicBezTo>
                  <a:pt x="1670298" y="388938"/>
                  <a:pt x="1643558" y="368275"/>
                  <a:pt x="1641128" y="328166"/>
                </a:cubicBezTo>
                <a:cubicBezTo>
                  <a:pt x="1641128" y="302642"/>
                  <a:pt x="1656320" y="245517"/>
                  <a:pt x="1686706" y="156791"/>
                </a:cubicBezTo>
                <a:cubicBezTo>
                  <a:pt x="1687922" y="153144"/>
                  <a:pt x="1689745" y="147675"/>
                  <a:pt x="1692176" y="140382"/>
                </a:cubicBezTo>
                <a:cubicBezTo>
                  <a:pt x="1695822" y="129443"/>
                  <a:pt x="1698860" y="119720"/>
                  <a:pt x="1701291" y="111212"/>
                </a:cubicBezTo>
                <a:close/>
                <a:moveTo>
                  <a:pt x="6358830" y="107566"/>
                </a:moveTo>
                <a:lnTo>
                  <a:pt x="6377062" y="107566"/>
                </a:lnTo>
                <a:cubicBezTo>
                  <a:pt x="6352753" y="269218"/>
                  <a:pt x="6299882" y="366452"/>
                  <a:pt x="6218448" y="399269"/>
                </a:cubicBezTo>
                <a:lnTo>
                  <a:pt x="6212978" y="390153"/>
                </a:lnTo>
                <a:cubicBezTo>
                  <a:pt x="6281042" y="360983"/>
                  <a:pt x="6329660" y="266787"/>
                  <a:pt x="6358830" y="107566"/>
                </a:cubicBezTo>
                <a:close/>
                <a:moveTo>
                  <a:pt x="2547063" y="106654"/>
                </a:moveTo>
                <a:cubicBezTo>
                  <a:pt x="2549494" y="106654"/>
                  <a:pt x="2551621" y="108173"/>
                  <a:pt x="2553444" y="111212"/>
                </a:cubicBezTo>
                <a:cubicBezTo>
                  <a:pt x="2552229" y="146459"/>
                  <a:pt x="2565598" y="163475"/>
                  <a:pt x="2593553" y="162260"/>
                </a:cubicBezTo>
                <a:cubicBezTo>
                  <a:pt x="2597199" y="162260"/>
                  <a:pt x="2602061" y="161652"/>
                  <a:pt x="2608138" y="160437"/>
                </a:cubicBezTo>
                <a:cubicBezTo>
                  <a:pt x="2614216" y="159221"/>
                  <a:pt x="2618470" y="158614"/>
                  <a:pt x="2620900" y="158614"/>
                </a:cubicBezTo>
                <a:cubicBezTo>
                  <a:pt x="2625762" y="159829"/>
                  <a:pt x="2628801" y="163475"/>
                  <a:pt x="2630016" y="169553"/>
                </a:cubicBezTo>
                <a:cubicBezTo>
                  <a:pt x="2630016" y="178061"/>
                  <a:pt x="2612392" y="185353"/>
                  <a:pt x="2577145" y="191430"/>
                </a:cubicBezTo>
                <a:cubicBezTo>
                  <a:pt x="2564991" y="193861"/>
                  <a:pt x="2557698" y="195684"/>
                  <a:pt x="2555267" y="196900"/>
                </a:cubicBezTo>
                <a:cubicBezTo>
                  <a:pt x="2535820" y="211485"/>
                  <a:pt x="2523666" y="223031"/>
                  <a:pt x="2518804" y="231539"/>
                </a:cubicBezTo>
                <a:cubicBezTo>
                  <a:pt x="2518804" y="233970"/>
                  <a:pt x="2521843" y="236401"/>
                  <a:pt x="2527920" y="238832"/>
                </a:cubicBezTo>
                <a:cubicBezTo>
                  <a:pt x="2538859" y="243694"/>
                  <a:pt x="2544328" y="249163"/>
                  <a:pt x="2544328" y="255240"/>
                </a:cubicBezTo>
                <a:cubicBezTo>
                  <a:pt x="2544328" y="257671"/>
                  <a:pt x="2543113" y="260102"/>
                  <a:pt x="2540682" y="262533"/>
                </a:cubicBezTo>
                <a:cubicBezTo>
                  <a:pt x="2537036" y="267395"/>
                  <a:pt x="2533997" y="272256"/>
                  <a:pt x="2531566" y="277118"/>
                </a:cubicBezTo>
                <a:cubicBezTo>
                  <a:pt x="2532782" y="275903"/>
                  <a:pt x="2535212" y="274687"/>
                  <a:pt x="2538859" y="273472"/>
                </a:cubicBezTo>
                <a:cubicBezTo>
                  <a:pt x="2551013" y="268610"/>
                  <a:pt x="2558306" y="266179"/>
                  <a:pt x="2560737" y="266179"/>
                </a:cubicBezTo>
                <a:cubicBezTo>
                  <a:pt x="2561952" y="264964"/>
                  <a:pt x="2564383" y="263748"/>
                  <a:pt x="2568029" y="262533"/>
                </a:cubicBezTo>
                <a:cubicBezTo>
                  <a:pt x="2572891" y="260102"/>
                  <a:pt x="2577753" y="258887"/>
                  <a:pt x="2582614" y="258887"/>
                </a:cubicBezTo>
                <a:cubicBezTo>
                  <a:pt x="2586261" y="260102"/>
                  <a:pt x="2588691" y="263141"/>
                  <a:pt x="2589907" y="268002"/>
                </a:cubicBezTo>
                <a:cubicBezTo>
                  <a:pt x="2589907" y="276510"/>
                  <a:pt x="2586868" y="283195"/>
                  <a:pt x="2580791" y="288057"/>
                </a:cubicBezTo>
                <a:cubicBezTo>
                  <a:pt x="2566206" y="329382"/>
                  <a:pt x="2559521" y="360983"/>
                  <a:pt x="2560737" y="382860"/>
                </a:cubicBezTo>
                <a:cubicBezTo>
                  <a:pt x="2561952" y="398661"/>
                  <a:pt x="2572891" y="405954"/>
                  <a:pt x="2593553" y="404738"/>
                </a:cubicBezTo>
                <a:cubicBezTo>
                  <a:pt x="2659186" y="399876"/>
                  <a:pt x="2701726" y="391976"/>
                  <a:pt x="2721173" y="381037"/>
                </a:cubicBezTo>
                <a:cubicBezTo>
                  <a:pt x="2734543" y="368883"/>
                  <a:pt x="2741836" y="343967"/>
                  <a:pt x="2743051" y="306288"/>
                </a:cubicBezTo>
                <a:cubicBezTo>
                  <a:pt x="2747913" y="302642"/>
                  <a:pt x="2751559" y="303250"/>
                  <a:pt x="2753990" y="308112"/>
                </a:cubicBezTo>
                <a:cubicBezTo>
                  <a:pt x="2755205" y="350652"/>
                  <a:pt x="2752167" y="377391"/>
                  <a:pt x="2744874" y="388330"/>
                </a:cubicBezTo>
                <a:cubicBezTo>
                  <a:pt x="2738797" y="394407"/>
                  <a:pt x="2727250" y="400484"/>
                  <a:pt x="2710234" y="406561"/>
                </a:cubicBezTo>
                <a:cubicBezTo>
                  <a:pt x="2683495" y="415069"/>
                  <a:pt x="2643386" y="421147"/>
                  <a:pt x="2589907" y="424793"/>
                </a:cubicBezTo>
                <a:cubicBezTo>
                  <a:pt x="2560737" y="426008"/>
                  <a:pt x="2544936" y="414462"/>
                  <a:pt x="2542505" y="390153"/>
                </a:cubicBezTo>
                <a:cubicBezTo>
                  <a:pt x="2541290" y="371922"/>
                  <a:pt x="2543721" y="350652"/>
                  <a:pt x="2549798" y="326343"/>
                </a:cubicBezTo>
                <a:cubicBezTo>
                  <a:pt x="2553444" y="310542"/>
                  <a:pt x="2555875" y="297780"/>
                  <a:pt x="2557090" y="288057"/>
                </a:cubicBezTo>
                <a:cubicBezTo>
                  <a:pt x="2546151" y="288057"/>
                  <a:pt x="2533997" y="290488"/>
                  <a:pt x="2520627" y="295350"/>
                </a:cubicBezTo>
                <a:cubicBezTo>
                  <a:pt x="2487811" y="356121"/>
                  <a:pt x="2463502" y="390153"/>
                  <a:pt x="2447702" y="397446"/>
                </a:cubicBezTo>
                <a:cubicBezTo>
                  <a:pt x="2431901" y="408384"/>
                  <a:pt x="2419139" y="415069"/>
                  <a:pt x="2409416" y="417500"/>
                </a:cubicBezTo>
                <a:cubicBezTo>
                  <a:pt x="2403338" y="418716"/>
                  <a:pt x="2399692" y="417500"/>
                  <a:pt x="2398477" y="413854"/>
                </a:cubicBezTo>
                <a:cubicBezTo>
                  <a:pt x="2398477" y="411423"/>
                  <a:pt x="2405161" y="406561"/>
                  <a:pt x="2418531" y="399269"/>
                </a:cubicBezTo>
                <a:cubicBezTo>
                  <a:pt x="2436763" y="389545"/>
                  <a:pt x="2461071" y="359767"/>
                  <a:pt x="2491457" y="309935"/>
                </a:cubicBezTo>
                <a:cubicBezTo>
                  <a:pt x="2486595" y="312366"/>
                  <a:pt x="2479910" y="316012"/>
                  <a:pt x="2471402" y="320874"/>
                </a:cubicBezTo>
                <a:cubicBezTo>
                  <a:pt x="2459248" y="328166"/>
                  <a:pt x="2450740" y="332420"/>
                  <a:pt x="2445878" y="333636"/>
                </a:cubicBezTo>
                <a:cubicBezTo>
                  <a:pt x="2444663" y="333636"/>
                  <a:pt x="2441624" y="335459"/>
                  <a:pt x="2436763" y="339105"/>
                </a:cubicBezTo>
                <a:cubicBezTo>
                  <a:pt x="2403946" y="357336"/>
                  <a:pt x="2384499" y="366452"/>
                  <a:pt x="2378422" y="366452"/>
                </a:cubicBezTo>
                <a:cubicBezTo>
                  <a:pt x="2369914" y="365237"/>
                  <a:pt x="2365660" y="361590"/>
                  <a:pt x="2365660" y="355513"/>
                </a:cubicBezTo>
                <a:cubicBezTo>
                  <a:pt x="2365660" y="348221"/>
                  <a:pt x="2368699" y="345182"/>
                  <a:pt x="2374776" y="346398"/>
                </a:cubicBezTo>
                <a:cubicBezTo>
                  <a:pt x="2375991" y="347613"/>
                  <a:pt x="2379030" y="347613"/>
                  <a:pt x="2383891" y="346398"/>
                </a:cubicBezTo>
                <a:cubicBezTo>
                  <a:pt x="2389969" y="343967"/>
                  <a:pt x="2402731" y="337890"/>
                  <a:pt x="2422178" y="328166"/>
                </a:cubicBezTo>
                <a:cubicBezTo>
                  <a:pt x="2441624" y="318443"/>
                  <a:pt x="2454386" y="312366"/>
                  <a:pt x="2460464" y="309935"/>
                </a:cubicBezTo>
                <a:cubicBezTo>
                  <a:pt x="2462895" y="308719"/>
                  <a:pt x="2467148" y="306896"/>
                  <a:pt x="2473226" y="304465"/>
                </a:cubicBezTo>
                <a:cubicBezTo>
                  <a:pt x="2485380" y="298388"/>
                  <a:pt x="2495103" y="293526"/>
                  <a:pt x="2502396" y="289880"/>
                </a:cubicBezTo>
                <a:cubicBezTo>
                  <a:pt x="2509688" y="275295"/>
                  <a:pt x="2513335" y="264356"/>
                  <a:pt x="2513335" y="257063"/>
                </a:cubicBezTo>
                <a:cubicBezTo>
                  <a:pt x="2513335" y="257063"/>
                  <a:pt x="2512119" y="255848"/>
                  <a:pt x="2509688" y="253417"/>
                </a:cubicBezTo>
                <a:cubicBezTo>
                  <a:pt x="2501181" y="246125"/>
                  <a:pt x="2496926" y="240655"/>
                  <a:pt x="2496926" y="237009"/>
                </a:cubicBezTo>
                <a:cubicBezTo>
                  <a:pt x="2496926" y="228501"/>
                  <a:pt x="2508473" y="215739"/>
                  <a:pt x="2531566" y="198723"/>
                </a:cubicBezTo>
                <a:cubicBezTo>
                  <a:pt x="2537643" y="195077"/>
                  <a:pt x="2541290" y="192646"/>
                  <a:pt x="2542505" y="191430"/>
                </a:cubicBezTo>
                <a:cubicBezTo>
                  <a:pt x="2551013" y="182922"/>
                  <a:pt x="2555267" y="178061"/>
                  <a:pt x="2555267" y="176845"/>
                </a:cubicBezTo>
                <a:cubicBezTo>
                  <a:pt x="2557698" y="175630"/>
                  <a:pt x="2557698" y="174414"/>
                  <a:pt x="2555267" y="173199"/>
                </a:cubicBezTo>
                <a:cubicBezTo>
                  <a:pt x="2540682" y="162260"/>
                  <a:pt x="2535212" y="141598"/>
                  <a:pt x="2538859" y="111212"/>
                </a:cubicBezTo>
                <a:cubicBezTo>
                  <a:pt x="2541897" y="108173"/>
                  <a:pt x="2544632" y="106654"/>
                  <a:pt x="2547063" y="106654"/>
                </a:cubicBezTo>
                <a:close/>
                <a:moveTo>
                  <a:pt x="6045171" y="70932"/>
                </a:moveTo>
                <a:cubicBezTo>
                  <a:pt x="6057002" y="70590"/>
                  <a:pt x="6069678" y="70647"/>
                  <a:pt x="6083200" y="71103"/>
                </a:cubicBezTo>
                <a:cubicBezTo>
                  <a:pt x="6092924" y="71103"/>
                  <a:pt x="6111763" y="71710"/>
                  <a:pt x="6139718" y="72926"/>
                </a:cubicBezTo>
                <a:cubicBezTo>
                  <a:pt x="6151872" y="74141"/>
                  <a:pt x="6161596" y="74749"/>
                  <a:pt x="6168888" y="74749"/>
                </a:cubicBezTo>
                <a:cubicBezTo>
                  <a:pt x="6173750" y="74749"/>
                  <a:pt x="6179827" y="75357"/>
                  <a:pt x="6187120" y="76572"/>
                </a:cubicBezTo>
                <a:cubicBezTo>
                  <a:pt x="6202920" y="77788"/>
                  <a:pt x="6217506" y="78395"/>
                  <a:pt x="6230875" y="78395"/>
                </a:cubicBezTo>
                <a:lnTo>
                  <a:pt x="6225406" y="94804"/>
                </a:lnTo>
                <a:cubicBezTo>
                  <a:pt x="6215682" y="94804"/>
                  <a:pt x="6201705" y="94196"/>
                  <a:pt x="6183474" y="92980"/>
                </a:cubicBezTo>
                <a:cubicBezTo>
                  <a:pt x="6178612" y="92980"/>
                  <a:pt x="6171319" y="92373"/>
                  <a:pt x="6161596" y="91157"/>
                </a:cubicBezTo>
                <a:cubicBezTo>
                  <a:pt x="6142148" y="89942"/>
                  <a:pt x="6122094" y="89334"/>
                  <a:pt x="6101432" y="89334"/>
                </a:cubicBezTo>
                <a:lnTo>
                  <a:pt x="6090493" y="89334"/>
                </a:lnTo>
                <a:cubicBezTo>
                  <a:pt x="5984750" y="85688"/>
                  <a:pt x="5931880" y="98450"/>
                  <a:pt x="5931880" y="127620"/>
                </a:cubicBezTo>
                <a:cubicBezTo>
                  <a:pt x="5934310" y="155575"/>
                  <a:pt x="5959226" y="179884"/>
                  <a:pt x="6006628" y="200546"/>
                </a:cubicBezTo>
                <a:lnTo>
                  <a:pt x="5997512" y="215131"/>
                </a:lnTo>
                <a:cubicBezTo>
                  <a:pt x="5946464" y="195684"/>
                  <a:pt x="5920940" y="169553"/>
                  <a:pt x="5920940" y="136736"/>
                </a:cubicBezTo>
                <a:cubicBezTo>
                  <a:pt x="5920940" y="95259"/>
                  <a:pt x="5962351" y="73325"/>
                  <a:pt x="6045171" y="70932"/>
                </a:cubicBezTo>
                <a:close/>
                <a:moveTo>
                  <a:pt x="1654146" y="70932"/>
                </a:moveTo>
                <a:cubicBezTo>
                  <a:pt x="1665978" y="70590"/>
                  <a:pt x="1678654" y="70647"/>
                  <a:pt x="1692176" y="71103"/>
                </a:cubicBezTo>
                <a:cubicBezTo>
                  <a:pt x="1701899" y="71103"/>
                  <a:pt x="1720738" y="71710"/>
                  <a:pt x="1748693" y="72926"/>
                </a:cubicBezTo>
                <a:cubicBezTo>
                  <a:pt x="1760847" y="74141"/>
                  <a:pt x="1770571" y="74749"/>
                  <a:pt x="1777863" y="74749"/>
                </a:cubicBezTo>
                <a:cubicBezTo>
                  <a:pt x="1782725" y="74749"/>
                  <a:pt x="1788802" y="75357"/>
                  <a:pt x="1796095" y="76572"/>
                </a:cubicBezTo>
                <a:cubicBezTo>
                  <a:pt x="1811896" y="77788"/>
                  <a:pt x="1826481" y="78395"/>
                  <a:pt x="1839850" y="78395"/>
                </a:cubicBezTo>
                <a:lnTo>
                  <a:pt x="1834381" y="94804"/>
                </a:lnTo>
                <a:cubicBezTo>
                  <a:pt x="1824658" y="94804"/>
                  <a:pt x="1810680" y="94196"/>
                  <a:pt x="1792449" y="92980"/>
                </a:cubicBezTo>
                <a:cubicBezTo>
                  <a:pt x="1787587" y="92980"/>
                  <a:pt x="1780294" y="92373"/>
                  <a:pt x="1770571" y="91157"/>
                </a:cubicBezTo>
                <a:cubicBezTo>
                  <a:pt x="1751124" y="89942"/>
                  <a:pt x="1731069" y="89334"/>
                  <a:pt x="1710407" y="89334"/>
                </a:cubicBezTo>
                <a:lnTo>
                  <a:pt x="1699468" y="89334"/>
                </a:lnTo>
                <a:cubicBezTo>
                  <a:pt x="1593726" y="85688"/>
                  <a:pt x="1540855" y="98450"/>
                  <a:pt x="1540855" y="127620"/>
                </a:cubicBezTo>
                <a:cubicBezTo>
                  <a:pt x="1543285" y="155575"/>
                  <a:pt x="1568202" y="179884"/>
                  <a:pt x="1615604" y="200546"/>
                </a:cubicBezTo>
                <a:lnTo>
                  <a:pt x="1606488" y="215131"/>
                </a:lnTo>
                <a:cubicBezTo>
                  <a:pt x="1555440" y="195684"/>
                  <a:pt x="1529916" y="169553"/>
                  <a:pt x="1529916" y="136736"/>
                </a:cubicBezTo>
                <a:cubicBezTo>
                  <a:pt x="1529916" y="95259"/>
                  <a:pt x="1571326" y="73325"/>
                  <a:pt x="1654146" y="70932"/>
                </a:cubicBezTo>
                <a:close/>
                <a:moveTo>
                  <a:pt x="7102190" y="67456"/>
                </a:moveTo>
                <a:lnTo>
                  <a:pt x="7107659" y="67456"/>
                </a:lnTo>
                <a:cubicBezTo>
                  <a:pt x="7110090" y="67456"/>
                  <a:pt x="7111913" y="68064"/>
                  <a:pt x="7113128" y="69280"/>
                </a:cubicBezTo>
                <a:lnTo>
                  <a:pt x="7116774" y="69280"/>
                </a:lnTo>
                <a:cubicBezTo>
                  <a:pt x="7117990" y="70495"/>
                  <a:pt x="7136829" y="115466"/>
                  <a:pt x="7173292" y="204192"/>
                </a:cubicBezTo>
                <a:cubicBezTo>
                  <a:pt x="7197600" y="264964"/>
                  <a:pt x="7219478" y="318443"/>
                  <a:pt x="7238925" y="364629"/>
                </a:cubicBezTo>
                <a:cubicBezTo>
                  <a:pt x="7240141" y="367060"/>
                  <a:pt x="7240748" y="368275"/>
                  <a:pt x="7240748" y="368275"/>
                </a:cubicBezTo>
                <a:cubicBezTo>
                  <a:pt x="7278427" y="243086"/>
                  <a:pt x="7297266" y="151321"/>
                  <a:pt x="7297266" y="92980"/>
                </a:cubicBezTo>
                <a:cubicBezTo>
                  <a:pt x="7294835" y="88119"/>
                  <a:pt x="7291796" y="85080"/>
                  <a:pt x="7288150" y="83865"/>
                </a:cubicBezTo>
                <a:lnTo>
                  <a:pt x="7284504" y="83865"/>
                </a:lnTo>
                <a:cubicBezTo>
                  <a:pt x="7279642" y="85080"/>
                  <a:pt x="7272958" y="87511"/>
                  <a:pt x="7264450" y="91157"/>
                </a:cubicBezTo>
                <a:lnTo>
                  <a:pt x="7266272" y="78395"/>
                </a:lnTo>
                <a:cubicBezTo>
                  <a:pt x="7280858" y="71103"/>
                  <a:pt x="7293012" y="67456"/>
                  <a:pt x="7302736" y="67456"/>
                </a:cubicBezTo>
                <a:cubicBezTo>
                  <a:pt x="7312458" y="67456"/>
                  <a:pt x="7317320" y="74141"/>
                  <a:pt x="7317320" y="87511"/>
                </a:cubicBezTo>
                <a:cubicBezTo>
                  <a:pt x="7317320" y="148283"/>
                  <a:pt x="7296050" y="249163"/>
                  <a:pt x="7253510" y="390153"/>
                </a:cubicBezTo>
                <a:lnTo>
                  <a:pt x="7249864" y="390153"/>
                </a:lnTo>
                <a:cubicBezTo>
                  <a:pt x="7245002" y="390153"/>
                  <a:pt x="7241964" y="390153"/>
                  <a:pt x="7240748" y="390153"/>
                </a:cubicBezTo>
                <a:lnTo>
                  <a:pt x="7233456" y="390153"/>
                </a:lnTo>
                <a:cubicBezTo>
                  <a:pt x="7200639" y="350044"/>
                  <a:pt x="7158707" y="250379"/>
                  <a:pt x="7107659" y="91157"/>
                </a:cubicBezTo>
                <a:cubicBezTo>
                  <a:pt x="7095505" y="278333"/>
                  <a:pt x="7051750" y="383468"/>
                  <a:pt x="6976392" y="406561"/>
                </a:cubicBezTo>
                <a:lnTo>
                  <a:pt x="6970923" y="391976"/>
                </a:lnTo>
                <a:cubicBezTo>
                  <a:pt x="7028048" y="368883"/>
                  <a:pt x="7067550" y="268610"/>
                  <a:pt x="7089428" y="91157"/>
                </a:cubicBezTo>
                <a:cubicBezTo>
                  <a:pt x="7089428" y="89942"/>
                  <a:pt x="7090036" y="88119"/>
                  <a:pt x="7091250" y="85688"/>
                </a:cubicBezTo>
                <a:cubicBezTo>
                  <a:pt x="7092466" y="79611"/>
                  <a:pt x="7093074" y="74141"/>
                  <a:pt x="7093074" y="69280"/>
                </a:cubicBezTo>
                <a:cubicBezTo>
                  <a:pt x="7095505" y="69280"/>
                  <a:pt x="7098543" y="68672"/>
                  <a:pt x="7102190" y="67456"/>
                </a:cubicBezTo>
                <a:close/>
                <a:moveTo>
                  <a:pt x="6335129" y="67456"/>
                </a:moveTo>
                <a:lnTo>
                  <a:pt x="6349714" y="67456"/>
                </a:lnTo>
                <a:cubicBezTo>
                  <a:pt x="6404408" y="67456"/>
                  <a:pt x="6431148" y="123366"/>
                  <a:pt x="6429933" y="235186"/>
                </a:cubicBezTo>
                <a:lnTo>
                  <a:pt x="6429933" y="251594"/>
                </a:lnTo>
                <a:cubicBezTo>
                  <a:pt x="6429933" y="284411"/>
                  <a:pt x="6427502" y="318443"/>
                  <a:pt x="6422640" y="353690"/>
                </a:cubicBezTo>
                <a:cubicBezTo>
                  <a:pt x="6462750" y="257671"/>
                  <a:pt x="6525952" y="163475"/>
                  <a:pt x="6612247" y="71103"/>
                </a:cubicBezTo>
                <a:lnTo>
                  <a:pt x="6646887" y="71103"/>
                </a:lnTo>
                <a:cubicBezTo>
                  <a:pt x="6600701" y="190215"/>
                  <a:pt x="6576392" y="285626"/>
                  <a:pt x="6573961" y="357336"/>
                </a:cubicBezTo>
                <a:cubicBezTo>
                  <a:pt x="6573961" y="370706"/>
                  <a:pt x="6578215" y="377391"/>
                  <a:pt x="6586723" y="377391"/>
                </a:cubicBezTo>
                <a:cubicBezTo>
                  <a:pt x="6592800" y="377391"/>
                  <a:pt x="6601308" y="374960"/>
                  <a:pt x="6612247" y="370098"/>
                </a:cubicBezTo>
                <a:cubicBezTo>
                  <a:pt x="6614678" y="368883"/>
                  <a:pt x="6616501" y="368275"/>
                  <a:pt x="6617716" y="368275"/>
                </a:cubicBezTo>
                <a:lnTo>
                  <a:pt x="6615894" y="382860"/>
                </a:lnTo>
                <a:cubicBezTo>
                  <a:pt x="6604954" y="387722"/>
                  <a:pt x="6593408" y="390153"/>
                  <a:pt x="6581254" y="390153"/>
                </a:cubicBezTo>
                <a:cubicBezTo>
                  <a:pt x="6560592" y="390153"/>
                  <a:pt x="6550868" y="379822"/>
                  <a:pt x="6552084" y="359160"/>
                </a:cubicBezTo>
                <a:cubicBezTo>
                  <a:pt x="6555730" y="278941"/>
                  <a:pt x="6577000" y="191430"/>
                  <a:pt x="6615894" y="96627"/>
                </a:cubicBezTo>
                <a:cubicBezTo>
                  <a:pt x="6566061" y="142813"/>
                  <a:pt x="6506505" y="230932"/>
                  <a:pt x="6437226" y="360983"/>
                </a:cubicBezTo>
                <a:cubicBezTo>
                  <a:pt x="6436010" y="363414"/>
                  <a:pt x="6434186" y="367060"/>
                  <a:pt x="6431756" y="371922"/>
                </a:cubicBezTo>
                <a:cubicBezTo>
                  <a:pt x="6429325" y="374352"/>
                  <a:pt x="6428110" y="376176"/>
                  <a:pt x="6428110" y="377391"/>
                </a:cubicBezTo>
                <a:lnTo>
                  <a:pt x="6404408" y="377391"/>
                </a:lnTo>
                <a:cubicBezTo>
                  <a:pt x="6406840" y="345790"/>
                  <a:pt x="6408055" y="314796"/>
                  <a:pt x="6408055" y="284411"/>
                </a:cubicBezTo>
                <a:cubicBezTo>
                  <a:pt x="6408055" y="187176"/>
                  <a:pt x="6402586" y="128228"/>
                  <a:pt x="6391646" y="107566"/>
                </a:cubicBezTo>
                <a:cubicBezTo>
                  <a:pt x="6384354" y="89334"/>
                  <a:pt x="6361869" y="82042"/>
                  <a:pt x="6324190" y="85688"/>
                </a:cubicBezTo>
                <a:lnTo>
                  <a:pt x="6316898" y="85688"/>
                </a:lnTo>
                <a:lnTo>
                  <a:pt x="6320544" y="69280"/>
                </a:lnTo>
                <a:cubicBezTo>
                  <a:pt x="6324190" y="69280"/>
                  <a:pt x="6329052" y="68672"/>
                  <a:pt x="6335129" y="67456"/>
                </a:cubicBezTo>
                <a:close/>
                <a:moveTo>
                  <a:pt x="5862860" y="67456"/>
                </a:moveTo>
                <a:cubicBezTo>
                  <a:pt x="5892030" y="69887"/>
                  <a:pt x="5907832" y="88726"/>
                  <a:pt x="5910262" y="123974"/>
                </a:cubicBezTo>
                <a:cubicBezTo>
                  <a:pt x="5896892" y="238224"/>
                  <a:pt x="5836121" y="302034"/>
                  <a:pt x="5727948" y="315404"/>
                </a:cubicBezTo>
                <a:cubicBezTo>
                  <a:pt x="5709716" y="315404"/>
                  <a:pt x="5692700" y="313581"/>
                  <a:pt x="5676900" y="309935"/>
                </a:cubicBezTo>
                <a:lnTo>
                  <a:pt x="5675076" y="291703"/>
                </a:lnTo>
                <a:cubicBezTo>
                  <a:pt x="5689662" y="296565"/>
                  <a:pt x="5704247" y="298996"/>
                  <a:pt x="5718832" y="298996"/>
                </a:cubicBezTo>
                <a:cubicBezTo>
                  <a:pt x="5818498" y="288057"/>
                  <a:pt x="5874407" y="228501"/>
                  <a:pt x="5886562" y="120328"/>
                </a:cubicBezTo>
                <a:cubicBezTo>
                  <a:pt x="5886562" y="93588"/>
                  <a:pt x="5881092" y="80218"/>
                  <a:pt x="5870153" y="80218"/>
                </a:cubicBezTo>
                <a:lnTo>
                  <a:pt x="5861038" y="82042"/>
                </a:lnTo>
                <a:cubicBezTo>
                  <a:pt x="5754080" y="105135"/>
                  <a:pt x="5670822" y="223639"/>
                  <a:pt x="5611266" y="437555"/>
                </a:cubicBezTo>
                <a:lnTo>
                  <a:pt x="5587566" y="437555"/>
                </a:lnTo>
                <a:cubicBezTo>
                  <a:pt x="5591212" y="422970"/>
                  <a:pt x="5596682" y="403523"/>
                  <a:pt x="5603974" y="379214"/>
                </a:cubicBezTo>
                <a:cubicBezTo>
                  <a:pt x="5640437" y="245517"/>
                  <a:pt x="5658060" y="142813"/>
                  <a:pt x="5656845" y="71103"/>
                </a:cubicBezTo>
                <a:lnTo>
                  <a:pt x="5678723" y="71103"/>
                </a:lnTo>
                <a:lnTo>
                  <a:pt x="5680546" y="94804"/>
                </a:lnTo>
                <a:cubicBezTo>
                  <a:pt x="5681762" y="131266"/>
                  <a:pt x="5672038" y="187176"/>
                  <a:pt x="5651376" y="262533"/>
                </a:cubicBezTo>
                <a:cubicBezTo>
                  <a:pt x="5647730" y="271041"/>
                  <a:pt x="5644690" y="280157"/>
                  <a:pt x="5642260" y="289880"/>
                </a:cubicBezTo>
                <a:cubicBezTo>
                  <a:pt x="5642260" y="291096"/>
                  <a:pt x="5642260" y="292311"/>
                  <a:pt x="5642260" y="293526"/>
                </a:cubicBezTo>
                <a:cubicBezTo>
                  <a:pt x="5717616" y="148890"/>
                  <a:pt x="5791150" y="73534"/>
                  <a:pt x="5862860" y="67456"/>
                </a:cubicBezTo>
                <a:close/>
                <a:moveTo>
                  <a:pt x="5529486" y="67456"/>
                </a:moveTo>
                <a:cubicBezTo>
                  <a:pt x="5558656" y="69887"/>
                  <a:pt x="5574456" y="88726"/>
                  <a:pt x="5576887" y="123974"/>
                </a:cubicBezTo>
                <a:cubicBezTo>
                  <a:pt x="5563518" y="238224"/>
                  <a:pt x="5502746" y="302034"/>
                  <a:pt x="5394572" y="315404"/>
                </a:cubicBezTo>
                <a:cubicBezTo>
                  <a:pt x="5376342" y="315404"/>
                  <a:pt x="5359326" y="313581"/>
                  <a:pt x="5343524" y="309935"/>
                </a:cubicBezTo>
                <a:lnTo>
                  <a:pt x="5341702" y="291703"/>
                </a:lnTo>
                <a:cubicBezTo>
                  <a:pt x="5356286" y="296565"/>
                  <a:pt x="5370872" y="298996"/>
                  <a:pt x="5385457" y="298996"/>
                </a:cubicBezTo>
                <a:cubicBezTo>
                  <a:pt x="5485122" y="288057"/>
                  <a:pt x="5541032" y="228501"/>
                  <a:pt x="5553186" y="120328"/>
                </a:cubicBezTo>
                <a:cubicBezTo>
                  <a:pt x="5553186" y="93588"/>
                  <a:pt x="5547717" y="80218"/>
                  <a:pt x="5536778" y="80218"/>
                </a:cubicBezTo>
                <a:lnTo>
                  <a:pt x="5527662" y="82042"/>
                </a:lnTo>
                <a:cubicBezTo>
                  <a:pt x="5420704" y="105135"/>
                  <a:pt x="5337448" y="223639"/>
                  <a:pt x="5277892" y="437555"/>
                </a:cubicBezTo>
                <a:lnTo>
                  <a:pt x="5254190" y="437555"/>
                </a:lnTo>
                <a:cubicBezTo>
                  <a:pt x="5257837" y="422970"/>
                  <a:pt x="5263306" y="403523"/>
                  <a:pt x="5270599" y="379214"/>
                </a:cubicBezTo>
                <a:cubicBezTo>
                  <a:pt x="5307062" y="245517"/>
                  <a:pt x="5324686" y="142813"/>
                  <a:pt x="5323470" y="71103"/>
                </a:cubicBezTo>
                <a:lnTo>
                  <a:pt x="5345348" y="71103"/>
                </a:lnTo>
                <a:lnTo>
                  <a:pt x="5347171" y="94804"/>
                </a:lnTo>
                <a:cubicBezTo>
                  <a:pt x="5348386" y="131266"/>
                  <a:pt x="5338662" y="187176"/>
                  <a:pt x="5318000" y="262533"/>
                </a:cubicBezTo>
                <a:cubicBezTo>
                  <a:pt x="5314354" y="271041"/>
                  <a:pt x="5311316" y="280157"/>
                  <a:pt x="5308885" y="289880"/>
                </a:cubicBezTo>
                <a:cubicBezTo>
                  <a:pt x="5308885" y="291096"/>
                  <a:pt x="5308885" y="292311"/>
                  <a:pt x="5308885" y="293526"/>
                </a:cubicBezTo>
                <a:cubicBezTo>
                  <a:pt x="5384242" y="148890"/>
                  <a:pt x="5457775" y="73534"/>
                  <a:pt x="5529486" y="67456"/>
                </a:cubicBezTo>
                <a:close/>
                <a:moveTo>
                  <a:pt x="3964409" y="67456"/>
                </a:moveTo>
                <a:cubicBezTo>
                  <a:pt x="3966840" y="67456"/>
                  <a:pt x="3971094" y="69887"/>
                  <a:pt x="3977171" y="74749"/>
                </a:cubicBezTo>
                <a:cubicBezTo>
                  <a:pt x="3979602" y="77180"/>
                  <a:pt x="3982033" y="79003"/>
                  <a:pt x="3984464" y="80218"/>
                </a:cubicBezTo>
                <a:cubicBezTo>
                  <a:pt x="3985679" y="80218"/>
                  <a:pt x="3987502" y="80218"/>
                  <a:pt x="3989933" y="80218"/>
                </a:cubicBezTo>
                <a:cubicBezTo>
                  <a:pt x="4003303" y="81434"/>
                  <a:pt x="4009988" y="86296"/>
                  <a:pt x="4009988" y="94804"/>
                </a:cubicBezTo>
                <a:cubicBezTo>
                  <a:pt x="4009988" y="102096"/>
                  <a:pt x="4005126" y="110604"/>
                  <a:pt x="3995402" y="120328"/>
                </a:cubicBezTo>
                <a:cubicBezTo>
                  <a:pt x="3989325" y="125189"/>
                  <a:pt x="3985679" y="129443"/>
                  <a:pt x="3984464" y="133090"/>
                </a:cubicBezTo>
                <a:cubicBezTo>
                  <a:pt x="3979602" y="142813"/>
                  <a:pt x="3969878" y="156183"/>
                  <a:pt x="3955293" y="173199"/>
                </a:cubicBezTo>
                <a:cubicBezTo>
                  <a:pt x="3951647" y="178061"/>
                  <a:pt x="3949216" y="181707"/>
                  <a:pt x="3948001" y="184138"/>
                </a:cubicBezTo>
                <a:lnTo>
                  <a:pt x="3948001" y="187784"/>
                </a:lnTo>
                <a:cubicBezTo>
                  <a:pt x="3949216" y="193861"/>
                  <a:pt x="3952862" y="197507"/>
                  <a:pt x="3958940" y="198723"/>
                </a:cubicBezTo>
                <a:cubicBezTo>
                  <a:pt x="3958940" y="198723"/>
                  <a:pt x="3960155" y="197507"/>
                  <a:pt x="3962586" y="195077"/>
                </a:cubicBezTo>
                <a:cubicBezTo>
                  <a:pt x="3967447" y="186569"/>
                  <a:pt x="3972309" y="181707"/>
                  <a:pt x="3977171" y="180491"/>
                </a:cubicBezTo>
                <a:cubicBezTo>
                  <a:pt x="3979602" y="179276"/>
                  <a:pt x="3981425" y="178668"/>
                  <a:pt x="3982640" y="178668"/>
                </a:cubicBezTo>
                <a:cubicBezTo>
                  <a:pt x="3983856" y="179884"/>
                  <a:pt x="3983856" y="181099"/>
                  <a:pt x="3982640" y="182315"/>
                </a:cubicBezTo>
                <a:cubicBezTo>
                  <a:pt x="3981425" y="184745"/>
                  <a:pt x="3980817" y="187176"/>
                  <a:pt x="3980817" y="189607"/>
                </a:cubicBezTo>
                <a:cubicBezTo>
                  <a:pt x="3980817" y="190823"/>
                  <a:pt x="3982033" y="192038"/>
                  <a:pt x="3984464" y="193253"/>
                </a:cubicBezTo>
                <a:cubicBezTo>
                  <a:pt x="3997833" y="187176"/>
                  <a:pt x="4018495" y="178668"/>
                  <a:pt x="4046450" y="167729"/>
                </a:cubicBezTo>
                <a:cubicBezTo>
                  <a:pt x="4059820" y="161652"/>
                  <a:pt x="4070151" y="157398"/>
                  <a:pt x="4077444" y="154967"/>
                </a:cubicBezTo>
                <a:cubicBezTo>
                  <a:pt x="4084736" y="152537"/>
                  <a:pt x="4094460" y="148890"/>
                  <a:pt x="4106614" y="144029"/>
                </a:cubicBezTo>
                <a:cubicBezTo>
                  <a:pt x="4138215" y="131874"/>
                  <a:pt x="4162524" y="123366"/>
                  <a:pt x="4179540" y="118505"/>
                </a:cubicBezTo>
                <a:cubicBezTo>
                  <a:pt x="4185617" y="116074"/>
                  <a:pt x="4195340" y="113643"/>
                  <a:pt x="4208710" y="111212"/>
                </a:cubicBezTo>
                <a:cubicBezTo>
                  <a:pt x="4222080" y="108781"/>
                  <a:pt x="4231804" y="106958"/>
                  <a:pt x="4237880" y="105742"/>
                </a:cubicBezTo>
                <a:cubicBezTo>
                  <a:pt x="4250035" y="103312"/>
                  <a:pt x="4257328" y="106958"/>
                  <a:pt x="4259758" y="116681"/>
                </a:cubicBezTo>
                <a:cubicBezTo>
                  <a:pt x="4259758" y="127620"/>
                  <a:pt x="4254896" y="133090"/>
                  <a:pt x="4245173" y="133090"/>
                </a:cubicBezTo>
                <a:cubicBezTo>
                  <a:pt x="4243958" y="133090"/>
                  <a:pt x="4242134" y="131874"/>
                  <a:pt x="4239704" y="129443"/>
                </a:cubicBezTo>
                <a:lnTo>
                  <a:pt x="4237880" y="129443"/>
                </a:lnTo>
                <a:cubicBezTo>
                  <a:pt x="4231804" y="129443"/>
                  <a:pt x="4223903" y="131266"/>
                  <a:pt x="4214180" y="134913"/>
                </a:cubicBezTo>
                <a:cubicBezTo>
                  <a:pt x="4209318" y="136128"/>
                  <a:pt x="4205064" y="137344"/>
                  <a:pt x="4201418" y="138559"/>
                </a:cubicBezTo>
                <a:cubicBezTo>
                  <a:pt x="4200202" y="138559"/>
                  <a:pt x="4195948" y="139167"/>
                  <a:pt x="4188656" y="140382"/>
                </a:cubicBezTo>
                <a:cubicBezTo>
                  <a:pt x="4180148" y="141598"/>
                  <a:pt x="4175286" y="142205"/>
                  <a:pt x="4174070" y="142205"/>
                </a:cubicBezTo>
                <a:cubicBezTo>
                  <a:pt x="4172855" y="142205"/>
                  <a:pt x="4167994" y="142813"/>
                  <a:pt x="4159486" y="144029"/>
                </a:cubicBezTo>
                <a:cubicBezTo>
                  <a:pt x="4153408" y="144029"/>
                  <a:pt x="4150370" y="144029"/>
                  <a:pt x="4150370" y="144029"/>
                </a:cubicBezTo>
                <a:cubicBezTo>
                  <a:pt x="4130922" y="147675"/>
                  <a:pt x="4102968" y="157398"/>
                  <a:pt x="4066505" y="173199"/>
                </a:cubicBezTo>
                <a:cubicBezTo>
                  <a:pt x="4044627" y="182922"/>
                  <a:pt x="4028219" y="189607"/>
                  <a:pt x="4017280" y="193253"/>
                </a:cubicBezTo>
                <a:cubicBezTo>
                  <a:pt x="4014849" y="194469"/>
                  <a:pt x="4009988" y="196900"/>
                  <a:pt x="4002695" y="200546"/>
                </a:cubicBezTo>
                <a:cubicBezTo>
                  <a:pt x="3985679" y="211485"/>
                  <a:pt x="3974740" y="215739"/>
                  <a:pt x="3969878" y="213308"/>
                </a:cubicBezTo>
                <a:cubicBezTo>
                  <a:pt x="3968663" y="215739"/>
                  <a:pt x="3968055" y="217562"/>
                  <a:pt x="3968055" y="218777"/>
                </a:cubicBezTo>
                <a:cubicBezTo>
                  <a:pt x="3968055" y="222424"/>
                  <a:pt x="3968055" y="227893"/>
                  <a:pt x="3968055" y="235186"/>
                </a:cubicBezTo>
                <a:cubicBezTo>
                  <a:pt x="3969271" y="242478"/>
                  <a:pt x="3969878" y="248555"/>
                  <a:pt x="3969878" y="253417"/>
                </a:cubicBezTo>
                <a:cubicBezTo>
                  <a:pt x="3969878" y="258279"/>
                  <a:pt x="3969271" y="265571"/>
                  <a:pt x="3968055" y="275295"/>
                </a:cubicBezTo>
                <a:cubicBezTo>
                  <a:pt x="3965624" y="294742"/>
                  <a:pt x="3964409" y="309327"/>
                  <a:pt x="3964409" y="319050"/>
                </a:cubicBezTo>
                <a:cubicBezTo>
                  <a:pt x="3976563" y="306896"/>
                  <a:pt x="3992364" y="288665"/>
                  <a:pt x="4011811" y="264356"/>
                </a:cubicBezTo>
                <a:cubicBezTo>
                  <a:pt x="4015457" y="260710"/>
                  <a:pt x="4016065" y="261925"/>
                  <a:pt x="4013634" y="268002"/>
                </a:cubicBezTo>
                <a:cubicBezTo>
                  <a:pt x="4009988" y="275295"/>
                  <a:pt x="4003910" y="286234"/>
                  <a:pt x="3995402" y="300819"/>
                </a:cubicBezTo>
                <a:cubicBezTo>
                  <a:pt x="3988110" y="315404"/>
                  <a:pt x="3982033" y="326343"/>
                  <a:pt x="3977171" y="333636"/>
                </a:cubicBezTo>
                <a:cubicBezTo>
                  <a:pt x="3975956" y="336066"/>
                  <a:pt x="3971702" y="345182"/>
                  <a:pt x="3964409" y="360983"/>
                </a:cubicBezTo>
                <a:cubicBezTo>
                  <a:pt x="3952255" y="391368"/>
                  <a:pt x="3943747" y="406561"/>
                  <a:pt x="3938885" y="406561"/>
                </a:cubicBezTo>
                <a:cubicBezTo>
                  <a:pt x="3935239" y="406561"/>
                  <a:pt x="3931592" y="404131"/>
                  <a:pt x="3927946" y="399269"/>
                </a:cubicBezTo>
                <a:cubicBezTo>
                  <a:pt x="3927946" y="396838"/>
                  <a:pt x="3927946" y="393799"/>
                  <a:pt x="3927946" y="390153"/>
                </a:cubicBezTo>
                <a:cubicBezTo>
                  <a:pt x="3927946" y="387722"/>
                  <a:pt x="3927946" y="385899"/>
                  <a:pt x="3927946" y="384684"/>
                </a:cubicBezTo>
                <a:cubicBezTo>
                  <a:pt x="3930377" y="378606"/>
                  <a:pt x="3932808" y="368275"/>
                  <a:pt x="3935239" y="353690"/>
                </a:cubicBezTo>
                <a:cubicBezTo>
                  <a:pt x="3943747" y="311150"/>
                  <a:pt x="3948001" y="273472"/>
                  <a:pt x="3948001" y="240655"/>
                </a:cubicBezTo>
                <a:cubicBezTo>
                  <a:pt x="3948001" y="216347"/>
                  <a:pt x="3942531" y="204192"/>
                  <a:pt x="3931592" y="204192"/>
                </a:cubicBezTo>
                <a:lnTo>
                  <a:pt x="3925422" y="205735"/>
                </a:lnTo>
                <a:lnTo>
                  <a:pt x="3922477" y="207839"/>
                </a:lnTo>
                <a:cubicBezTo>
                  <a:pt x="3916399" y="213916"/>
                  <a:pt x="3906676" y="223031"/>
                  <a:pt x="3893306" y="235186"/>
                </a:cubicBezTo>
                <a:cubicBezTo>
                  <a:pt x="3879937" y="247340"/>
                  <a:pt x="3869605" y="257063"/>
                  <a:pt x="3862313" y="264356"/>
                </a:cubicBezTo>
                <a:cubicBezTo>
                  <a:pt x="3859882" y="271649"/>
                  <a:pt x="3855020" y="270433"/>
                  <a:pt x="3847728" y="260710"/>
                </a:cubicBezTo>
                <a:cubicBezTo>
                  <a:pt x="3845297" y="258279"/>
                  <a:pt x="3844081" y="257063"/>
                  <a:pt x="3844081" y="257063"/>
                </a:cubicBezTo>
                <a:cubicBezTo>
                  <a:pt x="3850159" y="241263"/>
                  <a:pt x="3867782" y="222424"/>
                  <a:pt x="3896953" y="200546"/>
                </a:cubicBezTo>
                <a:cubicBezTo>
                  <a:pt x="3901814" y="196900"/>
                  <a:pt x="3905461" y="194469"/>
                  <a:pt x="3907891" y="193253"/>
                </a:cubicBezTo>
                <a:cubicBezTo>
                  <a:pt x="3929769" y="172591"/>
                  <a:pt x="3951647" y="142813"/>
                  <a:pt x="3973525" y="103919"/>
                </a:cubicBezTo>
                <a:cubicBezTo>
                  <a:pt x="3975956" y="101488"/>
                  <a:pt x="3975956" y="99665"/>
                  <a:pt x="3973525" y="98450"/>
                </a:cubicBezTo>
                <a:cubicBezTo>
                  <a:pt x="3973525" y="98450"/>
                  <a:pt x="3972309" y="97842"/>
                  <a:pt x="3969878" y="96627"/>
                </a:cubicBezTo>
                <a:cubicBezTo>
                  <a:pt x="3961370" y="88119"/>
                  <a:pt x="3957116" y="81434"/>
                  <a:pt x="3957116" y="76572"/>
                </a:cubicBezTo>
                <a:cubicBezTo>
                  <a:pt x="3957116" y="70495"/>
                  <a:pt x="3959547" y="67456"/>
                  <a:pt x="3964409" y="67456"/>
                </a:cubicBezTo>
                <a:close/>
                <a:moveTo>
                  <a:pt x="1471836" y="67456"/>
                </a:moveTo>
                <a:cubicBezTo>
                  <a:pt x="1501006" y="69887"/>
                  <a:pt x="1516806" y="88726"/>
                  <a:pt x="1519237" y="123974"/>
                </a:cubicBezTo>
                <a:cubicBezTo>
                  <a:pt x="1505868" y="238224"/>
                  <a:pt x="1445096" y="302034"/>
                  <a:pt x="1336923" y="315404"/>
                </a:cubicBezTo>
                <a:cubicBezTo>
                  <a:pt x="1318691" y="315404"/>
                  <a:pt x="1301675" y="313581"/>
                  <a:pt x="1285875" y="309935"/>
                </a:cubicBezTo>
                <a:lnTo>
                  <a:pt x="1284052" y="291703"/>
                </a:lnTo>
                <a:cubicBezTo>
                  <a:pt x="1298637" y="296565"/>
                  <a:pt x="1313222" y="298996"/>
                  <a:pt x="1327807" y="298996"/>
                </a:cubicBezTo>
                <a:cubicBezTo>
                  <a:pt x="1427472" y="288057"/>
                  <a:pt x="1483382" y="228501"/>
                  <a:pt x="1495536" y="120328"/>
                </a:cubicBezTo>
                <a:cubicBezTo>
                  <a:pt x="1495536" y="93588"/>
                  <a:pt x="1490067" y="80218"/>
                  <a:pt x="1479128" y="80218"/>
                </a:cubicBezTo>
                <a:lnTo>
                  <a:pt x="1470012" y="82042"/>
                </a:lnTo>
                <a:cubicBezTo>
                  <a:pt x="1363055" y="105135"/>
                  <a:pt x="1279798" y="223639"/>
                  <a:pt x="1220242" y="437555"/>
                </a:cubicBezTo>
                <a:lnTo>
                  <a:pt x="1196541" y="437555"/>
                </a:lnTo>
                <a:cubicBezTo>
                  <a:pt x="1200187" y="422970"/>
                  <a:pt x="1205656" y="403523"/>
                  <a:pt x="1212949" y="379214"/>
                </a:cubicBezTo>
                <a:cubicBezTo>
                  <a:pt x="1249412" y="245517"/>
                  <a:pt x="1267036" y="142813"/>
                  <a:pt x="1265820" y="71103"/>
                </a:cubicBezTo>
                <a:lnTo>
                  <a:pt x="1287698" y="71103"/>
                </a:lnTo>
                <a:lnTo>
                  <a:pt x="1289521" y="94804"/>
                </a:lnTo>
                <a:cubicBezTo>
                  <a:pt x="1290736" y="131266"/>
                  <a:pt x="1281013" y="187176"/>
                  <a:pt x="1260351" y="262533"/>
                </a:cubicBezTo>
                <a:cubicBezTo>
                  <a:pt x="1256705" y="271041"/>
                  <a:pt x="1253666" y="280157"/>
                  <a:pt x="1251235" y="289880"/>
                </a:cubicBezTo>
                <a:cubicBezTo>
                  <a:pt x="1251235" y="291096"/>
                  <a:pt x="1251235" y="292311"/>
                  <a:pt x="1251235" y="293526"/>
                </a:cubicBezTo>
                <a:cubicBezTo>
                  <a:pt x="1326592" y="148890"/>
                  <a:pt x="1400125" y="73534"/>
                  <a:pt x="1471836" y="67456"/>
                </a:cubicBezTo>
                <a:close/>
                <a:moveTo>
                  <a:pt x="1138461" y="67456"/>
                </a:moveTo>
                <a:cubicBezTo>
                  <a:pt x="1167631" y="69887"/>
                  <a:pt x="1183432" y="88726"/>
                  <a:pt x="1185862" y="123974"/>
                </a:cubicBezTo>
                <a:cubicBezTo>
                  <a:pt x="1172493" y="238224"/>
                  <a:pt x="1111721" y="302034"/>
                  <a:pt x="1003548" y="315404"/>
                </a:cubicBezTo>
                <a:cubicBezTo>
                  <a:pt x="985316" y="315404"/>
                  <a:pt x="968300" y="313581"/>
                  <a:pt x="952500" y="309935"/>
                </a:cubicBezTo>
                <a:lnTo>
                  <a:pt x="950677" y="291703"/>
                </a:lnTo>
                <a:cubicBezTo>
                  <a:pt x="965262" y="296565"/>
                  <a:pt x="979847" y="298996"/>
                  <a:pt x="994432" y="298996"/>
                </a:cubicBezTo>
                <a:cubicBezTo>
                  <a:pt x="1094097" y="288057"/>
                  <a:pt x="1150007" y="228501"/>
                  <a:pt x="1162161" y="120328"/>
                </a:cubicBezTo>
                <a:cubicBezTo>
                  <a:pt x="1162161" y="93588"/>
                  <a:pt x="1156692" y="80218"/>
                  <a:pt x="1145753" y="80218"/>
                </a:cubicBezTo>
                <a:lnTo>
                  <a:pt x="1136637" y="82042"/>
                </a:lnTo>
                <a:cubicBezTo>
                  <a:pt x="1029680" y="105135"/>
                  <a:pt x="946423" y="223639"/>
                  <a:pt x="886867" y="437555"/>
                </a:cubicBezTo>
                <a:lnTo>
                  <a:pt x="863166" y="437555"/>
                </a:lnTo>
                <a:cubicBezTo>
                  <a:pt x="866812" y="422970"/>
                  <a:pt x="872282" y="403523"/>
                  <a:pt x="879574" y="379214"/>
                </a:cubicBezTo>
                <a:cubicBezTo>
                  <a:pt x="916037" y="245517"/>
                  <a:pt x="933661" y="142813"/>
                  <a:pt x="932445" y="71103"/>
                </a:cubicBezTo>
                <a:lnTo>
                  <a:pt x="954323" y="71103"/>
                </a:lnTo>
                <a:lnTo>
                  <a:pt x="956146" y="94804"/>
                </a:lnTo>
                <a:cubicBezTo>
                  <a:pt x="957362" y="131266"/>
                  <a:pt x="947638" y="187176"/>
                  <a:pt x="926976" y="262533"/>
                </a:cubicBezTo>
                <a:cubicBezTo>
                  <a:pt x="923330" y="271041"/>
                  <a:pt x="920291" y="280157"/>
                  <a:pt x="917860" y="289880"/>
                </a:cubicBezTo>
                <a:cubicBezTo>
                  <a:pt x="917860" y="291096"/>
                  <a:pt x="917860" y="292311"/>
                  <a:pt x="917860" y="293526"/>
                </a:cubicBezTo>
                <a:cubicBezTo>
                  <a:pt x="993217" y="148890"/>
                  <a:pt x="1066750" y="73534"/>
                  <a:pt x="1138461" y="67456"/>
                </a:cubicBezTo>
                <a:close/>
                <a:moveTo>
                  <a:pt x="6947892" y="61987"/>
                </a:moveTo>
                <a:cubicBezTo>
                  <a:pt x="6958830" y="63202"/>
                  <a:pt x="6969770" y="72926"/>
                  <a:pt x="6980708" y="91157"/>
                </a:cubicBezTo>
                <a:cubicBezTo>
                  <a:pt x="6979493" y="120328"/>
                  <a:pt x="6969770" y="164083"/>
                  <a:pt x="6951538" y="222424"/>
                </a:cubicBezTo>
                <a:cubicBezTo>
                  <a:pt x="6932091" y="288057"/>
                  <a:pt x="6922368" y="336674"/>
                  <a:pt x="6922368" y="368275"/>
                </a:cubicBezTo>
                <a:cubicBezTo>
                  <a:pt x="6922368" y="382860"/>
                  <a:pt x="6935738" y="385899"/>
                  <a:pt x="6962477" y="377391"/>
                </a:cubicBezTo>
                <a:lnTo>
                  <a:pt x="6957008" y="388330"/>
                </a:lnTo>
                <a:cubicBezTo>
                  <a:pt x="6946068" y="389545"/>
                  <a:pt x="6935130" y="390153"/>
                  <a:pt x="6924191" y="390153"/>
                </a:cubicBezTo>
                <a:cubicBezTo>
                  <a:pt x="6908390" y="390153"/>
                  <a:pt x="6900490" y="382860"/>
                  <a:pt x="6900490" y="368275"/>
                </a:cubicBezTo>
                <a:cubicBezTo>
                  <a:pt x="6900490" y="343967"/>
                  <a:pt x="6912644" y="283803"/>
                  <a:pt x="6936953" y="187784"/>
                </a:cubicBezTo>
                <a:cubicBezTo>
                  <a:pt x="6953969" y="125797"/>
                  <a:pt x="6961262" y="91157"/>
                  <a:pt x="6958830" y="83865"/>
                </a:cubicBezTo>
                <a:lnTo>
                  <a:pt x="6953362" y="78395"/>
                </a:lnTo>
                <a:cubicBezTo>
                  <a:pt x="6915683" y="82042"/>
                  <a:pt x="6851872" y="137344"/>
                  <a:pt x="6761931" y="244301"/>
                </a:cubicBezTo>
                <a:lnTo>
                  <a:pt x="6794748" y="242478"/>
                </a:lnTo>
                <a:lnTo>
                  <a:pt x="6902313" y="244301"/>
                </a:lnTo>
                <a:lnTo>
                  <a:pt x="6896844" y="258887"/>
                </a:lnTo>
                <a:lnTo>
                  <a:pt x="6798394" y="257063"/>
                </a:lnTo>
                <a:lnTo>
                  <a:pt x="6752816" y="257063"/>
                </a:lnTo>
                <a:cubicBezTo>
                  <a:pt x="6721214" y="304465"/>
                  <a:pt x="6695082" y="348828"/>
                  <a:pt x="6674420" y="390153"/>
                </a:cubicBezTo>
                <a:lnTo>
                  <a:pt x="6650720" y="390153"/>
                </a:lnTo>
                <a:cubicBezTo>
                  <a:pt x="6653150" y="387722"/>
                  <a:pt x="6654973" y="384076"/>
                  <a:pt x="6656188" y="379214"/>
                </a:cubicBezTo>
                <a:cubicBezTo>
                  <a:pt x="6684144" y="318443"/>
                  <a:pt x="6707844" y="278333"/>
                  <a:pt x="6727292" y="258887"/>
                </a:cubicBezTo>
                <a:cubicBezTo>
                  <a:pt x="6707844" y="258887"/>
                  <a:pt x="6689006" y="259494"/>
                  <a:pt x="6670774" y="260710"/>
                </a:cubicBezTo>
                <a:lnTo>
                  <a:pt x="6672597" y="247948"/>
                </a:lnTo>
                <a:cubicBezTo>
                  <a:pt x="6694475" y="244301"/>
                  <a:pt x="6715745" y="243086"/>
                  <a:pt x="6736407" y="244301"/>
                </a:cubicBezTo>
                <a:cubicBezTo>
                  <a:pt x="6828780" y="126405"/>
                  <a:pt x="6899274" y="65633"/>
                  <a:pt x="6947892" y="61987"/>
                </a:cubicBezTo>
                <a:close/>
                <a:moveTo>
                  <a:pt x="58341" y="61987"/>
                </a:moveTo>
                <a:cubicBezTo>
                  <a:pt x="63202" y="61987"/>
                  <a:pt x="66241" y="69887"/>
                  <a:pt x="67456" y="85688"/>
                </a:cubicBezTo>
                <a:cubicBezTo>
                  <a:pt x="67456" y="91765"/>
                  <a:pt x="68064" y="95411"/>
                  <a:pt x="69279" y="96627"/>
                </a:cubicBezTo>
                <a:cubicBezTo>
                  <a:pt x="70495" y="97842"/>
                  <a:pt x="72318" y="99058"/>
                  <a:pt x="74749" y="100273"/>
                </a:cubicBezTo>
                <a:cubicBezTo>
                  <a:pt x="77180" y="101488"/>
                  <a:pt x="78395" y="103919"/>
                  <a:pt x="78395" y="107566"/>
                </a:cubicBezTo>
                <a:cubicBezTo>
                  <a:pt x="78395" y="127013"/>
                  <a:pt x="74141" y="136736"/>
                  <a:pt x="65633" y="136736"/>
                </a:cubicBezTo>
                <a:cubicBezTo>
                  <a:pt x="53479" y="135521"/>
                  <a:pt x="46794" y="119720"/>
                  <a:pt x="45579" y="89334"/>
                </a:cubicBezTo>
                <a:cubicBezTo>
                  <a:pt x="46794" y="71103"/>
                  <a:pt x="51048" y="61987"/>
                  <a:pt x="58341" y="61987"/>
                </a:cubicBezTo>
                <a:close/>
                <a:moveTo>
                  <a:pt x="2182936" y="60164"/>
                </a:moveTo>
                <a:cubicBezTo>
                  <a:pt x="2190229" y="58948"/>
                  <a:pt x="2193875" y="61987"/>
                  <a:pt x="2193875" y="69280"/>
                </a:cubicBezTo>
                <a:cubicBezTo>
                  <a:pt x="2193875" y="71710"/>
                  <a:pt x="2189014" y="75964"/>
                  <a:pt x="2179290" y="82042"/>
                </a:cubicBezTo>
                <a:cubicBezTo>
                  <a:pt x="2164705" y="89334"/>
                  <a:pt x="2156197" y="96627"/>
                  <a:pt x="2153766" y="103919"/>
                </a:cubicBezTo>
                <a:cubicBezTo>
                  <a:pt x="2153766" y="106350"/>
                  <a:pt x="2153158" y="109996"/>
                  <a:pt x="2151943" y="114858"/>
                </a:cubicBezTo>
                <a:cubicBezTo>
                  <a:pt x="2151943" y="119720"/>
                  <a:pt x="2151335" y="123974"/>
                  <a:pt x="2150120" y="127620"/>
                </a:cubicBezTo>
                <a:cubicBezTo>
                  <a:pt x="2148904" y="130051"/>
                  <a:pt x="2148297" y="149498"/>
                  <a:pt x="2148297" y="185961"/>
                </a:cubicBezTo>
                <a:cubicBezTo>
                  <a:pt x="2149512" y="185961"/>
                  <a:pt x="2151943" y="185353"/>
                  <a:pt x="2155589" y="184138"/>
                </a:cubicBezTo>
                <a:cubicBezTo>
                  <a:pt x="2164097" y="180491"/>
                  <a:pt x="2171997" y="178668"/>
                  <a:pt x="2179290" y="178668"/>
                </a:cubicBezTo>
                <a:cubicBezTo>
                  <a:pt x="2179290" y="178668"/>
                  <a:pt x="2177467" y="176845"/>
                  <a:pt x="2173821" y="173199"/>
                </a:cubicBezTo>
                <a:cubicBezTo>
                  <a:pt x="2170174" y="169553"/>
                  <a:pt x="2167743" y="167122"/>
                  <a:pt x="2166528" y="165906"/>
                </a:cubicBezTo>
                <a:cubicBezTo>
                  <a:pt x="2166528" y="162260"/>
                  <a:pt x="2167743" y="160437"/>
                  <a:pt x="2170174" y="160437"/>
                </a:cubicBezTo>
                <a:cubicBezTo>
                  <a:pt x="2196914" y="161652"/>
                  <a:pt x="2222438" y="167122"/>
                  <a:pt x="2246746" y="176845"/>
                </a:cubicBezTo>
                <a:cubicBezTo>
                  <a:pt x="2250393" y="180491"/>
                  <a:pt x="2252216" y="182922"/>
                  <a:pt x="2252216" y="184138"/>
                </a:cubicBezTo>
                <a:cubicBezTo>
                  <a:pt x="2251000" y="191430"/>
                  <a:pt x="2247354" y="195684"/>
                  <a:pt x="2241277" y="196900"/>
                </a:cubicBezTo>
                <a:cubicBezTo>
                  <a:pt x="2238846" y="196900"/>
                  <a:pt x="2235808" y="196292"/>
                  <a:pt x="2232161" y="195077"/>
                </a:cubicBezTo>
                <a:cubicBezTo>
                  <a:pt x="2229730" y="193861"/>
                  <a:pt x="2228515" y="193253"/>
                  <a:pt x="2228515" y="193253"/>
                </a:cubicBezTo>
                <a:cubicBezTo>
                  <a:pt x="2207853" y="192038"/>
                  <a:pt x="2181113" y="195684"/>
                  <a:pt x="2148297" y="204192"/>
                </a:cubicBezTo>
                <a:lnTo>
                  <a:pt x="2148297" y="335459"/>
                </a:lnTo>
                <a:cubicBezTo>
                  <a:pt x="2148297" y="371922"/>
                  <a:pt x="2149512" y="395015"/>
                  <a:pt x="2151943" y="404738"/>
                </a:cubicBezTo>
                <a:cubicBezTo>
                  <a:pt x="2150728" y="414462"/>
                  <a:pt x="2147689" y="420539"/>
                  <a:pt x="2142827" y="422970"/>
                </a:cubicBezTo>
                <a:cubicBezTo>
                  <a:pt x="2134319" y="419323"/>
                  <a:pt x="2129457" y="402307"/>
                  <a:pt x="2128242" y="371922"/>
                </a:cubicBezTo>
                <a:cubicBezTo>
                  <a:pt x="2128242" y="318443"/>
                  <a:pt x="2128242" y="264356"/>
                  <a:pt x="2128242" y="209662"/>
                </a:cubicBezTo>
                <a:cubicBezTo>
                  <a:pt x="2117303" y="212093"/>
                  <a:pt x="2107580" y="215131"/>
                  <a:pt x="2099072" y="218777"/>
                </a:cubicBezTo>
                <a:cubicBezTo>
                  <a:pt x="2097856" y="235793"/>
                  <a:pt x="2094210" y="253417"/>
                  <a:pt x="2088133" y="271649"/>
                </a:cubicBezTo>
                <a:cubicBezTo>
                  <a:pt x="2080840" y="299604"/>
                  <a:pt x="2062609" y="325735"/>
                  <a:pt x="2033438" y="350044"/>
                </a:cubicBezTo>
                <a:cubicBezTo>
                  <a:pt x="2024931" y="352475"/>
                  <a:pt x="2020676" y="349436"/>
                  <a:pt x="2020676" y="340928"/>
                </a:cubicBezTo>
                <a:cubicBezTo>
                  <a:pt x="2051062" y="308112"/>
                  <a:pt x="2069901" y="269825"/>
                  <a:pt x="2077194" y="226070"/>
                </a:cubicBezTo>
                <a:cubicBezTo>
                  <a:pt x="2062609" y="232147"/>
                  <a:pt x="2052278" y="237009"/>
                  <a:pt x="2046200" y="240655"/>
                </a:cubicBezTo>
                <a:cubicBezTo>
                  <a:pt x="2034046" y="247948"/>
                  <a:pt x="2026146" y="251594"/>
                  <a:pt x="2022500" y="251594"/>
                </a:cubicBezTo>
                <a:cubicBezTo>
                  <a:pt x="2022500" y="251594"/>
                  <a:pt x="2020676" y="250986"/>
                  <a:pt x="2017030" y="249771"/>
                </a:cubicBezTo>
                <a:cubicBezTo>
                  <a:pt x="2014599" y="248555"/>
                  <a:pt x="2012776" y="247948"/>
                  <a:pt x="2011561" y="247948"/>
                </a:cubicBezTo>
                <a:cubicBezTo>
                  <a:pt x="2007914" y="247948"/>
                  <a:pt x="2000014" y="251594"/>
                  <a:pt x="1987860" y="258887"/>
                </a:cubicBezTo>
                <a:cubicBezTo>
                  <a:pt x="1974490" y="266179"/>
                  <a:pt x="1964159" y="271041"/>
                  <a:pt x="1956866" y="273472"/>
                </a:cubicBezTo>
                <a:cubicBezTo>
                  <a:pt x="1956866" y="286841"/>
                  <a:pt x="1953220" y="293526"/>
                  <a:pt x="1945928" y="293526"/>
                </a:cubicBezTo>
                <a:cubicBezTo>
                  <a:pt x="1941066" y="292311"/>
                  <a:pt x="1938027" y="289880"/>
                  <a:pt x="1936812" y="286234"/>
                </a:cubicBezTo>
                <a:cubicBezTo>
                  <a:pt x="1936812" y="278941"/>
                  <a:pt x="1936812" y="268610"/>
                  <a:pt x="1936812" y="255240"/>
                </a:cubicBezTo>
                <a:cubicBezTo>
                  <a:pt x="1936812" y="240655"/>
                  <a:pt x="1936204" y="230324"/>
                  <a:pt x="1934989" y="224247"/>
                </a:cubicBezTo>
                <a:cubicBezTo>
                  <a:pt x="1900957" y="268002"/>
                  <a:pt x="1876648" y="296565"/>
                  <a:pt x="1862063" y="309935"/>
                </a:cubicBezTo>
                <a:cubicBezTo>
                  <a:pt x="1862063" y="309935"/>
                  <a:pt x="1862063" y="310542"/>
                  <a:pt x="1862063" y="311758"/>
                </a:cubicBezTo>
                <a:cubicBezTo>
                  <a:pt x="1855986" y="320266"/>
                  <a:pt x="1850516" y="324520"/>
                  <a:pt x="1845655" y="324520"/>
                </a:cubicBezTo>
                <a:cubicBezTo>
                  <a:pt x="1839578" y="324520"/>
                  <a:pt x="1836539" y="318443"/>
                  <a:pt x="1836539" y="306288"/>
                </a:cubicBezTo>
                <a:cubicBezTo>
                  <a:pt x="1840185" y="277118"/>
                  <a:pt x="1848693" y="254633"/>
                  <a:pt x="1862063" y="238832"/>
                </a:cubicBezTo>
                <a:cubicBezTo>
                  <a:pt x="1863278" y="246125"/>
                  <a:pt x="1861455" y="255848"/>
                  <a:pt x="1856593" y="268002"/>
                </a:cubicBezTo>
                <a:cubicBezTo>
                  <a:pt x="1851732" y="277726"/>
                  <a:pt x="1849301" y="285626"/>
                  <a:pt x="1849301" y="291703"/>
                </a:cubicBezTo>
                <a:cubicBezTo>
                  <a:pt x="1849301" y="295350"/>
                  <a:pt x="1850516" y="296565"/>
                  <a:pt x="1852947" y="295350"/>
                </a:cubicBezTo>
                <a:cubicBezTo>
                  <a:pt x="1883333" y="262533"/>
                  <a:pt x="1907034" y="232147"/>
                  <a:pt x="1924050" y="204192"/>
                </a:cubicBezTo>
                <a:cubicBezTo>
                  <a:pt x="1925265" y="202977"/>
                  <a:pt x="1926481" y="201154"/>
                  <a:pt x="1927696" y="198723"/>
                </a:cubicBezTo>
                <a:cubicBezTo>
                  <a:pt x="1931342" y="190215"/>
                  <a:pt x="1934989" y="185353"/>
                  <a:pt x="1938635" y="184138"/>
                </a:cubicBezTo>
                <a:cubicBezTo>
                  <a:pt x="1956866" y="158614"/>
                  <a:pt x="1969628" y="137344"/>
                  <a:pt x="1976921" y="120328"/>
                </a:cubicBezTo>
                <a:cubicBezTo>
                  <a:pt x="1978137" y="117897"/>
                  <a:pt x="1976921" y="116074"/>
                  <a:pt x="1973275" y="114858"/>
                </a:cubicBezTo>
                <a:cubicBezTo>
                  <a:pt x="1967198" y="116074"/>
                  <a:pt x="1959297" y="119112"/>
                  <a:pt x="1949574" y="123974"/>
                </a:cubicBezTo>
                <a:cubicBezTo>
                  <a:pt x="1939850" y="130051"/>
                  <a:pt x="1932558" y="133090"/>
                  <a:pt x="1927696" y="133090"/>
                </a:cubicBezTo>
                <a:cubicBezTo>
                  <a:pt x="1916757" y="129443"/>
                  <a:pt x="1913111" y="125189"/>
                  <a:pt x="1916757" y="120328"/>
                </a:cubicBezTo>
                <a:cubicBezTo>
                  <a:pt x="1928912" y="121543"/>
                  <a:pt x="1957474" y="109996"/>
                  <a:pt x="2002445" y="85688"/>
                </a:cubicBezTo>
                <a:cubicBezTo>
                  <a:pt x="2008522" y="82042"/>
                  <a:pt x="2013992" y="80218"/>
                  <a:pt x="2018853" y="80218"/>
                </a:cubicBezTo>
                <a:cubicBezTo>
                  <a:pt x="2026146" y="81434"/>
                  <a:pt x="2030400" y="84472"/>
                  <a:pt x="2031615" y="89334"/>
                </a:cubicBezTo>
                <a:cubicBezTo>
                  <a:pt x="2031615" y="94196"/>
                  <a:pt x="2026754" y="98450"/>
                  <a:pt x="2017030" y="102096"/>
                </a:cubicBezTo>
                <a:cubicBezTo>
                  <a:pt x="2013384" y="102096"/>
                  <a:pt x="2010953" y="102704"/>
                  <a:pt x="2009738" y="103919"/>
                </a:cubicBezTo>
                <a:cubicBezTo>
                  <a:pt x="2004876" y="109996"/>
                  <a:pt x="2000622" y="116681"/>
                  <a:pt x="1996976" y="123974"/>
                </a:cubicBezTo>
                <a:cubicBezTo>
                  <a:pt x="1987252" y="143421"/>
                  <a:pt x="1971452" y="169553"/>
                  <a:pt x="1949574" y="202369"/>
                </a:cubicBezTo>
                <a:cubicBezTo>
                  <a:pt x="1955651" y="199938"/>
                  <a:pt x="1964767" y="196292"/>
                  <a:pt x="1976921" y="191430"/>
                </a:cubicBezTo>
                <a:cubicBezTo>
                  <a:pt x="1993937" y="182922"/>
                  <a:pt x="2007914" y="178668"/>
                  <a:pt x="2018853" y="178668"/>
                </a:cubicBezTo>
                <a:cubicBezTo>
                  <a:pt x="2024931" y="178668"/>
                  <a:pt x="2027969" y="181099"/>
                  <a:pt x="2027969" y="185961"/>
                </a:cubicBezTo>
                <a:cubicBezTo>
                  <a:pt x="2027969" y="192038"/>
                  <a:pt x="2024323" y="199331"/>
                  <a:pt x="2017030" y="207839"/>
                </a:cubicBezTo>
                <a:cubicBezTo>
                  <a:pt x="2008522" y="217562"/>
                  <a:pt x="2003660" y="226070"/>
                  <a:pt x="2002445" y="233363"/>
                </a:cubicBezTo>
                <a:cubicBezTo>
                  <a:pt x="2015815" y="227285"/>
                  <a:pt x="2024323" y="223031"/>
                  <a:pt x="2027969" y="220601"/>
                </a:cubicBezTo>
                <a:cubicBezTo>
                  <a:pt x="2034046" y="212093"/>
                  <a:pt x="2043770" y="199938"/>
                  <a:pt x="2057139" y="184138"/>
                </a:cubicBezTo>
                <a:cubicBezTo>
                  <a:pt x="2065647" y="171983"/>
                  <a:pt x="2071724" y="163475"/>
                  <a:pt x="2075371" y="158614"/>
                </a:cubicBezTo>
                <a:cubicBezTo>
                  <a:pt x="2075371" y="156183"/>
                  <a:pt x="2072940" y="152537"/>
                  <a:pt x="2068078" y="147675"/>
                </a:cubicBezTo>
                <a:cubicBezTo>
                  <a:pt x="2062001" y="141598"/>
                  <a:pt x="2058962" y="136736"/>
                  <a:pt x="2058962" y="133090"/>
                </a:cubicBezTo>
                <a:cubicBezTo>
                  <a:pt x="2060178" y="130659"/>
                  <a:pt x="2062001" y="128836"/>
                  <a:pt x="2064432" y="127620"/>
                </a:cubicBezTo>
                <a:cubicBezTo>
                  <a:pt x="2074155" y="127620"/>
                  <a:pt x="2082663" y="132482"/>
                  <a:pt x="2089956" y="142205"/>
                </a:cubicBezTo>
                <a:cubicBezTo>
                  <a:pt x="2093602" y="138559"/>
                  <a:pt x="2100287" y="130659"/>
                  <a:pt x="2110011" y="118505"/>
                </a:cubicBezTo>
                <a:cubicBezTo>
                  <a:pt x="2117303" y="109996"/>
                  <a:pt x="2122773" y="103919"/>
                  <a:pt x="2126419" y="100273"/>
                </a:cubicBezTo>
                <a:cubicBezTo>
                  <a:pt x="2103326" y="107566"/>
                  <a:pt x="2082663" y="116681"/>
                  <a:pt x="2064432" y="127620"/>
                </a:cubicBezTo>
                <a:cubicBezTo>
                  <a:pt x="2064432" y="127620"/>
                  <a:pt x="2062609" y="128228"/>
                  <a:pt x="2058962" y="129443"/>
                </a:cubicBezTo>
                <a:cubicBezTo>
                  <a:pt x="2054101" y="130659"/>
                  <a:pt x="2051062" y="131266"/>
                  <a:pt x="2049847" y="131266"/>
                </a:cubicBezTo>
                <a:cubicBezTo>
                  <a:pt x="2046200" y="130051"/>
                  <a:pt x="2043770" y="127620"/>
                  <a:pt x="2042554" y="123974"/>
                </a:cubicBezTo>
                <a:cubicBezTo>
                  <a:pt x="2043770" y="110604"/>
                  <a:pt x="2046200" y="103919"/>
                  <a:pt x="2049847" y="103919"/>
                </a:cubicBezTo>
                <a:cubicBezTo>
                  <a:pt x="2051062" y="103919"/>
                  <a:pt x="2053493" y="106350"/>
                  <a:pt x="2057139" y="111212"/>
                </a:cubicBezTo>
                <a:cubicBezTo>
                  <a:pt x="2083879" y="102704"/>
                  <a:pt x="2115480" y="89942"/>
                  <a:pt x="2151943" y="72926"/>
                </a:cubicBezTo>
                <a:cubicBezTo>
                  <a:pt x="2154374" y="71710"/>
                  <a:pt x="2158020" y="69887"/>
                  <a:pt x="2162882" y="67456"/>
                </a:cubicBezTo>
                <a:cubicBezTo>
                  <a:pt x="2172605" y="63810"/>
                  <a:pt x="2179290" y="61379"/>
                  <a:pt x="2182936" y="60164"/>
                </a:cubicBezTo>
                <a:close/>
                <a:moveTo>
                  <a:pt x="2925365" y="51048"/>
                </a:moveTo>
                <a:cubicBezTo>
                  <a:pt x="2937520" y="53479"/>
                  <a:pt x="2944812" y="61379"/>
                  <a:pt x="2947243" y="74749"/>
                </a:cubicBezTo>
                <a:cubicBezTo>
                  <a:pt x="2947243" y="79611"/>
                  <a:pt x="2945420" y="83865"/>
                  <a:pt x="2941774" y="87511"/>
                </a:cubicBezTo>
                <a:cubicBezTo>
                  <a:pt x="2940558" y="88726"/>
                  <a:pt x="2939343" y="89942"/>
                  <a:pt x="2938127" y="91157"/>
                </a:cubicBezTo>
                <a:cubicBezTo>
                  <a:pt x="2916250" y="121543"/>
                  <a:pt x="2904095" y="145244"/>
                  <a:pt x="2901665" y="162260"/>
                </a:cubicBezTo>
                <a:cubicBezTo>
                  <a:pt x="2901665" y="164691"/>
                  <a:pt x="2902880" y="167729"/>
                  <a:pt x="2905311" y="171376"/>
                </a:cubicBezTo>
                <a:cubicBezTo>
                  <a:pt x="2906526" y="173807"/>
                  <a:pt x="2907134" y="175022"/>
                  <a:pt x="2907134" y="175022"/>
                </a:cubicBezTo>
                <a:cubicBezTo>
                  <a:pt x="2929012" y="198115"/>
                  <a:pt x="2939343" y="216954"/>
                  <a:pt x="2938127" y="231539"/>
                </a:cubicBezTo>
                <a:cubicBezTo>
                  <a:pt x="2938127" y="241263"/>
                  <a:pt x="2933266" y="243694"/>
                  <a:pt x="2923542" y="238832"/>
                </a:cubicBezTo>
                <a:cubicBezTo>
                  <a:pt x="2916250" y="233970"/>
                  <a:pt x="2906526" y="230932"/>
                  <a:pt x="2894372" y="229716"/>
                </a:cubicBezTo>
                <a:cubicBezTo>
                  <a:pt x="2877356" y="226070"/>
                  <a:pt x="2868240" y="219993"/>
                  <a:pt x="2867025" y="211485"/>
                </a:cubicBezTo>
                <a:cubicBezTo>
                  <a:pt x="2867025" y="207839"/>
                  <a:pt x="2868848" y="206015"/>
                  <a:pt x="2872494" y="206015"/>
                </a:cubicBezTo>
                <a:cubicBezTo>
                  <a:pt x="2876141" y="206015"/>
                  <a:pt x="2881002" y="207231"/>
                  <a:pt x="2887079" y="209662"/>
                </a:cubicBezTo>
                <a:cubicBezTo>
                  <a:pt x="2893156" y="212093"/>
                  <a:pt x="2897411" y="213308"/>
                  <a:pt x="2899841" y="213308"/>
                </a:cubicBezTo>
                <a:cubicBezTo>
                  <a:pt x="2905918" y="213308"/>
                  <a:pt x="2908957" y="212093"/>
                  <a:pt x="2908957" y="209662"/>
                </a:cubicBezTo>
                <a:cubicBezTo>
                  <a:pt x="2908957" y="204800"/>
                  <a:pt x="2904095" y="198115"/>
                  <a:pt x="2894372" y="189607"/>
                </a:cubicBezTo>
                <a:cubicBezTo>
                  <a:pt x="2884649" y="181099"/>
                  <a:pt x="2879787" y="173807"/>
                  <a:pt x="2879787" y="167729"/>
                </a:cubicBezTo>
                <a:cubicBezTo>
                  <a:pt x="2879787" y="151929"/>
                  <a:pt x="2884649" y="136128"/>
                  <a:pt x="2894372" y="120328"/>
                </a:cubicBezTo>
                <a:cubicBezTo>
                  <a:pt x="2871279" y="132482"/>
                  <a:pt x="2859125" y="141598"/>
                  <a:pt x="2857909" y="147675"/>
                </a:cubicBezTo>
                <a:cubicBezTo>
                  <a:pt x="2862771" y="229109"/>
                  <a:pt x="2859125" y="296565"/>
                  <a:pt x="2846970" y="350044"/>
                </a:cubicBezTo>
                <a:cubicBezTo>
                  <a:pt x="2854263" y="345182"/>
                  <a:pt x="2868240" y="330597"/>
                  <a:pt x="2888903" y="306288"/>
                </a:cubicBezTo>
                <a:cubicBezTo>
                  <a:pt x="2890118" y="303858"/>
                  <a:pt x="2890726" y="303858"/>
                  <a:pt x="2890726" y="306288"/>
                </a:cubicBezTo>
                <a:cubicBezTo>
                  <a:pt x="2890726" y="318443"/>
                  <a:pt x="2879787" y="337890"/>
                  <a:pt x="2857909" y="364629"/>
                </a:cubicBezTo>
                <a:cubicBezTo>
                  <a:pt x="2850616" y="374352"/>
                  <a:pt x="2845755" y="381037"/>
                  <a:pt x="2843324" y="384684"/>
                </a:cubicBezTo>
                <a:cubicBezTo>
                  <a:pt x="2843324" y="385899"/>
                  <a:pt x="2842716" y="387722"/>
                  <a:pt x="2841501" y="390153"/>
                </a:cubicBezTo>
                <a:cubicBezTo>
                  <a:pt x="2837854" y="401092"/>
                  <a:pt x="2832993" y="406561"/>
                  <a:pt x="2826916" y="406561"/>
                </a:cubicBezTo>
                <a:cubicBezTo>
                  <a:pt x="2820839" y="405346"/>
                  <a:pt x="2816584" y="400484"/>
                  <a:pt x="2814154" y="391976"/>
                </a:cubicBezTo>
                <a:lnTo>
                  <a:pt x="2814154" y="390153"/>
                </a:lnTo>
                <a:cubicBezTo>
                  <a:pt x="2815369" y="384076"/>
                  <a:pt x="2818407" y="373745"/>
                  <a:pt x="2823269" y="359160"/>
                </a:cubicBezTo>
                <a:cubicBezTo>
                  <a:pt x="2826916" y="348221"/>
                  <a:pt x="2829346" y="340320"/>
                  <a:pt x="2830562" y="335459"/>
                </a:cubicBezTo>
                <a:cubicBezTo>
                  <a:pt x="2839070" y="295350"/>
                  <a:pt x="2843324" y="244301"/>
                  <a:pt x="2843324" y="182315"/>
                </a:cubicBezTo>
                <a:cubicBezTo>
                  <a:pt x="2843324" y="170160"/>
                  <a:pt x="2841501" y="162868"/>
                  <a:pt x="2837854" y="160437"/>
                </a:cubicBezTo>
                <a:cubicBezTo>
                  <a:pt x="2836639" y="161652"/>
                  <a:pt x="2834816" y="162260"/>
                  <a:pt x="2832385" y="162260"/>
                </a:cubicBezTo>
                <a:cubicBezTo>
                  <a:pt x="2828739" y="162260"/>
                  <a:pt x="2826916" y="161652"/>
                  <a:pt x="2826916" y="160437"/>
                </a:cubicBezTo>
                <a:cubicBezTo>
                  <a:pt x="2825700" y="158006"/>
                  <a:pt x="2825092" y="152537"/>
                  <a:pt x="2825092" y="144029"/>
                </a:cubicBezTo>
                <a:cubicBezTo>
                  <a:pt x="2825092" y="142813"/>
                  <a:pt x="2834816" y="136128"/>
                  <a:pt x="2854263" y="123974"/>
                </a:cubicBezTo>
                <a:cubicBezTo>
                  <a:pt x="2890726" y="100881"/>
                  <a:pt x="2910173" y="86903"/>
                  <a:pt x="2912603" y="82042"/>
                </a:cubicBezTo>
                <a:cubicBezTo>
                  <a:pt x="2913819" y="79611"/>
                  <a:pt x="2914427" y="75357"/>
                  <a:pt x="2914427" y="69280"/>
                </a:cubicBezTo>
                <a:cubicBezTo>
                  <a:pt x="2914427" y="57125"/>
                  <a:pt x="2918073" y="51048"/>
                  <a:pt x="2925365" y="51048"/>
                </a:cubicBezTo>
                <a:close/>
                <a:moveTo>
                  <a:pt x="520005" y="49225"/>
                </a:moveTo>
                <a:cubicBezTo>
                  <a:pt x="551607" y="73534"/>
                  <a:pt x="568623" y="90550"/>
                  <a:pt x="571053" y="100273"/>
                </a:cubicBezTo>
                <a:cubicBezTo>
                  <a:pt x="571053" y="106350"/>
                  <a:pt x="566192" y="110604"/>
                  <a:pt x="556468" y="113035"/>
                </a:cubicBezTo>
                <a:cubicBezTo>
                  <a:pt x="551607" y="113035"/>
                  <a:pt x="548568" y="113643"/>
                  <a:pt x="547353" y="114858"/>
                </a:cubicBezTo>
                <a:cubicBezTo>
                  <a:pt x="544922" y="114858"/>
                  <a:pt x="541883" y="115466"/>
                  <a:pt x="538237" y="116681"/>
                </a:cubicBezTo>
                <a:cubicBezTo>
                  <a:pt x="533375" y="119112"/>
                  <a:pt x="529729" y="120328"/>
                  <a:pt x="527298" y="120328"/>
                </a:cubicBezTo>
                <a:cubicBezTo>
                  <a:pt x="522436" y="120328"/>
                  <a:pt x="520005" y="119112"/>
                  <a:pt x="520005" y="116681"/>
                </a:cubicBezTo>
                <a:cubicBezTo>
                  <a:pt x="520005" y="114250"/>
                  <a:pt x="522436" y="111212"/>
                  <a:pt x="527298" y="107566"/>
                </a:cubicBezTo>
                <a:cubicBezTo>
                  <a:pt x="534591" y="102704"/>
                  <a:pt x="538237" y="98450"/>
                  <a:pt x="538237" y="94804"/>
                </a:cubicBezTo>
                <a:cubicBezTo>
                  <a:pt x="538237" y="94804"/>
                  <a:pt x="537629" y="94196"/>
                  <a:pt x="536414" y="92980"/>
                </a:cubicBezTo>
                <a:cubicBezTo>
                  <a:pt x="536414" y="92980"/>
                  <a:pt x="535806" y="92373"/>
                  <a:pt x="534591" y="91157"/>
                </a:cubicBezTo>
                <a:cubicBezTo>
                  <a:pt x="520005" y="77788"/>
                  <a:pt x="512713" y="66241"/>
                  <a:pt x="512713" y="56518"/>
                </a:cubicBezTo>
                <a:cubicBezTo>
                  <a:pt x="512713" y="51656"/>
                  <a:pt x="515144" y="49225"/>
                  <a:pt x="520005" y="49225"/>
                </a:cubicBezTo>
                <a:close/>
                <a:moveTo>
                  <a:pt x="3594311" y="30994"/>
                </a:moveTo>
                <a:lnTo>
                  <a:pt x="3599780" y="30994"/>
                </a:lnTo>
                <a:cubicBezTo>
                  <a:pt x="3599780" y="30994"/>
                  <a:pt x="3600388" y="31601"/>
                  <a:pt x="3601603" y="32817"/>
                </a:cubicBezTo>
                <a:cubicBezTo>
                  <a:pt x="3605249" y="35248"/>
                  <a:pt x="3607073" y="38286"/>
                  <a:pt x="3607073" y="41932"/>
                </a:cubicBezTo>
                <a:cubicBezTo>
                  <a:pt x="3607073" y="44363"/>
                  <a:pt x="3605857" y="48617"/>
                  <a:pt x="3603426" y="54694"/>
                </a:cubicBezTo>
                <a:cubicBezTo>
                  <a:pt x="3600995" y="58341"/>
                  <a:pt x="3599780" y="61379"/>
                  <a:pt x="3599780" y="63810"/>
                </a:cubicBezTo>
                <a:cubicBezTo>
                  <a:pt x="3599780" y="71103"/>
                  <a:pt x="3599172" y="83865"/>
                  <a:pt x="3597957" y="102096"/>
                </a:cubicBezTo>
                <a:cubicBezTo>
                  <a:pt x="3596742" y="123974"/>
                  <a:pt x="3595526" y="139167"/>
                  <a:pt x="3594311" y="147675"/>
                </a:cubicBezTo>
                <a:lnTo>
                  <a:pt x="3616188" y="136736"/>
                </a:lnTo>
                <a:cubicBezTo>
                  <a:pt x="3616188" y="133090"/>
                  <a:pt x="3614973" y="127013"/>
                  <a:pt x="3612542" y="118505"/>
                </a:cubicBezTo>
                <a:cubicBezTo>
                  <a:pt x="3611327" y="111212"/>
                  <a:pt x="3610719" y="106350"/>
                  <a:pt x="3610719" y="103919"/>
                </a:cubicBezTo>
                <a:cubicBezTo>
                  <a:pt x="3610719" y="102704"/>
                  <a:pt x="3613150" y="100273"/>
                  <a:pt x="3618012" y="96627"/>
                </a:cubicBezTo>
                <a:cubicBezTo>
                  <a:pt x="3619227" y="95411"/>
                  <a:pt x="3619835" y="94804"/>
                  <a:pt x="3619835" y="94804"/>
                </a:cubicBezTo>
                <a:cubicBezTo>
                  <a:pt x="3635635" y="102096"/>
                  <a:pt x="3645966" y="110604"/>
                  <a:pt x="3650828" y="120328"/>
                </a:cubicBezTo>
                <a:cubicBezTo>
                  <a:pt x="3650828" y="122758"/>
                  <a:pt x="3648397" y="126405"/>
                  <a:pt x="3643536" y="131266"/>
                </a:cubicBezTo>
                <a:cubicBezTo>
                  <a:pt x="3641105" y="133697"/>
                  <a:pt x="3637458" y="139775"/>
                  <a:pt x="3632597" y="149498"/>
                </a:cubicBezTo>
                <a:cubicBezTo>
                  <a:pt x="3630166" y="153144"/>
                  <a:pt x="3627127" y="156791"/>
                  <a:pt x="3623481" y="160437"/>
                </a:cubicBezTo>
                <a:cubicBezTo>
                  <a:pt x="3614973" y="170160"/>
                  <a:pt x="3607680" y="181707"/>
                  <a:pt x="3601603" y="195077"/>
                </a:cubicBezTo>
                <a:cubicBezTo>
                  <a:pt x="3613757" y="191430"/>
                  <a:pt x="3619835" y="193861"/>
                  <a:pt x="3619835" y="202369"/>
                </a:cubicBezTo>
                <a:cubicBezTo>
                  <a:pt x="3619835" y="204800"/>
                  <a:pt x="3618012" y="206623"/>
                  <a:pt x="3614365" y="207839"/>
                </a:cubicBezTo>
                <a:cubicBezTo>
                  <a:pt x="3611934" y="209054"/>
                  <a:pt x="3610111" y="210269"/>
                  <a:pt x="3608896" y="211485"/>
                </a:cubicBezTo>
                <a:cubicBezTo>
                  <a:pt x="3599172" y="219993"/>
                  <a:pt x="3588233" y="238224"/>
                  <a:pt x="3576079" y="266179"/>
                </a:cubicBezTo>
                <a:cubicBezTo>
                  <a:pt x="3582156" y="257671"/>
                  <a:pt x="3592487" y="257671"/>
                  <a:pt x="3607073" y="266179"/>
                </a:cubicBezTo>
                <a:cubicBezTo>
                  <a:pt x="3613150" y="260102"/>
                  <a:pt x="3619227" y="250379"/>
                  <a:pt x="3625304" y="237009"/>
                </a:cubicBezTo>
                <a:cubicBezTo>
                  <a:pt x="3644751" y="184745"/>
                  <a:pt x="3660552" y="131266"/>
                  <a:pt x="3672706" y="76572"/>
                </a:cubicBezTo>
                <a:cubicBezTo>
                  <a:pt x="3672706" y="71710"/>
                  <a:pt x="3669060" y="67456"/>
                  <a:pt x="3661767" y="63810"/>
                </a:cubicBezTo>
                <a:cubicBezTo>
                  <a:pt x="3653259" y="61379"/>
                  <a:pt x="3649005" y="57733"/>
                  <a:pt x="3649005" y="52871"/>
                </a:cubicBezTo>
                <a:cubicBezTo>
                  <a:pt x="3649005" y="49225"/>
                  <a:pt x="3652043" y="47402"/>
                  <a:pt x="3658121" y="47402"/>
                </a:cubicBezTo>
                <a:cubicBezTo>
                  <a:pt x="3681214" y="52264"/>
                  <a:pt x="3693976" y="58948"/>
                  <a:pt x="3696407" y="67456"/>
                </a:cubicBezTo>
                <a:lnTo>
                  <a:pt x="3696407" y="69280"/>
                </a:lnTo>
                <a:cubicBezTo>
                  <a:pt x="3695191" y="72926"/>
                  <a:pt x="3693368" y="78395"/>
                  <a:pt x="3690937" y="85688"/>
                </a:cubicBezTo>
                <a:cubicBezTo>
                  <a:pt x="3687291" y="95411"/>
                  <a:pt x="3684860" y="103312"/>
                  <a:pt x="3683645" y="109389"/>
                </a:cubicBezTo>
                <a:cubicBezTo>
                  <a:pt x="3672706" y="154360"/>
                  <a:pt x="3659336" y="197507"/>
                  <a:pt x="3643536" y="238832"/>
                </a:cubicBezTo>
                <a:cubicBezTo>
                  <a:pt x="3659336" y="229109"/>
                  <a:pt x="3679998" y="215131"/>
                  <a:pt x="3705522" y="196900"/>
                </a:cubicBezTo>
                <a:cubicBezTo>
                  <a:pt x="3726185" y="182315"/>
                  <a:pt x="3738947" y="173807"/>
                  <a:pt x="3743808" y="171376"/>
                </a:cubicBezTo>
                <a:cubicBezTo>
                  <a:pt x="3752316" y="168945"/>
                  <a:pt x="3756570" y="171983"/>
                  <a:pt x="3756570" y="180491"/>
                </a:cubicBezTo>
                <a:cubicBezTo>
                  <a:pt x="3757786" y="184138"/>
                  <a:pt x="3756570" y="186569"/>
                  <a:pt x="3752924" y="187784"/>
                </a:cubicBezTo>
                <a:cubicBezTo>
                  <a:pt x="3752924" y="188999"/>
                  <a:pt x="3750494" y="189607"/>
                  <a:pt x="3745632" y="189607"/>
                </a:cubicBezTo>
                <a:cubicBezTo>
                  <a:pt x="3734693" y="195684"/>
                  <a:pt x="3714031" y="209054"/>
                  <a:pt x="3683645" y="229716"/>
                </a:cubicBezTo>
                <a:cubicBezTo>
                  <a:pt x="3687291" y="230932"/>
                  <a:pt x="3691545" y="232755"/>
                  <a:pt x="3696407" y="235186"/>
                </a:cubicBezTo>
                <a:cubicBezTo>
                  <a:pt x="3706130" y="238832"/>
                  <a:pt x="3710992" y="242478"/>
                  <a:pt x="3710992" y="246125"/>
                </a:cubicBezTo>
                <a:cubicBezTo>
                  <a:pt x="3710992" y="248555"/>
                  <a:pt x="3709169" y="252202"/>
                  <a:pt x="3705522" y="257063"/>
                </a:cubicBezTo>
                <a:cubicBezTo>
                  <a:pt x="3703092" y="260710"/>
                  <a:pt x="3701876" y="263141"/>
                  <a:pt x="3701876" y="264356"/>
                </a:cubicBezTo>
                <a:cubicBezTo>
                  <a:pt x="3698230" y="283803"/>
                  <a:pt x="3690937" y="305681"/>
                  <a:pt x="3679998" y="329989"/>
                </a:cubicBezTo>
                <a:cubicBezTo>
                  <a:pt x="3712815" y="356729"/>
                  <a:pt x="3738947" y="373137"/>
                  <a:pt x="3758394" y="379214"/>
                </a:cubicBezTo>
                <a:cubicBezTo>
                  <a:pt x="3766902" y="381645"/>
                  <a:pt x="3780271" y="382860"/>
                  <a:pt x="3798503" y="382860"/>
                </a:cubicBezTo>
                <a:cubicBezTo>
                  <a:pt x="3816734" y="382860"/>
                  <a:pt x="3825850" y="385291"/>
                  <a:pt x="3825850" y="390153"/>
                </a:cubicBezTo>
                <a:cubicBezTo>
                  <a:pt x="3825850" y="397446"/>
                  <a:pt x="3820988" y="400484"/>
                  <a:pt x="3811265" y="399269"/>
                </a:cubicBezTo>
                <a:cubicBezTo>
                  <a:pt x="3807619" y="399269"/>
                  <a:pt x="3802757" y="399876"/>
                  <a:pt x="3796680" y="401092"/>
                </a:cubicBezTo>
                <a:cubicBezTo>
                  <a:pt x="3789387" y="402307"/>
                  <a:pt x="3783918" y="402915"/>
                  <a:pt x="3780271" y="402915"/>
                </a:cubicBezTo>
                <a:cubicBezTo>
                  <a:pt x="3768117" y="402915"/>
                  <a:pt x="3755963" y="400484"/>
                  <a:pt x="3743808" y="395622"/>
                </a:cubicBezTo>
                <a:cubicBezTo>
                  <a:pt x="3719500" y="382253"/>
                  <a:pt x="3695799" y="365237"/>
                  <a:pt x="3672706" y="344574"/>
                </a:cubicBezTo>
                <a:cubicBezTo>
                  <a:pt x="3671491" y="345790"/>
                  <a:pt x="3670275" y="348221"/>
                  <a:pt x="3669060" y="351867"/>
                </a:cubicBezTo>
                <a:cubicBezTo>
                  <a:pt x="3666629" y="356729"/>
                  <a:pt x="3664805" y="359767"/>
                  <a:pt x="3663590" y="360983"/>
                </a:cubicBezTo>
                <a:cubicBezTo>
                  <a:pt x="3649005" y="382860"/>
                  <a:pt x="3634420" y="394407"/>
                  <a:pt x="3619835" y="395622"/>
                </a:cubicBezTo>
                <a:cubicBezTo>
                  <a:pt x="3606465" y="394407"/>
                  <a:pt x="3594918" y="390761"/>
                  <a:pt x="3585195" y="384684"/>
                </a:cubicBezTo>
                <a:cubicBezTo>
                  <a:pt x="3582764" y="385899"/>
                  <a:pt x="3579725" y="387722"/>
                  <a:pt x="3576079" y="390153"/>
                </a:cubicBezTo>
                <a:cubicBezTo>
                  <a:pt x="3571218" y="393799"/>
                  <a:pt x="3567571" y="395622"/>
                  <a:pt x="3565140" y="395622"/>
                </a:cubicBezTo>
                <a:cubicBezTo>
                  <a:pt x="3556632" y="395622"/>
                  <a:pt x="3552378" y="393799"/>
                  <a:pt x="3552378" y="390153"/>
                </a:cubicBezTo>
                <a:cubicBezTo>
                  <a:pt x="3553594" y="387722"/>
                  <a:pt x="3554809" y="385291"/>
                  <a:pt x="3556025" y="382860"/>
                </a:cubicBezTo>
                <a:cubicBezTo>
                  <a:pt x="3563317" y="374352"/>
                  <a:pt x="3571825" y="343967"/>
                  <a:pt x="3581549" y="291703"/>
                </a:cubicBezTo>
                <a:cubicBezTo>
                  <a:pt x="3581549" y="288057"/>
                  <a:pt x="3581549" y="286234"/>
                  <a:pt x="3581549" y="286234"/>
                </a:cubicBezTo>
                <a:cubicBezTo>
                  <a:pt x="3580333" y="285018"/>
                  <a:pt x="3578510" y="285018"/>
                  <a:pt x="3576079" y="286234"/>
                </a:cubicBezTo>
                <a:cubicBezTo>
                  <a:pt x="3572433" y="287449"/>
                  <a:pt x="3568787" y="289272"/>
                  <a:pt x="3565140" y="291703"/>
                </a:cubicBezTo>
                <a:cubicBezTo>
                  <a:pt x="3565140" y="292919"/>
                  <a:pt x="3564533" y="294742"/>
                  <a:pt x="3563317" y="297173"/>
                </a:cubicBezTo>
                <a:cubicBezTo>
                  <a:pt x="3562102" y="304465"/>
                  <a:pt x="3557848" y="315404"/>
                  <a:pt x="3550555" y="329989"/>
                </a:cubicBezTo>
                <a:cubicBezTo>
                  <a:pt x="3543263" y="349436"/>
                  <a:pt x="3537185" y="359160"/>
                  <a:pt x="3532324" y="359160"/>
                </a:cubicBezTo>
                <a:cubicBezTo>
                  <a:pt x="3520170" y="362806"/>
                  <a:pt x="3513484" y="349436"/>
                  <a:pt x="3512269" y="319050"/>
                </a:cubicBezTo>
                <a:lnTo>
                  <a:pt x="3479453" y="381037"/>
                </a:lnTo>
                <a:cubicBezTo>
                  <a:pt x="3479453" y="383468"/>
                  <a:pt x="3477629" y="387114"/>
                  <a:pt x="3473983" y="391976"/>
                </a:cubicBezTo>
                <a:cubicBezTo>
                  <a:pt x="3472768" y="394407"/>
                  <a:pt x="3472160" y="395622"/>
                  <a:pt x="3472160" y="395622"/>
                </a:cubicBezTo>
                <a:cubicBezTo>
                  <a:pt x="3472160" y="395622"/>
                  <a:pt x="3470945" y="395622"/>
                  <a:pt x="3468514" y="395622"/>
                </a:cubicBezTo>
                <a:cubicBezTo>
                  <a:pt x="3458790" y="395622"/>
                  <a:pt x="3453928" y="393799"/>
                  <a:pt x="3453928" y="390153"/>
                </a:cubicBezTo>
                <a:lnTo>
                  <a:pt x="3453928" y="386507"/>
                </a:lnTo>
                <a:cubicBezTo>
                  <a:pt x="3453928" y="385291"/>
                  <a:pt x="3456359" y="381037"/>
                  <a:pt x="3461221" y="373745"/>
                </a:cubicBezTo>
                <a:cubicBezTo>
                  <a:pt x="3475806" y="319050"/>
                  <a:pt x="3478845" y="280764"/>
                  <a:pt x="3470337" y="258887"/>
                </a:cubicBezTo>
                <a:cubicBezTo>
                  <a:pt x="3467906" y="261317"/>
                  <a:pt x="3463044" y="264964"/>
                  <a:pt x="3455752" y="269825"/>
                </a:cubicBezTo>
                <a:cubicBezTo>
                  <a:pt x="3420504" y="300211"/>
                  <a:pt x="3396196" y="314796"/>
                  <a:pt x="3382826" y="313581"/>
                </a:cubicBezTo>
                <a:cubicBezTo>
                  <a:pt x="3382826" y="313581"/>
                  <a:pt x="3382218" y="313581"/>
                  <a:pt x="3381003" y="313581"/>
                </a:cubicBezTo>
                <a:cubicBezTo>
                  <a:pt x="3377356" y="314796"/>
                  <a:pt x="3375533" y="313581"/>
                  <a:pt x="3375533" y="309935"/>
                </a:cubicBezTo>
                <a:cubicBezTo>
                  <a:pt x="3399842" y="298996"/>
                  <a:pt x="3428404" y="274687"/>
                  <a:pt x="3461221" y="237009"/>
                </a:cubicBezTo>
                <a:cubicBezTo>
                  <a:pt x="3478237" y="217562"/>
                  <a:pt x="3491607" y="201154"/>
                  <a:pt x="3501330" y="187784"/>
                </a:cubicBezTo>
                <a:cubicBezTo>
                  <a:pt x="3497684" y="186569"/>
                  <a:pt x="3492215" y="185353"/>
                  <a:pt x="3484922" y="184138"/>
                </a:cubicBezTo>
                <a:cubicBezTo>
                  <a:pt x="3478845" y="182922"/>
                  <a:pt x="3473983" y="181707"/>
                  <a:pt x="3470337" y="180491"/>
                </a:cubicBezTo>
                <a:cubicBezTo>
                  <a:pt x="3465475" y="180491"/>
                  <a:pt x="3463044" y="178061"/>
                  <a:pt x="3463044" y="173199"/>
                </a:cubicBezTo>
                <a:cubicBezTo>
                  <a:pt x="3463044" y="170768"/>
                  <a:pt x="3468514" y="163475"/>
                  <a:pt x="3479453" y="151321"/>
                </a:cubicBezTo>
                <a:cubicBezTo>
                  <a:pt x="3496469" y="133090"/>
                  <a:pt x="3504977" y="119720"/>
                  <a:pt x="3504977" y="111212"/>
                </a:cubicBezTo>
                <a:cubicBezTo>
                  <a:pt x="3504977" y="109996"/>
                  <a:pt x="3503761" y="107566"/>
                  <a:pt x="3501330" y="103919"/>
                </a:cubicBezTo>
                <a:cubicBezTo>
                  <a:pt x="3498899" y="100273"/>
                  <a:pt x="3497684" y="97234"/>
                  <a:pt x="3497684" y="94804"/>
                </a:cubicBezTo>
                <a:cubicBezTo>
                  <a:pt x="3498899" y="89942"/>
                  <a:pt x="3501330" y="87511"/>
                  <a:pt x="3504977" y="87511"/>
                </a:cubicBezTo>
                <a:cubicBezTo>
                  <a:pt x="3519562" y="93588"/>
                  <a:pt x="3529285" y="100881"/>
                  <a:pt x="3534147" y="109389"/>
                </a:cubicBezTo>
                <a:cubicBezTo>
                  <a:pt x="3534147" y="114250"/>
                  <a:pt x="3527462" y="125189"/>
                  <a:pt x="3514092" y="142205"/>
                </a:cubicBezTo>
                <a:cubicBezTo>
                  <a:pt x="3504369" y="154360"/>
                  <a:pt x="3499507" y="161652"/>
                  <a:pt x="3499507" y="164083"/>
                </a:cubicBezTo>
                <a:cubicBezTo>
                  <a:pt x="3500722" y="164083"/>
                  <a:pt x="3502546" y="164691"/>
                  <a:pt x="3504977" y="165906"/>
                </a:cubicBezTo>
                <a:cubicBezTo>
                  <a:pt x="3515915" y="169553"/>
                  <a:pt x="3523208" y="173199"/>
                  <a:pt x="3526854" y="176845"/>
                </a:cubicBezTo>
                <a:cubicBezTo>
                  <a:pt x="3528070" y="175630"/>
                  <a:pt x="3528677" y="171376"/>
                  <a:pt x="3528677" y="164083"/>
                </a:cubicBezTo>
                <a:cubicBezTo>
                  <a:pt x="3528677" y="148283"/>
                  <a:pt x="3533539" y="140382"/>
                  <a:pt x="3543263" y="140382"/>
                </a:cubicBezTo>
                <a:cubicBezTo>
                  <a:pt x="3546909" y="140382"/>
                  <a:pt x="3548732" y="144029"/>
                  <a:pt x="3548732" y="151321"/>
                </a:cubicBezTo>
                <a:cubicBezTo>
                  <a:pt x="3548732" y="153752"/>
                  <a:pt x="3548124" y="158006"/>
                  <a:pt x="3546909" y="164083"/>
                </a:cubicBezTo>
                <a:cubicBezTo>
                  <a:pt x="3545694" y="170160"/>
                  <a:pt x="3545694" y="175630"/>
                  <a:pt x="3546909" y="180491"/>
                </a:cubicBezTo>
                <a:cubicBezTo>
                  <a:pt x="3548124" y="179276"/>
                  <a:pt x="3550555" y="177453"/>
                  <a:pt x="3554201" y="175022"/>
                </a:cubicBezTo>
                <a:cubicBezTo>
                  <a:pt x="3561494" y="168945"/>
                  <a:pt x="3566963" y="165299"/>
                  <a:pt x="3570610" y="164083"/>
                </a:cubicBezTo>
                <a:cubicBezTo>
                  <a:pt x="3573041" y="147067"/>
                  <a:pt x="3574864" y="120328"/>
                  <a:pt x="3576079" y="83865"/>
                </a:cubicBezTo>
                <a:cubicBezTo>
                  <a:pt x="3577295" y="71710"/>
                  <a:pt x="3577902" y="62595"/>
                  <a:pt x="3577902" y="56518"/>
                </a:cubicBezTo>
                <a:cubicBezTo>
                  <a:pt x="3577902" y="54087"/>
                  <a:pt x="3574864" y="52264"/>
                  <a:pt x="3568787" y="51048"/>
                </a:cubicBezTo>
                <a:cubicBezTo>
                  <a:pt x="3561494" y="49833"/>
                  <a:pt x="3557848" y="47402"/>
                  <a:pt x="3557848" y="43756"/>
                </a:cubicBezTo>
                <a:cubicBezTo>
                  <a:pt x="3557848" y="40109"/>
                  <a:pt x="3559063" y="37678"/>
                  <a:pt x="3561494" y="36463"/>
                </a:cubicBezTo>
                <a:cubicBezTo>
                  <a:pt x="3562709" y="36463"/>
                  <a:pt x="3565140" y="35855"/>
                  <a:pt x="3568787" y="34640"/>
                </a:cubicBezTo>
                <a:cubicBezTo>
                  <a:pt x="3579725" y="32209"/>
                  <a:pt x="3588233" y="30994"/>
                  <a:pt x="3594311" y="30994"/>
                </a:cubicBezTo>
                <a:close/>
                <a:moveTo>
                  <a:pt x="642156" y="18232"/>
                </a:moveTo>
                <a:lnTo>
                  <a:pt x="645802" y="18232"/>
                </a:lnTo>
                <a:cubicBezTo>
                  <a:pt x="660387" y="23093"/>
                  <a:pt x="674973" y="27347"/>
                  <a:pt x="689558" y="30994"/>
                </a:cubicBezTo>
                <a:cubicBezTo>
                  <a:pt x="690773" y="32209"/>
                  <a:pt x="691989" y="32817"/>
                  <a:pt x="693204" y="32817"/>
                </a:cubicBezTo>
                <a:cubicBezTo>
                  <a:pt x="696850" y="35248"/>
                  <a:pt x="698674" y="37678"/>
                  <a:pt x="698674" y="40109"/>
                </a:cubicBezTo>
                <a:cubicBezTo>
                  <a:pt x="693812" y="55910"/>
                  <a:pt x="679227" y="75357"/>
                  <a:pt x="654918" y="98450"/>
                </a:cubicBezTo>
                <a:cubicBezTo>
                  <a:pt x="631825" y="121543"/>
                  <a:pt x="617240" y="140990"/>
                  <a:pt x="611163" y="156791"/>
                </a:cubicBezTo>
                <a:cubicBezTo>
                  <a:pt x="619671" y="156791"/>
                  <a:pt x="631825" y="154360"/>
                  <a:pt x="647625" y="149498"/>
                </a:cubicBezTo>
                <a:cubicBezTo>
                  <a:pt x="660995" y="145852"/>
                  <a:pt x="670719" y="144029"/>
                  <a:pt x="676796" y="144029"/>
                </a:cubicBezTo>
                <a:cubicBezTo>
                  <a:pt x="680442" y="144029"/>
                  <a:pt x="684088" y="144029"/>
                  <a:pt x="687735" y="144029"/>
                </a:cubicBezTo>
                <a:cubicBezTo>
                  <a:pt x="691381" y="147675"/>
                  <a:pt x="693204" y="151321"/>
                  <a:pt x="693204" y="154967"/>
                </a:cubicBezTo>
                <a:cubicBezTo>
                  <a:pt x="693204" y="174414"/>
                  <a:pt x="691989" y="193253"/>
                  <a:pt x="689558" y="211485"/>
                </a:cubicBezTo>
                <a:cubicBezTo>
                  <a:pt x="705358" y="206623"/>
                  <a:pt x="721767" y="202977"/>
                  <a:pt x="738783" y="200546"/>
                </a:cubicBezTo>
                <a:cubicBezTo>
                  <a:pt x="763091" y="200546"/>
                  <a:pt x="775246" y="206015"/>
                  <a:pt x="775246" y="216954"/>
                </a:cubicBezTo>
                <a:cubicBezTo>
                  <a:pt x="775246" y="218170"/>
                  <a:pt x="774638" y="219993"/>
                  <a:pt x="773422" y="222424"/>
                </a:cubicBezTo>
                <a:cubicBezTo>
                  <a:pt x="743037" y="250379"/>
                  <a:pt x="698066" y="294134"/>
                  <a:pt x="638510" y="353690"/>
                </a:cubicBezTo>
                <a:cubicBezTo>
                  <a:pt x="647018" y="352475"/>
                  <a:pt x="660387" y="350652"/>
                  <a:pt x="678619" y="348221"/>
                </a:cubicBezTo>
                <a:cubicBezTo>
                  <a:pt x="710220" y="343359"/>
                  <a:pt x="732706" y="340928"/>
                  <a:pt x="746075" y="340928"/>
                </a:cubicBezTo>
                <a:cubicBezTo>
                  <a:pt x="761876" y="340928"/>
                  <a:pt x="769776" y="347005"/>
                  <a:pt x="769776" y="359160"/>
                </a:cubicBezTo>
                <a:cubicBezTo>
                  <a:pt x="768561" y="364021"/>
                  <a:pt x="766130" y="367060"/>
                  <a:pt x="762484" y="368275"/>
                </a:cubicBezTo>
                <a:cubicBezTo>
                  <a:pt x="736960" y="367060"/>
                  <a:pt x="698066" y="370098"/>
                  <a:pt x="645802" y="377391"/>
                </a:cubicBezTo>
                <a:cubicBezTo>
                  <a:pt x="626355" y="379822"/>
                  <a:pt x="611770" y="381645"/>
                  <a:pt x="602047" y="382860"/>
                </a:cubicBezTo>
                <a:cubicBezTo>
                  <a:pt x="592323" y="382860"/>
                  <a:pt x="587462" y="379822"/>
                  <a:pt x="587462" y="373745"/>
                </a:cubicBezTo>
                <a:cubicBezTo>
                  <a:pt x="587462" y="370098"/>
                  <a:pt x="591108" y="365237"/>
                  <a:pt x="598401" y="359160"/>
                </a:cubicBezTo>
                <a:cubicBezTo>
                  <a:pt x="616632" y="344574"/>
                  <a:pt x="636079" y="326951"/>
                  <a:pt x="656741" y="306288"/>
                </a:cubicBezTo>
                <a:cubicBezTo>
                  <a:pt x="649449" y="309935"/>
                  <a:pt x="642156" y="309327"/>
                  <a:pt x="634863" y="304465"/>
                </a:cubicBezTo>
                <a:cubicBezTo>
                  <a:pt x="633648" y="304465"/>
                  <a:pt x="631825" y="303858"/>
                  <a:pt x="629394" y="302642"/>
                </a:cubicBezTo>
                <a:cubicBezTo>
                  <a:pt x="605085" y="292919"/>
                  <a:pt x="593539" y="281372"/>
                  <a:pt x="594754" y="268002"/>
                </a:cubicBezTo>
                <a:cubicBezTo>
                  <a:pt x="594754" y="255848"/>
                  <a:pt x="618455" y="239440"/>
                  <a:pt x="665857" y="218777"/>
                </a:cubicBezTo>
                <a:cubicBezTo>
                  <a:pt x="667072" y="202977"/>
                  <a:pt x="667680" y="185961"/>
                  <a:pt x="667680" y="167729"/>
                </a:cubicBezTo>
                <a:cubicBezTo>
                  <a:pt x="643372" y="167729"/>
                  <a:pt x="620278" y="172591"/>
                  <a:pt x="598401" y="182315"/>
                </a:cubicBezTo>
                <a:cubicBezTo>
                  <a:pt x="592323" y="181099"/>
                  <a:pt x="588677" y="178061"/>
                  <a:pt x="587462" y="173199"/>
                </a:cubicBezTo>
                <a:cubicBezTo>
                  <a:pt x="587462" y="161045"/>
                  <a:pt x="595970" y="145852"/>
                  <a:pt x="612986" y="127620"/>
                </a:cubicBezTo>
                <a:cubicBezTo>
                  <a:pt x="619063" y="121543"/>
                  <a:pt x="623317" y="117289"/>
                  <a:pt x="625748" y="114858"/>
                </a:cubicBezTo>
                <a:cubicBezTo>
                  <a:pt x="646410" y="91765"/>
                  <a:pt x="660387" y="71103"/>
                  <a:pt x="667680" y="52871"/>
                </a:cubicBezTo>
                <a:lnTo>
                  <a:pt x="667680" y="51048"/>
                </a:lnTo>
                <a:cubicBezTo>
                  <a:pt x="667680" y="48617"/>
                  <a:pt x="662818" y="45579"/>
                  <a:pt x="653095" y="41932"/>
                </a:cubicBezTo>
                <a:cubicBezTo>
                  <a:pt x="638510" y="37071"/>
                  <a:pt x="631217" y="31601"/>
                  <a:pt x="631217" y="25524"/>
                </a:cubicBezTo>
                <a:cubicBezTo>
                  <a:pt x="631217" y="20662"/>
                  <a:pt x="634863" y="18232"/>
                  <a:pt x="642156" y="18232"/>
                </a:cubicBezTo>
                <a:close/>
                <a:moveTo>
                  <a:pt x="4053743" y="16408"/>
                </a:moveTo>
                <a:cubicBezTo>
                  <a:pt x="4061036" y="17624"/>
                  <a:pt x="4062251" y="18839"/>
                  <a:pt x="4057389" y="20055"/>
                </a:cubicBezTo>
                <a:cubicBezTo>
                  <a:pt x="4054958" y="22486"/>
                  <a:pt x="4053743" y="25524"/>
                  <a:pt x="4053743" y="29170"/>
                </a:cubicBezTo>
                <a:cubicBezTo>
                  <a:pt x="4053743" y="42540"/>
                  <a:pt x="4068936" y="55910"/>
                  <a:pt x="4099322" y="69280"/>
                </a:cubicBezTo>
                <a:cubicBezTo>
                  <a:pt x="4123630" y="81434"/>
                  <a:pt x="4135784" y="91765"/>
                  <a:pt x="4135784" y="100273"/>
                </a:cubicBezTo>
                <a:cubicBezTo>
                  <a:pt x="4135784" y="107566"/>
                  <a:pt x="4129100" y="111212"/>
                  <a:pt x="4115730" y="111212"/>
                </a:cubicBezTo>
                <a:cubicBezTo>
                  <a:pt x="4109653" y="111212"/>
                  <a:pt x="4105398" y="111820"/>
                  <a:pt x="4102968" y="113035"/>
                </a:cubicBezTo>
                <a:cubicBezTo>
                  <a:pt x="4100537" y="114250"/>
                  <a:pt x="4096283" y="115466"/>
                  <a:pt x="4090206" y="116681"/>
                </a:cubicBezTo>
                <a:cubicBezTo>
                  <a:pt x="4084129" y="119112"/>
                  <a:pt x="4079267" y="120935"/>
                  <a:pt x="4075621" y="122151"/>
                </a:cubicBezTo>
                <a:cubicBezTo>
                  <a:pt x="4071974" y="122151"/>
                  <a:pt x="4069544" y="120935"/>
                  <a:pt x="4068328" y="118505"/>
                </a:cubicBezTo>
                <a:cubicBezTo>
                  <a:pt x="4068328" y="114858"/>
                  <a:pt x="4073190" y="110604"/>
                  <a:pt x="4082913" y="105742"/>
                </a:cubicBezTo>
                <a:cubicBezTo>
                  <a:pt x="4091422" y="100881"/>
                  <a:pt x="4095675" y="97234"/>
                  <a:pt x="4095675" y="94804"/>
                </a:cubicBezTo>
                <a:lnTo>
                  <a:pt x="4095675" y="92980"/>
                </a:lnTo>
                <a:cubicBezTo>
                  <a:pt x="4092029" y="90550"/>
                  <a:pt x="4087167" y="87511"/>
                  <a:pt x="4081090" y="83865"/>
                </a:cubicBezTo>
                <a:cubicBezTo>
                  <a:pt x="4050705" y="66849"/>
                  <a:pt x="4036119" y="48617"/>
                  <a:pt x="4037335" y="29170"/>
                </a:cubicBezTo>
                <a:cubicBezTo>
                  <a:pt x="4037335" y="20662"/>
                  <a:pt x="4042804" y="16408"/>
                  <a:pt x="4053743" y="16408"/>
                </a:cubicBezTo>
                <a:close/>
                <a:moveTo>
                  <a:pt x="164083" y="12762"/>
                </a:moveTo>
                <a:cubicBezTo>
                  <a:pt x="166514" y="12762"/>
                  <a:pt x="169552" y="13370"/>
                  <a:pt x="173199" y="14585"/>
                </a:cubicBezTo>
                <a:cubicBezTo>
                  <a:pt x="175629" y="17016"/>
                  <a:pt x="178060" y="18232"/>
                  <a:pt x="180491" y="18232"/>
                </a:cubicBezTo>
                <a:cubicBezTo>
                  <a:pt x="181707" y="18232"/>
                  <a:pt x="185353" y="18839"/>
                  <a:pt x="191430" y="20055"/>
                </a:cubicBezTo>
                <a:cubicBezTo>
                  <a:pt x="198723" y="22486"/>
                  <a:pt x="202369" y="23701"/>
                  <a:pt x="202369" y="23701"/>
                </a:cubicBezTo>
                <a:cubicBezTo>
                  <a:pt x="210877" y="26132"/>
                  <a:pt x="215739" y="30386"/>
                  <a:pt x="216954" y="36463"/>
                </a:cubicBezTo>
                <a:cubicBezTo>
                  <a:pt x="216954" y="37678"/>
                  <a:pt x="216346" y="40109"/>
                  <a:pt x="215131" y="43756"/>
                </a:cubicBezTo>
                <a:cubicBezTo>
                  <a:pt x="212700" y="46186"/>
                  <a:pt x="211485" y="48010"/>
                  <a:pt x="211485" y="49225"/>
                </a:cubicBezTo>
                <a:cubicBezTo>
                  <a:pt x="184745" y="86903"/>
                  <a:pt x="156183" y="121543"/>
                  <a:pt x="125797" y="153144"/>
                </a:cubicBezTo>
                <a:cubicBezTo>
                  <a:pt x="152536" y="142205"/>
                  <a:pt x="176845" y="130051"/>
                  <a:pt x="198723" y="116681"/>
                </a:cubicBezTo>
                <a:cubicBezTo>
                  <a:pt x="208446" y="113035"/>
                  <a:pt x="215131" y="114858"/>
                  <a:pt x="218777" y="122151"/>
                </a:cubicBezTo>
                <a:cubicBezTo>
                  <a:pt x="219993" y="123366"/>
                  <a:pt x="217562" y="127013"/>
                  <a:pt x="211485" y="133090"/>
                </a:cubicBezTo>
                <a:cubicBezTo>
                  <a:pt x="181099" y="151321"/>
                  <a:pt x="160437" y="167729"/>
                  <a:pt x="149498" y="182315"/>
                </a:cubicBezTo>
                <a:cubicBezTo>
                  <a:pt x="151929" y="184745"/>
                  <a:pt x="151929" y="189607"/>
                  <a:pt x="149498" y="196900"/>
                </a:cubicBezTo>
                <a:cubicBezTo>
                  <a:pt x="149498" y="198115"/>
                  <a:pt x="148890" y="199331"/>
                  <a:pt x="147675" y="200546"/>
                </a:cubicBezTo>
                <a:cubicBezTo>
                  <a:pt x="145244" y="207839"/>
                  <a:pt x="144028" y="213308"/>
                  <a:pt x="144028" y="216954"/>
                </a:cubicBezTo>
                <a:cubicBezTo>
                  <a:pt x="139167" y="226678"/>
                  <a:pt x="159829" y="230324"/>
                  <a:pt x="206015" y="227893"/>
                </a:cubicBezTo>
                <a:cubicBezTo>
                  <a:pt x="214523" y="227893"/>
                  <a:pt x="218777" y="231539"/>
                  <a:pt x="218777" y="238832"/>
                </a:cubicBezTo>
                <a:cubicBezTo>
                  <a:pt x="219993" y="243694"/>
                  <a:pt x="216954" y="246732"/>
                  <a:pt x="209662" y="247948"/>
                </a:cubicBezTo>
                <a:cubicBezTo>
                  <a:pt x="180491" y="256456"/>
                  <a:pt x="152536" y="266179"/>
                  <a:pt x="125797" y="277118"/>
                </a:cubicBezTo>
                <a:cubicBezTo>
                  <a:pt x="94196" y="343967"/>
                  <a:pt x="63810" y="388330"/>
                  <a:pt x="34640" y="410208"/>
                </a:cubicBezTo>
                <a:cubicBezTo>
                  <a:pt x="27347" y="416285"/>
                  <a:pt x="19447" y="417500"/>
                  <a:pt x="10939" y="413854"/>
                </a:cubicBezTo>
                <a:cubicBezTo>
                  <a:pt x="6077" y="412638"/>
                  <a:pt x="2431" y="408992"/>
                  <a:pt x="0" y="402915"/>
                </a:cubicBezTo>
                <a:cubicBezTo>
                  <a:pt x="0" y="400484"/>
                  <a:pt x="1823" y="399269"/>
                  <a:pt x="5469" y="399269"/>
                </a:cubicBezTo>
                <a:cubicBezTo>
                  <a:pt x="6685" y="399269"/>
                  <a:pt x="8508" y="399269"/>
                  <a:pt x="10939" y="399269"/>
                </a:cubicBezTo>
                <a:cubicBezTo>
                  <a:pt x="15801" y="400484"/>
                  <a:pt x="19447" y="399876"/>
                  <a:pt x="21878" y="397446"/>
                </a:cubicBezTo>
                <a:cubicBezTo>
                  <a:pt x="42540" y="385291"/>
                  <a:pt x="66849" y="349436"/>
                  <a:pt x="94803" y="289880"/>
                </a:cubicBezTo>
                <a:cubicBezTo>
                  <a:pt x="92373" y="291096"/>
                  <a:pt x="88119" y="292919"/>
                  <a:pt x="82041" y="295350"/>
                </a:cubicBezTo>
                <a:cubicBezTo>
                  <a:pt x="68672" y="301427"/>
                  <a:pt x="58948" y="306288"/>
                  <a:pt x="52871" y="309935"/>
                </a:cubicBezTo>
                <a:cubicBezTo>
                  <a:pt x="35855" y="313581"/>
                  <a:pt x="29170" y="308719"/>
                  <a:pt x="32817" y="295350"/>
                </a:cubicBezTo>
                <a:cubicBezTo>
                  <a:pt x="57125" y="267395"/>
                  <a:pt x="81434" y="237009"/>
                  <a:pt x="105742" y="204192"/>
                </a:cubicBezTo>
                <a:cubicBezTo>
                  <a:pt x="105742" y="202977"/>
                  <a:pt x="104527" y="201154"/>
                  <a:pt x="102096" y="198723"/>
                </a:cubicBezTo>
                <a:cubicBezTo>
                  <a:pt x="99665" y="196292"/>
                  <a:pt x="98450" y="194469"/>
                  <a:pt x="98450" y="193253"/>
                </a:cubicBezTo>
                <a:cubicBezTo>
                  <a:pt x="98450" y="188392"/>
                  <a:pt x="105742" y="184745"/>
                  <a:pt x="120327" y="182315"/>
                </a:cubicBezTo>
                <a:cubicBezTo>
                  <a:pt x="125189" y="182315"/>
                  <a:pt x="128835" y="181707"/>
                  <a:pt x="131266" y="180491"/>
                </a:cubicBezTo>
                <a:cubicBezTo>
                  <a:pt x="131266" y="180491"/>
                  <a:pt x="132482" y="178668"/>
                  <a:pt x="134913" y="175022"/>
                </a:cubicBezTo>
                <a:cubicBezTo>
                  <a:pt x="139774" y="170160"/>
                  <a:pt x="142813" y="167122"/>
                  <a:pt x="144028" y="165906"/>
                </a:cubicBezTo>
                <a:cubicBezTo>
                  <a:pt x="130659" y="168337"/>
                  <a:pt x="109996" y="176237"/>
                  <a:pt x="82041" y="189607"/>
                </a:cubicBezTo>
                <a:cubicBezTo>
                  <a:pt x="63810" y="199331"/>
                  <a:pt x="51656" y="204800"/>
                  <a:pt x="45579" y="206015"/>
                </a:cubicBezTo>
                <a:cubicBezTo>
                  <a:pt x="27347" y="210877"/>
                  <a:pt x="17624" y="206623"/>
                  <a:pt x="16408" y="193253"/>
                </a:cubicBezTo>
                <a:cubicBezTo>
                  <a:pt x="15193" y="187176"/>
                  <a:pt x="17624" y="184138"/>
                  <a:pt x="23701" y="184138"/>
                </a:cubicBezTo>
                <a:cubicBezTo>
                  <a:pt x="26132" y="184138"/>
                  <a:pt x="28563" y="184745"/>
                  <a:pt x="30993" y="185961"/>
                </a:cubicBezTo>
                <a:cubicBezTo>
                  <a:pt x="33424" y="187176"/>
                  <a:pt x="35247" y="187784"/>
                  <a:pt x="36463" y="187784"/>
                </a:cubicBezTo>
                <a:cubicBezTo>
                  <a:pt x="65633" y="179276"/>
                  <a:pt x="92373" y="168337"/>
                  <a:pt x="116681" y="154967"/>
                </a:cubicBezTo>
                <a:cubicBezTo>
                  <a:pt x="110604" y="153752"/>
                  <a:pt x="109996" y="150106"/>
                  <a:pt x="114858" y="144029"/>
                </a:cubicBezTo>
                <a:cubicBezTo>
                  <a:pt x="140382" y="116074"/>
                  <a:pt x="163475" y="85080"/>
                  <a:pt x="184137" y="51048"/>
                </a:cubicBezTo>
                <a:cubicBezTo>
                  <a:pt x="186568" y="43756"/>
                  <a:pt x="185353" y="38894"/>
                  <a:pt x="180491" y="36463"/>
                </a:cubicBezTo>
                <a:cubicBezTo>
                  <a:pt x="178060" y="35248"/>
                  <a:pt x="173806" y="33424"/>
                  <a:pt x="167729" y="30994"/>
                </a:cubicBezTo>
                <a:cubicBezTo>
                  <a:pt x="158006" y="27347"/>
                  <a:pt x="152536" y="24309"/>
                  <a:pt x="151321" y="21878"/>
                </a:cubicBezTo>
                <a:cubicBezTo>
                  <a:pt x="154967" y="15801"/>
                  <a:pt x="159221" y="12762"/>
                  <a:pt x="164083" y="12762"/>
                </a:cubicBezTo>
                <a:close/>
                <a:moveTo>
                  <a:pt x="4582864" y="10939"/>
                </a:moveTo>
                <a:cubicBezTo>
                  <a:pt x="4599880" y="13370"/>
                  <a:pt x="4609604" y="20662"/>
                  <a:pt x="4612034" y="32817"/>
                </a:cubicBezTo>
                <a:cubicBezTo>
                  <a:pt x="4612034" y="38894"/>
                  <a:pt x="4605350" y="48010"/>
                  <a:pt x="4591980" y="60164"/>
                </a:cubicBezTo>
                <a:cubicBezTo>
                  <a:pt x="4588334" y="63810"/>
                  <a:pt x="4585903" y="66241"/>
                  <a:pt x="4584688" y="67456"/>
                </a:cubicBezTo>
                <a:cubicBezTo>
                  <a:pt x="4570102" y="85688"/>
                  <a:pt x="4559163" y="102096"/>
                  <a:pt x="4551870" y="116681"/>
                </a:cubicBezTo>
                <a:cubicBezTo>
                  <a:pt x="4554302" y="116681"/>
                  <a:pt x="4557948" y="116074"/>
                  <a:pt x="4562810" y="114858"/>
                </a:cubicBezTo>
                <a:cubicBezTo>
                  <a:pt x="4566456" y="113643"/>
                  <a:pt x="4569494" y="113035"/>
                  <a:pt x="4571925" y="113035"/>
                </a:cubicBezTo>
                <a:cubicBezTo>
                  <a:pt x="4579218" y="113035"/>
                  <a:pt x="4582864" y="114858"/>
                  <a:pt x="4582864" y="118505"/>
                </a:cubicBezTo>
                <a:cubicBezTo>
                  <a:pt x="4584080" y="129443"/>
                  <a:pt x="4583472" y="134913"/>
                  <a:pt x="4581041" y="134913"/>
                </a:cubicBezTo>
                <a:cubicBezTo>
                  <a:pt x="4568886" y="137344"/>
                  <a:pt x="4552478" y="144636"/>
                  <a:pt x="4531816" y="156791"/>
                </a:cubicBezTo>
                <a:cubicBezTo>
                  <a:pt x="4523308" y="160437"/>
                  <a:pt x="4517231" y="163475"/>
                  <a:pt x="4513584" y="165906"/>
                </a:cubicBezTo>
                <a:cubicBezTo>
                  <a:pt x="4511154" y="167122"/>
                  <a:pt x="4505684" y="170160"/>
                  <a:pt x="4497176" y="175022"/>
                </a:cubicBezTo>
                <a:cubicBezTo>
                  <a:pt x="4481376" y="185961"/>
                  <a:pt x="4471652" y="191430"/>
                  <a:pt x="4468006" y="191430"/>
                </a:cubicBezTo>
                <a:cubicBezTo>
                  <a:pt x="4466790" y="191430"/>
                  <a:pt x="4466183" y="190215"/>
                  <a:pt x="4466183" y="187784"/>
                </a:cubicBezTo>
                <a:cubicBezTo>
                  <a:pt x="4466183" y="185353"/>
                  <a:pt x="4467398" y="183530"/>
                  <a:pt x="4469829" y="182315"/>
                </a:cubicBezTo>
                <a:cubicBezTo>
                  <a:pt x="4469829" y="183530"/>
                  <a:pt x="4470436" y="183530"/>
                  <a:pt x="4471652" y="182315"/>
                </a:cubicBezTo>
                <a:cubicBezTo>
                  <a:pt x="4472868" y="179884"/>
                  <a:pt x="4475906" y="176845"/>
                  <a:pt x="4480768" y="173199"/>
                </a:cubicBezTo>
                <a:cubicBezTo>
                  <a:pt x="4485630" y="169553"/>
                  <a:pt x="4488668" y="166514"/>
                  <a:pt x="4489884" y="164083"/>
                </a:cubicBezTo>
                <a:cubicBezTo>
                  <a:pt x="4489884" y="162868"/>
                  <a:pt x="4487453" y="160437"/>
                  <a:pt x="4482591" y="156791"/>
                </a:cubicBezTo>
                <a:cubicBezTo>
                  <a:pt x="4476514" y="153144"/>
                  <a:pt x="4472868" y="150713"/>
                  <a:pt x="4471652" y="149498"/>
                </a:cubicBezTo>
                <a:cubicBezTo>
                  <a:pt x="4469222" y="144636"/>
                  <a:pt x="4466790" y="137344"/>
                  <a:pt x="4464360" y="127620"/>
                </a:cubicBezTo>
                <a:cubicBezTo>
                  <a:pt x="4461929" y="121543"/>
                  <a:pt x="4460106" y="116681"/>
                  <a:pt x="4458890" y="113035"/>
                </a:cubicBezTo>
                <a:cubicBezTo>
                  <a:pt x="4457674" y="110604"/>
                  <a:pt x="4455852" y="107566"/>
                  <a:pt x="4453421" y="103919"/>
                </a:cubicBezTo>
                <a:cubicBezTo>
                  <a:pt x="4447344" y="97842"/>
                  <a:pt x="4444305" y="92373"/>
                  <a:pt x="4444305" y="87511"/>
                </a:cubicBezTo>
                <a:cubicBezTo>
                  <a:pt x="4443090" y="83865"/>
                  <a:pt x="4443698" y="81434"/>
                  <a:pt x="4446128" y="80218"/>
                </a:cubicBezTo>
                <a:cubicBezTo>
                  <a:pt x="4448559" y="79003"/>
                  <a:pt x="4451598" y="79611"/>
                  <a:pt x="4455244" y="82042"/>
                </a:cubicBezTo>
                <a:cubicBezTo>
                  <a:pt x="4466183" y="85688"/>
                  <a:pt x="4474691" y="95411"/>
                  <a:pt x="4480768" y="111212"/>
                </a:cubicBezTo>
                <a:cubicBezTo>
                  <a:pt x="4485630" y="130659"/>
                  <a:pt x="4491100" y="140382"/>
                  <a:pt x="4497176" y="140382"/>
                </a:cubicBezTo>
                <a:cubicBezTo>
                  <a:pt x="4506900" y="139167"/>
                  <a:pt x="4515408" y="134913"/>
                  <a:pt x="4522700" y="127620"/>
                </a:cubicBezTo>
                <a:cubicBezTo>
                  <a:pt x="4537286" y="98450"/>
                  <a:pt x="4552478" y="73534"/>
                  <a:pt x="4568279" y="52871"/>
                </a:cubicBezTo>
                <a:cubicBezTo>
                  <a:pt x="4559771" y="52871"/>
                  <a:pt x="4550655" y="55302"/>
                  <a:pt x="4540932" y="60164"/>
                </a:cubicBezTo>
                <a:cubicBezTo>
                  <a:pt x="4520270" y="68672"/>
                  <a:pt x="4508115" y="73534"/>
                  <a:pt x="4504469" y="74749"/>
                </a:cubicBezTo>
                <a:cubicBezTo>
                  <a:pt x="4502038" y="75964"/>
                  <a:pt x="4500215" y="77180"/>
                  <a:pt x="4499000" y="78395"/>
                </a:cubicBezTo>
                <a:cubicBezTo>
                  <a:pt x="4497784" y="79611"/>
                  <a:pt x="4496569" y="80218"/>
                  <a:pt x="4495353" y="80218"/>
                </a:cubicBezTo>
                <a:cubicBezTo>
                  <a:pt x="4490492" y="80218"/>
                  <a:pt x="4488060" y="77180"/>
                  <a:pt x="4488060" y="71103"/>
                </a:cubicBezTo>
                <a:cubicBezTo>
                  <a:pt x="4488060" y="63810"/>
                  <a:pt x="4506900" y="54087"/>
                  <a:pt x="4544578" y="41932"/>
                </a:cubicBezTo>
                <a:cubicBezTo>
                  <a:pt x="4561594" y="37071"/>
                  <a:pt x="4571925" y="33424"/>
                  <a:pt x="4575572" y="30994"/>
                </a:cubicBezTo>
                <a:cubicBezTo>
                  <a:pt x="4574356" y="27347"/>
                  <a:pt x="4573748" y="23093"/>
                  <a:pt x="4573748" y="18232"/>
                </a:cubicBezTo>
                <a:cubicBezTo>
                  <a:pt x="4572533" y="14585"/>
                  <a:pt x="4575572" y="12154"/>
                  <a:pt x="4582864" y="10939"/>
                </a:cubicBezTo>
                <a:close/>
                <a:moveTo>
                  <a:pt x="2978237" y="5470"/>
                </a:moveTo>
                <a:cubicBezTo>
                  <a:pt x="2983099" y="5470"/>
                  <a:pt x="2990391" y="8508"/>
                  <a:pt x="3000114" y="14585"/>
                </a:cubicBezTo>
                <a:cubicBezTo>
                  <a:pt x="3007407" y="20662"/>
                  <a:pt x="3012876" y="24309"/>
                  <a:pt x="3016523" y="25524"/>
                </a:cubicBezTo>
                <a:cubicBezTo>
                  <a:pt x="3025031" y="27955"/>
                  <a:pt x="3037185" y="30994"/>
                  <a:pt x="3052986" y="34640"/>
                </a:cubicBezTo>
                <a:cubicBezTo>
                  <a:pt x="3061494" y="38286"/>
                  <a:pt x="3065748" y="43148"/>
                  <a:pt x="3065748" y="49225"/>
                </a:cubicBezTo>
                <a:cubicBezTo>
                  <a:pt x="3065748" y="51656"/>
                  <a:pt x="3064532" y="54087"/>
                  <a:pt x="3062101" y="56518"/>
                </a:cubicBezTo>
                <a:cubicBezTo>
                  <a:pt x="3060886" y="57733"/>
                  <a:pt x="3060278" y="58341"/>
                  <a:pt x="3060278" y="58341"/>
                </a:cubicBezTo>
                <a:cubicBezTo>
                  <a:pt x="3042047" y="60772"/>
                  <a:pt x="3020776" y="70495"/>
                  <a:pt x="2996468" y="87511"/>
                </a:cubicBezTo>
                <a:cubicBezTo>
                  <a:pt x="2978237" y="102096"/>
                  <a:pt x="2964259" y="121543"/>
                  <a:pt x="2954536" y="145852"/>
                </a:cubicBezTo>
                <a:cubicBezTo>
                  <a:pt x="2969121" y="139775"/>
                  <a:pt x="2989783" y="128228"/>
                  <a:pt x="3016523" y="111212"/>
                </a:cubicBezTo>
                <a:cubicBezTo>
                  <a:pt x="3035970" y="99058"/>
                  <a:pt x="3050555" y="90550"/>
                  <a:pt x="3060278" y="85688"/>
                </a:cubicBezTo>
                <a:cubicBezTo>
                  <a:pt x="3062709" y="84472"/>
                  <a:pt x="3066963" y="82649"/>
                  <a:pt x="3073040" y="80218"/>
                </a:cubicBezTo>
                <a:cubicBezTo>
                  <a:pt x="3085195" y="72926"/>
                  <a:pt x="3096133" y="69280"/>
                  <a:pt x="3105857" y="69280"/>
                </a:cubicBezTo>
                <a:cubicBezTo>
                  <a:pt x="3105857" y="69280"/>
                  <a:pt x="3107072" y="69280"/>
                  <a:pt x="3109503" y="69280"/>
                </a:cubicBezTo>
                <a:cubicBezTo>
                  <a:pt x="3135027" y="68064"/>
                  <a:pt x="3147789" y="72926"/>
                  <a:pt x="3147789" y="83865"/>
                </a:cubicBezTo>
                <a:cubicBezTo>
                  <a:pt x="3147789" y="93588"/>
                  <a:pt x="3138066" y="102704"/>
                  <a:pt x="3118619" y="111212"/>
                </a:cubicBezTo>
                <a:cubicBezTo>
                  <a:pt x="3112542" y="113643"/>
                  <a:pt x="3108287" y="115466"/>
                  <a:pt x="3105857" y="116681"/>
                </a:cubicBezTo>
                <a:cubicBezTo>
                  <a:pt x="3104641" y="116681"/>
                  <a:pt x="3088841" y="124582"/>
                  <a:pt x="3058455" y="140382"/>
                </a:cubicBezTo>
                <a:cubicBezTo>
                  <a:pt x="3045085" y="147675"/>
                  <a:pt x="3037185" y="151929"/>
                  <a:pt x="3034754" y="153144"/>
                </a:cubicBezTo>
                <a:cubicBezTo>
                  <a:pt x="3031108" y="155575"/>
                  <a:pt x="3028677" y="156183"/>
                  <a:pt x="3027462" y="154967"/>
                </a:cubicBezTo>
                <a:cubicBezTo>
                  <a:pt x="3027462" y="152537"/>
                  <a:pt x="3028677" y="150106"/>
                  <a:pt x="3031108" y="147675"/>
                </a:cubicBezTo>
                <a:cubicBezTo>
                  <a:pt x="3049339" y="133090"/>
                  <a:pt x="3067571" y="119720"/>
                  <a:pt x="3085802" y="107566"/>
                </a:cubicBezTo>
                <a:cubicBezTo>
                  <a:pt x="3096741" y="101488"/>
                  <a:pt x="3104641" y="96019"/>
                  <a:pt x="3109503" y="91157"/>
                </a:cubicBezTo>
                <a:cubicBezTo>
                  <a:pt x="3114365" y="87511"/>
                  <a:pt x="3110719" y="85688"/>
                  <a:pt x="3098564" y="85688"/>
                </a:cubicBezTo>
                <a:cubicBezTo>
                  <a:pt x="3081548" y="85688"/>
                  <a:pt x="3046300" y="104527"/>
                  <a:pt x="2992822" y="142205"/>
                </a:cubicBezTo>
                <a:cubicBezTo>
                  <a:pt x="2978237" y="153144"/>
                  <a:pt x="2968513" y="159829"/>
                  <a:pt x="2963651" y="162260"/>
                </a:cubicBezTo>
                <a:cubicBezTo>
                  <a:pt x="2953928" y="169553"/>
                  <a:pt x="2943597" y="176237"/>
                  <a:pt x="2932658" y="182315"/>
                </a:cubicBezTo>
                <a:cubicBezTo>
                  <a:pt x="2925365" y="182315"/>
                  <a:pt x="2921719" y="179276"/>
                  <a:pt x="2921719" y="173199"/>
                </a:cubicBezTo>
                <a:cubicBezTo>
                  <a:pt x="2926581" y="134305"/>
                  <a:pt x="2958790" y="93588"/>
                  <a:pt x="3018346" y="51048"/>
                </a:cubicBezTo>
                <a:cubicBezTo>
                  <a:pt x="2986745" y="35248"/>
                  <a:pt x="2971552" y="22486"/>
                  <a:pt x="2972767" y="12762"/>
                </a:cubicBezTo>
                <a:cubicBezTo>
                  <a:pt x="2972767" y="7900"/>
                  <a:pt x="2974590" y="5470"/>
                  <a:pt x="2978237" y="5470"/>
                </a:cubicBezTo>
                <a:close/>
                <a:moveTo>
                  <a:pt x="2487811" y="0"/>
                </a:moveTo>
                <a:lnTo>
                  <a:pt x="2491457" y="0"/>
                </a:lnTo>
                <a:cubicBezTo>
                  <a:pt x="2491457" y="2431"/>
                  <a:pt x="2492065" y="6077"/>
                  <a:pt x="2493280" y="10939"/>
                </a:cubicBezTo>
                <a:cubicBezTo>
                  <a:pt x="2493280" y="19447"/>
                  <a:pt x="2493888" y="24309"/>
                  <a:pt x="2495103" y="25524"/>
                </a:cubicBezTo>
                <a:cubicBezTo>
                  <a:pt x="2502396" y="31601"/>
                  <a:pt x="2524881" y="43148"/>
                  <a:pt x="2562560" y="60164"/>
                </a:cubicBezTo>
                <a:cubicBezTo>
                  <a:pt x="2601453" y="46794"/>
                  <a:pt x="2637916" y="41325"/>
                  <a:pt x="2671948" y="43756"/>
                </a:cubicBezTo>
                <a:cubicBezTo>
                  <a:pt x="2707196" y="47402"/>
                  <a:pt x="2726643" y="57733"/>
                  <a:pt x="2730289" y="74749"/>
                </a:cubicBezTo>
                <a:cubicBezTo>
                  <a:pt x="2731505" y="85688"/>
                  <a:pt x="2716919" y="94196"/>
                  <a:pt x="2686533" y="100273"/>
                </a:cubicBezTo>
                <a:cubicBezTo>
                  <a:pt x="2675595" y="102704"/>
                  <a:pt x="2665871" y="105742"/>
                  <a:pt x="2657363" y="109389"/>
                </a:cubicBezTo>
                <a:cubicBezTo>
                  <a:pt x="2651286" y="111820"/>
                  <a:pt x="2643386" y="113643"/>
                  <a:pt x="2633662" y="114858"/>
                </a:cubicBezTo>
                <a:cubicBezTo>
                  <a:pt x="2626370" y="116074"/>
                  <a:pt x="2620900" y="117289"/>
                  <a:pt x="2617254" y="118505"/>
                </a:cubicBezTo>
                <a:cubicBezTo>
                  <a:pt x="2614823" y="119720"/>
                  <a:pt x="2613000" y="119112"/>
                  <a:pt x="2611785" y="116681"/>
                </a:cubicBezTo>
                <a:cubicBezTo>
                  <a:pt x="2610569" y="115466"/>
                  <a:pt x="2610569" y="114250"/>
                  <a:pt x="2611785" y="113035"/>
                </a:cubicBezTo>
                <a:cubicBezTo>
                  <a:pt x="2613000" y="111820"/>
                  <a:pt x="2618470" y="109389"/>
                  <a:pt x="2628193" y="105742"/>
                </a:cubicBezTo>
                <a:cubicBezTo>
                  <a:pt x="2664656" y="88726"/>
                  <a:pt x="2685318" y="77788"/>
                  <a:pt x="2690180" y="72926"/>
                </a:cubicBezTo>
                <a:cubicBezTo>
                  <a:pt x="2687749" y="65633"/>
                  <a:pt x="2674379" y="61987"/>
                  <a:pt x="2650071" y="61987"/>
                </a:cubicBezTo>
                <a:cubicBezTo>
                  <a:pt x="2586868" y="59556"/>
                  <a:pt x="2515766" y="87511"/>
                  <a:pt x="2436763" y="145852"/>
                </a:cubicBezTo>
                <a:cubicBezTo>
                  <a:pt x="2422178" y="155575"/>
                  <a:pt x="2408808" y="164691"/>
                  <a:pt x="2396653" y="173199"/>
                </a:cubicBezTo>
                <a:cubicBezTo>
                  <a:pt x="2395438" y="174414"/>
                  <a:pt x="2393007" y="177453"/>
                  <a:pt x="2389361" y="182315"/>
                </a:cubicBezTo>
                <a:cubicBezTo>
                  <a:pt x="2378422" y="196900"/>
                  <a:pt x="2369914" y="204192"/>
                  <a:pt x="2363837" y="204192"/>
                </a:cubicBezTo>
                <a:cubicBezTo>
                  <a:pt x="2357760" y="202977"/>
                  <a:pt x="2354113" y="200546"/>
                  <a:pt x="2352898" y="196900"/>
                </a:cubicBezTo>
                <a:cubicBezTo>
                  <a:pt x="2352898" y="189607"/>
                  <a:pt x="2358367" y="178668"/>
                  <a:pt x="2369306" y="164083"/>
                </a:cubicBezTo>
                <a:cubicBezTo>
                  <a:pt x="2375384" y="158006"/>
                  <a:pt x="2379030" y="153752"/>
                  <a:pt x="2380245" y="151321"/>
                </a:cubicBezTo>
                <a:cubicBezTo>
                  <a:pt x="2381461" y="148890"/>
                  <a:pt x="2383284" y="145244"/>
                  <a:pt x="2385715" y="140382"/>
                </a:cubicBezTo>
                <a:cubicBezTo>
                  <a:pt x="2393007" y="125797"/>
                  <a:pt x="2397261" y="113643"/>
                  <a:pt x="2398477" y="103919"/>
                </a:cubicBezTo>
                <a:cubicBezTo>
                  <a:pt x="2400908" y="102704"/>
                  <a:pt x="2403946" y="102096"/>
                  <a:pt x="2407592" y="102096"/>
                </a:cubicBezTo>
                <a:cubicBezTo>
                  <a:pt x="2411239" y="102096"/>
                  <a:pt x="2413062" y="106350"/>
                  <a:pt x="2413062" y="114858"/>
                </a:cubicBezTo>
                <a:cubicBezTo>
                  <a:pt x="2413062" y="117289"/>
                  <a:pt x="2412454" y="122151"/>
                  <a:pt x="2411239" y="129443"/>
                </a:cubicBezTo>
                <a:cubicBezTo>
                  <a:pt x="2410023" y="135520"/>
                  <a:pt x="2409416" y="140382"/>
                  <a:pt x="2409416" y="144029"/>
                </a:cubicBezTo>
                <a:cubicBezTo>
                  <a:pt x="2410631" y="142813"/>
                  <a:pt x="2412454" y="141598"/>
                  <a:pt x="2414885" y="140382"/>
                </a:cubicBezTo>
                <a:cubicBezTo>
                  <a:pt x="2445271" y="123366"/>
                  <a:pt x="2468364" y="108781"/>
                  <a:pt x="2484164" y="96627"/>
                </a:cubicBezTo>
                <a:cubicBezTo>
                  <a:pt x="2481733" y="95411"/>
                  <a:pt x="2480518" y="92980"/>
                  <a:pt x="2480518" y="89334"/>
                </a:cubicBezTo>
                <a:cubicBezTo>
                  <a:pt x="2480518" y="88119"/>
                  <a:pt x="2485380" y="85080"/>
                  <a:pt x="2495103" y="80218"/>
                </a:cubicBezTo>
                <a:cubicBezTo>
                  <a:pt x="2508473" y="72926"/>
                  <a:pt x="2516373" y="67456"/>
                  <a:pt x="2518804" y="63810"/>
                </a:cubicBezTo>
                <a:cubicBezTo>
                  <a:pt x="2518804" y="62595"/>
                  <a:pt x="2517589" y="61987"/>
                  <a:pt x="2515158" y="61987"/>
                </a:cubicBezTo>
                <a:cubicBezTo>
                  <a:pt x="2512727" y="60772"/>
                  <a:pt x="2509688" y="58948"/>
                  <a:pt x="2506042" y="56518"/>
                </a:cubicBezTo>
                <a:cubicBezTo>
                  <a:pt x="2485380" y="49225"/>
                  <a:pt x="2475657" y="38894"/>
                  <a:pt x="2476872" y="25524"/>
                </a:cubicBezTo>
                <a:cubicBezTo>
                  <a:pt x="2476872" y="8508"/>
                  <a:pt x="2480518" y="0"/>
                  <a:pt x="24878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15" name="直接连接符 1214"/>
          <p:cNvCxnSpPr/>
          <p:nvPr/>
        </p:nvCxnSpPr>
        <p:spPr>
          <a:xfrm>
            <a:off x="4235450" y="365045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 Box 3"/>
          <p:cNvSpPr txBox="1">
            <a:spLocks noChangeArrowheads="1"/>
          </p:cNvSpPr>
          <p:nvPr/>
        </p:nvSpPr>
        <p:spPr bwMode="blackWhite">
          <a:xfrm>
            <a:off x="4271884" y="3875117"/>
            <a:ext cx="7296726" cy="1066786"/>
          </a:xfrm>
          <a:prstGeom prst="rect">
            <a:avLst/>
          </a:prstGeom>
          <a:noFill/>
          <a:ln w="12700">
            <a:noFill/>
            <a:miter lim="800000"/>
            <a:headEnd len="sm" type="none" w="sm"/>
            <a:tailEnd len="sm" type="none" w="sm"/>
          </a:ln>
          <a:effectLst/>
        </p:spPr>
        <p:txBody>
          <a:bodyPr anchor="t" anchorCtr="0" bIns="45713" compatLnSpc="1" lIns="91425" numCol="1" rIns="91425" tIns="45713" vert="horz" wrap="square">
            <a:prstTxWarp prst="textNoShape">
              <a:avLst/>
            </a:prstTxWarp>
            <a:spAutoFit/>
          </a:bodyPr>
          <a:lstStyle/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本作品版权归上海锐普广告有限公司PPT研究院作者所有</a:t>
            </a:r>
          </a:p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购买和下载者只是获得了使用授权，并不能获得著作权</a:t>
            </a:r>
          </a:p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任单位和个人不得以任何形式销售、传播本作品</a:t>
            </a:r>
          </a:p>
          <a:p>
            <a:pPr algn="ctr" defTabSz="914099" eaLnBrk="0" hangingPunct="0"/>
            <a:r>
              <a:rPr altLang="en-US" lang="zh-CN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转载请注明出处，保留本版权页，请勿以身试法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50925" y="604838"/>
            <a:ext cx="3621088" cy="6330950"/>
            <a:chOff x="1050925" y="604838"/>
            <a:chExt cx="3621088" cy="6330950"/>
          </a:xfrm>
        </p:grpSpPr>
        <p:sp>
          <p:nvSpPr>
            <p:cNvPr id="1208" name="Freeform 1058"/>
            <p:cNvSpPr/>
            <p:nvPr/>
          </p:nvSpPr>
          <p:spPr bwMode="auto">
            <a:xfrm>
              <a:off x="1270751" y="604838"/>
              <a:ext cx="3182938" cy="4913313"/>
            </a:xfrm>
            <a:custGeom>
              <a:gdLst>
                <a:gd fmla="*/ 500 w 999" name="T0"/>
                <a:gd fmla="*/ 0 h 1542" name="T1"/>
                <a:gd fmla="*/ 237 w 999" name="T2"/>
                <a:gd fmla="*/ 1542 h 1542" name="T3"/>
                <a:gd fmla="*/ 500 w 999" name="T4"/>
                <a:gd fmla="*/ 1542 h 1542" name="T5"/>
                <a:gd fmla="*/ 762 w 999" name="T6"/>
                <a:gd fmla="*/ 1542 h 1542" name="T7"/>
                <a:gd fmla="*/ 500 w 999" name="T8"/>
                <a:gd fmla="*/ 0 h 15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42" w="999">
                  <a:moveTo>
                    <a:pt x="500" y="0"/>
                  </a:moveTo>
                  <a:cubicBezTo>
                    <a:pt x="500" y="0"/>
                    <a:pt x="0" y="584"/>
                    <a:pt x="237" y="1542"/>
                  </a:cubicBezTo>
                  <a:cubicBezTo>
                    <a:pt x="500" y="1542"/>
                    <a:pt x="500" y="1542"/>
                    <a:pt x="500" y="1542"/>
                  </a:cubicBezTo>
                  <a:cubicBezTo>
                    <a:pt x="762" y="1542"/>
                    <a:pt x="762" y="1542"/>
                    <a:pt x="762" y="1542"/>
                  </a:cubicBezTo>
                  <a:cubicBezTo>
                    <a:pt x="999" y="584"/>
                    <a:pt x="500" y="0"/>
                    <a:pt x="500" y="0"/>
                  </a:cubicBezTo>
                </a:path>
              </a:pathLst>
            </a:custGeom>
            <a:solidFill>
              <a:srgbClr val="FDD4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3" name="Oval 604"/>
            <p:cNvSpPr>
              <a:spLocks noChangeArrowheads="1"/>
            </p:cNvSpPr>
            <p:nvPr/>
          </p:nvSpPr>
          <p:spPr bwMode="auto">
            <a:xfrm>
              <a:off x="2338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4" name="Oval 605"/>
            <p:cNvSpPr>
              <a:spLocks noChangeArrowheads="1"/>
            </p:cNvSpPr>
            <p:nvPr/>
          </p:nvSpPr>
          <p:spPr bwMode="auto">
            <a:xfrm>
              <a:off x="2338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5" name="Oval 606"/>
            <p:cNvSpPr>
              <a:spLocks noChangeArrowheads="1"/>
            </p:cNvSpPr>
            <p:nvPr/>
          </p:nvSpPr>
          <p:spPr bwMode="auto">
            <a:xfrm>
              <a:off x="2338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6" name="Oval 607"/>
            <p:cNvSpPr>
              <a:spLocks noChangeArrowheads="1"/>
            </p:cNvSpPr>
            <p:nvPr/>
          </p:nvSpPr>
          <p:spPr bwMode="auto">
            <a:xfrm>
              <a:off x="2338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7" name="Oval 608"/>
            <p:cNvSpPr>
              <a:spLocks noChangeArrowheads="1"/>
            </p:cNvSpPr>
            <p:nvPr/>
          </p:nvSpPr>
          <p:spPr bwMode="auto">
            <a:xfrm>
              <a:off x="2338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8" name="Oval 609"/>
            <p:cNvSpPr>
              <a:spLocks noChangeArrowheads="1"/>
            </p:cNvSpPr>
            <p:nvPr/>
          </p:nvSpPr>
          <p:spPr bwMode="auto">
            <a:xfrm>
              <a:off x="2338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9" name="Oval 610"/>
            <p:cNvSpPr>
              <a:spLocks noChangeArrowheads="1"/>
            </p:cNvSpPr>
            <p:nvPr/>
          </p:nvSpPr>
          <p:spPr bwMode="auto">
            <a:xfrm>
              <a:off x="2338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70" name="Oval 611"/>
            <p:cNvSpPr>
              <a:spLocks noChangeArrowheads="1"/>
            </p:cNvSpPr>
            <p:nvPr/>
          </p:nvSpPr>
          <p:spPr bwMode="auto">
            <a:xfrm>
              <a:off x="2338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71" name="Oval 612"/>
            <p:cNvSpPr>
              <a:spLocks noChangeArrowheads="1"/>
            </p:cNvSpPr>
            <p:nvPr/>
          </p:nvSpPr>
          <p:spPr bwMode="auto">
            <a:xfrm>
              <a:off x="2338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0" name="Oval 631"/>
            <p:cNvSpPr>
              <a:spLocks noChangeArrowheads="1"/>
            </p:cNvSpPr>
            <p:nvPr/>
          </p:nvSpPr>
          <p:spPr bwMode="auto">
            <a:xfrm>
              <a:off x="2401888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1" name="Oval 632"/>
            <p:cNvSpPr>
              <a:spLocks noChangeArrowheads="1"/>
            </p:cNvSpPr>
            <p:nvPr/>
          </p:nvSpPr>
          <p:spPr bwMode="auto">
            <a:xfrm>
              <a:off x="2401888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2" name="Oval 633"/>
            <p:cNvSpPr>
              <a:spLocks noChangeArrowheads="1"/>
            </p:cNvSpPr>
            <p:nvPr/>
          </p:nvSpPr>
          <p:spPr bwMode="auto">
            <a:xfrm>
              <a:off x="2401888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3" name="Oval 634"/>
            <p:cNvSpPr>
              <a:spLocks noChangeArrowheads="1"/>
            </p:cNvSpPr>
            <p:nvPr/>
          </p:nvSpPr>
          <p:spPr bwMode="auto">
            <a:xfrm>
              <a:off x="2401888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4" name="Oval 635"/>
            <p:cNvSpPr>
              <a:spLocks noChangeArrowheads="1"/>
            </p:cNvSpPr>
            <p:nvPr/>
          </p:nvSpPr>
          <p:spPr bwMode="auto">
            <a:xfrm>
              <a:off x="2401888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5" name="Oval 636"/>
            <p:cNvSpPr>
              <a:spLocks noChangeArrowheads="1"/>
            </p:cNvSpPr>
            <p:nvPr/>
          </p:nvSpPr>
          <p:spPr bwMode="auto">
            <a:xfrm>
              <a:off x="2401888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6" name="Oval 637"/>
            <p:cNvSpPr>
              <a:spLocks noChangeArrowheads="1"/>
            </p:cNvSpPr>
            <p:nvPr/>
          </p:nvSpPr>
          <p:spPr bwMode="auto">
            <a:xfrm>
              <a:off x="2401888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7" name="Oval 638"/>
            <p:cNvSpPr>
              <a:spLocks noChangeArrowheads="1"/>
            </p:cNvSpPr>
            <p:nvPr/>
          </p:nvSpPr>
          <p:spPr bwMode="auto">
            <a:xfrm>
              <a:off x="2401888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8" name="Oval 639"/>
            <p:cNvSpPr>
              <a:spLocks noChangeArrowheads="1"/>
            </p:cNvSpPr>
            <p:nvPr/>
          </p:nvSpPr>
          <p:spPr bwMode="auto">
            <a:xfrm>
              <a:off x="2401888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6" name="Oval 657"/>
            <p:cNvSpPr>
              <a:spLocks noChangeArrowheads="1"/>
            </p:cNvSpPr>
            <p:nvPr/>
          </p:nvSpPr>
          <p:spPr bwMode="auto">
            <a:xfrm>
              <a:off x="2465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7" name="Oval 658"/>
            <p:cNvSpPr>
              <a:spLocks noChangeArrowheads="1"/>
            </p:cNvSpPr>
            <p:nvPr/>
          </p:nvSpPr>
          <p:spPr bwMode="auto">
            <a:xfrm>
              <a:off x="2465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8" name="Oval 659"/>
            <p:cNvSpPr>
              <a:spLocks noChangeArrowheads="1"/>
            </p:cNvSpPr>
            <p:nvPr/>
          </p:nvSpPr>
          <p:spPr bwMode="auto">
            <a:xfrm>
              <a:off x="2465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9" name="Oval 660"/>
            <p:cNvSpPr>
              <a:spLocks noChangeArrowheads="1"/>
            </p:cNvSpPr>
            <p:nvPr/>
          </p:nvSpPr>
          <p:spPr bwMode="auto">
            <a:xfrm>
              <a:off x="2465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0" name="Oval 661"/>
            <p:cNvSpPr>
              <a:spLocks noChangeArrowheads="1"/>
            </p:cNvSpPr>
            <p:nvPr/>
          </p:nvSpPr>
          <p:spPr bwMode="auto">
            <a:xfrm>
              <a:off x="2465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1" name="Oval 662"/>
            <p:cNvSpPr>
              <a:spLocks noChangeArrowheads="1"/>
            </p:cNvSpPr>
            <p:nvPr/>
          </p:nvSpPr>
          <p:spPr bwMode="auto">
            <a:xfrm>
              <a:off x="2465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2" name="Oval 663"/>
            <p:cNvSpPr>
              <a:spLocks noChangeArrowheads="1"/>
            </p:cNvSpPr>
            <p:nvPr/>
          </p:nvSpPr>
          <p:spPr bwMode="auto">
            <a:xfrm>
              <a:off x="2465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3" name="Oval 664"/>
            <p:cNvSpPr>
              <a:spLocks noChangeArrowheads="1"/>
            </p:cNvSpPr>
            <p:nvPr/>
          </p:nvSpPr>
          <p:spPr bwMode="auto">
            <a:xfrm>
              <a:off x="2465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4" name="Oval 665"/>
            <p:cNvSpPr>
              <a:spLocks noChangeArrowheads="1"/>
            </p:cNvSpPr>
            <p:nvPr/>
          </p:nvSpPr>
          <p:spPr bwMode="auto">
            <a:xfrm>
              <a:off x="2465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3" name="Oval 684"/>
            <p:cNvSpPr>
              <a:spLocks noChangeArrowheads="1"/>
            </p:cNvSpPr>
            <p:nvPr/>
          </p:nvSpPr>
          <p:spPr bwMode="auto">
            <a:xfrm>
              <a:off x="2525713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4" name="Oval 685"/>
            <p:cNvSpPr>
              <a:spLocks noChangeArrowheads="1"/>
            </p:cNvSpPr>
            <p:nvPr/>
          </p:nvSpPr>
          <p:spPr bwMode="auto">
            <a:xfrm>
              <a:off x="2525713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5" name="Oval 686"/>
            <p:cNvSpPr>
              <a:spLocks noChangeArrowheads="1"/>
            </p:cNvSpPr>
            <p:nvPr/>
          </p:nvSpPr>
          <p:spPr bwMode="auto">
            <a:xfrm>
              <a:off x="2525713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6" name="Oval 687"/>
            <p:cNvSpPr>
              <a:spLocks noChangeArrowheads="1"/>
            </p:cNvSpPr>
            <p:nvPr/>
          </p:nvSpPr>
          <p:spPr bwMode="auto">
            <a:xfrm>
              <a:off x="2525713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7" name="Oval 688"/>
            <p:cNvSpPr>
              <a:spLocks noChangeArrowheads="1"/>
            </p:cNvSpPr>
            <p:nvPr/>
          </p:nvSpPr>
          <p:spPr bwMode="auto">
            <a:xfrm>
              <a:off x="2525713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8" name="Oval 689"/>
            <p:cNvSpPr>
              <a:spLocks noChangeArrowheads="1"/>
            </p:cNvSpPr>
            <p:nvPr/>
          </p:nvSpPr>
          <p:spPr bwMode="auto">
            <a:xfrm>
              <a:off x="2525713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9" name="Oval 690"/>
            <p:cNvSpPr>
              <a:spLocks noChangeArrowheads="1"/>
            </p:cNvSpPr>
            <p:nvPr/>
          </p:nvSpPr>
          <p:spPr bwMode="auto">
            <a:xfrm>
              <a:off x="2525713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50" name="Oval 691"/>
            <p:cNvSpPr>
              <a:spLocks noChangeArrowheads="1"/>
            </p:cNvSpPr>
            <p:nvPr/>
          </p:nvSpPr>
          <p:spPr bwMode="auto">
            <a:xfrm>
              <a:off x="2525713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51" name="Oval 692"/>
            <p:cNvSpPr>
              <a:spLocks noChangeArrowheads="1"/>
            </p:cNvSpPr>
            <p:nvPr/>
          </p:nvSpPr>
          <p:spPr bwMode="auto">
            <a:xfrm>
              <a:off x="2525713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69" name="Oval 710"/>
            <p:cNvSpPr>
              <a:spLocks noChangeArrowheads="1"/>
            </p:cNvSpPr>
            <p:nvPr/>
          </p:nvSpPr>
          <p:spPr bwMode="auto">
            <a:xfrm>
              <a:off x="2589213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0" name="Oval 711"/>
            <p:cNvSpPr>
              <a:spLocks noChangeArrowheads="1"/>
            </p:cNvSpPr>
            <p:nvPr/>
          </p:nvSpPr>
          <p:spPr bwMode="auto">
            <a:xfrm>
              <a:off x="2589213" y="61849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1" name="Oval 712"/>
            <p:cNvSpPr>
              <a:spLocks noChangeArrowheads="1"/>
            </p:cNvSpPr>
            <p:nvPr/>
          </p:nvSpPr>
          <p:spPr bwMode="auto">
            <a:xfrm>
              <a:off x="2589213" y="62801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2" name="Oval 713"/>
            <p:cNvSpPr>
              <a:spLocks noChangeArrowheads="1"/>
            </p:cNvSpPr>
            <p:nvPr/>
          </p:nvSpPr>
          <p:spPr bwMode="auto">
            <a:xfrm>
              <a:off x="2589213" y="63754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3" name="Oval 714"/>
            <p:cNvSpPr>
              <a:spLocks noChangeArrowheads="1"/>
            </p:cNvSpPr>
            <p:nvPr/>
          </p:nvSpPr>
          <p:spPr bwMode="auto">
            <a:xfrm>
              <a:off x="2589213" y="64706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4" name="Oval 715"/>
            <p:cNvSpPr>
              <a:spLocks noChangeArrowheads="1"/>
            </p:cNvSpPr>
            <p:nvPr/>
          </p:nvSpPr>
          <p:spPr bwMode="auto">
            <a:xfrm>
              <a:off x="2589213" y="6562725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5" name="Oval 716"/>
            <p:cNvSpPr>
              <a:spLocks noChangeArrowheads="1"/>
            </p:cNvSpPr>
            <p:nvPr/>
          </p:nvSpPr>
          <p:spPr bwMode="auto">
            <a:xfrm>
              <a:off x="2589213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6" name="Oval 717"/>
            <p:cNvSpPr>
              <a:spLocks noChangeArrowheads="1"/>
            </p:cNvSpPr>
            <p:nvPr/>
          </p:nvSpPr>
          <p:spPr bwMode="auto">
            <a:xfrm>
              <a:off x="2589213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7" name="Oval 718"/>
            <p:cNvSpPr>
              <a:spLocks noChangeArrowheads="1"/>
            </p:cNvSpPr>
            <p:nvPr/>
          </p:nvSpPr>
          <p:spPr bwMode="auto">
            <a:xfrm>
              <a:off x="2589213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6" name="Oval 737"/>
            <p:cNvSpPr>
              <a:spLocks noChangeArrowheads="1"/>
            </p:cNvSpPr>
            <p:nvPr/>
          </p:nvSpPr>
          <p:spPr bwMode="auto">
            <a:xfrm>
              <a:off x="2652713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7" name="Oval 738"/>
            <p:cNvSpPr>
              <a:spLocks noChangeArrowheads="1"/>
            </p:cNvSpPr>
            <p:nvPr/>
          </p:nvSpPr>
          <p:spPr bwMode="auto">
            <a:xfrm>
              <a:off x="2652713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8" name="Oval 739"/>
            <p:cNvSpPr>
              <a:spLocks noChangeArrowheads="1"/>
            </p:cNvSpPr>
            <p:nvPr/>
          </p:nvSpPr>
          <p:spPr bwMode="auto">
            <a:xfrm>
              <a:off x="2652713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9" name="Oval 740"/>
            <p:cNvSpPr>
              <a:spLocks noChangeArrowheads="1"/>
            </p:cNvSpPr>
            <p:nvPr/>
          </p:nvSpPr>
          <p:spPr bwMode="auto">
            <a:xfrm>
              <a:off x="2652713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0" name="Oval 741"/>
            <p:cNvSpPr>
              <a:spLocks noChangeArrowheads="1"/>
            </p:cNvSpPr>
            <p:nvPr/>
          </p:nvSpPr>
          <p:spPr bwMode="auto">
            <a:xfrm>
              <a:off x="2652713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1" name="Oval 742"/>
            <p:cNvSpPr>
              <a:spLocks noChangeArrowheads="1"/>
            </p:cNvSpPr>
            <p:nvPr/>
          </p:nvSpPr>
          <p:spPr bwMode="auto">
            <a:xfrm>
              <a:off x="2652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2" name="Oval 743"/>
            <p:cNvSpPr>
              <a:spLocks noChangeArrowheads="1"/>
            </p:cNvSpPr>
            <p:nvPr/>
          </p:nvSpPr>
          <p:spPr bwMode="auto">
            <a:xfrm>
              <a:off x="2652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3" name="Oval 744"/>
            <p:cNvSpPr>
              <a:spLocks noChangeArrowheads="1"/>
            </p:cNvSpPr>
            <p:nvPr/>
          </p:nvSpPr>
          <p:spPr bwMode="auto">
            <a:xfrm>
              <a:off x="2652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4" name="Oval 745"/>
            <p:cNvSpPr>
              <a:spLocks noChangeArrowheads="1"/>
            </p:cNvSpPr>
            <p:nvPr/>
          </p:nvSpPr>
          <p:spPr bwMode="auto">
            <a:xfrm>
              <a:off x="2652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2" name="Oval 763"/>
            <p:cNvSpPr>
              <a:spLocks noChangeArrowheads="1"/>
            </p:cNvSpPr>
            <p:nvPr/>
          </p:nvSpPr>
          <p:spPr bwMode="auto">
            <a:xfrm>
              <a:off x="2716213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3" name="Oval 764"/>
            <p:cNvSpPr>
              <a:spLocks noChangeArrowheads="1"/>
            </p:cNvSpPr>
            <p:nvPr/>
          </p:nvSpPr>
          <p:spPr bwMode="auto">
            <a:xfrm>
              <a:off x="2716213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4" name="Oval 765"/>
            <p:cNvSpPr>
              <a:spLocks noChangeArrowheads="1"/>
            </p:cNvSpPr>
            <p:nvPr/>
          </p:nvSpPr>
          <p:spPr bwMode="auto">
            <a:xfrm>
              <a:off x="2716213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5" name="Oval 766"/>
            <p:cNvSpPr>
              <a:spLocks noChangeArrowheads="1"/>
            </p:cNvSpPr>
            <p:nvPr/>
          </p:nvSpPr>
          <p:spPr bwMode="auto">
            <a:xfrm>
              <a:off x="2716213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6" name="Oval 767"/>
            <p:cNvSpPr>
              <a:spLocks noChangeArrowheads="1"/>
            </p:cNvSpPr>
            <p:nvPr/>
          </p:nvSpPr>
          <p:spPr bwMode="auto">
            <a:xfrm>
              <a:off x="2716213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7" name="Oval 768"/>
            <p:cNvSpPr>
              <a:spLocks noChangeArrowheads="1"/>
            </p:cNvSpPr>
            <p:nvPr/>
          </p:nvSpPr>
          <p:spPr bwMode="auto">
            <a:xfrm>
              <a:off x="2716213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8" name="Oval 769"/>
            <p:cNvSpPr>
              <a:spLocks noChangeArrowheads="1"/>
            </p:cNvSpPr>
            <p:nvPr/>
          </p:nvSpPr>
          <p:spPr bwMode="auto">
            <a:xfrm>
              <a:off x="2716213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9" name="Oval 770"/>
            <p:cNvSpPr>
              <a:spLocks noChangeArrowheads="1"/>
            </p:cNvSpPr>
            <p:nvPr/>
          </p:nvSpPr>
          <p:spPr bwMode="auto">
            <a:xfrm>
              <a:off x="2716213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30" name="Oval 771"/>
            <p:cNvSpPr>
              <a:spLocks noChangeArrowheads="1"/>
            </p:cNvSpPr>
            <p:nvPr/>
          </p:nvSpPr>
          <p:spPr bwMode="auto">
            <a:xfrm>
              <a:off x="2716213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49" name="Oval 791"/>
            <p:cNvSpPr>
              <a:spLocks noChangeArrowheads="1"/>
            </p:cNvSpPr>
            <p:nvPr/>
          </p:nvSpPr>
          <p:spPr bwMode="auto">
            <a:xfrm>
              <a:off x="2779713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0" name="Oval 792"/>
            <p:cNvSpPr>
              <a:spLocks noChangeArrowheads="1"/>
            </p:cNvSpPr>
            <p:nvPr/>
          </p:nvSpPr>
          <p:spPr bwMode="auto">
            <a:xfrm>
              <a:off x="2779713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1" name="Oval 793"/>
            <p:cNvSpPr>
              <a:spLocks noChangeArrowheads="1"/>
            </p:cNvSpPr>
            <p:nvPr/>
          </p:nvSpPr>
          <p:spPr bwMode="auto">
            <a:xfrm>
              <a:off x="2779713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2" name="Oval 794"/>
            <p:cNvSpPr>
              <a:spLocks noChangeArrowheads="1"/>
            </p:cNvSpPr>
            <p:nvPr/>
          </p:nvSpPr>
          <p:spPr bwMode="auto">
            <a:xfrm>
              <a:off x="2779713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3" name="Oval 795"/>
            <p:cNvSpPr>
              <a:spLocks noChangeArrowheads="1"/>
            </p:cNvSpPr>
            <p:nvPr/>
          </p:nvSpPr>
          <p:spPr bwMode="auto">
            <a:xfrm>
              <a:off x="2779713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4" name="Oval 796"/>
            <p:cNvSpPr>
              <a:spLocks noChangeArrowheads="1"/>
            </p:cNvSpPr>
            <p:nvPr/>
          </p:nvSpPr>
          <p:spPr bwMode="auto">
            <a:xfrm>
              <a:off x="2779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5" name="Oval 797"/>
            <p:cNvSpPr>
              <a:spLocks noChangeArrowheads="1"/>
            </p:cNvSpPr>
            <p:nvPr/>
          </p:nvSpPr>
          <p:spPr bwMode="auto">
            <a:xfrm>
              <a:off x="2779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6" name="Oval 798"/>
            <p:cNvSpPr>
              <a:spLocks noChangeArrowheads="1"/>
            </p:cNvSpPr>
            <p:nvPr/>
          </p:nvSpPr>
          <p:spPr bwMode="auto">
            <a:xfrm>
              <a:off x="2779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7" name="Oval 799"/>
            <p:cNvSpPr>
              <a:spLocks noChangeArrowheads="1"/>
            </p:cNvSpPr>
            <p:nvPr/>
          </p:nvSpPr>
          <p:spPr bwMode="auto">
            <a:xfrm>
              <a:off x="2779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5" name="Oval 817"/>
            <p:cNvSpPr>
              <a:spLocks noChangeArrowheads="1"/>
            </p:cNvSpPr>
            <p:nvPr/>
          </p:nvSpPr>
          <p:spPr bwMode="auto">
            <a:xfrm>
              <a:off x="2841626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6" name="Oval 818"/>
            <p:cNvSpPr>
              <a:spLocks noChangeArrowheads="1"/>
            </p:cNvSpPr>
            <p:nvPr/>
          </p:nvSpPr>
          <p:spPr bwMode="auto">
            <a:xfrm>
              <a:off x="2841626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7" name="Oval 819"/>
            <p:cNvSpPr>
              <a:spLocks noChangeArrowheads="1"/>
            </p:cNvSpPr>
            <p:nvPr/>
          </p:nvSpPr>
          <p:spPr bwMode="auto">
            <a:xfrm>
              <a:off x="2841626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8" name="Oval 820"/>
            <p:cNvSpPr>
              <a:spLocks noChangeArrowheads="1"/>
            </p:cNvSpPr>
            <p:nvPr/>
          </p:nvSpPr>
          <p:spPr bwMode="auto">
            <a:xfrm>
              <a:off x="2841626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9" name="Oval 821"/>
            <p:cNvSpPr>
              <a:spLocks noChangeArrowheads="1"/>
            </p:cNvSpPr>
            <p:nvPr/>
          </p:nvSpPr>
          <p:spPr bwMode="auto">
            <a:xfrm>
              <a:off x="2841626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0" name="Oval 822"/>
            <p:cNvSpPr>
              <a:spLocks noChangeArrowheads="1"/>
            </p:cNvSpPr>
            <p:nvPr/>
          </p:nvSpPr>
          <p:spPr bwMode="auto">
            <a:xfrm>
              <a:off x="2841626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1" name="Oval 823"/>
            <p:cNvSpPr>
              <a:spLocks noChangeArrowheads="1"/>
            </p:cNvSpPr>
            <p:nvPr/>
          </p:nvSpPr>
          <p:spPr bwMode="auto">
            <a:xfrm>
              <a:off x="2841626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2" name="Oval 824"/>
            <p:cNvSpPr>
              <a:spLocks noChangeArrowheads="1"/>
            </p:cNvSpPr>
            <p:nvPr/>
          </p:nvSpPr>
          <p:spPr bwMode="auto">
            <a:xfrm>
              <a:off x="2841626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3" name="Oval 825"/>
            <p:cNvSpPr>
              <a:spLocks noChangeArrowheads="1"/>
            </p:cNvSpPr>
            <p:nvPr/>
          </p:nvSpPr>
          <p:spPr bwMode="auto">
            <a:xfrm>
              <a:off x="2841626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2" name="Oval 844"/>
            <p:cNvSpPr>
              <a:spLocks noChangeArrowheads="1"/>
            </p:cNvSpPr>
            <p:nvPr/>
          </p:nvSpPr>
          <p:spPr bwMode="auto">
            <a:xfrm>
              <a:off x="2905126" y="61372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3" name="Oval 845"/>
            <p:cNvSpPr>
              <a:spLocks noChangeArrowheads="1"/>
            </p:cNvSpPr>
            <p:nvPr/>
          </p:nvSpPr>
          <p:spPr bwMode="auto">
            <a:xfrm>
              <a:off x="2905126" y="62325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4" name="Oval 846"/>
            <p:cNvSpPr>
              <a:spLocks noChangeArrowheads="1"/>
            </p:cNvSpPr>
            <p:nvPr/>
          </p:nvSpPr>
          <p:spPr bwMode="auto">
            <a:xfrm>
              <a:off x="2905126" y="63277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5" name="Oval 847"/>
            <p:cNvSpPr>
              <a:spLocks noChangeArrowheads="1"/>
            </p:cNvSpPr>
            <p:nvPr/>
          </p:nvSpPr>
          <p:spPr bwMode="auto">
            <a:xfrm>
              <a:off x="2905126" y="64230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6" name="Oval 848"/>
            <p:cNvSpPr>
              <a:spLocks noChangeArrowheads="1"/>
            </p:cNvSpPr>
            <p:nvPr/>
          </p:nvSpPr>
          <p:spPr bwMode="auto">
            <a:xfrm>
              <a:off x="2905126" y="6515101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7" name="Oval 849"/>
            <p:cNvSpPr>
              <a:spLocks noChangeArrowheads="1"/>
            </p:cNvSpPr>
            <p:nvPr/>
          </p:nvSpPr>
          <p:spPr bwMode="auto">
            <a:xfrm>
              <a:off x="2905126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8" name="Oval 850"/>
            <p:cNvSpPr>
              <a:spLocks noChangeArrowheads="1"/>
            </p:cNvSpPr>
            <p:nvPr/>
          </p:nvSpPr>
          <p:spPr bwMode="auto">
            <a:xfrm>
              <a:off x="2905126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9" name="Oval 851"/>
            <p:cNvSpPr>
              <a:spLocks noChangeArrowheads="1"/>
            </p:cNvSpPr>
            <p:nvPr/>
          </p:nvSpPr>
          <p:spPr bwMode="auto">
            <a:xfrm>
              <a:off x="2905126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10" name="Oval 852"/>
            <p:cNvSpPr>
              <a:spLocks noChangeArrowheads="1"/>
            </p:cNvSpPr>
            <p:nvPr/>
          </p:nvSpPr>
          <p:spPr bwMode="auto">
            <a:xfrm>
              <a:off x="2905126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28" name="Oval 870"/>
            <p:cNvSpPr>
              <a:spLocks noChangeArrowheads="1"/>
            </p:cNvSpPr>
            <p:nvPr/>
          </p:nvSpPr>
          <p:spPr bwMode="auto">
            <a:xfrm>
              <a:off x="2968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29" name="Oval 871"/>
            <p:cNvSpPr>
              <a:spLocks noChangeArrowheads="1"/>
            </p:cNvSpPr>
            <p:nvPr/>
          </p:nvSpPr>
          <p:spPr bwMode="auto">
            <a:xfrm>
              <a:off x="2968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0" name="Oval 872"/>
            <p:cNvSpPr>
              <a:spLocks noChangeArrowheads="1"/>
            </p:cNvSpPr>
            <p:nvPr/>
          </p:nvSpPr>
          <p:spPr bwMode="auto">
            <a:xfrm>
              <a:off x="2968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1" name="Oval 873"/>
            <p:cNvSpPr>
              <a:spLocks noChangeArrowheads="1"/>
            </p:cNvSpPr>
            <p:nvPr/>
          </p:nvSpPr>
          <p:spPr bwMode="auto">
            <a:xfrm>
              <a:off x="2968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2" name="Oval 874"/>
            <p:cNvSpPr>
              <a:spLocks noChangeArrowheads="1"/>
            </p:cNvSpPr>
            <p:nvPr/>
          </p:nvSpPr>
          <p:spPr bwMode="auto">
            <a:xfrm>
              <a:off x="2968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3" name="Oval 875"/>
            <p:cNvSpPr>
              <a:spLocks noChangeArrowheads="1"/>
            </p:cNvSpPr>
            <p:nvPr/>
          </p:nvSpPr>
          <p:spPr bwMode="auto">
            <a:xfrm>
              <a:off x="2968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4" name="Oval 876"/>
            <p:cNvSpPr>
              <a:spLocks noChangeArrowheads="1"/>
            </p:cNvSpPr>
            <p:nvPr/>
          </p:nvSpPr>
          <p:spPr bwMode="auto">
            <a:xfrm>
              <a:off x="2968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5" name="Oval 877"/>
            <p:cNvSpPr>
              <a:spLocks noChangeArrowheads="1"/>
            </p:cNvSpPr>
            <p:nvPr/>
          </p:nvSpPr>
          <p:spPr bwMode="auto">
            <a:xfrm>
              <a:off x="2968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6" name="Oval 878"/>
            <p:cNvSpPr>
              <a:spLocks noChangeArrowheads="1"/>
            </p:cNvSpPr>
            <p:nvPr/>
          </p:nvSpPr>
          <p:spPr bwMode="auto">
            <a:xfrm>
              <a:off x="2968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5" name="Oval 897"/>
            <p:cNvSpPr>
              <a:spLocks noChangeArrowheads="1"/>
            </p:cNvSpPr>
            <p:nvPr/>
          </p:nvSpPr>
          <p:spPr bwMode="auto">
            <a:xfrm>
              <a:off x="3032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6" name="Oval 898"/>
            <p:cNvSpPr>
              <a:spLocks noChangeArrowheads="1"/>
            </p:cNvSpPr>
            <p:nvPr/>
          </p:nvSpPr>
          <p:spPr bwMode="auto">
            <a:xfrm>
              <a:off x="3032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7" name="Oval 899"/>
            <p:cNvSpPr>
              <a:spLocks noChangeArrowheads="1"/>
            </p:cNvSpPr>
            <p:nvPr/>
          </p:nvSpPr>
          <p:spPr bwMode="auto">
            <a:xfrm>
              <a:off x="3032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8" name="Oval 900"/>
            <p:cNvSpPr>
              <a:spLocks noChangeArrowheads="1"/>
            </p:cNvSpPr>
            <p:nvPr/>
          </p:nvSpPr>
          <p:spPr bwMode="auto">
            <a:xfrm>
              <a:off x="3032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9" name="Oval 901"/>
            <p:cNvSpPr>
              <a:spLocks noChangeArrowheads="1"/>
            </p:cNvSpPr>
            <p:nvPr/>
          </p:nvSpPr>
          <p:spPr bwMode="auto">
            <a:xfrm>
              <a:off x="3032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0" name="Oval 902"/>
            <p:cNvSpPr>
              <a:spLocks noChangeArrowheads="1"/>
            </p:cNvSpPr>
            <p:nvPr/>
          </p:nvSpPr>
          <p:spPr bwMode="auto">
            <a:xfrm>
              <a:off x="3032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1" name="Oval 903"/>
            <p:cNvSpPr>
              <a:spLocks noChangeArrowheads="1"/>
            </p:cNvSpPr>
            <p:nvPr/>
          </p:nvSpPr>
          <p:spPr bwMode="auto">
            <a:xfrm>
              <a:off x="3032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2" name="Oval 904"/>
            <p:cNvSpPr>
              <a:spLocks noChangeArrowheads="1"/>
            </p:cNvSpPr>
            <p:nvPr/>
          </p:nvSpPr>
          <p:spPr bwMode="auto">
            <a:xfrm>
              <a:off x="3032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3" name="Oval 905"/>
            <p:cNvSpPr>
              <a:spLocks noChangeArrowheads="1"/>
            </p:cNvSpPr>
            <p:nvPr/>
          </p:nvSpPr>
          <p:spPr bwMode="auto">
            <a:xfrm>
              <a:off x="3032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1" name="Oval 923"/>
            <p:cNvSpPr>
              <a:spLocks noChangeArrowheads="1"/>
            </p:cNvSpPr>
            <p:nvPr/>
          </p:nvSpPr>
          <p:spPr bwMode="auto">
            <a:xfrm>
              <a:off x="3095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2" name="Oval 924"/>
            <p:cNvSpPr>
              <a:spLocks noChangeArrowheads="1"/>
            </p:cNvSpPr>
            <p:nvPr/>
          </p:nvSpPr>
          <p:spPr bwMode="auto">
            <a:xfrm>
              <a:off x="3095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3" name="Oval 925"/>
            <p:cNvSpPr>
              <a:spLocks noChangeArrowheads="1"/>
            </p:cNvSpPr>
            <p:nvPr/>
          </p:nvSpPr>
          <p:spPr bwMode="auto">
            <a:xfrm>
              <a:off x="3095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4" name="Oval 926"/>
            <p:cNvSpPr>
              <a:spLocks noChangeArrowheads="1"/>
            </p:cNvSpPr>
            <p:nvPr/>
          </p:nvSpPr>
          <p:spPr bwMode="auto">
            <a:xfrm>
              <a:off x="3095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5" name="Oval 927"/>
            <p:cNvSpPr>
              <a:spLocks noChangeArrowheads="1"/>
            </p:cNvSpPr>
            <p:nvPr/>
          </p:nvSpPr>
          <p:spPr bwMode="auto">
            <a:xfrm>
              <a:off x="3095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6" name="Oval 928"/>
            <p:cNvSpPr>
              <a:spLocks noChangeArrowheads="1"/>
            </p:cNvSpPr>
            <p:nvPr/>
          </p:nvSpPr>
          <p:spPr bwMode="auto">
            <a:xfrm>
              <a:off x="3095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7" name="Oval 929"/>
            <p:cNvSpPr>
              <a:spLocks noChangeArrowheads="1"/>
            </p:cNvSpPr>
            <p:nvPr/>
          </p:nvSpPr>
          <p:spPr bwMode="auto">
            <a:xfrm>
              <a:off x="3095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8" name="Oval 930"/>
            <p:cNvSpPr>
              <a:spLocks noChangeArrowheads="1"/>
            </p:cNvSpPr>
            <p:nvPr/>
          </p:nvSpPr>
          <p:spPr bwMode="auto">
            <a:xfrm>
              <a:off x="3095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9" name="Oval 931"/>
            <p:cNvSpPr>
              <a:spLocks noChangeArrowheads="1"/>
            </p:cNvSpPr>
            <p:nvPr/>
          </p:nvSpPr>
          <p:spPr bwMode="auto">
            <a:xfrm>
              <a:off x="3095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08" name="Oval 950"/>
            <p:cNvSpPr>
              <a:spLocks noChangeArrowheads="1"/>
            </p:cNvSpPr>
            <p:nvPr/>
          </p:nvSpPr>
          <p:spPr bwMode="auto">
            <a:xfrm>
              <a:off x="3159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09" name="Oval 951"/>
            <p:cNvSpPr>
              <a:spLocks noChangeArrowheads="1"/>
            </p:cNvSpPr>
            <p:nvPr/>
          </p:nvSpPr>
          <p:spPr bwMode="auto">
            <a:xfrm>
              <a:off x="3159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0" name="Oval 952"/>
            <p:cNvSpPr>
              <a:spLocks noChangeArrowheads="1"/>
            </p:cNvSpPr>
            <p:nvPr/>
          </p:nvSpPr>
          <p:spPr bwMode="auto">
            <a:xfrm>
              <a:off x="3159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1" name="Oval 953"/>
            <p:cNvSpPr>
              <a:spLocks noChangeArrowheads="1"/>
            </p:cNvSpPr>
            <p:nvPr/>
          </p:nvSpPr>
          <p:spPr bwMode="auto">
            <a:xfrm>
              <a:off x="3159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2" name="Oval 954"/>
            <p:cNvSpPr>
              <a:spLocks noChangeArrowheads="1"/>
            </p:cNvSpPr>
            <p:nvPr/>
          </p:nvSpPr>
          <p:spPr bwMode="auto">
            <a:xfrm>
              <a:off x="3159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3" name="Oval 955"/>
            <p:cNvSpPr>
              <a:spLocks noChangeArrowheads="1"/>
            </p:cNvSpPr>
            <p:nvPr/>
          </p:nvSpPr>
          <p:spPr bwMode="auto">
            <a:xfrm>
              <a:off x="3159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4" name="Oval 956"/>
            <p:cNvSpPr>
              <a:spLocks noChangeArrowheads="1"/>
            </p:cNvSpPr>
            <p:nvPr/>
          </p:nvSpPr>
          <p:spPr bwMode="auto">
            <a:xfrm>
              <a:off x="3159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5" name="Oval 957"/>
            <p:cNvSpPr>
              <a:spLocks noChangeArrowheads="1"/>
            </p:cNvSpPr>
            <p:nvPr/>
          </p:nvSpPr>
          <p:spPr bwMode="auto">
            <a:xfrm>
              <a:off x="3159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6" name="Oval 958"/>
            <p:cNvSpPr>
              <a:spLocks noChangeArrowheads="1"/>
            </p:cNvSpPr>
            <p:nvPr/>
          </p:nvSpPr>
          <p:spPr bwMode="auto">
            <a:xfrm>
              <a:off x="3159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4" name="Oval 976"/>
            <p:cNvSpPr>
              <a:spLocks noChangeArrowheads="1"/>
            </p:cNvSpPr>
            <p:nvPr/>
          </p:nvSpPr>
          <p:spPr bwMode="auto">
            <a:xfrm>
              <a:off x="3219451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5" name="Oval 977"/>
            <p:cNvSpPr>
              <a:spLocks noChangeArrowheads="1"/>
            </p:cNvSpPr>
            <p:nvPr/>
          </p:nvSpPr>
          <p:spPr bwMode="auto">
            <a:xfrm>
              <a:off x="3219451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6" name="Oval 978"/>
            <p:cNvSpPr>
              <a:spLocks noChangeArrowheads="1"/>
            </p:cNvSpPr>
            <p:nvPr/>
          </p:nvSpPr>
          <p:spPr bwMode="auto">
            <a:xfrm>
              <a:off x="3219451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7" name="Oval 979"/>
            <p:cNvSpPr>
              <a:spLocks noChangeArrowheads="1"/>
            </p:cNvSpPr>
            <p:nvPr/>
          </p:nvSpPr>
          <p:spPr bwMode="auto">
            <a:xfrm>
              <a:off x="3219451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8" name="Oval 980"/>
            <p:cNvSpPr>
              <a:spLocks noChangeArrowheads="1"/>
            </p:cNvSpPr>
            <p:nvPr/>
          </p:nvSpPr>
          <p:spPr bwMode="auto">
            <a:xfrm>
              <a:off x="3219451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9" name="Oval 981"/>
            <p:cNvSpPr>
              <a:spLocks noChangeArrowheads="1"/>
            </p:cNvSpPr>
            <p:nvPr/>
          </p:nvSpPr>
          <p:spPr bwMode="auto">
            <a:xfrm>
              <a:off x="3219451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40" name="Oval 982"/>
            <p:cNvSpPr>
              <a:spLocks noChangeArrowheads="1"/>
            </p:cNvSpPr>
            <p:nvPr/>
          </p:nvSpPr>
          <p:spPr bwMode="auto">
            <a:xfrm>
              <a:off x="3219451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41" name="Oval 983"/>
            <p:cNvSpPr>
              <a:spLocks noChangeArrowheads="1"/>
            </p:cNvSpPr>
            <p:nvPr/>
          </p:nvSpPr>
          <p:spPr bwMode="auto">
            <a:xfrm>
              <a:off x="3219451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42" name="Oval 984"/>
            <p:cNvSpPr>
              <a:spLocks noChangeArrowheads="1"/>
            </p:cNvSpPr>
            <p:nvPr/>
          </p:nvSpPr>
          <p:spPr bwMode="auto">
            <a:xfrm>
              <a:off x="3219451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2" name="Oval 1004"/>
            <p:cNvSpPr>
              <a:spLocks noChangeArrowheads="1"/>
            </p:cNvSpPr>
            <p:nvPr/>
          </p:nvSpPr>
          <p:spPr bwMode="auto">
            <a:xfrm>
              <a:off x="334803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3" name="Oval 1005"/>
            <p:cNvSpPr>
              <a:spLocks noChangeArrowheads="1"/>
            </p:cNvSpPr>
            <p:nvPr/>
          </p:nvSpPr>
          <p:spPr bwMode="auto">
            <a:xfrm>
              <a:off x="334803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4" name="Oval 1006"/>
            <p:cNvSpPr>
              <a:spLocks noChangeArrowheads="1"/>
            </p:cNvSpPr>
            <p:nvPr/>
          </p:nvSpPr>
          <p:spPr bwMode="auto">
            <a:xfrm>
              <a:off x="334803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5" name="Oval 1007"/>
            <p:cNvSpPr>
              <a:spLocks noChangeArrowheads="1"/>
            </p:cNvSpPr>
            <p:nvPr/>
          </p:nvSpPr>
          <p:spPr bwMode="auto">
            <a:xfrm>
              <a:off x="334803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6" name="Oval 1008"/>
            <p:cNvSpPr>
              <a:spLocks noChangeArrowheads="1"/>
            </p:cNvSpPr>
            <p:nvPr/>
          </p:nvSpPr>
          <p:spPr bwMode="auto">
            <a:xfrm>
              <a:off x="334803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7" name="Oval 1009"/>
            <p:cNvSpPr>
              <a:spLocks noChangeArrowheads="1"/>
            </p:cNvSpPr>
            <p:nvPr/>
          </p:nvSpPr>
          <p:spPr bwMode="auto">
            <a:xfrm>
              <a:off x="334803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8" name="Oval 1010"/>
            <p:cNvSpPr>
              <a:spLocks noChangeArrowheads="1"/>
            </p:cNvSpPr>
            <p:nvPr/>
          </p:nvSpPr>
          <p:spPr bwMode="auto">
            <a:xfrm>
              <a:off x="334803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9" name="Oval 1011"/>
            <p:cNvSpPr>
              <a:spLocks noChangeArrowheads="1"/>
            </p:cNvSpPr>
            <p:nvPr/>
          </p:nvSpPr>
          <p:spPr bwMode="auto">
            <a:xfrm>
              <a:off x="334803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0" name="Oval 1012"/>
            <p:cNvSpPr>
              <a:spLocks noChangeArrowheads="1"/>
            </p:cNvSpPr>
            <p:nvPr/>
          </p:nvSpPr>
          <p:spPr bwMode="auto">
            <a:xfrm>
              <a:off x="334803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9" name="Oval 1031"/>
            <p:cNvSpPr>
              <a:spLocks noChangeArrowheads="1"/>
            </p:cNvSpPr>
            <p:nvPr/>
          </p:nvSpPr>
          <p:spPr bwMode="auto">
            <a:xfrm>
              <a:off x="3282950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0" name="Oval 1032"/>
            <p:cNvSpPr>
              <a:spLocks noChangeArrowheads="1"/>
            </p:cNvSpPr>
            <p:nvPr/>
          </p:nvSpPr>
          <p:spPr bwMode="auto">
            <a:xfrm>
              <a:off x="3282950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1" name="Oval 1033"/>
            <p:cNvSpPr>
              <a:spLocks noChangeArrowheads="1"/>
            </p:cNvSpPr>
            <p:nvPr/>
          </p:nvSpPr>
          <p:spPr bwMode="auto">
            <a:xfrm>
              <a:off x="3282950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2" name="Oval 1034"/>
            <p:cNvSpPr>
              <a:spLocks noChangeArrowheads="1"/>
            </p:cNvSpPr>
            <p:nvPr/>
          </p:nvSpPr>
          <p:spPr bwMode="auto">
            <a:xfrm>
              <a:off x="3282950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3" name="Oval 1035"/>
            <p:cNvSpPr>
              <a:spLocks noChangeArrowheads="1"/>
            </p:cNvSpPr>
            <p:nvPr/>
          </p:nvSpPr>
          <p:spPr bwMode="auto">
            <a:xfrm>
              <a:off x="3282950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4" name="Oval 1036"/>
            <p:cNvSpPr>
              <a:spLocks noChangeArrowheads="1"/>
            </p:cNvSpPr>
            <p:nvPr/>
          </p:nvSpPr>
          <p:spPr bwMode="auto">
            <a:xfrm>
              <a:off x="3282950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5" name="Oval 1037"/>
            <p:cNvSpPr>
              <a:spLocks noChangeArrowheads="1"/>
            </p:cNvSpPr>
            <p:nvPr/>
          </p:nvSpPr>
          <p:spPr bwMode="auto">
            <a:xfrm>
              <a:off x="3282950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6" name="Oval 1038"/>
            <p:cNvSpPr>
              <a:spLocks noChangeArrowheads="1"/>
            </p:cNvSpPr>
            <p:nvPr/>
          </p:nvSpPr>
          <p:spPr bwMode="auto">
            <a:xfrm>
              <a:off x="3282950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7" name="Oval 1039"/>
            <p:cNvSpPr>
              <a:spLocks noChangeArrowheads="1"/>
            </p:cNvSpPr>
            <p:nvPr/>
          </p:nvSpPr>
          <p:spPr bwMode="auto">
            <a:xfrm>
              <a:off x="3282950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5" name="Freeform 1057"/>
            <p:cNvSpPr/>
            <p:nvPr/>
          </p:nvSpPr>
          <p:spPr bwMode="auto">
            <a:xfrm>
              <a:off x="2111375" y="5476875"/>
              <a:ext cx="1500188" cy="582613"/>
            </a:xfrm>
            <a:custGeom>
              <a:gdLst>
                <a:gd fmla="*/ 813 w 945" name="T0"/>
                <a:gd fmla="*/ 367 h 367" name="T1"/>
                <a:gd fmla="*/ 133 w 945" name="T2"/>
                <a:gd fmla="*/ 367 h 367" name="T3"/>
                <a:gd fmla="*/ 0 w 945" name="T4"/>
                <a:gd fmla="*/ 0 h 367" name="T5"/>
                <a:gd fmla="*/ 945 w 945" name="T6"/>
                <a:gd fmla="*/ 0 h 367" name="T7"/>
                <a:gd fmla="*/ 813 w 945" name="T8"/>
                <a:gd fmla="*/ 367 h 3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7" w="944">
                  <a:moveTo>
                    <a:pt x="813" y="367"/>
                  </a:moveTo>
                  <a:lnTo>
                    <a:pt x="133" y="367"/>
                  </a:lnTo>
                  <a:lnTo>
                    <a:pt x="0" y="0"/>
                  </a:lnTo>
                  <a:lnTo>
                    <a:pt x="945" y="0"/>
                  </a:lnTo>
                  <a:lnTo>
                    <a:pt x="813" y="367"/>
                  </a:lnTo>
                  <a:close/>
                </a:path>
              </a:pathLst>
            </a:custGeom>
            <a:solidFill>
              <a:srgbClr val="D1AA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0" name="任意多边形 239"/>
            <p:cNvSpPr/>
            <p:nvPr/>
          </p:nvSpPr>
          <p:spPr bwMode="auto">
            <a:xfrm>
              <a:off x="1821960" y="604838"/>
              <a:ext cx="2079324" cy="4913313"/>
            </a:xfrm>
            <a:custGeom>
              <a:gdLst>
                <a:gd fmla="*/ 1041102 w 2079324" name="connsiteX0"/>
                <a:gd fmla="*/ 0 h 4913313" name="connsiteY0"/>
                <a:gd fmla="*/ 1875867 w 2079324" name="connsiteX1"/>
                <a:gd fmla="*/ 4913313 h 4913313" name="connsiteY1"/>
                <a:gd fmla="*/ 1041102 w 2079324" name="connsiteX2"/>
                <a:gd fmla="*/ 4913313 h 4913313" name="connsiteY2"/>
                <a:gd fmla="*/ 203152 w 2079324" name="connsiteX3"/>
                <a:gd fmla="*/ 4913313 h 4913313" name="connsiteY3"/>
                <a:gd fmla="*/ 1041102 w 2079324" name="connsiteX4"/>
                <a:gd fmla="*/ 0 h 491331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913313" w="2079324">
                  <a:moveTo>
                    <a:pt x="1041102" y="0"/>
                  </a:moveTo>
                  <a:cubicBezTo>
                    <a:pt x="1041102" y="0"/>
                    <a:pt x="2630978" y="1860814"/>
                    <a:pt x="1875867" y="4913313"/>
                  </a:cubicBezTo>
                  <a:cubicBezTo>
                    <a:pt x="1875867" y="4913313"/>
                    <a:pt x="1875867" y="4913313"/>
                    <a:pt x="1041102" y="4913313"/>
                  </a:cubicBezTo>
                  <a:cubicBezTo>
                    <a:pt x="1041102" y="4913313"/>
                    <a:pt x="1041102" y="4913313"/>
                    <a:pt x="203152" y="4913313"/>
                  </a:cubicBezTo>
                  <a:cubicBezTo>
                    <a:pt x="-551960" y="1860814"/>
                    <a:pt x="1041102" y="0"/>
                    <a:pt x="1041102" y="0"/>
                  </a:cubicBezTo>
                  <a:close/>
                </a:path>
              </a:pathLst>
            </a:custGeom>
            <a:solidFill>
              <a:srgbClr val="FEE9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2037" name="Freeform 1059"/>
            <p:cNvSpPr/>
            <p:nvPr/>
          </p:nvSpPr>
          <p:spPr bwMode="auto">
            <a:xfrm>
              <a:off x="1766888" y="2838450"/>
              <a:ext cx="2189163" cy="2679700"/>
            </a:xfrm>
            <a:custGeom>
              <a:gdLst>
                <a:gd fmla="*/ 81 w 687" name="T0"/>
                <a:gd fmla="*/ 841 h 841" name="T1"/>
                <a:gd fmla="*/ 344 w 687" name="T2"/>
                <a:gd fmla="*/ 841 h 841" name="T3"/>
                <a:gd fmla="*/ 606 w 687" name="T4"/>
                <a:gd fmla="*/ 841 h 841" name="T5"/>
                <a:gd fmla="*/ 641 w 687" name="T6"/>
                <a:gd fmla="*/ 0 h 841" name="T7"/>
                <a:gd fmla="*/ 46 w 687" name="T8"/>
                <a:gd fmla="*/ 0 h 841" name="T9"/>
                <a:gd fmla="*/ 81 w 687" name="T10"/>
                <a:gd fmla="*/ 841 h 8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41" w="687">
                  <a:moveTo>
                    <a:pt x="81" y="841"/>
                  </a:moveTo>
                  <a:cubicBezTo>
                    <a:pt x="344" y="841"/>
                    <a:pt x="344" y="841"/>
                    <a:pt x="344" y="841"/>
                  </a:cubicBezTo>
                  <a:cubicBezTo>
                    <a:pt x="606" y="841"/>
                    <a:pt x="606" y="841"/>
                    <a:pt x="606" y="841"/>
                  </a:cubicBezTo>
                  <a:cubicBezTo>
                    <a:pt x="687" y="514"/>
                    <a:pt x="682" y="232"/>
                    <a:pt x="64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" y="232"/>
                    <a:pt x="0" y="514"/>
                    <a:pt x="81" y="841"/>
                  </a:cubicBezTo>
                  <a:close/>
                </a:path>
              </a:pathLst>
            </a:custGeom>
            <a:solidFill>
              <a:srgbClr val="E7CF8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8" name="Freeform 1060"/>
            <p:cNvSpPr/>
            <p:nvPr/>
          </p:nvSpPr>
          <p:spPr bwMode="auto">
            <a:xfrm>
              <a:off x="2178050" y="1395413"/>
              <a:ext cx="1366838" cy="471488"/>
            </a:xfrm>
            <a:custGeom>
              <a:gdLst>
                <a:gd fmla="*/ 0 w 429" name="T0"/>
                <a:gd fmla="*/ 148 h 148" name="T1"/>
                <a:gd fmla="*/ 429 w 429" name="T2"/>
                <a:gd fmla="*/ 148 h 148" name="T3"/>
                <a:gd fmla="*/ 367 w 429" name="T4"/>
                <a:gd fmla="*/ 0 h 148" name="T5"/>
                <a:gd fmla="*/ 63 w 429" name="T6"/>
                <a:gd fmla="*/ 0 h 148" name="T7"/>
                <a:gd fmla="*/ 0 w 429" name="T8"/>
                <a:gd fmla="*/ 148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429">
                  <a:moveTo>
                    <a:pt x="0" y="148"/>
                  </a:moveTo>
                  <a:cubicBezTo>
                    <a:pt x="429" y="148"/>
                    <a:pt x="429" y="148"/>
                    <a:pt x="429" y="148"/>
                  </a:cubicBezTo>
                  <a:cubicBezTo>
                    <a:pt x="409" y="94"/>
                    <a:pt x="388" y="44"/>
                    <a:pt x="3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2" y="44"/>
                    <a:pt x="20" y="94"/>
                    <a:pt x="0" y="148"/>
                  </a:cubicBezTo>
                </a:path>
              </a:pathLst>
            </a:custGeom>
            <a:solidFill>
              <a:srgbClr val="E7CF8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9" name="Oval 1061"/>
            <p:cNvSpPr>
              <a:spLocks noChangeArrowheads="1"/>
            </p:cNvSpPr>
            <p:nvPr/>
          </p:nvSpPr>
          <p:spPr bwMode="auto">
            <a:xfrm>
              <a:off x="20224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0" name="Oval 1062"/>
            <p:cNvSpPr>
              <a:spLocks noChangeArrowheads="1"/>
            </p:cNvSpPr>
            <p:nvPr/>
          </p:nvSpPr>
          <p:spPr bwMode="auto">
            <a:xfrm>
              <a:off x="22002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1" name="Oval 1063"/>
            <p:cNvSpPr>
              <a:spLocks noChangeArrowheads="1"/>
            </p:cNvSpPr>
            <p:nvPr/>
          </p:nvSpPr>
          <p:spPr bwMode="auto">
            <a:xfrm>
              <a:off x="23828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2" name="Oval 1064"/>
            <p:cNvSpPr>
              <a:spLocks noChangeArrowheads="1"/>
            </p:cNvSpPr>
            <p:nvPr/>
          </p:nvSpPr>
          <p:spPr bwMode="auto">
            <a:xfrm>
              <a:off x="25606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3" name="Oval 1065"/>
            <p:cNvSpPr>
              <a:spLocks noChangeArrowheads="1"/>
            </p:cNvSpPr>
            <p:nvPr/>
          </p:nvSpPr>
          <p:spPr bwMode="auto">
            <a:xfrm>
              <a:off x="27384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4" name="Oval 1066"/>
            <p:cNvSpPr>
              <a:spLocks noChangeArrowheads="1"/>
            </p:cNvSpPr>
            <p:nvPr/>
          </p:nvSpPr>
          <p:spPr bwMode="auto">
            <a:xfrm>
              <a:off x="2917825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5" name="Oval 1067"/>
            <p:cNvSpPr>
              <a:spLocks noChangeArrowheads="1"/>
            </p:cNvSpPr>
            <p:nvPr/>
          </p:nvSpPr>
          <p:spPr bwMode="auto">
            <a:xfrm>
              <a:off x="309562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6" name="Oval 1068"/>
            <p:cNvSpPr>
              <a:spLocks noChangeArrowheads="1"/>
            </p:cNvSpPr>
            <p:nvPr/>
          </p:nvSpPr>
          <p:spPr bwMode="auto">
            <a:xfrm>
              <a:off x="3273425" y="2889250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7" name="Oval 1069"/>
            <p:cNvSpPr>
              <a:spLocks noChangeArrowheads="1"/>
            </p:cNvSpPr>
            <p:nvPr/>
          </p:nvSpPr>
          <p:spPr bwMode="auto">
            <a:xfrm>
              <a:off x="34559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8" name="Oval 1070"/>
            <p:cNvSpPr>
              <a:spLocks noChangeArrowheads="1"/>
            </p:cNvSpPr>
            <p:nvPr/>
          </p:nvSpPr>
          <p:spPr bwMode="auto">
            <a:xfrm>
              <a:off x="36337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9" name="Oval 1071"/>
            <p:cNvSpPr>
              <a:spLocks noChangeArrowheads="1"/>
            </p:cNvSpPr>
            <p:nvPr/>
          </p:nvSpPr>
          <p:spPr bwMode="auto">
            <a:xfrm>
              <a:off x="2279650" y="1762125"/>
              <a:ext cx="61913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0" name="Oval 1072"/>
            <p:cNvSpPr>
              <a:spLocks noChangeArrowheads="1"/>
            </p:cNvSpPr>
            <p:nvPr/>
          </p:nvSpPr>
          <p:spPr bwMode="auto">
            <a:xfrm>
              <a:off x="243681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1" name="Oval 1073"/>
            <p:cNvSpPr>
              <a:spLocks noChangeArrowheads="1"/>
            </p:cNvSpPr>
            <p:nvPr/>
          </p:nvSpPr>
          <p:spPr bwMode="auto">
            <a:xfrm>
              <a:off x="25955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2" name="Oval 1074"/>
            <p:cNvSpPr>
              <a:spLocks noChangeArrowheads="1"/>
            </p:cNvSpPr>
            <p:nvPr/>
          </p:nvSpPr>
          <p:spPr bwMode="auto">
            <a:xfrm>
              <a:off x="2751138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3" name="Oval 1075"/>
            <p:cNvSpPr>
              <a:spLocks noChangeArrowheads="1"/>
            </p:cNvSpPr>
            <p:nvPr/>
          </p:nvSpPr>
          <p:spPr bwMode="auto">
            <a:xfrm>
              <a:off x="2911475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4" name="Oval 1076"/>
            <p:cNvSpPr>
              <a:spLocks noChangeArrowheads="1"/>
            </p:cNvSpPr>
            <p:nvPr/>
          </p:nvSpPr>
          <p:spPr bwMode="auto">
            <a:xfrm>
              <a:off x="306705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5" name="Oval 1077"/>
            <p:cNvSpPr>
              <a:spLocks noChangeArrowheads="1"/>
            </p:cNvSpPr>
            <p:nvPr/>
          </p:nvSpPr>
          <p:spPr bwMode="auto">
            <a:xfrm>
              <a:off x="322580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6" name="Oval 1078"/>
            <p:cNvSpPr>
              <a:spLocks noChangeArrowheads="1"/>
            </p:cNvSpPr>
            <p:nvPr/>
          </p:nvSpPr>
          <p:spPr bwMode="auto">
            <a:xfrm>
              <a:off x="33829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7" name="Freeform 1079"/>
            <p:cNvSpPr/>
            <p:nvPr/>
          </p:nvSpPr>
          <p:spPr bwMode="auto">
            <a:xfrm>
              <a:off x="1050925" y="4249738"/>
              <a:ext cx="1019175" cy="1524000"/>
            </a:xfrm>
            <a:custGeom>
              <a:gdLst>
                <a:gd fmla="*/ 642 w 642" name="T0"/>
                <a:gd fmla="*/ 761 h 960" name="T1"/>
                <a:gd fmla="*/ 26 w 642" name="T2"/>
                <a:gd fmla="*/ 960 h 960" name="T3"/>
                <a:gd fmla="*/ 0 w 642" name="T4"/>
                <a:gd fmla="*/ 725 h 960" name="T5"/>
                <a:gd fmla="*/ 558 w 642" name="T6"/>
                <a:gd fmla="*/ 0 h 960" name="T7"/>
                <a:gd fmla="*/ 642 w 642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2">
                  <a:moveTo>
                    <a:pt x="642" y="761"/>
                  </a:moveTo>
                  <a:lnTo>
                    <a:pt x="26" y="960"/>
                  </a:lnTo>
                  <a:lnTo>
                    <a:pt x="0" y="725"/>
                  </a:lnTo>
                  <a:lnTo>
                    <a:pt x="558" y="0"/>
                  </a:lnTo>
                  <a:lnTo>
                    <a:pt x="642" y="761"/>
                  </a:lnTo>
                  <a:close/>
                </a:path>
              </a:pathLst>
            </a:custGeom>
            <a:solidFill>
              <a:srgbClr val="D1AA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8" name="Freeform 1080"/>
            <p:cNvSpPr/>
            <p:nvPr/>
          </p:nvSpPr>
          <p:spPr bwMode="auto">
            <a:xfrm>
              <a:off x="3656013" y="4249738"/>
              <a:ext cx="1016000" cy="1524000"/>
            </a:xfrm>
            <a:custGeom>
              <a:gdLst>
                <a:gd fmla="*/ 0 w 640" name="T0"/>
                <a:gd fmla="*/ 761 h 960" name="T1"/>
                <a:gd fmla="*/ 614 w 640" name="T2"/>
                <a:gd fmla="*/ 960 h 960" name="T3"/>
                <a:gd fmla="*/ 640 w 640" name="T4"/>
                <a:gd fmla="*/ 725 h 960" name="T5"/>
                <a:gd fmla="*/ 82 w 640" name="T6"/>
                <a:gd fmla="*/ 0 h 960" name="T7"/>
                <a:gd fmla="*/ 0 w 640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0">
                  <a:moveTo>
                    <a:pt x="0" y="761"/>
                  </a:moveTo>
                  <a:lnTo>
                    <a:pt x="614" y="960"/>
                  </a:lnTo>
                  <a:lnTo>
                    <a:pt x="640" y="725"/>
                  </a:lnTo>
                  <a:lnTo>
                    <a:pt x="82" y="0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D1AA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9" name="Freeform 1081"/>
            <p:cNvSpPr/>
            <p:nvPr/>
          </p:nvSpPr>
          <p:spPr bwMode="auto">
            <a:xfrm>
              <a:off x="2795588" y="4249738"/>
              <a:ext cx="134938" cy="1524000"/>
            </a:xfrm>
            <a:custGeom>
              <a:gdLst>
                <a:gd fmla="*/ 0 w 85" name="T0"/>
                <a:gd fmla="*/ 239 h 960" name="T1"/>
                <a:gd fmla="*/ 43 w 85" name="T2"/>
                <a:gd fmla="*/ 0 h 960" name="T3"/>
                <a:gd fmla="*/ 85 w 85" name="T4"/>
                <a:gd fmla="*/ 239 h 960" name="T5"/>
                <a:gd fmla="*/ 85 w 85" name="T6"/>
                <a:gd fmla="*/ 721 h 960" name="T7"/>
                <a:gd fmla="*/ 43 w 85" name="T8"/>
                <a:gd fmla="*/ 960 h 960" name="T9"/>
                <a:gd fmla="*/ 0 w 85" name="T10"/>
                <a:gd fmla="*/ 721 h 960" name="T11"/>
                <a:gd fmla="*/ 0 w 85" name="T12"/>
                <a:gd fmla="*/ 239 h 9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0" w="85">
                  <a:moveTo>
                    <a:pt x="0" y="239"/>
                  </a:moveTo>
                  <a:lnTo>
                    <a:pt x="43" y="0"/>
                  </a:lnTo>
                  <a:lnTo>
                    <a:pt x="85" y="239"/>
                  </a:lnTo>
                  <a:lnTo>
                    <a:pt x="85" y="721"/>
                  </a:lnTo>
                  <a:lnTo>
                    <a:pt x="43" y="960"/>
                  </a:lnTo>
                  <a:lnTo>
                    <a:pt x="0" y="72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D1AA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0" name="Oval 1082"/>
            <p:cNvSpPr>
              <a:spLocks noChangeArrowheads="1"/>
            </p:cNvSpPr>
            <p:nvPr/>
          </p:nvSpPr>
          <p:spPr bwMode="auto">
            <a:xfrm>
              <a:off x="2490788" y="1987550"/>
              <a:ext cx="741363" cy="7397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1" name="Oval 1083"/>
            <p:cNvSpPr>
              <a:spLocks noChangeArrowheads="1"/>
            </p:cNvSpPr>
            <p:nvPr/>
          </p:nvSpPr>
          <p:spPr bwMode="auto">
            <a:xfrm>
              <a:off x="2570163" y="2065338"/>
              <a:ext cx="585788" cy="585788"/>
            </a:xfrm>
            <a:prstGeom prst="ellipse">
              <a:avLst/>
            </a:prstGeom>
            <a:solidFill>
              <a:srgbClr val="534C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46" name="Freeform 1168"/>
            <p:cNvSpPr/>
            <p:nvPr/>
          </p:nvSpPr>
          <p:spPr bwMode="auto">
            <a:xfrm>
              <a:off x="3324225" y="1385888"/>
              <a:ext cx="157163" cy="319088"/>
            </a:xfrm>
            <a:custGeom>
              <a:gdLst>
                <a:gd fmla="*/ 5 w 49" name="T0"/>
                <a:gd fmla="*/ 0 h 100" name="T1"/>
                <a:gd fmla="*/ 0 w 49" name="T2"/>
                <a:gd fmla="*/ 3 h 100" name="T3"/>
                <a:gd fmla="*/ 7 w 49" name="T4"/>
                <a:gd fmla="*/ 3 h 100" name="T5"/>
                <a:gd fmla="*/ 49 w 49" name="T6"/>
                <a:gd fmla="*/ 100 h 100" name="T7"/>
                <a:gd fmla="*/ 49 w 49" name="T8"/>
                <a:gd fmla="*/ 100 h 100" name="T9"/>
                <a:gd fmla="*/ 5 w 49" name="T10"/>
                <a:gd fmla="*/ 0 h 10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0" w="49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1" y="33"/>
                    <a:pt x="35" y="65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35" y="64"/>
                    <a:pt x="20" y="31"/>
                    <a:pt x="5" y="0"/>
                  </a:cubicBezTo>
                </a:path>
              </a:pathLst>
            </a:custGeom>
            <a:solidFill>
              <a:srgbClr val="C8DF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2548" name="图片 25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962150" y="3144837"/>
              <a:ext cx="1828800" cy="1828800"/>
            </a:xfrm>
            <a:prstGeom prst="rect">
              <a:avLst/>
            </a:prstGeom>
          </p:spPr>
        </p:pic>
        <p:sp>
          <p:nvSpPr>
            <p:cNvPr id="429" name="任意多边形 428"/>
            <p:cNvSpPr>
              <a:spLocks noChangeArrowheads="1"/>
            </p:cNvSpPr>
            <p:nvPr/>
          </p:nvSpPr>
          <p:spPr bwMode="auto">
            <a:xfrm>
              <a:off x="2758283" y="2236986"/>
              <a:ext cx="242887" cy="287536"/>
            </a:xfrm>
            <a:custGeom>
              <a:rect b="b" l="l" r="r" t="t"/>
              <a:pathLst>
                <a:path h="287536" w="242887">
                  <a:moveTo>
                    <a:pt x="46434" y="41077"/>
                  </a:moveTo>
                  <a:lnTo>
                    <a:pt x="46434" y="133945"/>
                  </a:lnTo>
                  <a:lnTo>
                    <a:pt x="196453" y="133945"/>
                  </a:lnTo>
                  <a:lnTo>
                    <a:pt x="196453" y="41077"/>
                  </a:lnTo>
                  <a:close/>
                  <a:moveTo>
                    <a:pt x="0" y="0"/>
                  </a:moveTo>
                  <a:lnTo>
                    <a:pt x="242887" y="0"/>
                  </a:lnTo>
                  <a:lnTo>
                    <a:pt x="242887" y="175022"/>
                  </a:lnTo>
                  <a:lnTo>
                    <a:pt x="46434" y="175022"/>
                  </a:lnTo>
                  <a:lnTo>
                    <a:pt x="46434" y="287536"/>
                  </a:lnTo>
                  <a:lnTo>
                    <a:pt x="0" y="287536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zh-CN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195452" y="986161"/>
            <a:ext cx="2316480" cy="518160"/>
          </a:xfrm>
          <a:prstGeom prst="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rgbClr val="FEE9E1"/>
                </a:solidFill>
                <a:latin charset="-122" panose="02000000000000000000" pitchFamily="2" typeface="张海山锐线体简"/>
                <a:ea charset="-122" panose="02010609000101010101" pitchFamily="49" typeface="微软简综艺"/>
              </a:rPr>
              <a:t>风景这边独好</a:t>
            </a:r>
          </a:p>
        </p:txBody>
      </p:sp>
    </p:spTree>
    <p:extLst>
      <p:ext uri="{BB962C8B-B14F-4D97-AF65-F5344CB8AC3E}">
        <p14:creationId val="334977520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8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06 -2.22222E-06 L 0.06628 -2.22222E-06" pathEditMode="relative" ptsTypes="AA" rAng="0">
                                      <p:cBhvr>
                                        <p:cTn dur="4600" fill="hold" id="9"/>
                                        <p:tgtEl>
                                          <p:spTgt spid="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3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6 -2.22222E-06 L 0.0793 -0.00023" pathEditMode="relative" ptsTypes="AA" rAng="0">
                                      <p:cBhvr>
                                        <p:cTn dur="3100" fill="hold" id="14"/>
                                        <p:tgtEl>
                                          <p:spTgt spid="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8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07 2.96296E-06 L -0.11263 -0.00023" pathEditMode="relative" ptsTypes="AA" rAng="0">
                                      <p:cBhvr>
                                        <p:cTn dur="4000" fill="hold" id="19"/>
                                        <p:tgtEl>
                                          <p:spTgt spid="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23"/>
                                    </p:animMotion>
                                  </p:childTnLst>
                                </p:cTn>
                              </p:par>
                              <p:par>
                                <p:cTn decel="56000" fill="hold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24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28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40" nodeType="withEffect" presetClass="entr" presetID="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50667" fill="hold" id="72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50"/>
      <p:bldP grpId="1" spid="2350"/>
      <p:bldP grpId="0" spid="2552"/>
      <p:bldP grpId="1" spid="2552"/>
      <p:bldP grpId="0" spid="1187"/>
      <p:bldP grpId="0" spid="1179"/>
      <p:bldP grpId="0" spid="1182"/>
      <p:bldP grpId="0" spid="1184"/>
      <p:bldP grpId="0" spid="2351"/>
      <p:bldP grpId="1" spid="2351"/>
      <p:bldP grpId="0" spid="1225"/>
      <p:bldP grpId="0" spid="265"/>
      <p:bldP grpId="0" spid="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6106886" cy="6858000"/>
          </a:xfrm>
          <a:prstGeom prst="rect">
            <a:avLst/>
          </a:prstGeom>
        </p:spPr>
      </p:pic>
      <p:sp>
        <p:nvSpPr>
          <p:cNvPr id="18" name="任意多边形 17"/>
          <p:cNvSpPr/>
          <p:nvPr/>
        </p:nvSpPr>
        <p:spPr>
          <a:xfrm flipH="1" rot="5400000">
            <a:off x="2664318" y="-2669683"/>
            <a:ext cx="6863365" cy="12192000"/>
          </a:xfrm>
          <a:custGeom>
            <a:gdLst>
              <a:gd fmla="*/ 6858000 w 6863365" name="connsiteX0"/>
              <a:gd fmla="*/ 12192000 h 12192000" name="connsiteY0"/>
              <a:gd fmla="*/ 6858000 w 6863365" name="connsiteX1"/>
              <a:gd fmla="*/ 12190476 h 12192000" name="connsiteY1"/>
              <a:gd fmla="*/ 18771 w 6863365" name="connsiteX2"/>
              <a:gd fmla="*/ 12190476 h 12192000" name="connsiteY2"/>
              <a:gd fmla="*/ 3441068 w 6863365" name="connsiteX3"/>
              <a:gd fmla="*/ 6289964 h 12192000" name="connsiteY3"/>
              <a:gd fmla="*/ 6858000 w 6863365" name="connsiteX4"/>
              <a:gd fmla="*/ 12181226 h 12192000" name="connsiteY4"/>
              <a:gd fmla="*/ 6858000 w 6863365" name="connsiteX5"/>
              <a:gd fmla="*/ 0 h 12192000" name="connsiteY5"/>
              <a:gd fmla="*/ 0 w 6863365" name="connsiteX6"/>
              <a:gd fmla="*/ 0 h 12192000" name="connsiteY6"/>
              <a:gd fmla="*/ 0 w 6863365" name="connsiteX7"/>
              <a:gd fmla="*/ 12192000 h 12192000" name="connsiteY7"/>
              <a:gd fmla="*/ 6863365 w 6863365" name="connsiteX8"/>
              <a:gd fmla="*/ 12190476 h 12192000" name="connsiteY8"/>
              <a:gd fmla="*/ 6858000 w 6863365" name="connsiteX9"/>
              <a:gd fmla="*/ 12181226 h 12192000" name="connsiteY9"/>
              <a:gd fmla="*/ 6858000 w 6863365" name="connsiteX10"/>
              <a:gd fmla="*/ 12190476 h 1219200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2192000" w="6863365">
                <a:moveTo>
                  <a:pt x="6858000" y="12192000"/>
                </a:moveTo>
                <a:lnTo>
                  <a:pt x="6858000" y="12190476"/>
                </a:lnTo>
                <a:lnTo>
                  <a:pt x="18771" y="12190476"/>
                </a:lnTo>
                <a:lnTo>
                  <a:pt x="3441068" y="6289964"/>
                </a:lnTo>
                <a:lnTo>
                  <a:pt x="6858000" y="12181226"/>
                </a:ln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  <a:moveTo>
                  <a:pt x="6863365" y="12190476"/>
                </a:moveTo>
                <a:lnTo>
                  <a:pt x="6858000" y="12181226"/>
                </a:lnTo>
                <a:lnTo>
                  <a:pt x="6858000" y="12190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7535864" y="2663601"/>
            <a:ext cx="1198880" cy="396240"/>
          </a:xfrm>
          <a:prstGeom prst="rect">
            <a:avLst/>
          </a:prstGeom>
          <a:solidFill>
            <a:srgbClr val="D1AA73"/>
          </a:solidFill>
          <a:ln w="19050">
            <a:noFill/>
          </a:ln>
          <a:effectLst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关于公司</a:t>
            </a:r>
          </a:p>
        </p:txBody>
      </p:sp>
      <p:sp>
        <p:nvSpPr>
          <p:cNvPr id="9" name="等腰三角形 8"/>
          <p:cNvSpPr/>
          <p:nvPr/>
        </p:nvSpPr>
        <p:spPr>
          <a:xfrm flipH="1" rot="5400000">
            <a:off x="5712264" y="3863245"/>
            <a:ext cx="447195" cy="385513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7451084" y="3906363"/>
            <a:ext cx="1735504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cap="all" lang="en-US" smtClean="0" sz="1200">
                <a:solidFill>
                  <a:srgbClr val="534C49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DESIGN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34658" y="3137669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200">
                <a:solidFill>
                  <a:srgbClr val="534C49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请输入此部分标题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7535863" y="3796404"/>
            <a:ext cx="3240000" cy="1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4813935" y="6475361"/>
            <a:ext cx="2564130" cy="213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cap="all" lang="en-US" sz="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-237068"/>
            <a:ext cx="12192002" cy="25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14"/>
          <p:cNvSpPr/>
          <p:nvPr/>
        </p:nvSpPr>
        <p:spPr>
          <a:xfrm flipH="1" rot="5400000">
            <a:off x="-508617" y="466676"/>
            <a:ext cx="6844594" cy="5900512"/>
          </a:xfrm>
          <a:prstGeom prst="triangle">
            <a:avLst/>
          </a:prstGeom>
          <a:noFill/>
          <a:ln w="57150"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 flipH="1" rot="5400000">
            <a:off x="5094590" y="2304591"/>
            <a:ext cx="1297029" cy="1118128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298479077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矩形 30"/>
          <p:cNvSpPr/>
          <p:nvPr/>
        </p:nvSpPr>
        <p:spPr>
          <a:xfrm>
            <a:off x="200778" y="4017292"/>
            <a:ext cx="11800624" cy="2075533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-864603" y="-5252205"/>
            <a:ext cx="13921205" cy="10443449"/>
            <a:chOff x="2855913" y="985838"/>
            <a:chExt cx="6513512" cy="4886325"/>
          </a:xfrm>
        </p:grpSpPr>
        <p:sp>
          <p:nvSpPr>
            <p:cNvPr id="4" name="AutoShape 3"/>
            <p:cNvSpPr>
              <a:spLocks noChangeArrowheads="1" noChangeAspect="1" noTextEdit="1"/>
            </p:cNvSpPr>
            <p:nvPr/>
          </p:nvSpPr>
          <p:spPr bwMode="auto">
            <a:xfrm>
              <a:off x="2855913" y="985838"/>
              <a:ext cx="6513512" cy="488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030" name="Picture 6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rcRect b="-5" l="221" r="219" t="1"/>
            <a:stretch>
              <a:fillRect/>
            </a:stretch>
          </p:blipFill>
          <p:spPr bwMode="auto">
            <a:xfrm>
              <a:off x="3262230" y="5084763"/>
              <a:ext cx="5700879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rcRect b="-4" l="158" r="110"/>
            <a:stretch>
              <a:fillRect/>
            </a:stretch>
          </p:blipFill>
          <p:spPr bwMode="auto">
            <a:xfrm>
              <a:off x="3261813" y="5084763"/>
              <a:ext cx="5701296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rcRect b="-4" l="102" r="116"/>
            <a:stretch>
              <a:fillRect/>
            </a:stretch>
          </p:blipFill>
          <p:spPr bwMode="auto">
            <a:xfrm>
              <a:off x="3261814" y="5084763"/>
              <a:ext cx="569773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rcRect b="-2" r="58" t="1"/>
            <a:stretch>
              <a:fillRect/>
            </a:stretch>
          </p:blipFill>
          <p:spPr bwMode="auto">
            <a:xfrm>
              <a:off x="3260725" y="5084763"/>
              <a:ext cx="5700601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263900" y="5084763"/>
              <a:ext cx="5697537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267075" y="5084763"/>
              <a:ext cx="5691187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270250" y="5084763"/>
              <a:ext cx="568325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273425" y="5087938"/>
              <a:ext cx="5676900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276600" y="5087938"/>
              <a:ext cx="5670550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279775" y="5086351"/>
              <a:ext cx="56642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/>
            <p:cNvPicPr>
              <a:picLocks noChangeArrowheads="1"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282950" y="5086351"/>
              <a:ext cx="5659437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/>
            <p:cNvPicPr>
              <a:picLocks noChangeArrowheads="1"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287713" y="5086351"/>
              <a:ext cx="56515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/>
            <p:cNvPicPr>
              <a:picLocks noChangeArrowheads="1"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290888" y="5086351"/>
              <a:ext cx="5641975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/>
            <p:cNvPicPr>
              <a:picLocks noChangeArrowheads="1"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294063" y="5086351"/>
              <a:ext cx="5637212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0"/>
            <p:cNvPicPr>
              <a:picLocks noChangeArrowheads="1"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297238" y="5086351"/>
              <a:ext cx="5630862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1"/>
            <p:cNvPicPr>
              <a:picLocks noChangeArrowheads="1"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00413" y="5086351"/>
              <a:ext cx="5624512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2"/>
            <p:cNvPicPr>
              <a:picLocks noChangeArrowheads="1"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03588" y="5086351"/>
              <a:ext cx="5618162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3"/>
            <p:cNvPicPr>
              <a:picLocks noChangeArrowheads="1"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06763" y="5086351"/>
              <a:ext cx="5610225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24"/>
            <p:cNvPicPr>
              <a:picLocks noChangeArrowheads="1"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09938" y="5089526"/>
              <a:ext cx="56038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5"/>
            <p:cNvPicPr>
              <a:picLocks noChangeArrowheads="1"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14700" y="5089526"/>
              <a:ext cx="5595937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6"/>
            <p:cNvPicPr>
              <a:picLocks noChangeArrowheads="1"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17875" y="5089526"/>
              <a:ext cx="55911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7"/>
            <p:cNvPicPr>
              <a:picLocks noChangeArrowheads="1"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21050" y="5089526"/>
              <a:ext cx="55848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8"/>
            <p:cNvPicPr>
              <a:picLocks noChangeArrowheads="1"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24225" y="5089526"/>
              <a:ext cx="557530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29"/>
            <p:cNvPicPr>
              <a:picLocks noChangeArrowheads="1"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27400" y="5089526"/>
              <a:ext cx="5570537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30"/>
            <p:cNvPicPr>
              <a:picLocks noChangeArrowheads="1"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30575" y="5089526"/>
              <a:ext cx="5564187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31"/>
            <p:cNvPicPr>
              <a:picLocks noChangeArrowheads="1"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33750" y="5087938"/>
              <a:ext cx="5557837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/>
            <p:cNvPicPr>
              <a:picLocks noChangeArrowheads="1"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36925" y="5087938"/>
              <a:ext cx="5551487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33"/>
            <p:cNvPicPr>
              <a:picLocks noChangeArrowheads="1"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41688" y="5087938"/>
              <a:ext cx="5541962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34"/>
            <p:cNvPicPr>
              <a:picLocks noChangeArrowheads="1"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44863" y="5087938"/>
              <a:ext cx="5535612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35"/>
            <p:cNvPicPr>
              <a:picLocks noChangeArrowheads="1"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48038" y="5087938"/>
              <a:ext cx="5529262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36"/>
            <p:cNvPicPr>
              <a:picLocks noChangeArrowheads="1"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51213" y="5091113"/>
              <a:ext cx="552450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37"/>
            <p:cNvPicPr>
              <a:picLocks noChangeArrowheads="1"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54388" y="5091113"/>
              <a:ext cx="5518150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38"/>
            <p:cNvPicPr>
              <a:picLocks noChangeArrowheads="1"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57563" y="5091113"/>
              <a:ext cx="5508625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39"/>
            <p:cNvPicPr>
              <a:picLocks noChangeArrowheads="1"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60738" y="5091113"/>
              <a:ext cx="5503862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40"/>
            <p:cNvPicPr>
              <a:picLocks noChangeArrowheads="1"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63913" y="5091113"/>
              <a:ext cx="5497512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Picture 41"/>
            <p:cNvPicPr>
              <a:picLocks noChangeArrowheads="1"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68675" y="5091113"/>
              <a:ext cx="5489575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" name="Picture 42"/>
            <p:cNvPicPr>
              <a:picLocks noChangeArrowheads="1"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71850" y="5091113"/>
              <a:ext cx="5483225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43"/>
            <p:cNvPicPr>
              <a:picLocks noChangeArrowheads="1"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75025" y="5091113"/>
              <a:ext cx="5478462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44"/>
            <p:cNvPicPr>
              <a:picLocks noChangeArrowheads="1"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78200" y="5091113"/>
              <a:ext cx="5468937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" name="Picture 45"/>
            <p:cNvPicPr>
              <a:picLocks noChangeArrowheads="1"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81375" y="5091113"/>
              <a:ext cx="5462587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46"/>
            <p:cNvPicPr>
              <a:picLocks noChangeArrowheads="1"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84550" y="5091113"/>
              <a:ext cx="5457825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47"/>
            <p:cNvPicPr>
              <a:picLocks noChangeArrowheads="1"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87725" y="5094288"/>
              <a:ext cx="5451475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48"/>
            <p:cNvPicPr>
              <a:picLocks noChangeArrowheads="1"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90900" y="5092701"/>
              <a:ext cx="5445125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" name="Picture 49"/>
            <p:cNvPicPr>
              <a:picLocks noChangeArrowheads="1"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95663" y="5092701"/>
              <a:ext cx="5434012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50"/>
            <p:cNvPicPr>
              <a:picLocks noChangeArrowheads="1"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98838" y="5092701"/>
              <a:ext cx="5429250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" name="Picture 51"/>
            <p:cNvPicPr>
              <a:picLocks noChangeArrowheads="1"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02013" y="5092701"/>
              <a:ext cx="5422900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6" name="Picture 52"/>
            <p:cNvPicPr>
              <a:picLocks noChangeArrowheads="1"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05188" y="5092701"/>
              <a:ext cx="5416550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7" name="Picture 53"/>
            <p:cNvPicPr>
              <a:picLocks noChangeArrowheads="1"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08363" y="5092701"/>
              <a:ext cx="5411787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8" name="Picture 54"/>
            <p:cNvPicPr>
              <a:picLocks noChangeArrowheads="1"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11538" y="5092701"/>
              <a:ext cx="5402262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9" name="Picture 55"/>
            <p:cNvPicPr>
              <a:picLocks noChangeArrowheads="1"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14713" y="5092701"/>
              <a:ext cx="5395912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0" name="Picture 56"/>
            <p:cNvPicPr>
              <a:picLocks noChangeArrowheads="1"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17888" y="5092701"/>
              <a:ext cx="5389562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1" name="Picture 57"/>
            <p:cNvPicPr>
              <a:picLocks noChangeArrowheads="1"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22650" y="5092701"/>
              <a:ext cx="5383212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2" name="Picture 58"/>
            <p:cNvPicPr>
              <a:picLocks noChangeArrowheads="1"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25825" y="5095876"/>
              <a:ext cx="5376862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" name="Picture 59"/>
            <p:cNvPicPr>
              <a:picLocks noChangeArrowheads="1"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29000" y="5095876"/>
              <a:ext cx="5367337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" name="Picture 60"/>
            <p:cNvPicPr>
              <a:picLocks noChangeArrowheads="1"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32175" y="5095876"/>
              <a:ext cx="5362575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" name="Picture 61"/>
            <p:cNvPicPr>
              <a:picLocks noChangeArrowheads="1"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35350" y="5095876"/>
              <a:ext cx="5356225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6" name="Picture 62"/>
            <p:cNvPicPr>
              <a:picLocks noChangeArrowheads="1"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38525" y="5095876"/>
              <a:ext cx="5349875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7" name="Picture 63"/>
            <p:cNvPicPr>
              <a:picLocks noChangeArrowheads="1"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41700" y="5095876"/>
              <a:ext cx="5343525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8" name="Picture 64"/>
            <p:cNvPicPr>
              <a:picLocks noChangeArrowheads="1"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44875" y="5095876"/>
              <a:ext cx="5335587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9" name="Picture 65"/>
            <p:cNvPicPr>
              <a:picLocks noChangeArrowheads="1"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49638" y="5095876"/>
              <a:ext cx="5327650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0" name="Picture 66"/>
            <p:cNvPicPr>
              <a:picLocks noChangeArrowheads="1"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52813" y="5094288"/>
              <a:ext cx="53213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1" name="Picture 67"/>
            <p:cNvPicPr>
              <a:picLocks noChangeArrowheads="1"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55988" y="5094288"/>
              <a:ext cx="5316537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" name="Picture 68"/>
            <p:cNvPicPr>
              <a:picLocks noChangeArrowheads="1"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59163" y="5094288"/>
              <a:ext cx="5310187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" name="Picture 69"/>
            <p:cNvPicPr>
              <a:picLocks noChangeArrowheads="1"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62338" y="5097463"/>
              <a:ext cx="5303837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4" name="Picture 70"/>
            <p:cNvPicPr>
              <a:picLocks noChangeArrowheads="1"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65513" y="5097463"/>
              <a:ext cx="5295900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" name="Picture 71"/>
            <p:cNvPicPr>
              <a:picLocks noChangeArrowheads="1"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68688" y="5097463"/>
              <a:ext cx="5289550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" name="Picture 72"/>
            <p:cNvPicPr>
              <a:picLocks noChangeArrowheads="1"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71863" y="5097463"/>
              <a:ext cx="5283200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" name="Picture 73"/>
            <p:cNvPicPr>
              <a:picLocks noChangeArrowheads="1"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76625" y="5097463"/>
              <a:ext cx="5275262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" name="Picture 74"/>
            <p:cNvPicPr>
              <a:picLocks noChangeArrowheads="1"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79800" y="5097463"/>
              <a:ext cx="5270500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" name="Picture 75"/>
            <p:cNvPicPr>
              <a:picLocks noChangeArrowheads="1"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82975" y="5097463"/>
              <a:ext cx="526097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" name="Picture 76"/>
            <p:cNvPicPr>
              <a:picLocks noChangeArrowheads="1"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86150" y="5097463"/>
              <a:ext cx="52546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" name="Picture 77"/>
            <p:cNvPicPr>
              <a:picLocks noChangeArrowheads="1"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89325" y="5097463"/>
              <a:ext cx="5249862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" name="Picture 78"/>
            <p:cNvPicPr>
              <a:picLocks noChangeArrowheads="1"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92500" y="5097463"/>
              <a:ext cx="5243512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" name="Picture 79"/>
            <p:cNvPicPr>
              <a:picLocks noChangeArrowheads="1"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95675" y="5097463"/>
              <a:ext cx="5237162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" name="Picture 80"/>
            <p:cNvPicPr>
              <a:picLocks noChangeArrowheads="1"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498850" y="5100638"/>
              <a:ext cx="5229225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" name="Picture 81"/>
            <p:cNvPicPr>
              <a:picLocks noChangeArrowheads="1"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03613" y="5100638"/>
              <a:ext cx="5221287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" name="Picture 82"/>
            <p:cNvPicPr>
              <a:picLocks noChangeArrowheads="1"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06788" y="5100638"/>
              <a:ext cx="5214937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" name="Picture 83"/>
            <p:cNvPicPr>
              <a:picLocks noChangeArrowheads="1"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09963" y="5099051"/>
              <a:ext cx="5208587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" name="Picture 84"/>
            <p:cNvPicPr>
              <a:picLocks noChangeArrowheads="1"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13138" y="5099051"/>
              <a:ext cx="52038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" name="Picture 85"/>
            <p:cNvPicPr>
              <a:picLocks noChangeArrowheads="1"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16313" y="5099051"/>
              <a:ext cx="51943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" name="Picture 86"/>
            <p:cNvPicPr>
              <a:picLocks noChangeArrowheads="1"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19488" y="5099051"/>
              <a:ext cx="518795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" name="Picture 87"/>
            <p:cNvPicPr>
              <a:picLocks noChangeArrowheads="1"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22663" y="5099051"/>
              <a:ext cx="5183187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" name="Picture 88"/>
            <p:cNvPicPr>
              <a:picLocks noChangeArrowheads="1"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25838" y="5099051"/>
              <a:ext cx="5176837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" name="Picture 89"/>
            <p:cNvPicPr>
              <a:picLocks noChangeArrowheads="1"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30600" y="5099051"/>
              <a:ext cx="51689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" name="Picture 90"/>
            <p:cNvPicPr>
              <a:picLocks noChangeArrowheads="1"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33775" y="5099051"/>
              <a:ext cx="515937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" name="Picture 91"/>
            <p:cNvPicPr>
              <a:picLocks noChangeArrowheads="1" noChangeAspect="1"/>
            </p:cNvPicPr>
            <p:nvPr/>
          </p:nvPicPr>
          <p:blipFill>
            <a:blip r:embed="rId8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36950" y="5099051"/>
              <a:ext cx="5154612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" name="Picture 92"/>
            <p:cNvPicPr>
              <a:picLocks noChangeArrowheads="1" noChangeAspect="1"/>
            </p:cNvPicPr>
            <p:nvPr/>
          </p:nvPicPr>
          <p:blipFill>
            <a:blip r:embed="rId8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40125" y="5102226"/>
              <a:ext cx="5148262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" name="Picture 93"/>
            <p:cNvPicPr>
              <a:picLocks noChangeArrowheads="1" noChangeAspect="1"/>
            </p:cNvPicPr>
            <p:nvPr/>
          </p:nvPicPr>
          <p:blipFill>
            <a:blip r:embed="rId8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43300" y="5102226"/>
              <a:ext cx="5141912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" name="Picture 94"/>
            <p:cNvPicPr>
              <a:picLocks noChangeArrowheads="1" noChangeAspect="1"/>
            </p:cNvPicPr>
            <p:nvPr/>
          </p:nvPicPr>
          <p:blipFill>
            <a:blip r:embed="rId9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46475" y="5102226"/>
              <a:ext cx="5137150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" name="Picture 95"/>
            <p:cNvPicPr>
              <a:picLocks noChangeArrowheads="1"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49650" y="5102226"/>
              <a:ext cx="5127625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" name="Picture 96"/>
            <p:cNvPicPr>
              <a:picLocks noChangeArrowheads="1" noChangeAspect="1"/>
            </p:cNvPicPr>
            <p:nvPr/>
          </p:nvPicPr>
          <p:blipFill>
            <a:blip r:embed="rId9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52825" y="5102226"/>
              <a:ext cx="5121275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" name="Picture 97"/>
            <p:cNvPicPr>
              <a:picLocks noChangeArrowheads="1" noChangeAspect="1"/>
            </p:cNvPicPr>
            <p:nvPr/>
          </p:nvPicPr>
          <p:blipFill>
            <a:blip r:embed="rId9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57588" y="5102226"/>
              <a:ext cx="5113337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" name="Picture 98"/>
            <p:cNvPicPr>
              <a:picLocks noChangeArrowheads="1" noChangeAspect="1"/>
            </p:cNvPicPr>
            <p:nvPr/>
          </p:nvPicPr>
          <p:blipFill>
            <a:blip r:embed="rId9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60763" y="5102226"/>
              <a:ext cx="5108575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" name="Picture 99"/>
            <p:cNvPicPr>
              <a:picLocks noChangeArrowheads="1" noChangeAspect="1"/>
            </p:cNvPicPr>
            <p:nvPr/>
          </p:nvPicPr>
          <p:blipFill>
            <a:blip r:embed="rId9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63938" y="5102226"/>
              <a:ext cx="5102225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" name="Picture 100"/>
            <p:cNvPicPr>
              <a:picLocks noChangeArrowheads="1" noChangeAspect="1"/>
            </p:cNvPicPr>
            <p:nvPr/>
          </p:nvPicPr>
          <p:blipFill>
            <a:blip r:embed="rId9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67113" y="5102226"/>
              <a:ext cx="5095875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" name="Picture 101"/>
            <p:cNvPicPr>
              <a:picLocks noChangeArrowheads="1" noChangeAspect="1"/>
            </p:cNvPicPr>
            <p:nvPr/>
          </p:nvPicPr>
          <p:blipFill>
            <a:blip r:embed="rId9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70288" y="5102226"/>
              <a:ext cx="5087937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" name="Picture 102"/>
            <p:cNvPicPr>
              <a:picLocks noChangeArrowheads="1" noChangeAspect="1"/>
            </p:cNvPicPr>
            <p:nvPr/>
          </p:nvPicPr>
          <p:blipFill>
            <a:blip r:embed="rId9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73463" y="5102226"/>
              <a:ext cx="5081587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" name="Picture 103"/>
            <p:cNvPicPr>
              <a:picLocks noChangeArrowheads="1"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76638" y="5103813"/>
              <a:ext cx="5075237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" name="Picture 104"/>
            <p:cNvPicPr>
              <a:picLocks noChangeArrowheads="1" noChangeAspect="1"/>
            </p:cNvPicPr>
            <p:nvPr/>
          </p:nvPicPr>
          <p:blipFill>
            <a:blip r:embed="rId10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79813" y="5103813"/>
              <a:ext cx="5068887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" name="Picture 105"/>
            <p:cNvPicPr>
              <a:picLocks noChangeArrowheads="1" noChangeAspect="1"/>
            </p:cNvPicPr>
            <p:nvPr/>
          </p:nvPicPr>
          <p:blipFill>
            <a:blip r:embed="rId10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84575" y="5103813"/>
              <a:ext cx="5062537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" name="Picture 106"/>
            <p:cNvPicPr>
              <a:picLocks noChangeArrowheads="1" noChangeAspect="1"/>
            </p:cNvPicPr>
            <p:nvPr/>
          </p:nvPicPr>
          <p:blipFill>
            <a:blip r:embed="rId10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87750" y="5103813"/>
              <a:ext cx="5053012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" name="Picture 107"/>
            <p:cNvPicPr>
              <a:picLocks noChangeArrowheads="1" noChangeAspect="1"/>
            </p:cNvPicPr>
            <p:nvPr/>
          </p:nvPicPr>
          <p:blipFill>
            <a:blip r:embed="rId10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90925" y="5103813"/>
              <a:ext cx="5046662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" name="Picture 108"/>
            <p:cNvPicPr>
              <a:picLocks noChangeArrowheads="1" noChangeAspect="1"/>
            </p:cNvPicPr>
            <p:nvPr/>
          </p:nvPicPr>
          <p:blipFill>
            <a:blip r:embed="rId10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94100" y="5103813"/>
              <a:ext cx="504190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" name="Picture 109"/>
            <p:cNvPicPr>
              <a:picLocks noChangeArrowheads="1" noChangeAspect="1"/>
            </p:cNvPicPr>
            <p:nvPr/>
          </p:nvPicPr>
          <p:blipFill>
            <a:blip r:embed="rId10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97275" y="5103813"/>
              <a:ext cx="503555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" name="Picture 110"/>
            <p:cNvPicPr>
              <a:picLocks noChangeArrowheads="1" noChangeAspect="1"/>
            </p:cNvPicPr>
            <p:nvPr/>
          </p:nvPicPr>
          <p:blipFill>
            <a:blip r:embed="rId10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00450" y="5103813"/>
              <a:ext cx="502920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" name="Picture 111"/>
            <p:cNvPicPr>
              <a:picLocks noChangeArrowheads="1" noChangeAspect="1"/>
            </p:cNvPicPr>
            <p:nvPr/>
          </p:nvPicPr>
          <p:blipFill>
            <a:blip r:embed="rId10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03625" y="5103813"/>
              <a:ext cx="5021262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" name="Picture 112"/>
            <p:cNvPicPr>
              <a:picLocks noChangeArrowheads="1" noChangeAspect="1"/>
            </p:cNvPicPr>
            <p:nvPr/>
          </p:nvPicPr>
          <p:blipFill>
            <a:blip r:embed="rId10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06800" y="5103813"/>
              <a:ext cx="5014912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" name="Picture 113"/>
            <p:cNvPicPr>
              <a:picLocks noChangeArrowheads="1" noChangeAspect="1"/>
            </p:cNvPicPr>
            <p:nvPr/>
          </p:nvPicPr>
          <p:blipFill>
            <a:blip r:embed="rId10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11563" y="5103813"/>
              <a:ext cx="5006975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" name="Picture 114"/>
            <p:cNvPicPr>
              <a:picLocks noChangeArrowheads="1" noChangeAspect="1"/>
            </p:cNvPicPr>
            <p:nvPr/>
          </p:nvPicPr>
          <p:blipFill>
            <a:blip r:embed="rId11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14738" y="5103813"/>
              <a:ext cx="5000625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" name="Picture 115"/>
            <p:cNvPicPr>
              <a:picLocks noChangeArrowheads="1" noChangeAspect="1"/>
            </p:cNvPicPr>
            <p:nvPr/>
          </p:nvPicPr>
          <p:blipFill>
            <a:blip r:embed="rId1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17913" y="5106988"/>
              <a:ext cx="4995862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" name="Picture 116"/>
            <p:cNvPicPr>
              <a:picLocks noChangeArrowheads="1" noChangeAspect="1"/>
            </p:cNvPicPr>
            <p:nvPr/>
          </p:nvPicPr>
          <p:blipFill>
            <a:blip r:embed="rId11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21088" y="5106988"/>
              <a:ext cx="4986337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" name="Picture 117"/>
            <p:cNvPicPr>
              <a:picLocks noChangeArrowheads="1" noChangeAspect="1"/>
            </p:cNvPicPr>
            <p:nvPr/>
          </p:nvPicPr>
          <p:blipFill>
            <a:blip r:embed="rId11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24263" y="5106988"/>
              <a:ext cx="4979987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" name="Picture 118"/>
            <p:cNvPicPr>
              <a:picLocks noChangeArrowheads="1" noChangeAspect="1"/>
            </p:cNvPicPr>
            <p:nvPr/>
          </p:nvPicPr>
          <p:blipFill>
            <a:blip r:embed="rId11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27438" y="5106988"/>
              <a:ext cx="4975225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" name="Picture 119"/>
            <p:cNvPicPr>
              <a:picLocks noChangeArrowheads="1" noChangeAspect="1"/>
            </p:cNvPicPr>
            <p:nvPr/>
          </p:nvPicPr>
          <p:blipFill>
            <a:blip r:embed="rId11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30613" y="5106988"/>
              <a:ext cx="4968875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" name="Picture 120"/>
            <p:cNvPicPr>
              <a:picLocks noChangeArrowheads="1" noChangeAspect="1"/>
            </p:cNvPicPr>
            <p:nvPr/>
          </p:nvPicPr>
          <p:blipFill>
            <a:blip r:embed="rId11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33788" y="5106988"/>
              <a:ext cx="496252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" name="Picture 121"/>
            <p:cNvPicPr>
              <a:picLocks noChangeArrowheads="1" noChangeAspect="1"/>
            </p:cNvPicPr>
            <p:nvPr/>
          </p:nvPicPr>
          <p:blipFill>
            <a:blip r:embed="rId11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38550" y="5106988"/>
              <a:ext cx="4953000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" name="Picture 122"/>
            <p:cNvPicPr>
              <a:picLocks noChangeArrowheads="1" noChangeAspect="1"/>
            </p:cNvPicPr>
            <p:nvPr/>
          </p:nvPicPr>
          <p:blipFill>
            <a:blip r:embed="rId11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41725" y="5105401"/>
              <a:ext cx="4946650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" name="Picture 123"/>
            <p:cNvPicPr>
              <a:picLocks noChangeArrowheads="1" noChangeAspect="1"/>
            </p:cNvPicPr>
            <p:nvPr/>
          </p:nvPicPr>
          <p:blipFill>
            <a:blip r:embed="rId11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44900" y="5105401"/>
              <a:ext cx="4940300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" name="Picture 124"/>
            <p:cNvPicPr>
              <a:picLocks noChangeArrowheads="1" noChangeAspect="1"/>
            </p:cNvPicPr>
            <p:nvPr/>
          </p:nvPicPr>
          <p:blipFill>
            <a:blip r:embed="rId12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48075" y="5105401"/>
              <a:ext cx="4933950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" name="Picture 125"/>
            <p:cNvPicPr>
              <a:picLocks noChangeArrowheads="1" noChangeAspect="1"/>
            </p:cNvPicPr>
            <p:nvPr/>
          </p:nvPicPr>
          <p:blipFill>
            <a:blip r:embed="rId12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51250" y="5105401"/>
              <a:ext cx="4929187" cy="4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" name="Picture 126"/>
            <p:cNvPicPr>
              <a:picLocks noChangeArrowheads="1" noChangeAspect="1"/>
            </p:cNvPicPr>
            <p:nvPr/>
          </p:nvPicPr>
          <p:blipFill>
            <a:blip r:embed="rId12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54425" y="5108576"/>
              <a:ext cx="4922837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" name="Picture 127"/>
            <p:cNvPicPr>
              <a:picLocks noChangeArrowheads="1" noChangeAspect="1"/>
            </p:cNvPicPr>
            <p:nvPr/>
          </p:nvPicPr>
          <p:blipFill>
            <a:blip r:embed="rId12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57600" y="5108576"/>
              <a:ext cx="4913312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" name="Picture 128"/>
            <p:cNvPicPr>
              <a:picLocks noChangeArrowheads="1" noChangeAspect="1"/>
            </p:cNvPicPr>
            <p:nvPr/>
          </p:nvPicPr>
          <p:blipFill>
            <a:blip r:embed="rId12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60775" y="5108576"/>
              <a:ext cx="4908550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" name="Picture 129"/>
            <p:cNvPicPr>
              <a:picLocks noChangeArrowheads="1" noChangeAspect="1"/>
            </p:cNvPicPr>
            <p:nvPr/>
          </p:nvPicPr>
          <p:blipFill>
            <a:blip r:embed="rId12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63950" y="5108576"/>
              <a:ext cx="4902200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" name="Picture 130"/>
            <p:cNvPicPr>
              <a:picLocks noChangeArrowheads="1"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68713" y="5108576"/>
              <a:ext cx="4894262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" name="Picture 131"/>
            <p:cNvPicPr>
              <a:picLocks noChangeArrowheads="1" noChangeAspect="1"/>
            </p:cNvPicPr>
            <p:nvPr/>
          </p:nvPicPr>
          <p:blipFill>
            <a:blip r:embed="rId12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71888" y="5108576"/>
              <a:ext cx="4887912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6" name="Picture 132"/>
            <p:cNvPicPr>
              <a:picLocks noChangeArrowheads="1" noChangeAspect="1"/>
            </p:cNvPicPr>
            <p:nvPr/>
          </p:nvPicPr>
          <p:blipFill>
            <a:blip r:embed="rId12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75063" y="5108576"/>
              <a:ext cx="4879975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" name="Picture 133"/>
            <p:cNvPicPr>
              <a:picLocks noChangeArrowheads="1" noChangeAspect="1"/>
            </p:cNvPicPr>
            <p:nvPr/>
          </p:nvPicPr>
          <p:blipFill>
            <a:blip r:embed="rId12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78238" y="5108576"/>
              <a:ext cx="4873625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8" name="Picture 134"/>
            <p:cNvPicPr>
              <a:picLocks noChangeArrowheads="1" noChangeAspect="1"/>
            </p:cNvPicPr>
            <p:nvPr/>
          </p:nvPicPr>
          <p:blipFill>
            <a:blip r:embed="rId13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81413" y="5108576"/>
              <a:ext cx="4867275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9" name="Picture 135"/>
            <p:cNvPicPr>
              <a:picLocks noChangeArrowheads="1"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84588" y="5108576"/>
              <a:ext cx="4860925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0" name="Picture 136"/>
            <p:cNvPicPr>
              <a:picLocks noChangeArrowheads="1" noChangeAspect="1"/>
            </p:cNvPicPr>
            <p:nvPr/>
          </p:nvPicPr>
          <p:blipFill>
            <a:blip r:embed="rId13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87763" y="5108576"/>
              <a:ext cx="4856162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1" name="Picture 137"/>
            <p:cNvPicPr>
              <a:picLocks noChangeArrowheads="1" noChangeAspect="1"/>
            </p:cNvPicPr>
            <p:nvPr/>
          </p:nvPicPr>
          <p:blipFill>
            <a:blip r:embed="rId13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90938" y="5108576"/>
              <a:ext cx="4846637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" name="Picture 138"/>
            <p:cNvPicPr>
              <a:picLocks noChangeArrowheads="1" noChangeAspect="1"/>
            </p:cNvPicPr>
            <p:nvPr/>
          </p:nvPicPr>
          <p:blipFill>
            <a:blip r:embed="rId13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95700" y="5111751"/>
              <a:ext cx="4838700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" name="Picture 139"/>
            <p:cNvPicPr>
              <a:picLocks noChangeArrowheads="1" noChangeAspect="1"/>
            </p:cNvPicPr>
            <p:nvPr/>
          </p:nvPicPr>
          <p:blipFill>
            <a:blip r:embed="rId13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698875" y="5110163"/>
              <a:ext cx="4833937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" name="Picture 140"/>
            <p:cNvPicPr>
              <a:picLocks noChangeArrowheads="1" noChangeAspect="1"/>
            </p:cNvPicPr>
            <p:nvPr/>
          </p:nvPicPr>
          <p:blipFill>
            <a:blip r:embed="rId13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02050" y="5110163"/>
              <a:ext cx="4827587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" name="Picture 141"/>
            <p:cNvPicPr>
              <a:picLocks noChangeArrowheads="1" noChangeAspect="1"/>
            </p:cNvPicPr>
            <p:nvPr/>
          </p:nvPicPr>
          <p:blipFill>
            <a:blip r:embed="rId13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05225" y="5110163"/>
              <a:ext cx="4821237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" name="Picture 142"/>
            <p:cNvPicPr>
              <a:picLocks noChangeArrowheads="1" noChangeAspect="1"/>
            </p:cNvPicPr>
            <p:nvPr/>
          </p:nvPicPr>
          <p:blipFill>
            <a:blip r:embed="rId13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08400" y="5110163"/>
              <a:ext cx="4813300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" name="Picture 143"/>
            <p:cNvPicPr>
              <a:picLocks noChangeArrowheads="1" noChangeAspect="1"/>
            </p:cNvPicPr>
            <p:nvPr/>
          </p:nvPicPr>
          <p:blipFill>
            <a:blip r:embed="rId13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11575" y="5110163"/>
              <a:ext cx="4806950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" name="Picture 144"/>
            <p:cNvPicPr>
              <a:picLocks noChangeArrowheads="1" noChangeAspect="1"/>
            </p:cNvPicPr>
            <p:nvPr/>
          </p:nvPicPr>
          <p:blipFill>
            <a:blip r:embed="rId14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14750" y="5110163"/>
              <a:ext cx="4800600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" name="Picture 145"/>
            <p:cNvPicPr>
              <a:picLocks noChangeArrowheads="1" noChangeAspect="1"/>
            </p:cNvPicPr>
            <p:nvPr/>
          </p:nvPicPr>
          <p:blipFill>
            <a:blip r:embed="rId14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17925" y="5110163"/>
              <a:ext cx="4794250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" name="Picture 146"/>
            <p:cNvPicPr>
              <a:picLocks noChangeArrowheads="1" noChangeAspect="1"/>
            </p:cNvPicPr>
            <p:nvPr/>
          </p:nvPicPr>
          <p:blipFill>
            <a:blip r:embed="rId14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22688" y="5110163"/>
              <a:ext cx="4787900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" name="Picture 147"/>
            <p:cNvPicPr>
              <a:picLocks noChangeArrowheads="1" noChangeAspect="1"/>
            </p:cNvPicPr>
            <p:nvPr/>
          </p:nvPicPr>
          <p:blipFill>
            <a:blip r:embed="rId14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25863" y="5110163"/>
              <a:ext cx="4778375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" name="Picture 148"/>
            <p:cNvPicPr>
              <a:picLocks noChangeArrowheads="1" noChangeAspect="1"/>
            </p:cNvPicPr>
            <p:nvPr/>
          </p:nvPicPr>
          <p:blipFill>
            <a:blip r:embed="rId14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29038" y="5110163"/>
              <a:ext cx="4772025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" name="Picture 149"/>
            <p:cNvPicPr>
              <a:picLocks noChangeArrowheads="1" noChangeAspect="1"/>
            </p:cNvPicPr>
            <p:nvPr/>
          </p:nvPicPr>
          <p:blipFill>
            <a:blip r:embed="rId14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32213" y="5113338"/>
              <a:ext cx="4767262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" name="Picture 150"/>
            <p:cNvPicPr>
              <a:picLocks noChangeArrowheads="1" noChangeAspect="1"/>
            </p:cNvPicPr>
            <p:nvPr/>
          </p:nvPicPr>
          <p:blipFill>
            <a:blip r:embed="rId14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35388" y="5113338"/>
              <a:ext cx="4760912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" name="Picture 151"/>
            <p:cNvPicPr>
              <a:picLocks noChangeArrowheads="1" noChangeAspect="1"/>
            </p:cNvPicPr>
            <p:nvPr/>
          </p:nvPicPr>
          <p:blipFill>
            <a:blip r:embed="rId14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38563" y="5113338"/>
              <a:ext cx="4754562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" name="Picture 152"/>
            <p:cNvPicPr>
              <a:picLocks noChangeArrowheads="1" noChangeAspect="1"/>
            </p:cNvPicPr>
            <p:nvPr/>
          </p:nvPicPr>
          <p:blipFill>
            <a:blip r:embed="rId14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41738" y="5113338"/>
              <a:ext cx="4748212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" name="Picture 153"/>
            <p:cNvPicPr>
              <a:picLocks noChangeArrowheads="1" noChangeAspect="1"/>
            </p:cNvPicPr>
            <p:nvPr/>
          </p:nvPicPr>
          <p:blipFill>
            <a:blip r:embed="rId14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44913" y="5113338"/>
              <a:ext cx="4740275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" name="Picture 154"/>
            <p:cNvPicPr>
              <a:picLocks noChangeArrowheads="1" noChangeAspect="1"/>
            </p:cNvPicPr>
            <p:nvPr/>
          </p:nvPicPr>
          <p:blipFill>
            <a:blip r:embed="rId15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49675" y="5113338"/>
              <a:ext cx="4732337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9" name="Picture 155"/>
            <p:cNvPicPr>
              <a:picLocks noChangeArrowheads="1" noChangeAspect="1"/>
            </p:cNvPicPr>
            <p:nvPr/>
          </p:nvPicPr>
          <p:blipFill>
            <a:blip r:embed="rId15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52850" y="5113338"/>
              <a:ext cx="4725987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0" name="Picture 156"/>
            <p:cNvPicPr>
              <a:picLocks noChangeArrowheads="1" noChangeAspect="1"/>
            </p:cNvPicPr>
            <p:nvPr/>
          </p:nvPicPr>
          <p:blipFill>
            <a:blip r:embed="rId15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56025" y="5113338"/>
              <a:ext cx="4721225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1" name="Picture 157"/>
            <p:cNvPicPr>
              <a:picLocks noChangeArrowheads="1" noChangeAspect="1"/>
            </p:cNvPicPr>
            <p:nvPr/>
          </p:nvPicPr>
          <p:blipFill>
            <a:blip r:embed="rId15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59200" y="5113338"/>
              <a:ext cx="4714875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2" name="Picture 158"/>
            <p:cNvPicPr>
              <a:picLocks noChangeArrowheads="1" noChangeAspect="1"/>
            </p:cNvPicPr>
            <p:nvPr/>
          </p:nvPicPr>
          <p:blipFill>
            <a:blip r:embed="rId15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62375" y="5113338"/>
              <a:ext cx="47053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3" name="Picture 159"/>
            <p:cNvPicPr>
              <a:picLocks noChangeArrowheads="1" noChangeAspect="1"/>
            </p:cNvPicPr>
            <p:nvPr/>
          </p:nvPicPr>
          <p:blipFill>
            <a:blip r:embed="rId15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65550" y="5111751"/>
              <a:ext cx="4700587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4" name="Picture 160"/>
            <p:cNvPicPr>
              <a:picLocks noChangeArrowheads="1" noChangeAspect="1"/>
            </p:cNvPicPr>
            <p:nvPr/>
          </p:nvPicPr>
          <p:blipFill>
            <a:blip r:embed="rId15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68725" y="5111751"/>
              <a:ext cx="4694237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5" name="Picture 161"/>
            <p:cNvPicPr>
              <a:picLocks noChangeArrowheads="1" noChangeAspect="1"/>
            </p:cNvPicPr>
            <p:nvPr/>
          </p:nvPicPr>
          <p:blipFill>
            <a:blip r:embed="rId15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71900" y="5114926"/>
              <a:ext cx="4687887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6" name="Picture 162"/>
            <p:cNvPicPr>
              <a:picLocks noChangeArrowheads="1" noChangeAspect="1"/>
            </p:cNvPicPr>
            <p:nvPr/>
          </p:nvPicPr>
          <p:blipFill>
            <a:blip r:embed="rId15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76663" y="5114926"/>
              <a:ext cx="4679950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" name="Picture 163"/>
            <p:cNvPicPr>
              <a:picLocks noChangeArrowheads="1" noChangeAspect="1"/>
            </p:cNvPicPr>
            <p:nvPr/>
          </p:nvPicPr>
          <p:blipFill>
            <a:blip r:embed="rId15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79838" y="5114926"/>
              <a:ext cx="4672012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8" name="Picture 164"/>
            <p:cNvPicPr>
              <a:picLocks noChangeArrowheads="1" noChangeAspect="1"/>
            </p:cNvPicPr>
            <p:nvPr/>
          </p:nvPicPr>
          <p:blipFill>
            <a:blip r:embed="rId16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83013" y="5114926"/>
              <a:ext cx="4665662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9" name="Picture 165"/>
            <p:cNvPicPr>
              <a:picLocks noChangeArrowheads="1" noChangeAspect="1"/>
            </p:cNvPicPr>
            <p:nvPr/>
          </p:nvPicPr>
          <p:blipFill>
            <a:blip r:embed="rId16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86188" y="5114926"/>
              <a:ext cx="4659312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0" name="Picture 166"/>
            <p:cNvPicPr>
              <a:picLocks noChangeArrowheads="1" noChangeAspect="1"/>
            </p:cNvPicPr>
            <p:nvPr/>
          </p:nvPicPr>
          <p:blipFill>
            <a:blip r:embed="rId16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89363" y="5114926"/>
              <a:ext cx="46545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1" name="Picture 167"/>
            <p:cNvPicPr>
              <a:picLocks noChangeArrowheads="1" noChangeAspect="1"/>
            </p:cNvPicPr>
            <p:nvPr/>
          </p:nvPicPr>
          <p:blipFill>
            <a:blip r:embed="rId16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92538" y="5114926"/>
              <a:ext cx="464820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2" name="Picture 168"/>
            <p:cNvPicPr>
              <a:picLocks noChangeArrowheads="1" noChangeAspect="1"/>
            </p:cNvPicPr>
            <p:nvPr/>
          </p:nvPicPr>
          <p:blipFill>
            <a:blip r:embed="rId16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95713" y="5114926"/>
              <a:ext cx="463867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3" name="Picture 169"/>
            <p:cNvPicPr>
              <a:picLocks noChangeArrowheads="1" noChangeAspect="1"/>
            </p:cNvPicPr>
            <p:nvPr/>
          </p:nvPicPr>
          <p:blipFill>
            <a:blip r:embed="rId16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798888" y="5114926"/>
              <a:ext cx="463232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4" name="Picture 170"/>
            <p:cNvPicPr>
              <a:picLocks noChangeArrowheads="1" noChangeAspect="1"/>
            </p:cNvPicPr>
            <p:nvPr/>
          </p:nvPicPr>
          <p:blipFill>
            <a:blip r:embed="rId16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803650" y="5114926"/>
              <a:ext cx="462597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5" name="Picture 171"/>
            <p:cNvPicPr>
              <a:picLocks noChangeArrowheads="1" noChangeAspect="1"/>
            </p:cNvPicPr>
            <p:nvPr/>
          </p:nvPicPr>
          <p:blipFill>
            <a:blip r:embed="rId16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806825" y="5114926"/>
              <a:ext cx="461962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6" name="Picture 172"/>
            <p:cNvPicPr>
              <a:picLocks noChangeArrowheads="1" noChangeAspect="1"/>
            </p:cNvPicPr>
            <p:nvPr/>
          </p:nvPicPr>
          <p:blipFill>
            <a:blip r:embed="rId16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810000" y="5118101"/>
              <a:ext cx="461327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7" name="Picture 173"/>
            <p:cNvPicPr>
              <a:picLocks noChangeArrowheads="1" noChangeAspect="1"/>
            </p:cNvPicPr>
            <p:nvPr/>
          </p:nvPicPr>
          <p:blipFill>
            <a:blip r:embed="rId16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813175" y="5118101"/>
              <a:ext cx="4605337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74"/>
            <p:cNvSpPr/>
            <p:nvPr/>
          </p:nvSpPr>
          <p:spPr bwMode="auto">
            <a:xfrm>
              <a:off x="3794125" y="1854201"/>
              <a:ext cx="4651375" cy="3249613"/>
            </a:xfrm>
            <a:custGeom>
              <a:gdLst>
                <a:gd fmla="*/ 4398 w 4571" name="T0"/>
                <a:gd fmla="*/ 3192 h 3192" name="T1"/>
                <a:gd fmla="*/ 172 w 4571" name="T2"/>
                <a:gd fmla="*/ 3192 h 3192" name="T3"/>
                <a:gd fmla="*/ 0 w 4571" name="T4"/>
                <a:gd fmla="*/ 3019 h 3192" name="T5"/>
                <a:gd fmla="*/ 0 w 4571" name="T6"/>
                <a:gd fmla="*/ 173 h 3192" name="T7"/>
                <a:gd fmla="*/ 172 w 4571" name="T8"/>
                <a:gd fmla="*/ 0 h 3192" name="T9"/>
                <a:gd fmla="*/ 4398 w 4571" name="T10"/>
                <a:gd fmla="*/ 0 h 3192" name="T11"/>
                <a:gd fmla="*/ 4571 w 4571" name="T12"/>
                <a:gd fmla="*/ 173 h 3192" name="T13"/>
                <a:gd fmla="*/ 4571 w 4571" name="T14"/>
                <a:gd fmla="*/ 3019 h 3192" name="T15"/>
                <a:gd fmla="*/ 4398 w 4571" name="T16"/>
                <a:gd fmla="*/ 3192 h 319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92" w="4571">
                  <a:moveTo>
                    <a:pt x="4398" y="3192"/>
                  </a:moveTo>
                  <a:cubicBezTo>
                    <a:pt x="172" y="3192"/>
                    <a:pt x="172" y="3192"/>
                    <a:pt x="172" y="3192"/>
                  </a:cubicBezTo>
                  <a:cubicBezTo>
                    <a:pt x="77" y="3192"/>
                    <a:pt x="0" y="3115"/>
                    <a:pt x="0" y="301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78"/>
                    <a:pt x="77" y="0"/>
                    <a:pt x="172" y="0"/>
                  </a:cubicBezTo>
                  <a:cubicBezTo>
                    <a:pt x="4398" y="0"/>
                    <a:pt x="4398" y="0"/>
                    <a:pt x="4398" y="0"/>
                  </a:cubicBezTo>
                  <a:cubicBezTo>
                    <a:pt x="4493" y="0"/>
                    <a:pt x="4571" y="78"/>
                    <a:pt x="4571" y="173"/>
                  </a:cubicBezTo>
                  <a:cubicBezTo>
                    <a:pt x="4571" y="3019"/>
                    <a:pt x="4571" y="3019"/>
                    <a:pt x="4571" y="3019"/>
                  </a:cubicBezTo>
                  <a:cubicBezTo>
                    <a:pt x="4571" y="3115"/>
                    <a:pt x="4493" y="3192"/>
                    <a:pt x="4398" y="3192"/>
                  </a:cubicBezTo>
                  <a:close/>
                </a:path>
              </a:pathLst>
            </a:custGeom>
            <a:solidFill>
              <a:srgbClr val="DAC1A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175"/>
            <p:cNvSpPr/>
            <p:nvPr/>
          </p:nvSpPr>
          <p:spPr bwMode="auto">
            <a:xfrm>
              <a:off x="3808413" y="1870076"/>
              <a:ext cx="4621212" cy="3217863"/>
            </a:xfrm>
            <a:custGeom>
              <a:gdLst>
                <a:gd fmla="*/ 4540 w 4540" name="T0"/>
                <a:gd fmla="*/ 3003 h 3161" name="T1"/>
                <a:gd fmla="*/ 4383 w 4540" name="T2"/>
                <a:gd fmla="*/ 3161 h 3161" name="T3"/>
                <a:gd fmla="*/ 157 w 4540" name="T4"/>
                <a:gd fmla="*/ 3161 h 3161" name="T5"/>
                <a:gd fmla="*/ 0 w 4540" name="T6"/>
                <a:gd fmla="*/ 3003 h 3161" name="T7"/>
                <a:gd fmla="*/ 0 w 4540" name="T8"/>
                <a:gd fmla="*/ 157 h 3161" name="T9"/>
                <a:gd fmla="*/ 157 w 4540" name="T10"/>
                <a:gd fmla="*/ 0 h 3161" name="T11"/>
                <a:gd fmla="*/ 4383 w 4540" name="T12"/>
                <a:gd fmla="*/ 0 h 3161" name="T13"/>
                <a:gd fmla="*/ 4540 w 4540" name="T14"/>
                <a:gd fmla="*/ 157 h 3161" name="T15"/>
                <a:gd fmla="*/ 4540 w 4540" name="T16"/>
                <a:gd fmla="*/ 3003 h 316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61" w="4540">
                  <a:moveTo>
                    <a:pt x="4540" y="3003"/>
                  </a:moveTo>
                  <a:cubicBezTo>
                    <a:pt x="4540" y="3090"/>
                    <a:pt x="4469" y="3161"/>
                    <a:pt x="4383" y="3161"/>
                  </a:cubicBezTo>
                  <a:cubicBezTo>
                    <a:pt x="157" y="3161"/>
                    <a:pt x="157" y="3161"/>
                    <a:pt x="157" y="3161"/>
                  </a:cubicBezTo>
                  <a:cubicBezTo>
                    <a:pt x="71" y="3161"/>
                    <a:pt x="0" y="3090"/>
                    <a:pt x="0" y="300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71"/>
                    <a:pt x="71" y="0"/>
                    <a:pt x="157" y="0"/>
                  </a:cubicBezTo>
                  <a:cubicBezTo>
                    <a:pt x="4383" y="0"/>
                    <a:pt x="4383" y="0"/>
                    <a:pt x="4383" y="0"/>
                  </a:cubicBezTo>
                  <a:cubicBezTo>
                    <a:pt x="4469" y="0"/>
                    <a:pt x="4540" y="71"/>
                    <a:pt x="4540" y="157"/>
                  </a:cubicBezTo>
                  <a:lnTo>
                    <a:pt x="4540" y="3003"/>
                  </a:lnTo>
                  <a:close/>
                </a:path>
              </a:pathLst>
            </a:custGeom>
            <a:solidFill>
              <a:srgbClr val="3335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176"/>
            <p:cNvSpPr/>
            <p:nvPr/>
          </p:nvSpPr>
          <p:spPr bwMode="auto">
            <a:xfrm>
              <a:off x="3813175" y="1873251"/>
              <a:ext cx="4613275" cy="3211513"/>
            </a:xfrm>
            <a:custGeom>
              <a:gdLst>
                <a:gd fmla="*/ 4379 w 4533" name="T0"/>
                <a:gd fmla="*/ 3154 h 3154" name="T1"/>
                <a:gd fmla="*/ 153 w 4533" name="T2"/>
                <a:gd fmla="*/ 3154 h 3154" name="T3"/>
                <a:gd fmla="*/ 0 w 4533" name="T4"/>
                <a:gd fmla="*/ 3000 h 3154" name="T5"/>
                <a:gd fmla="*/ 0 w 4533" name="T6"/>
                <a:gd fmla="*/ 154 h 3154" name="T7"/>
                <a:gd fmla="*/ 153 w 4533" name="T8"/>
                <a:gd fmla="*/ 0 h 3154" name="T9"/>
                <a:gd fmla="*/ 4379 w 4533" name="T10"/>
                <a:gd fmla="*/ 0 h 3154" name="T11"/>
                <a:gd fmla="*/ 4533 w 4533" name="T12"/>
                <a:gd fmla="*/ 154 h 3154" name="T13"/>
                <a:gd fmla="*/ 4533 w 4533" name="T14"/>
                <a:gd fmla="*/ 3000 h 3154" name="T15"/>
                <a:gd fmla="*/ 4379 w 4533" name="T16"/>
                <a:gd fmla="*/ 3154 h 315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54" w="4533">
                  <a:moveTo>
                    <a:pt x="4379" y="3154"/>
                  </a:moveTo>
                  <a:cubicBezTo>
                    <a:pt x="153" y="3154"/>
                    <a:pt x="153" y="3154"/>
                    <a:pt x="153" y="3154"/>
                  </a:cubicBezTo>
                  <a:cubicBezTo>
                    <a:pt x="69" y="3154"/>
                    <a:pt x="0" y="3085"/>
                    <a:pt x="0" y="300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69"/>
                    <a:pt x="69" y="0"/>
                    <a:pt x="153" y="0"/>
                  </a:cubicBezTo>
                  <a:cubicBezTo>
                    <a:pt x="4379" y="0"/>
                    <a:pt x="4379" y="0"/>
                    <a:pt x="4379" y="0"/>
                  </a:cubicBezTo>
                  <a:cubicBezTo>
                    <a:pt x="4464" y="0"/>
                    <a:pt x="4533" y="69"/>
                    <a:pt x="4533" y="154"/>
                  </a:cubicBezTo>
                  <a:cubicBezTo>
                    <a:pt x="4533" y="3000"/>
                    <a:pt x="4533" y="3000"/>
                    <a:pt x="4533" y="3000"/>
                  </a:cubicBezTo>
                  <a:cubicBezTo>
                    <a:pt x="4533" y="3085"/>
                    <a:pt x="4464" y="3154"/>
                    <a:pt x="4379" y="3154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177"/>
            <p:cNvSpPr/>
            <p:nvPr/>
          </p:nvSpPr>
          <p:spPr bwMode="auto">
            <a:xfrm>
              <a:off x="3813175" y="4897438"/>
              <a:ext cx="4613275" cy="187325"/>
            </a:xfrm>
            <a:custGeom>
              <a:gdLst>
                <a:gd fmla="*/ 0 w 4533" name="T0"/>
                <a:gd fmla="*/ 0 h 184" name="T1"/>
                <a:gd fmla="*/ 0 w 4533" name="T2"/>
                <a:gd fmla="*/ 30 h 184" name="T3"/>
                <a:gd fmla="*/ 153 w 4533" name="T4"/>
                <a:gd fmla="*/ 184 h 184" name="T5"/>
                <a:gd fmla="*/ 4379 w 4533" name="T6"/>
                <a:gd fmla="*/ 184 h 184" name="T7"/>
                <a:gd fmla="*/ 4533 w 4533" name="T8"/>
                <a:gd fmla="*/ 30 h 184" name="T9"/>
                <a:gd fmla="*/ 4533 w 4533" name="T10"/>
                <a:gd fmla="*/ 0 h 184" name="T11"/>
                <a:gd fmla="*/ 0 w 4533" name="T12"/>
                <a:gd fmla="*/ 0 h 18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4" w="4533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15"/>
                    <a:pt x="69" y="184"/>
                    <a:pt x="153" y="184"/>
                  </a:cubicBezTo>
                  <a:cubicBezTo>
                    <a:pt x="4379" y="184"/>
                    <a:pt x="4379" y="184"/>
                    <a:pt x="4379" y="184"/>
                  </a:cubicBezTo>
                  <a:cubicBezTo>
                    <a:pt x="4464" y="184"/>
                    <a:pt x="4533" y="115"/>
                    <a:pt x="4533" y="30"/>
                  </a:cubicBezTo>
                  <a:cubicBezTo>
                    <a:pt x="4533" y="0"/>
                    <a:pt x="4533" y="0"/>
                    <a:pt x="45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2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202" name="Picture 178"/>
            <p:cNvPicPr>
              <a:picLocks noChangeArrowheads="1" noChangeAspect="1"/>
            </p:cNvPicPr>
            <p:nvPr/>
          </p:nvPicPr>
          <p:blipFill>
            <a:blip r:embed="rId170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262313" y="5051426"/>
              <a:ext cx="5697537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3" name="Picture 179"/>
            <p:cNvPicPr>
              <a:picLocks noChangeArrowheads="1" noChangeAspect="1"/>
            </p:cNvPicPr>
            <p:nvPr/>
          </p:nvPicPr>
          <p:blipFill>
            <a:blip r:embed="rId17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260725" y="5019676"/>
              <a:ext cx="5703887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180"/>
            <p:cNvSpPr>
              <a:spLocks noChangeArrowheads="1"/>
            </p:cNvSpPr>
            <p:nvPr/>
          </p:nvSpPr>
          <p:spPr bwMode="auto">
            <a:xfrm>
              <a:off x="3795713" y="5102226"/>
              <a:ext cx="47625" cy="7938"/>
            </a:xfrm>
            <a:prstGeom prst="ellipse">
              <a:avLst/>
            </a:prstGeom>
            <a:solidFill>
              <a:srgbClr val="6354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Oval 181"/>
            <p:cNvSpPr>
              <a:spLocks noChangeArrowheads="1"/>
            </p:cNvSpPr>
            <p:nvPr/>
          </p:nvSpPr>
          <p:spPr bwMode="auto">
            <a:xfrm>
              <a:off x="3806825" y="5103813"/>
              <a:ext cx="23812" cy="6350"/>
            </a:xfrm>
            <a:prstGeom prst="ellipse">
              <a:avLst/>
            </a:prstGeom>
            <a:solidFill>
              <a:srgbClr val="4636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Oval 182"/>
            <p:cNvSpPr>
              <a:spLocks noChangeArrowheads="1"/>
            </p:cNvSpPr>
            <p:nvPr/>
          </p:nvSpPr>
          <p:spPr bwMode="auto">
            <a:xfrm>
              <a:off x="5392738" y="5102226"/>
              <a:ext cx="49212" cy="7938"/>
            </a:xfrm>
            <a:prstGeom prst="ellipse">
              <a:avLst/>
            </a:prstGeom>
            <a:solidFill>
              <a:srgbClr val="6354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183"/>
            <p:cNvSpPr>
              <a:spLocks noChangeArrowheads="1"/>
            </p:cNvSpPr>
            <p:nvPr/>
          </p:nvSpPr>
          <p:spPr bwMode="auto">
            <a:xfrm>
              <a:off x="5405438" y="5103813"/>
              <a:ext cx="25400" cy="6350"/>
            </a:xfrm>
            <a:prstGeom prst="ellipse">
              <a:avLst/>
            </a:prstGeom>
            <a:solidFill>
              <a:srgbClr val="4636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Oval 184"/>
            <p:cNvSpPr>
              <a:spLocks noChangeArrowheads="1"/>
            </p:cNvSpPr>
            <p:nvPr/>
          </p:nvSpPr>
          <p:spPr bwMode="auto">
            <a:xfrm>
              <a:off x="6791325" y="5102226"/>
              <a:ext cx="49212" cy="7938"/>
            </a:xfrm>
            <a:prstGeom prst="ellipse">
              <a:avLst/>
            </a:prstGeom>
            <a:solidFill>
              <a:srgbClr val="6354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Oval 185"/>
            <p:cNvSpPr>
              <a:spLocks noChangeArrowheads="1"/>
            </p:cNvSpPr>
            <p:nvPr/>
          </p:nvSpPr>
          <p:spPr bwMode="auto">
            <a:xfrm>
              <a:off x="6804025" y="5103813"/>
              <a:ext cx="23812" cy="6350"/>
            </a:xfrm>
            <a:prstGeom prst="ellipse">
              <a:avLst/>
            </a:prstGeom>
            <a:solidFill>
              <a:srgbClr val="4636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Oval 186"/>
            <p:cNvSpPr>
              <a:spLocks noChangeArrowheads="1"/>
            </p:cNvSpPr>
            <p:nvPr/>
          </p:nvSpPr>
          <p:spPr bwMode="auto">
            <a:xfrm>
              <a:off x="8380413" y="5102226"/>
              <a:ext cx="47625" cy="7938"/>
            </a:xfrm>
            <a:prstGeom prst="ellipse">
              <a:avLst/>
            </a:prstGeom>
            <a:solidFill>
              <a:srgbClr val="6354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Oval 187"/>
            <p:cNvSpPr>
              <a:spLocks noChangeArrowheads="1"/>
            </p:cNvSpPr>
            <p:nvPr/>
          </p:nvSpPr>
          <p:spPr bwMode="auto">
            <a:xfrm>
              <a:off x="8393113" y="5103813"/>
              <a:ext cx="23812" cy="6350"/>
            </a:xfrm>
            <a:prstGeom prst="ellipse">
              <a:avLst/>
            </a:prstGeom>
            <a:solidFill>
              <a:srgbClr val="4636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88"/>
            <p:cNvSpPr/>
            <p:nvPr/>
          </p:nvSpPr>
          <p:spPr bwMode="auto">
            <a:xfrm>
              <a:off x="3327400" y="5068888"/>
              <a:ext cx="5568950" cy="1588"/>
            </a:xfrm>
            <a:custGeom>
              <a:gdLst>
                <a:gd fmla="*/ 5467 w 5472" name="T0"/>
                <a:gd fmla="*/ 1 h 1" name="T1"/>
                <a:gd fmla="*/ 5472 w 5472" name="T2"/>
                <a:gd fmla="*/ 0 h 1" name="T3"/>
                <a:gd fmla="*/ 0 w 5472" name="T4"/>
                <a:gd fmla="*/ 0 h 1" name="T5"/>
                <a:gd fmla="*/ 5 w 5472" name="T6"/>
                <a:gd fmla="*/ 1 h 1" name="T7"/>
                <a:gd fmla="*/ 5467 w 5472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5472">
                  <a:moveTo>
                    <a:pt x="5467" y="1"/>
                  </a:moveTo>
                  <a:cubicBezTo>
                    <a:pt x="5469" y="1"/>
                    <a:pt x="5471" y="0"/>
                    <a:pt x="54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5" y="1"/>
                  </a:cubicBezTo>
                  <a:lnTo>
                    <a:pt x="5467" y="1"/>
                  </a:lnTo>
                  <a:close/>
                </a:path>
              </a:pathLst>
            </a:custGeom>
            <a:solidFill>
              <a:srgbClr val="9A877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213" name="Picture 189"/>
            <p:cNvPicPr>
              <a:picLocks noChangeArrowheads="1" noChangeAspect="1"/>
            </p:cNvPicPr>
            <p:nvPr/>
          </p:nvPicPr>
          <p:blipFill>
            <a:blip r:embed="rId17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5564188" y="5019676"/>
              <a:ext cx="1096962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90"/>
            <p:cNvSpPr>
              <a:spLocks noChangeArrowheads="1"/>
            </p:cNvSpPr>
            <p:nvPr/>
          </p:nvSpPr>
          <p:spPr bwMode="auto">
            <a:xfrm>
              <a:off x="6102350" y="1973263"/>
              <a:ext cx="36512" cy="36513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Oval 191"/>
            <p:cNvSpPr>
              <a:spLocks noChangeArrowheads="1"/>
            </p:cNvSpPr>
            <p:nvPr/>
          </p:nvSpPr>
          <p:spPr bwMode="auto">
            <a:xfrm>
              <a:off x="6111875" y="1982788"/>
              <a:ext cx="19050" cy="17463"/>
            </a:xfrm>
            <a:prstGeom prst="ellipse">
              <a:avLst/>
            </a:prstGeom>
            <a:solidFill>
              <a:srgbClr val="0001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Oval 192"/>
            <p:cNvSpPr>
              <a:spLocks noChangeArrowheads="1"/>
            </p:cNvSpPr>
            <p:nvPr/>
          </p:nvSpPr>
          <p:spPr bwMode="auto">
            <a:xfrm>
              <a:off x="6116638" y="1982788"/>
              <a:ext cx="7937" cy="6350"/>
            </a:xfrm>
            <a:prstGeom prst="ellipse">
              <a:avLst/>
            </a:prstGeom>
            <a:solidFill>
              <a:srgbClr val="272A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Oval 193"/>
            <p:cNvSpPr>
              <a:spLocks noChangeArrowheads="1"/>
            </p:cNvSpPr>
            <p:nvPr/>
          </p:nvSpPr>
          <p:spPr bwMode="auto">
            <a:xfrm>
              <a:off x="6116638" y="1993901"/>
              <a:ext cx="7937" cy="6350"/>
            </a:xfrm>
            <a:prstGeom prst="ellipse">
              <a:avLst/>
            </a:prstGeom>
            <a:solidFill>
              <a:srgbClr val="272A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94"/>
            <p:cNvSpPr/>
            <p:nvPr/>
          </p:nvSpPr>
          <p:spPr bwMode="auto">
            <a:xfrm>
              <a:off x="5978525" y="4935538"/>
              <a:ext cx="47625" cy="49213"/>
            </a:xfrm>
            <a:custGeom>
              <a:gdLst>
                <a:gd fmla="*/ 30 w 30" name="T0"/>
                <a:gd fmla="*/ 31 h 31" name="T1"/>
                <a:gd fmla="*/ 30 w 30" name="T2"/>
                <a:gd fmla="*/ 31 h 31" name="T3"/>
                <a:gd fmla="*/ 27 w 30" name="T4"/>
                <a:gd fmla="*/ 31 h 31" name="T5"/>
                <a:gd fmla="*/ 26 w 30" name="T6"/>
                <a:gd fmla="*/ 31 h 31" name="T7"/>
                <a:gd fmla="*/ 26 w 30" name="T8"/>
                <a:gd fmla="*/ 31 h 31" name="T9"/>
                <a:gd fmla="*/ 26 w 30" name="T10"/>
                <a:gd fmla="*/ 17 h 31" name="T11"/>
                <a:gd fmla="*/ 27 w 30" name="T12"/>
                <a:gd fmla="*/ 6 h 31" name="T13"/>
                <a:gd fmla="*/ 16 w 30" name="T14"/>
                <a:gd fmla="*/ 31 h 31" name="T15"/>
                <a:gd fmla="*/ 16 w 30" name="T16"/>
                <a:gd fmla="*/ 31 h 31" name="T17"/>
                <a:gd fmla="*/ 16 w 30" name="T18"/>
                <a:gd fmla="*/ 31 h 31" name="T19"/>
                <a:gd fmla="*/ 14 w 30" name="T20"/>
                <a:gd fmla="*/ 31 h 31" name="T21"/>
                <a:gd fmla="*/ 14 w 30" name="T22"/>
                <a:gd fmla="*/ 31 h 31" name="T23"/>
                <a:gd fmla="*/ 14 w 30" name="T24"/>
                <a:gd fmla="*/ 31 h 31" name="T25"/>
                <a:gd fmla="*/ 3 w 30" name="T26"/>
                <a:gd fmla="*/ 6 h 31" name="T27"/>
                <a:gd fmla="*/ 3 w 30" name="T28"/>
                <a:gd fmla="*/ 17 h 31" name="T29"/>
                <a:gd fmla="*/ 3 w 30" name="T30"/>
                <a:gd fmla="*/ 31 h 31" name="T31"/>
                <a:gd fmla="*/ 3 w 30" name="T32"/>
                <a:gd fmla="*/ 31 h 31" name="T33"/>
                <a:gd fmla="*/ 3 w 30" name="T34"/>
                <a:gd fmla="*/ 31 h 31" name="T35"/>
                <a:gd fmla="*/ 0 w 30" name="T36"/>
                <a:gd fmla="*/ 31 h 31" name="T37"/>
                <a:gd fmla="*/ 0 w 30" name="T38"/>
                <a:gd fmla="*/ 31 h 31" name="T39"/>
                <a:gd fmla="*/ 0 w 30" name="T40"/>
                <a:gd fmla="*/ 31 h 31" name="T41"/>
                <a:gd fmla="*/ 0 w 30" name="T42"/>
                <a:gd fmla="*/ 0 h 31" name="T43"/>
                <a:gd fmla="*/ 0 w 30" name="T44"/>
                <a:gd fmla="*/ 0 h 31" name="T45"/>
                <a:gd fmla="*/ 0 w 30" name="T46"/>
                <a:gd fmla="*/ 0 h 31" name="T47"/>
                <a:gd fmla="*/ 3 w 30" name="T48"/>
                <a:gd fmla="*/ 0 h 31" name="T49"/>
                <a:gd fmla="*/ 4 w 30" name="T50"/>
                <a:gd fmla="*/ 0 h 31" name="T51"/>
                <a:gd fmla="*/ 4 w 30" name="T52"/>
                <a:gd fmla="*/ 0 h 31" name="T53"/>
                <a:gd fmla="*/ 15 w 30" name="T54"/>
                <a:gd fmla="*/ 26 h 31" name="T55"/>
                <a:gd fmla="*/ 26 w 30" name="T56"/>
                <a:gd fmla="*/ 0 h 31" name="T57"/>
                <a:gd fmla="*/ 26 w 30" name="T58"/>
                <a:gd fmla="*/ 0 h 31" name="T59"/>
                <a:gd fmla="*/ 26 w 30" name="T60"/>
                <a:gd fmla="*/ 0 h 31" name="T61"/>
                <a:gd fmla="*/ 30 w 30" name="T62"/>
                <a:gd fmla="*/ 0 h 31" name="T63"/>
                <a:gd fmla="*/ 30 w 30" name="T64"/>
                <a:gd fmla="*/ 0 h 31" name="T65"/>
                <a:gd fmla="*/ 30 w 30" name="T66"/>
                <a:gd fmla="*/ 0 h 31" name="T67"/>
                <a:gd fmla="*/ 30 w 30" name="T68"/>
                <a:gd fmla="*/ 31 h 31" name="T69"/>
                <a:gd fmla="*/ 30 w 30" name="T70"/>
                <a:gd fmla="*/ 31 h 3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1" w="30">
                  <a:moveTo>
                    <a:pt x="30" y="31"/>
                  </a:moveTo>
                  <a:lnTo>
                    <a:pt x="30" y="31"/>
                  </a:lnTo>
                  <a:lnTo>
                    <a:pt x="27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17"/>
                  </a:lnTo>
                  <a:lnTo>
                    <a:pt x="27" y="6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3" y="6"/>
                  </a:lnTo>
                  <a:lnTo>
                    <a:pt x="3" y="17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5" y="2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31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FFFFF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95"/>
            <p:cNvSpPr>
              <a:spLocks noEditPoints="1"/>
            </p:cNvSpPr>
            <p:nvPr/>
          </p:nvSpPr>
          <p:spPr bwMode="auto">
            <a:xfrm>
              <a:off x="6034088" y="4946651"/>
              <a:ext cx="31750" cy="38100"/>
            </a:xfrm>
            <a:custGeom>
              <a:gdLst>
                <a:gd fmla="*/ 11 w 30" name="T0"/>
                <a:gd fmla="*/ 38 h 38" name="T1"/>
                <a:gd fmla="*/ 3 w 30" name="T2"/>
                <a:gd fmla="*/ 35 h 38" name="T3"/>
                <a:gd fmla="*/ 0 w 30" name="T4"/>
                <a:gd fmla="*/ 28 h 38" name="T5"/>
                <a:gd fmla="*/ 4 w 30" name="T6"/>
                <a:gd fmla="*/ 19 h 38" name="T7"/>
                <a:gd fmla="*/ 16 w 30" name="T8"/>
                <a:gd fmla="*/ 16 h 38" name="T9"/>
                <a:gd fmla="*/ 23 w 30" name="T10"/>
                <a:gd fmla="*/ 16 h 38" name="T11"/>
                <a:gd fmla="*/ 23 w 30" name="T12"/>
                <a:gd fmla="*/ 12 h 38" name="T13"/>
                <a:gd fmla="*/ 21 w 30" name="T14"/>
                <a:gd fmla="*/ 7 h 38" name="T15"/>
                <a:gd fmla="*/ 15 w 30" name="T16"/>
                <a:gd fmla="*/ 5 h 38" name="T17"/>
                <a:gd fmla="*/ 8 w 30" name="T18"/>
                <a:gd fmla="*/ 7 h 38" name="T19"/>
                <a:gd fmla="*/ 6 w 30" name="T20"/>
                <a:gd fmla="*/ 11 h 38" name="T21"/>
                <a:gd fmla="*/ 6 w 30" name="T22"/>
                <a:gd fmla="*/ 12 h 38" name="T23"/>
                <a:gd fmla="*/ 5 w 30" name="T24"/>
                <a:gd fmla="*/ 12 h 38" name="T25"/>
                <a:gd fmla="*/ 2 w 30" name="T26"/>
                <a:gd fmla="*/ 12 h 38" name="T27"/>
                <a:gd fmla="*/ 1 w 30" name="T28"/>
                <a:gd fmla="*/ 12 h 38" name="T29"/>
                <a:gd fmla="*/ 1 w 30" name="T30"/>
                <a:gd fmla="*/ 11 h 38" name="T31"/>
                <a:gd fmla="*/ 5 w 30" name="T32"/>
                <a:gd fmla="*/ 3 h 38" name="T33"/>
                <a:gd fmla="*/ 15 w 30" name="T34"/>
                <a:gd fmla="*/ 0 h 38" name="T35"/>
                <a:gd fmla="*/ 25 w 30" name="T36"/>
                <a:gd fmla="*/ 3 h 38" name="T37"/>
                <a:gd fmla="*/ 29 w 30" name="T38"/>
                <a:gd fmla="*/ 12 h 38" name="T39"/>
                <a:gd fmla="*/ 29 w 30" name="T40"/>
                <a:gd fmla="*/ 30 h 38" name="T41"/>
                <a:gd fmla="*/ 29 w 30" name="T42"/>
                <a:gd fmla="*/ 33 h 38" name="T43"/>
                <a:gd fmla="*/ 30 w 30" name="T44"/>
                <a:gd fmla="*/ 37 h 38" name="T45"/>
                <a:gd fmla="*/ 30 w 30" name="T46"/>
                <a:gd fmla="*/ 38 h 38" name="T47"/>
                <a:gd fmla="*/ 29 w 30" name="T48"/>
                <a:gd fmla="*/ 38 h 38" name="T49"/>
                <a:gd fmla="*/ 25 w 30" name="T50"/>
                <a:gd fmla="*/ 38 h 38" name="T51"/>
                <a:gd fmla="*/ 24 w 30" name="T52"/>
                <a:gd fmla="*/ 38 h 38" name="T53"/>
                <a:gd fmla="*/ 24 w 30" name="T54"/>
                <a:gd fmla="*/ 37 h 38" name="T55"/>
                <a:gd fmla="*/ 24 w 30" name="T56"/>
                <a:gd fmla="*/ 34 h 38" name="T57"/>
                <a:gd fmla="*/ 23 w 30" name="T58"/>
                <a:gd fmla="*/ 33 h 38" name="T59"/>
                <a:gd fmla="*/ 19 w 30" name="T60"/>
                <a:gd fmla="*/ 36 h 38" name="T61"/>
                <a:gd fmla="*/ 11 w 30" name="T62"/>
                <a:gd fmla="*/ 38 h 38" name="T63"/>
                <a:gd fmla="*/ 16 w 30" name="T64"/>
                <a:gd fmla="*/ 20 h 38" name="T65"/>
                <a:gd fmla="*/ 8 w 30" name="T66"/>
                <a:gd fmla="*/ 23 h 38" name="T67"/>
                <a:gd fmla="*/ 5 w 30" name="T68"/>
                <a:gd fmla="*/ 28 h 38" name="T69"/>
                <a:gd fmla="*/ 7 w 30" name="T70"/>
                <a:gd fmla="*/ 32 h 38" name="T71"/>
                <a:gd fmla="*/ 12 w 30" name="T72"/>
                <a:gd fmla="*/ 34 h 38" name="T73"/>
                <a:gd fmla="*/ 19 w 30" name="T74"/>
                <a:gd fmla="*/ 32 h 38" name="T75"/>
                <a:gd fmla="*/ 23 w 30" name="T76"/>
                <a:gd fmla="*/ 27 h 38" name="T77"/>
                <a:gd fmla="*/ 23 w 30" name="T78"/>
                <a:gd fmla="*/ 20 h 38" name="T79"/>
                <a:gd fmla="*/ 16 w 30" name="T80"/>
                <a:gd fmla="*/ 20 h 38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8" w="30">
                  <a:moveTo>
                    <a:pt x="11" y="38"/>
                  </a:moveTo>
                  <a:cubicBezTo>
                    <a:pt x="8" y="38"/>
                    <a:pt x="5" y="37"/>
                    <a:pt x="3" y="35"/>
                  </a:cubicBezTo>
                  <a:cubicBezTo>
                    <a:pt x="1" y="33"/>
                    <a:pt x="0" y="31"/>
                    <a:pt x="0" y="28"/>
                  </a:cubicBezTo>
                  <a:cubicBezTo>
                    <a:pt x="0" y="24"/>
                    <a:pt x="1" y="21"/>
                    <a:pt x="4" y="19"/>
                  </a:cubicBezTo>
                  <a:cubicBezTo>
                    <a:pt x="7" y="17"/>
                    <a:pt x="11" y="16"/>
                    <a:pt x="16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0"/>
                    <a:pt x="23" y="8"/>
                    <a:pt x="21" y="7"/>
                  </a:cubicBezTo>
                  <a:cubicBezTo>
                    <a:pt x="20" y="6"/>
                    <a:pt x="18" y="5"/>
                    <a:pt x="15" y="5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8"/>
                    <a:pt x="2" y="6"/>
                    <a:pt x="5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9" y="0"/>
                    <a:pt x="22" y="1"/>
                    <a:pt x="25" y="3"/>
                  </a:cubicBezTo>
                  <a:cubicBezTo>
                    <a:pt x="27" y="5"/>
                    <a:pt x="29" y="8"/>
                    <a:pt x="29" y="12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1"/>
                    <a:pt x="29" y="32"/>
                    <a:pt x="29" y="33"/>
                  </a:cubicBezTo>
                  <a:cubicBezTo>
                    <a:pt x="29" y="35"/>
                    <a:pt x="29" y="36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4" y="35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1" y="36"/>
                    <a:pt x="19" y="36"/>
                  </a:cubicBezTo>
                  <a:cubicBezTo>
                    <a:pt x="17" y="38"/>
                    <a:pt x="14" y="38"/>
                    <a:pt x="11" y="38"/>
                  </a:cubicBezTo>
                  <a:close/>
                  <a:moveTo>
                    <a:pt x="16" y="20"/>
                  </a:moveTo>
                  <a:cubicBezTo>
                    <a:pt x="13" y="20"/>
                    <a:pt x="10" y="21"/>
                    <a:pt x="8" y="23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29"/>
                    <a:pt x="6" y="31"/>
                    <a:pt x="7" y="32"/>
                  </a:cubicBezTo>
                  <a:cubicBezTo>
                    <a:pt x="8" y="33"/>
                    <a:pt x="10" y="34"/>
                    <a:pt x="12" y="34"/>
                  </a:cubicBezTo>
                  <a:cubicBezTo>
                    <a:pt x="15" y="34"/>
                    <a:pt x="17" y="33"/>
                    <a:pt x="19" y="32"/>
                  </a:cubicBezTo>
                  <a:cubicBezTo>
                    <a:pt x="21" y="30"/>
                    <a:pt x="22" y="29"/>
                    <a:pt x="23" y="27"/>
                  </a:cubicBezTo>
                  <a:cubicBezTo>
                    <a:pt x="23" y="20"/>
                    <a:pt x="23" y="20"/>
                    <a:pt x="23" y="20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rgbClr val="FFFFF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96"/>
            <p:cNvSpPr/>
            <p:nvPr/>
          </p:nvSpPr>
          <p:spPr bwMode="auto">
            <a:xfrm>
              <a:off x="6070600" y="4946651"/>
              <a:ext cx="30162" cy="38100"/>
            </a:xfrm>
            <a:custGeom>
              <a:gdLst>
                <a:gd fmla="*/ 16 w 30" name="T0"/>
                <a:gd fmla="*/ 38 h 38" name="T1"/>
                <a:gd fmla="*/ 4 w 30" name="T2"/>
                <a:gd fmla="*/ 33 h 38" name="T3"/>
                <a:gd fmla="*/ 0 w 30" name="T4"/>
                <a:gd fmla="*/ 20 h 38" name="T5"/>
                <a:gd fmla="*/ 0 w 30" name="T6"/>
                <a:gd fmla="*/ 19 h 38" name="T7"/>
                <a:gd fmla="*/ 4 w 30" name="T8"/>
                <a:gd fmla="*/ 5 h 38" name="T9"/>
                <a:gd fmla="*/ 16 w 30" name="T10"/>
                <a:gd fmla="*/ 0 h 38" name="T11"/>
                <a:gd fmla="*/ 26 w 30" name="T12"/>
                <a:gd fmla="*/ 4 h 38" name="T13"/>
                <a:gd fmla="*/ 30 w 30" name="T14"/>
                <a:gd fmla="*/ 13 h 38" name="T15"/>
                <a:gd fmla="*/ 30 w 30" name="T16"/>
                <a:gd fmla="*/ 14 h 38" name="T17"/>
                <a:gd fmla="*/ 29 w 30" name="T18"/>
                <a:gd fmla="*/ 14 h 38" name="T19"/>
                <a:gd fmla="*/ 26 w 30" name="T20"/>
                <a:gd fmla="*/ 14 h 38" name="T21"/>
                <a:gd fmla="*/ 25 w 30" name="T22"/>
                <a:gd fmla="*/ 14 h 38" name="T23"/>
                <a:gd fmla="*/ 25 w 30" name="T24"/>
                <a:gd fmla="*/ 14 h 38" name="T25"/>
                <a:gd fmla="*/ 23 w 30" name="T26"/>
                <a:gd fmla="*/ 7 h 38" name="T27"/>
                <a:gd fmla="*/ 16 w 30" name="T28"/>
                <a:gd fmla="*/ 5 h 38" name="T29"/>
                <a:gd fmla="*/ 8 w 30" name="T30"/>
                <a:gd fmla="*/ 9 h 38" name="T31"/>
                <a:gd fmla="*/ 5 w 30" name="T32"/>
                <a:gd fmla="*/ 19 h 38" name="T33"/>
                <a:gd fmla="*/ 5 w 30" name="T34"/>
                <a:gd fmla="*/ 20 h 38" name="T35"/>
                <a:gd fmla="*/ 8 w 30" name="T36"/>
                <a:gd fmla="*/ 30 h 38" name="T37"/>
                <a:gd fmla="*/ 16 w 30" name="T38"/>
                <a:gd fmla="*/ 34 h 38" name="T39"/>
                <a:gd fmla="*/ 22 w 30" name="T40"/>
                <a:gd fmla="*/ 32 h 38" name="T41"/>
                <a:gd fmla="*/ 25 w 30" name="T42"/>
                <a:gd fmla="*/ 26 h 38" name="T43"/>
                <a:gd fmla="*/ 25 w 30" name="T44"/>
                <a:gd fmla="*/ 25 h 38" name="T45"/>
                <a:gd fmla="*/ 26 w 30" name="T46"/>
                <a:gd fmla="*/ 25 h 38" name="T47"/>
                <a:gd fmla="*/ 29 w 30" name="T48"/>
                <a:gd fmla="*/ 25 h 38" name="T49"/>
                <a:gd fmla="*/ 30 w 30" name="T50"/>
                <a:gd fmla="*/ 25 h 38" name="T51"/>
                <a:gd fmla="*/ 30 w 30" name="T52"/>
                <a:gd fmla="*/ 26 h 38" name="T53"/>
                <a:gd fmla="*/ 26 w 30" name="T54"/>
                <a:gd fmla="*/ 35 h 38" name="T55"/>
                <a:gd fmla="*/ 16 w 30" name="T56"/>
                <a:gd fmla="*/ 38 h 3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38" w="30">
                  <a:moveTo>
                    <a:pt x="16" y="38"/>
                  </a:moveTo>
                  <a:cubicBezTo>
                    <a:pt x="11" y="38"/>
                    <a:pt x="7" y="37"/>
                    <a:pt x="4" y="33"/>
                  </a:cubicBezTo>
                  <a:cubicBezTo>
                    <a:pt x="2" y="30"/>
                    <a:pt x="0" y="25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2" y="9"/>
                    <a:pt x="4" y="5"/>
                  </a:cubicBezTo>
                  <a:cubicBezTo>
                    <a:pt x="7" y="2"/>
                    <a:pt x="11" y="0"/>
                    <a:pt x="16" y="0"/>
                  </a:cubicBezTo>
                  <a:cubicBezTo>
                    <a:pt x="20" y="0"/>
                    <a:pt x="23" y="1"/>
                    <a:pt x="26" y="4"/>
                  </a:cubicBezTo>
                  <a:cubicBezTo>
                    <a:pt x="29" y="6"/>
                    <a:pt x="30" y="9"/>
                    <a:pt x="30" y="1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1"/>
                    <a:pt x="24" y="9"/>
                    <a:pt x="23" y="7"/>
                  </a:cubicBezTo>
                  <a:cubicBezTo>
                    <a:pt x="21" y="6"/>
                    <a:pt x="19" y="5"/>
                    <a:pt x="16" y="5"/>
                  </a:cubicBezTo>
                  <a:cubicBezTo>
                    <a:pt x="12" y="5"/>
                    <a:pt x="10" y="6"/>
                    <a:pt x="8" y="9"/>
                  </a:cubicBezTo>
                  <a:cubicBezTo>
                    <a:pt x="6" y="11"/>
                    <a:pt x="5" y="15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4"/>
                    <a:pt x="6" y="27"/>
                    <a:pt x="8" y="30"/>
                  </a:cubicBezTo>
                  <a:cubicBezTo>
                    <a:pt x="10" y="32"/>
                    <a:pt x="12" y="34"/>
                    <a:pt x="16" y="34"/>
                  </a:cubicBezTo>
                  <a:cubicBezTo>
                    <a:pt x="18" y="34"/>
                    <a:pt x="21" y="33"/>
                    <a:pt x="22" y="32"/>
                  </a:cubicBezTo>
                  <a:cubicBezTo>
                    <a:pt x="24" y="30"/>
                    <a:pt x="25" y="28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30"/>
                    <a:pt x="29" y="33"/>
                    <a:pt x="26" y="35"/>
                  </a:cubicBezTo>
                  <a:cubicBezTo>
                    <a:pt x="23" y="37"/>
                    <a:pt x="20" y="38"/>
                    <a:pt x="16" y="38"/>
                  </a:cubicBezTo>
                  <a:close/>
                </a:path>
              </a:pathLst>
            </a:custGeom>
            <a:solidFill>
              <a:srgbClr val="FFFFF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97"/>
            <p:cNvSpPr>
              <a:spLocks noEditPoints="1"/>
            </p:cNvSpPr>
            <p:nvPr/>
          </p:nvSpPr>
          <p:spPr bwMode="auto">
            <a:xfrm>
              <a:off x="6105525" y="4935538"/>
              <a:ext cx="33337" cy="49213"/>
            </a:xfrm>
            <a:custGeom>
              <a:gdLst>
                <a:gd fmla="*/ 18 w 33" name="T0"/>
                <a:gd fmla="*/ 49 h 49" name="T1"/>
                <a:gd fmla="*/ 1 w 33" name="T2"/>
                <a:gd fmla="*/ 49 h 49" name="T3"/>
                <a:gd fmla="*/ 0 w 33" name="T4"/>
                <a:gd fmla="*/ 49 h 49" name="T5"/>
                <a:gd fmla="*/ 0 w 33" name="T6"/>
                <a:gd fmla="*/ 48 h 49" name="T7"/>
                <a:gd fmla="*/ 0 w 33" name="T8"/>
                <a:gd fmla="*/ 0 h 49" name="T9"/>
                <a:gd fmla="*/ 0 w 33" name="T10"/>
                <a:gd fmla="*/ 0 h 49" name="T11"/>
                <a:gd fmla="*/ 1 w 33" name="T12"/>
                <a:gd fmla="*/ 0 h 49" name="T13"/>
                <a:gd fmla="*/ 15 w 33" name="T14"/>
                <a:gd fmla="*/ 0 h 49" name="T15"/>
                <a:gd fmla="*/ 27 w 33" name="T16"/>
                <a:gd fmla="*/ 3 h 49" name="T17"/>
                <a:gd fmla="*/ 31 w 33" name="T18"/>
                <a:gd fmla="*/ 13 h 49" name="T19"/>
                <a:gd fmla="*/ 29 w 33" name="T20"/>
                <a:gd fmla="*/ 20 h 49" name="T21"/>
                <a:gd fmla="*/ 25 w 33" name="T22"/>
                <a:gd fmla="*/ 23 h 49" name="T23"/>
                <a:gd fmla="*/ 31 w 33" name="T24"/>
                <a:gd fmla="*/ 27 h 49" name="T25"/>
                <a:gd fmla="*/ 33 w 33" name="T26"/>
                <a:gd fmla="*/ 35 h 49" name="T27"/>
                <a:gd fmla="*/ 29 w 33" name="T28"/>
                <a:gd fmla="*/ 45 h 49" name="T29"/>
                <a:gd fmla="*/ 18 w 33" name="T30"/>
                <a:gd fmla="*/ 49 h 49" name="T31"/>
                <a:gd fmla="*/ 6 w 33" name="T32"/>
                <a:gd fmla="*/ 44 h 49" name="T33"/>
                <a:gd fmla="*/ 18 w 33" name="T34"/>
                <a:gd fmla="*/ 44 h 49" name="T35"/>
                <a:gd fmla="*/ 25 w 33" name="T36"/>
                <a:gd fmla="*/ 42 h 49" name="T37"/>
                <a:gd fmla="*/ 28 w 33" name="T38"/>
                <a:gd fmla="*/ 35 h 49" name="T39"/>
                <a:gd fmla="*/ 26 w 33" name="T40"/>
                <a:gd fmla="*/ 28 h 49" name="T41"/>
                <a:gd fmla="*/ 18 w 33" name="T42"/>
                <a:gd fmla="*/ 26 h 49" name="T43"/>
                <a:gd fmla="*/ 6 w 33" name="T44"/>
                <a:gd fmla="*/ 26 h 49" name="T45"/>
                <a:gd fmla="*/ 6 w 33" name="T46"/>
                <a:gd fmla="*/ 44 h 49" name="T47"/>
                <a:gd fmla="*/ 6 w 33" name="T48"/>
                <a:gd fmla="*/ 21 h 49" name="T49"/>
                <a:gd fmla="*/ 16 w 33" name="T50"/>
                <a:gd fmla="*/ 21 h 49" name="T51"/>
                <a:gd fmla="*/ 24 w 33" name="T52"/>
                <a:gd fmla="*/ 19 h 49" name="T53"/>
                <a:gd fmla="*/ 26 w 33" name="T54"/>
                <a:gd fmla="*/ 13 h 49" name="T55"/>
                <a:gd fmla="*/ 23 w 33" name="T56"/>
                <a:gd fmla="*/ 6 h 49" name="T57"/>
                <a:gd fmla="*/ 15 w 33" name="T58"/>
                <a:gd fmla="*/ 4 h 49" name="T59"/>
                <a:gd fmla="*/ 6 w 33" name="T60"/>
                <a:gd fmla="*/ 4 h 49" name="T61"/>
                <a:gd fmla="*/ 6 w 33" name="T62"/>
                <a:gd fmla="*/ 21 h 4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9" w="33">
                  <a:moveTo>
                    <a:pt x="18" y="49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4" y="1"/>
                    <a:pt x="27" y="3"/>
                  </a:cubicBezTo>
                  <a:cubicBezTo>
                    <a:pt x="30" y="5"/>
                    <a:pt x="31" y="8"/>
                    <a:pt x="31" y="13"/>
                  </a:cubicBezTo>
                  <a:cubicBezTo>
                    <a:pt x="31" y="15"/>
                    <a:pt x="31" y="18"/>
                    <a:pt x="29" y="20"/>
                  </a:cubicBezTo>
                  <a:cubicBezTo>
                    <a:pt x="28" y="21"/>
                    <a:pt x="27" y="22"/>
                    <a:pt x="25" y="23"/>
                  </a:cubicBezTo>
                  <a:cubicBezTo>
                    <a:pt x="27" y="24"/>
                    <a:pt x="29" y="25"/>
                    <a:pt x="31" y="27"/>
                  </a:cubicBezTo>
                  <a:cubicBezTo>
                    <a:pt x="32" y="29"/>
                    <a:pt x="33" y="32"/>
                    <a:pt x="33" y="35"/>
                  </a:cubicBezTo>
                  <a:cubicBezTo>
                    <a:pt x="33" y="39"/>
                    <a:pt x="32" y="43"/>
                    <a:pt x="29" y="45"/>
                  </a:cubicBezTo>
                  <a:cubicBezTo>
                    <a:pt x="26" y="47"/>
                    <a:pt x="22" y="49"/>
                    <a:pt x="18" y="49"/>
                  </a:cubicBezTo>
                  <a:close/>
                  <a:moveTo>
                    <a:pt x="6" y="44"/>
                  </a:moveTo>
                  <a:cubicBezTo>
                    <a:pt x="18" y="44"/>
                    <a:pt x="18" y="44"/>
                    <a:pt x="18" y="44"/>
                  </a:cubicBezTo>
                  <a:cubicBezTo>
                    <a:pt x="21" y="44"/>
                    <a:pt x="24" y="43"/>
                    <a:pt x="25" y="42"/>
                  </a:cubicBezTo>
                  <a:cubicBezTo>
                    <a:pt x="27" y="40"/>
                    <a:pt x="28" y="38"/>
                    <a:pt x="28" y="35"/>
                  </a:cubicBezTo>
                  <a:cubicBezTo>
                    <a:pt x="28" y="32"/>
                    <a:pt x="27" y="30"/>
                    <a:pt x="26" y="28"/>
                  </a:cubicBezTo>
                  <a:cubicBezTo>
                    <a:pt x="24" y="27"/>
                    <a:pt x="21" y="26"/>
                    <a:pt x="18" y="26"/>
                  </a:cubicBezTo>
                  <a:cubicBezTo>
                    <a:pt x="6" y="26"/>
                    <a:pt x="6" y="26"/>
                    <a:pt x="6" y="26"/>
                  </a:cubicBezTo>
                  <a:lnTo>
                    <a:pt x="6" y="44"/>
                  </a:lnTo>
                  <a:close/>
                  <a:moveTo>
                    <a:pt x="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9" y="21"/>
                    <a:pt x="22" y="20"/>
                    <a:pt x="24" y="19"/>
                  </a:cubicBezTo>
                  <a:cubicBezTo>
                    <a:pt x="25" y="17"/>
                    <a:pt x="26" y="15"/>
                    <a:pt x="26" y="13"/>
                  </a:cubicBezTo>
                  <a:cubicBezTo>
                    <a:pt x="26" y="10"/>
                    <a:pt x="25" y="8"/>
                    <a:pt x="23" y="6"/>
                  </a:cubicBezTo>
                  <a:cubicBezTo>
                    <a:pt x="21" y="5"/>
                    <a:pt x="19" y="4"/>
                    <a:pt x="15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6" y="21"/>
                  </a:lnTo>
                  <a:close/>
                </a:path>
              </a:pathLst>
            </a:custGeom>
            <a:solidFill>
              <a:srgbClr val="FFFFF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98"/>
            <p:cNvSpPr>
              <a:spLocks noEditPoints="1"/>
            </p:cNvSpPr>
            <p:nvPr/>
          </p:nvSpPr>
          <p:spPr bwMode="auto">
            <a:xfrm>
              <a:off x="6145213" y="4946651"/>
              <a:ext cx="33337" cy="38100"/>
            </a:xfrm>
            <a:custGeom>
              <a:gdLst>
                <a:gd fmla="*/ 17 w 33" name="T0"/>
                <a:gd fmla="*/ 38 h 38" name="T1"/>
                <a:gd fmla="*/ 5 w 33" name="T2"/>
                <a:gd fmla="*/ 33 h 38" name="T3"/>
                <a:gd fmla="*/ 0 w 33" name="T4"/>
                <a:gd fmla="*/ 20 h 38" name="T5"/>
                <a:gd fmla="*/ 0 w 33" name="T6"/>
                <a:gd fmla="*/ 19 h 38" name="T7"/>
                <a:gd fmla="*/ 5 w 33" name="T8"/>
                <a:gd fmla="*/ 5 h 38" name="T9"/>
                <a:gd fmla="*/ 17 w 33" name="T10"/>
                <a:gd fmla="*/ 0 h 38" name="T11"/>
                <a:gd fmla="*/ 29 w 33" name="T12"/>
                <a:gd fmla="*/ 5 h 38" name="T13"/>
                <a:gd fmla="*/ 33 w 33" name="T14"/>
                <a:gd fmla="*/ 19 h 38" name="T15"/>
                <a:gd fmla="*/ 33 w 33" name="T16"/>
                <a:gd fmla="*/ 20 h 38" name="T17"/>
                <a:gd fmla="*/ 29 w 33" name="T18"/>
                <a:gd fmla="*/ 33 h 38" name="T19"/>
                <a:gd fmla="*/ 17 w 33" name="T20"/>
                <a:gd fmla="*/ 38 h 38" name="T21"/>
                <a:gd fmla="*/ 17 w 33" name="T22"/>
                <a:gd fmla="*/ 5 h 38" name="T23"/>
                <a:gd fmla="*/ 9 w 33" name="T24"/>
                <a:gd fmla="*/ 9 h 38" name="T25"/>
                <a:gd fmla="*/ 6 w 33" name="T26"/>
                <a:gd fmla="*/ 19 h 38" name="T27"/>
                <a:gd fmla="*/ 6 w 33" name="T28"/>
                <a:gd fmla="*/ 20 h 38" name="T29"/>
                <a:gd fmla="*/ 9 w 33" name="T30"/>
                <a:gd fmla="*/ 30 h 38" name="T31"/>
                <a:gd fmla="*/ 17 w 33" name="T32"/>
                <a:gd fmla="*/ 34 h 38" name="T33"/>
                <a:gd fmla="*/ 25 w 33" name="T34"/>
                <a:gd fmla="*/ 30 h 38" name="T35"/>
                <a:gd fmla="*/ 28 w 33" name="T36"/>
                <a:gd fmla="*/ 20 h 38" name="T37"/>
                <a:gd fmla="*/ 28 w 33" name="T38"/>
                <a:gd fmla="*/ 19 h 38" name="T39"/>
                <a:gd fmla="*/ 25 w 33" name="T40"/>
                <a:gd fmla="*/ 9 h 38" name="T41"/>
                <a:gd fmla="*/ 17 w 33" name="T42"/>
                <a:gd fmla="*/ 5 h 3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8" w="33">
                  <a:moveTo>
                    <a:pt x="17" y="38"/>
                  </a:moveTo>
                  <a:cubicBezTo>
                    <a:pt x="12" y="38"/>
                    <a:pt x="8" y="37"/>
                    <a:pt x="5" y="33"/>
                  </a:cubicBezTo>
                  <a:cubicBezTo>
                    <a:pt x="2" y="30"/>
                    <a:pt x="0" y="25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2" y="9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2" y="0"/>
                    <a:pt x="26" y="2"/>
                    <a:pt x="29" y="5"/>
                  </a:cubicBezTo>
                  <a:cubicBezTo>
                    <a:pt x="32" y="9"/>
                    <a:pt x="33" y="13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5"/>
                    <a:pt x="32" y="30"/>
                    <a:pt x="29" y="33"/>
                  </a:cubicBezTo>
                  <a:cubicBezTo>
                    <a:pt x="26" y="37"/>
                    <a:pt x="22" y="38"/>
                    <a:pt x="17" y="38"/>
                  </a:cubicBezTo>
                  <a:close/>
                  <a:moveTo>
                    <a:pt x="17" y="5"/>
                  </a:moveTo>
                  <a:cubicBezTo>
                    <a:pt x="13" y="5"/>
                    <a:pt x="11" y="6"/>
                    <a:pt x="9" y="9"/>
                  </a:cubicBezTo>
                  <a:cubicBezTo>
                    <a:pt x="7" y="12"/>
                    <a:pt x="6" y="15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7" y="27"/>
                    <a:pt x="9" y="30"/>
                  </a:cubicBezTo>
                  <a:cubicBezTo>
                    <a:pt x="11" y="32"/>
                    <a:pt x="13" y="34"/>
                    <a:pt x="17" y="34"/>
                  </a:cubicBezTo>
                  <a:cubicBezTo>
                    <a:pt x="20" y="34"/>
                    <a:pt x="23" y="32"/>
                    <a:pt x="25" y="30"/>
                  </a:cubicBezTo>
                  <a:cubicBezTo>
                    <a:pt x="27" y="27"/>
                    <a:pt x="28" y="24"/>
                    <a:pt x="28" y="2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5"/>
                    <a:pt x="27" y="12"/>
                    <a:pt x="25" y="9"/>
                  </a:cubicBezTo>
                  <a:cubicBezTo>
                    <a:pt x="23" y="6"/>
                    <a:pt x="20" y="5"/>
                    <a:pt x="17" y="5"/>
                  </a:cubicBezTo>
                  <a:close/>
                </a:path>
              </a:pathLst>
            </a:custGeom>
            <a:solidFill>
              <a:srgbClr val="FFFFF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99"/>
            <p:cNvSpPr>
              <a:spLocks noEditPoints="1"/>
            </p:cNvSpPr>
            <p:nvPr/>
          </p:nvSpPr>
          <p:spPr bwMode="auto">
            <a:xfrm>
              <a:off x="6186488" y="4946651"/>
              <a:ext cx="33337" cy="38100"/>
            </a:xfrm>
            <a:custGeom>
              <a:gdLst>
                <a:gd fmla="*/ 16 w 33" name="T0"/>
                <a:gd fmla="*/ 38 h 38" name="T1"/>
                <a:gd fmla="*/ 4 w 33" name="T2"/>
                <a:gd fmla="*/ 33 h 38" name="T3"/>
                <a:gd fmla="*/ 0 w 33" name="T4"/>
                <a:gd fmla="*/ 20 h 38" name="T5"/>
                <a:gd fmla="*/ 0 w 33" name="T6"/>
                <a:gd fmla="*/ 19 h 38" name="T7"/>
                <a:gd fmla="*/ 4 w 33" name="T8"/>
                <a:gd fmla="*/ 5 h 38" name="T9"/>
                <a:gd fmla="*/ 16 w 33" name="T10"/>
                <a:gd fmla="*/ 0 h 38" name="T11"/>
                <a:gd fmla="*/ 28 w 33" name="T12"/>
                <a:gd fmla="*/ 5 h 38" name="T13"/>
                <a:gd fmla="*/ 33 w 33" name="T14"/>
                <a:gd fmla="*/ 19 h 38" name="T15"/>
                <a:gd fmla="*/ 33 w 33" name="T16"/>
                <a:gd fmla="*/ 20 h 38" name="T17"/>
                <a:gd fmla="*/ 28 w 33" name="T18"/>
                <a:gd fmla="*/ 33 h 38" name="T19"/>
                <a:gd fmla="*/ 16 w 33" name="T20"/>
                <a:gd fmla="*/ 38 h 38" name="T21"/>
                <a:gd fmla="*/ 16 w 33" name="T22"/>
                <a:gd fmla="*/ 5 h 38" name="T23"/>
                <a:gd fmla="*/ 8 w 33" name="T24"/>
                <a:gd fmla="*/ 9 h 38" name="T25"/>
                <a:gd fmla="*/ 5 w 33" name="T26"/>
                <a:gd fmla="*/ 19 h 38" name="T27"/>
                <a:gd fmla="*/ 5 w 33" name="T28"/>
                <a:gd fmla="*/ 20 h 38" name="T29"/>
                <a:gd fmla="*/ 8 w 33" name="T30"/>
                <a:gd fmla="*/ 30 h 38" name="T31"/>
                <a:gd fmla="*/ 16 w 33" name="T32"/>
                <a:gd fmla="*/ 34 h 38" name="T33"/>
                <a:gd fmla="*/ 24 w 33" name="T34"/>
                <a:gd fmla="*/ 30 h 38" name="T35"/>
                <a:gd fmla="*/ 27 w 33" name="T36"/>
                <a:gd fmla="*/ 20 h 38" name="T37"/>
                <a:gd fmla="*/ 27 w 33" name="T38"/>
                <a:gd fmla="*/ 19 h 38" name="T39"/>
                <a:gd fmla="*/ 24 w 33" name="T40"/>
                <a:gd fmla="*/ 9 h 38" name="T41"/>
                <a:gd fmla="*/ 16 w 33" name="T42"/>
                <a:gd fmla="*/ 5 h 3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8" w="33">
                  <a:moveTo>
                    <a:pt x="16" y="38"/>
                  </a:moveTo>
                  <a:cubicBezTo>
                    <a:pt x="11" y="38"/>
                    <a:pt x="7" y="37"/>
                    <a:pt x="4" y="33"/>
                  </a:cubicBezTo>
                  <a:cubicBezTo>
                    <a:pt x="1" y="30"/>
                    <a:pt x="0" y="25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1" y="9"/>
                    <a:pt x="4" y="5"/>
                  </a:cubicBezTo>
                  <a:cubicBezTo>
                    <a:pt x="7" y="2"/>
                    <a:pt x="11" y="0"/>
                    <a:pt x="16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9"/>
                    <a:pt x="33" y="13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5"/>
                    <a:pt x="31" y="30"/>
                    <a:pt x="28" y="33"/>
                  </a:cubicBezTo>
                  <a:cubicBezTo>
                    <a:pt x="25" y="37"/>
                    <a:pt x="21" y="38"/>
                    <a:pt x="16" y="38"/>
                  </a:cubicBezTo>
                  <a:close/>
                  <a:moveTo>
                    <a:pt x="16" y="5"/>
                  </a:moveTo>
                  <a:cubicBezTo>
                    <a:pt x="13" y="5"/>
                    <a:pt x="10" y="6"/>
                    <a:pt x="8" y="9"/>
                  </a:cubicBezTo>
                  <a:cubicBezTo>
                    <a:pt x="6" y="12"/>
                    <a:pt x="5" y="15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4"/>
                    <a:pt x="6" y="27"/>
                    <a:pt x="8" y="30"/>
                  </a:cubicBezTo>
                  <a:cubicBezTo>
                    <a:pt x="10" y="32"/>
                    <a:pt x="13" y="34"/>
                    <a:pt x="16" y="34"/>
                  </a:cubicBezTo>
                  <a:cubicBezTo>
                    <a:pt x="20" y="34"/>
                    <a:pt x="22" y="32"/>
                    <a:pt x="24" y="30"/>
                  </a:cubicBezTo>
                  <a:cubicBezTo>
                    <a:pt x="26" y="27"/>
                    <a:pt x="27" y="24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5"/>
                    <a:pt x="26" y="12"/>
                    <a:pt x="24" y="9"/>
                  </a:cubicBezTo>
                  <a:cubicBezTo>
                    <a:pt x="22" y="6"/>
                    <a:pt x="20" y="5"/>
                    <a:pt x="16" y="5"/>
                  </a:cubicBezTo>
                  <a:close/>
                </a:path>
              </a:pathLst>
            </a:custGeom>
            <a:solidFill>
              <a:srgbClr val="FFFFF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00"/>
            <p:cNvSpPr/>
            <p:nvPr/>
          </p:nvSpPr>
          <p:spPr bwMode="auto">
            <a:xfrm>
              <a:off x="6227763" y="4930776"/>
              <a:ext cx="28575" cy="53975"/>
            </a:xfrm>
            <a:custGeom>
              <a:gdLst>
                <a:gd fmla="*/ 18 w 18" name="T0"/>
                <a:gd fmla="*/ 34 h 34" name="T1"/>
                <a:gd fmla="*/ 14 w 18" name="T2"/>
                <a:gd fmla="*/ 34 h 34" name="T3"/>
                <a:gd fmla="*/ 14 w 18" name="T4"/>
                <a:gd fmla="*/ 34 h 34" name="T5"/>
                <a:gd fmla="*/ 14 w 18" name="T6"/>
                <a:gd fmla="*/ 34 h 34" name="T7"/>
                <a:gd fmla="*/ 5 w 18" name="T8"/>
                <a:gd fmla="*/ 23 h 34" name="T9"/>
                <a:gd fmla="*/ 3 w 18" name="T10"/>
                <a:gd fmla="*/ 23 h 34" name="T11"/>
                <a:gd fmla="*/ 3 w 18" name="T12"/>
                <a:gd fmla="*/ 34 h 34" name="T13"/>
                <a:gd fmla="*/ 3 w 18" name="T14"/>
                <a:gd fmla="*/ 34 h 34" name="T15"/>
                <a:gd fmla="*/ 3 w 18" name="T16"/>
                <a:gd fmla="*/ 34 h 34" name="T17"/>
                <a:gd fmla="*/ 0 w 18" name="T18"/>
                <a:gd fmla="*/ 34 h 34" name="T19"/>
                <a:gd fmla="*/ 0 w 18" name="T20"/>
                <a:gd fmla="*/ 34 h 34" name="T21"/>
                <a:gd fmla="*/ 0 w 18" name="T22"/>
                <a:gd fmla="*/ 34 h 34" name="T23"/>
                <a:gd fmla="*/ 0 w 18" name="T24"/>
                <a:gd fmla="*/ 1 h 34" name="T25"/>
                <a:gd fmla="*/ 0 w 18" name="T26"/>
                <a:gd fmla="*/ 0 h 34" name="T27"/>
                <a:gd fmla="*/ 0 w 18" name="T28"/>
                <a:gd fmla="*/ 0 h 34" name="T29"/>
                <a:gd fmla="*/ 3 w 18" name="T30"/>
                <a:gd fmla="*/ 0 h 34" name="T31"/>
                <a:gd fmla="*/ 3 w 18" name="T32"/>
                <a:gd fmla="*/ 0 h 34" name="T33"/>
                <a:gd fmla="*/ 3 w 18" name="T34"/>
                <a:gd fmla="*/ 1 h 34" name="T35"/>
                <a:gd fmla="*/ 3 w 18" name="T36"/>
                <a:gd fmla="*/ 20 h 34" name="T37"/>
                <a:gd fmla="*/ 5 w 18" name="T38"/>
                <a:gd fmla="*/ 20 h 34" name="T39"/>
                <a:gd fmla="*/ 13 w 18" name="T40"/>
                <a:gd fmla="*/ 11 h 34" name="T41"/>
                <a:gd fmla="*/ 14 w 18" name="T42"/>
                <a:gd fmla="*/ 11 h 34" name="T43"/>
                <a:gd fmla="*/ 14 w 18" name="T44"/>
                <a:gd fmla="*/ 11 h 34" name="T45"/>
                <a:gd fmla="*/ 16 w 18" name="T46"/>
                <a:gd fmla="*/ 11 h 34" name="T47"/>
                <a:gd fmla="*/ 18 w 18" name="T48"/>
                <a:gd fmla="*/ 11 h 34" name="T49"/>
                <a:gd fmla="*/ 17 w 18" name="T50"/>
                <a:gd fmla="*/ 11 h 34" name="T51"/>
                <a:gd fmla="*/ 8 w 18" name="T52"/>
                <a:gd fmla="*/ 22 h 34" name="T53"/>
                <a:gd fmla="*/ 18 w 18" name="T54"/>
                <a:gd fmla="*/ 33 h 34" name="T55"/>
                <a:gd fmla="*/ 18 w 18" name="T56"/>
                <a:gd fmla="*/ 34 h 34" name="T57"/>
                <a:gd fmla="*/ 18 w 18" name="T58"/>
                <a:gd fmla="*/ 34 h 34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34" w="18">
                  <a:moveTo>
                    <a:pt x="18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8" y="22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FFF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Rectangle 201"/>
            <p:cNvSpPr>
              <a:spLocks noChangeArrowheads="1"/>
            </p:cNvSpPr>
            <p:nvPr/>
          </p:nvSpPr>
          <p:spPr bwMode="auto">
            <a:xfrm>
              <a:off x="3976688" y="2092326"/>
              <a:ext cx="4284662" cy="2678113"/>
            </a:xfrm>
            <a:prstGeom prst="rect">
              <a:avLst/>
            </a:prstGeom>
            <a:blipFill dpi="0" rotWithShape="1">
              <a:blip r:embed="rId17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08" name="文本框 207"/>
          <p:cNvSpPr txBox="1"/>
          <p:nvPr/>
        </p:nvSpPr>
        <p:spPr>
          <a:xfrm>
            <a:off x="1045617" y="4591739"/>
            <a:ext cx="10151657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6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。在经过自己不懈的努力后可以领略到别人看不到的景色，只有勇于追求，坚持不懈，这样的人生才是真正美好的人生。</a:t>
            </a:r>
          </a:p>
        </p:txBody>
      </p:sp>
      <p:sp>
        <p:nvSpPr>
          <p:cNvPr id="210" name="文本框 209"/>
          <p:cNvSpPr txBox="1"/>
          <p:nvPr/>
        </p:nvSpPr>
        <p:spPr>
          <a:xfrm>
            <a:off x="1152349" y="3831242"/>
            <a:ext cx="1706880" cy="396240"/>
          </a:xfrm>
          <a:prstGeom prst="rect">
            <a:avLst/>
          </a:prstGeom>
          <a:solidFill>
            <a:srgbClr val="D1AA73"/>
          </a:solidFill>
          <a:effectLst>
            <a:outerShdw algn="ctr" blurRad="25400" rotWithShape="0">
              <a:schemeClr val="tx1">
                <a:alpha val="40000"/>
              </a:scheme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1198" name="文本框 1197"/>
          <p:cNvSpPr txBox="1"/>
          <p:nvPr/>
        </p:nvSpPr>
        <p:spPr>
          <a:xfrm>
            <a:off x="5676163" y="337850"/>
            <a:ext cx="8464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ABOUT</a:t>
            </a:r>
          </a:p>
        </p:txBody>
      </p:sp>
      <p:sp>
        <p:nvSpPr>
          <p:cNvPr id="1199" name="矩形 1198"/>
          <p:cNvSpPr/>
          <p:nvPr/>
        </p:nvSpPr>
        <p:spPr>
          <a:xfrm>
            <a:off x="5638800" y="-198985"/>
            <a:ext cx="9144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0" name="文本框 1199"/>
          <p:cNvSpPr txBox="1"/>
          <p:nvPr/>
        </p:nvSpPr>
        <p:spPr>
          <a:xfrm>
            <a:off x="1059189" y="4222408"/>
            <a:ext cx="6019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u="sng">
                <a:solidFill>
                  <a:schemeClr val="bg1"/>
                </a:solidFill>
              </a:rPr>
              <a:t>        </a:t>
            </a:r>
          </a:p>
        </p:txBody>
      </p:sp>
      <p:sp>
        <p:nvSpPr>
          <p:cNvPr id="207" name="文本框 206"/>
          <p:cNvSpPr txBox="1"/>
          <p:nvPr/>
        </p:nvSpPr>
        <p:spPr>
          <a:xfrm>
            <a:off x="4813935" y="6475361"/>
            <a:ext cx="2564130" cy="213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cap="all" lang="en-US" sz="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</p:spTree>
    <p:extLst>
      <p:ext uri="{BB962C8B-B14F-4D97-AF65-F5344CB8AC3E}">
        <p14:creationId val="1561150108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192000" y="594440"/>
            <a:ext cx="11808000" cy="568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847339" y="1529631"/>
            <a:ext cx="1439852" cy="1440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flipV="1">
            <a:off x="84000" y="1089000"/>
            <a:ext cx="216000" cy="4680000"/>
          </a:xfrm>
          <a:prstGeom prst="rect">
            <a:avLst/>
          </a:prstGeom>
          <a:solidFill>
            <a:srgbClr val="D1AA73"/>
          </a:solidFill>
          <a:ln w="28575">
            <a:solidFill>
              <a:srgbClr val="D1AA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87437" y="1539071"/>
            <a:ext cx="1439852" cy="144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327535" y="1529631"/>
            <a:ext cx="1439852" cy="144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69172" y="974014"/>
            <a:ext cx="1332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606030402020204" pitchFamily="34" typeface="Franklin Gothic Medium Cond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SCENERY &amp; 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08348" y="974014"/>
            <a:ext cx="11925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606030402020204" pitchFamily="34" typeface="Franklin Gothic Medium Cond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S &amp; DESIGN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269546" y="974014"/>
            <a:ext cx="1332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606030402020204" pitchFamily="34" typeface="Franklin Gothic Medium Cond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SCENERY &amp; D</a:t>
            </a:r>
          </a:p>
        </p:txBody>
      </p:sp>
      <p:sp>
        <p:nvSpPr>
          <p:cNvPr id="4" name="文本框 3"/>
          <p:cNvSpPr txBox="1"/>
          <p:nvPr/>
        </p:nvSpPr>
        <p:spPr>
          <a:xfrm flipH="1" rot="16200000">
            <a:off x="-681834" y="3238517"/>
            <a:ext cx="1744273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rgbClr val="534C49"/>
                </a:solidFill>
              </a:rPr>
              <a:t>TEAM MEMBERS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64337" y="3115323"/>
            <a:ext cx="130247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chemeClr val="bg1"/>
                </a:solidFill>
              </a:rPr>
              <a:t>Web Developer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12616" y="3115323"/>
            <a:ext cx="1195544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/>
                </a:solidFill>
              </a:rPr>
              <a:t>Web Designer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219322" y="3115322"/>
            <a:ext cx="125512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/>
                </a:solidFill>
              </a:rPr>
              <a:t>Fonts Designer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855913" y="4951976"/>
            <a:ext cx="7920048" cy="822960"/>
          </a:xfrm>
          <a:prstGeom prst="rect">
            <a:avLst/>
          </a:prstGeom>
          <a:solidFill>
            <a:srgbClr val="D1AA73"/>
          </a:solidFill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0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。在经过自己不懈的努力后可以领略到别人看不到的景色，只有勇于追求，坚持不懈，这样的人生才是真正美好的人生。在经过自己不懈的努力后可以领略到别人看不到的景色，只有勇于追求，坚持不懈，这样的人生才是真正美好的人生。在经过自己不懈的努力后可以领略到别人看不到的景色，只有勇于追求，坚持不懈，这样的人生才是真正美好的人生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750545" y="3444846"/>
            <a:ext cx="204442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altLang="zh-CN" b="1" lang="en-US" sz="1000">
                <a:solidFill>
                  <a:schemeClr val="bg1"/>
                </a:solidFill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06794" y="3423098"/>
            <a:ext cx="204442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altLang="zh-CN" b="1" lang="en-US" sz="1000">
                <a:solidFill>
                  <a:schemeClr val="bg1"/>
                </a:solidFill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263042" y="3423098"/>
            <a:ext cx="204442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altLang="zh-CN" b="1" lang="en-US" sz="1000">
                <a:solidFill>
                  <a:schemeClr val="bg1"/>
                </a:solidFill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750545" y="3866700"/>
            <a:ext cx="204442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altLang="zh-CN" b="1" lang="en-US" sz="1000">
                <a:solidFill>
                  <a:schemeClr val="bg1"/>
                </a:solidFill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006794" y="3844954"/>
            <a:ext cx="204442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altLang="zh-CN" b="1" lang="en-US" sz="1000">
                <a:solidFill>
                  <a:schemeClr val="bg1"/>
                </a:solidFill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263040" y="3870638"/>
            <a:ext cx="204442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altLang="zh-CN" b="1" lang="en-US" sz="1000">
                <a:solidFill>
                  <a:schemeClr val="bg1"/>
                </a:solidFill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750543" y="4288555"/>
            <a:ext cx="204442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altLang="zh-CN" b="1" lang="en-US" sz="1000">
                <a:solidFill>
                  <a:schemeClr val="bg1"/>
                </a:solidFill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263040" y="4288555"/>
            <a:ext cx="204442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altLang="zh-CN" b="1" lang="en-US" sz="1000">
                <a:solidFill>
                  <a:schemeClr val="bg1"/>
                </a:solidFill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006794" y="4270204"/>
            <a:ext cx="2044425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buFont charset="0" panose="020b0604020202020204" pitchFamily="34" typeface="Arial"/>
              <a:buChar char="•"/>
            </a:pPr>
            <a:r>
              <a:rPr altLang="zh-CN" b="1" lang="en-US" sz="1000">
                <a:solidFill>
                  <a:schemeClr val="bg1"/>
                </a:solidFill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 is beautiful.</a:t>
            </a:r>
          </a:p>
        </p:txBody>
      </p:sp>
    </p:spTree>
    <p:extLst>
      <p:ext uri="{BB962C8B-B14F-4D97-AF65-F5344CB8AC3E}">
        <p14:creationId val="682398355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>
            <a:off x="192000" y="594440"/>
            <a:ext cx="11808000" cy="568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5556000" y="3179129"/>
            <a:ext cx="1080000" cy="1080000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8796087" y="3179129"/>
            <a:ext cx="1080000" cy="1080000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2318482" y="3179129"/>
            <a:ext cx="1080000" cy="1080000"/>
          </a:xfrm>
          <a:prstGeom prst="ellipse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2157442" y="446377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32461" y="4886671"/>
            <a:ext cx="2446904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在经过自己不懈的努力后可以领略到别人看不到的景色。在经过自己不懈的努力后可以领略到别人看不到的景色。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94960" y="446377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35047" y="446377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78526" y="4886671"/>
            <a:ext cx="2434945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在经过自己不懈的努力后可以领略到别人看不到的景色。在经过自己不懈的努力后可以领略到别人看不到的景色。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12632" y="4886671"/>
            <a:ext cx="2477215" cy="8961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1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在经过自己不懈的努力后可以领略到别人看不到的景色。在经过自己不懈的努力后可以领略到别人看不到的景色。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42560" y="426621"/>
            <a:ext cx="1706880" cy="396240"/>
          </a:xfrm>
          <a:prstGeom prst="rect">
            <a:avLst/>
          </a:prstGeom>
          <a:solidFill>
            <a:srgbClr val="D1AA73"/>
          </a:solidFill>
          <a:effectLst>
            <a:outerShdw algn="ctr" blurRad="25400" rotWithShape="0">
              <a:schemeClr val="tx1">
                <a:alpha val="40000"/>
              </a:scheme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32462" y="1183891"/>
            <a:ext cx="8942458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 sz="16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。在经过自己不懈的努力后可以领略到别人看不到的景色，只有勇于追求，坚持不懈，这样的人生才是真正美好的人生。</a:t>
            </a:r>
          </a:p>
        </p:txBody>
      </p:sp>
      <p:sp>
        <p:nvSpPr>
          <p:cNvPr id="15" name="Freeform 191"/>
          <p:cNvSpPr>
            <a:spLocks noEditPoints="1"/>
          </p:cNvSpPr>
          <p:nvPr/>
        </p:nvSpPr>
        <p:spPr bwMode="auto">
          <a:xfrm>
            <a:off x="2599681" y="3464041"/>
            <a:ext cx="517602" cy="517604"/>
          </a:xfrm>
          <a:custGeom>
            <a:gdLst>
              <a:gd fmla="*/ 67 w 67" name="T0"/>
              <a:gd fmla="*/ 31 h 67" name="T1"/>
              <a:gd fmla="*/ 52 w 67" name="T2"/>
              <a:gd fmla="*/ 14 h 67" name="T3"/>
              <a:gd fmla="*/ 35 w 67" name="T4"/>
              <a:gd fmla="*/ 50 h 67" name="T5"/>
              <a:gd fmla="*/ 53 w 67" name="T6"/>
              <a:gd fmla="*/ 35 h 67" name="T7"/>
              <a:gd fmla="*/ 35 w 67" name="T8"/>
              <a:gd fmla="*/ 50 h 67" name="T9"/>
              <a:gd fmla="*/ 35 w 67" name="T10"/>
              <a:gd fmla="*/ 0 h 67" name="T11"/>
              <a:gd fmla="*/ 47 w 67" name="T12"/>
              <a:gd fmla="*/ 12 h 67" name="T13"/>
              <a:gd fmla="*/ 47 w 67" name="T14"/>
              <a:gd fmla="*/ 55 h 67" name="T15"/>
              <a:gd fmla="*/ 35 w 67" name="T16"/>
              <a:gd fmla="*/ 67 h 67" name="T17"/>
              <a:gd fmla="*/ 47 w 67" name="T18"/>
              <a:gd fmla="*/ 55 h 67" name="T19"/>
              <a:gd fmla="*/ 52 w 67" name="T20"/>
              <a:gd fmla="*/ 53 h 67" name="T21"/>
              <a:gd fmla="*/ 67 w 67" name="T22"/>
              <a:gd fmla="*/ 35 h 67" name="T23"/>
              <a:gd fmla="*/ 46 w 67" name="T24"/>
              <a:gd fmla="*/ 62 h 67" name="T25"/>
              <a:gd fmla="*/ 42 w 67" name="T26"/>
              <a:gd fmla="*/ 66 h 67" name="T27"/>
              <a:gd fmla="*/ 51 w 67" name="T28"/>
              <a:gd fmla="*/ 56 h 67" name="T29"/>
              <a:gd fmla="*/ 46 w 67" name="T30"/>
              <a:gd fmla="*/ 5 h 67" name="T31"/>
              <a:gd fmla="*/ 51 w 67" name="T32"/>
              <a:gd fmla="*/ 11 h 67" name="T33"/>
              <a:gd fmla="*/ 42 w 67" name="T34"/>
              <a:gd fmla="*/ 1 h 67" name="T35"/>
              <a:gd fmla="*/ 49 w 67" name="T36"/>
              <a:gd fmla="*/ 15 h 67" name="T37"/>
              <a:gd fmla="*/ 35 w 67" name="T38"/>
              <a:gd fmla="*/ 31 h 67" name="T39"/>
              <a:gd fmla="*/ 49 w 67" name="T40"/>
              <a:gd fmla="*/ 15 h 67" name="T41"/>
              <a:gd fmla="*/ 20 w 67" name="T42"/>
              <a:gd fmla="*/ 12 h 67" name="T43"/>
              <a:gd fmla="*/ 32 w 67" name="T44"/>
              <a:gd fmla="*/ 0 h 67" name="T45"/>
              <a:gd fmla="*/ 14 w 67" name="T46"/>
              <a:gd fmla="*/ 31 h 67" name="T47"/>
              <a:gd fmla="*/ 32 w 67" name="T48"/>
              <a:gd fmla="*/ 17 h 67" name="T49"/>
              <a:gd fmla="*/ 14 w 67" name="T50"/>
              <a:gd fmla="*/ 31 h 67" name="T51"/>
              <a:gd fmla="*/ 8 w 67" name="T52"/>
              <a:gd fmla="*/ 12 h 67" name="T53"/>
              <a:gd fmla="*/ 11 w 67" name="T54"/>
              <a:gd fmla="*/ 31 h 67" name="T55"/>
              <a:gd fmla="*/ 21 w 67" name="T56"/>
              <a:gd fmla="*/ 5 h 67" name="T57"/>
              <a:gd fmla="*/ 10 w 67" name="T58"/>
              <a:gd fmla="*/ 9 h 67" name="T59"/>
              <a:gd fmla="*/ 21 w 67" name="T60"/>
              <a:gd fmla="*/ 5 h 67" name="T61"/>
              <a:gd fmla="*/ 0 w 67" name="T62"/>
              <a:gd fmla="*/ 35 h 67" name="T63"/>
              <a:gd fmla="*/ 15 w 67" name="T64"/>
              <a:gd fmla="*/ 53 h 67" name="T65"/>
              <a:gd fmla="*/ 21 w 67" name="T66"/>
              <a:gd fmla="*/ 62 h 67" name="T67"/>
              <a:gd fmla="*/ 10 w 67" name="T68"/>
              <a:gd fmla="*/ 58 h 67" name="T69"/>
              <a:gd fmla="*/ 21 w 67" name="T70"/>
              <a:gd fmla="*/ 62 h 67" name="T71"/>
              <a:gd fmla="*/ 32 w 67" name="T72"/>
              <a:gd fmla="*/ 50 h 67" name="T73"/>
              <a:gd fmla="*/ 14 w 67" name="T74"/>
              <a:gd fmla="*/ 35 h 67" name="T75"/>
              <a:gd fmla="*/ 23 w 67" name="T76"/>
              <a:gd fmla="*/ 60 h 67" name="T77"/>
              <a:gd fmla="*/ 32 w 67" name="T78"/>
              <a:gd fmla="*/ 53 h 67" name="T79"/>
              <a:gd fmla="*/ 23 w 67" name="T80"/>
              <a:gd fmla="*/ 60 h 67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67" w="67">
                <a:moveTo>
                  <a:pt x="57" y="31"/>
                </a:moveTo>
                <a:cubicBezTo>
                  <a:pt x="67" y="31"/>
                  <a:pt x="67" y="31"/>
                  <a:pt x="67" y="31"/>
                </a:cubicBezTo>
                <a:cubicBezTo>
                  <a:pt x="67" y="24"/>
                  <a:pt x="64" y="17"/>
                  <a:pt x="59" y="12"/>
                </a:cubicBezTo>
                <a:cubicBezTo>
                  <a:pt x="57" y="13"/>
                  <a:pt x="55" y="13"/>
                  <a:pt x="52" y="14"/>
                </a:cubicBezTo>
                <a:cubicBezTo>
                  <a:pt x="55" y="19"/>
                  <a:pt x="56" y="25"/>
                  <a:pt x="57" y="31"/>
                </a:cubicBezTo>
                <a:close/>
                <a:moveTo>
                  <a:pt x="35" y="50"/>
                </a:moveTo>
                <a:cubicBezTo>
                  <a:pt x="40" y="50"/>
                  <a:pt x="45" y="51"/>
                  <a:pt x="49" y="52"/>
                </a:cubicBezTo>
                <a:cubicBezTo>
                  <a:pt x="52" y="47"/>
                  <a:pt x="53" y="41"/>
                  <a:pt x="53" y="35"/>
                </a:cubicBezTo>
                <a:cubicBezTo>
                  <a:pt x="35" y="35"/>
                  <a:pt x="35" y="35"/>
                  <a:pt x="35" y="35"/>
                </a:cubicBezTo>
                <a:lnTo>
                  <a:pt x="35" y="50"/>
                </a:lnTo>
                <a:close/>
                <a:moveTo>
                  <a:pt x="44" y="7"/>
                </a:moveTo>
                <a:cubicBezTo>
                  <a:pt x="41" y="4"/>
                  <a:pt x="38" y="2"/>
                  <a:pt x="35" y="0"/>
                </a:cubicBezTo>
                <a:cubicBezTo>
                  <a:pt x="35" y="13"/>
                  <a:pt x="35" y="13"/>
                  <a:pt x="35" y="13"/>
                </a:cubicBezTo>
                <a:cubicBezTo>
                  <a:pt x="39" y="13"/>
                  <a:pt x="43" y="13"/>
                  <a:pt x="47" y="12"/>
                </a:cubicBezTo>
                <a:cubicBezTo>
                  <a:pt x="46" y="10"/>
                  <a:pt x="45" y="9"/>
                  <a:pt x="44" y="7"/>
                </a:cubicBezTo>
                <a:close/>
                <a:moveTo>
                  <a:pt x="47" y="55"/>
                </a:moveTo>
                <a:cubicBezTo>
                  <a:pt x="43" y="54"/>
                  <a:pt x="39" y="53"/>
                  <a:pt x="35" y="53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5"/>
                  <a:pt x="41" y="63"/>
                  <a:pt x="44" y="60"/>
                </a:cubicBezTo>
                <a:cubicBezTo>
                  <a:pt x="45" y="58"/>
                  <a:pt x="46" y="57"/>
                  <a:pt x="47" y="55"/>
                </a:cubicBezTo>
                <a:close/>
                <a:moveTo>
                  <a:pt x="57" y="35"/>
                </a:moveTo>
                <a:cubicBezTo>
                  <a:pt x="56" y="41"/>
                  <a:pt x="55" y="47"/>
                  <a:pt x="52" y="53"/>
                </a:cubicBezTo>
                <a:cubicBezTo>
                  <a:pt x="55" y="53"/>
                  <a:pt x="57" y="54"/>
                  <a:pt x="59" y="55"/>
                </a:cubicBezTo>
                <a:cubicBezTo>
                  <a:pt x="64" y="50"/>
                  <a:pt x="67" y="42"/>
                  <a:pt x="67" y="35"/>
                </a:cubicBezTo>
                <a:lnTo>
                  <a:pt x="57" y="35"/>
                </a:lnTo>
                <a:close/>
                <a:moveTo>
                  <a:pt x="46" y="62"/>
                </a:moveTo>
                <a:cubicBezTo>
                  <a:pt x="46" y="62"/>
                  <a:pt x="46" y="62"/>
                  <a:pt x="46" y="62"/>
                </a:cubicBezTo>
                <a:cubicBezTo>
                  <a:pt x="45" y="63"/>
                  <a:pt x="44" y="65"/>
                  <a:pt x="42" y="66"/>
                </a:cubicBezTo>
                <a:cubicBezTo>
                  <a:pt x="48" y="64"/>
                  <a:pt x="53" y="62"/>
                  <a:pt x="57" y="58"/>
                </a:cubicBezTo>
                <a:cubicBezTo>
                  <a:pt x="55" y="57"/>
                  <a:pt x="53" y="56"/>
                  <a:pt x="51" y="56"/>
                </a:cubicBezTo>
                <a:cubicBezTo>
                  <a:pt x="49" y="58"/>
                  <a:pt x="48" y="60"/>
                  <a:pt x="46" y="62"/>
                </a:cubicBezTo>
                <a:close/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49" y="9"/>
                  <a:pt x="51" y="11"/>
                </a:cubicBezTo>
                <a:cubicBezTo>
                  <a:pt x="53" y="11"/>
                  <a:pt x="55" y="10"/>
                  <a:pt x="57" y="9"/>
                </a:cubicBezTo>
                <a:cubicBezTo>
                  <a:pt x="53" y="5"/>
                  <a:pt x="48" y="2"/>
                  <a:pt x="42" y="1"/>
                </a:cubicBezTo>
                <a:cubicBezTo>
                  <a:pt x="44" y="2"/>
                  <a:pt x="45" y="3"/>
                  <a:pt x="46" y="5"/>
                </a:cubicBezTo>
                <a:close/>
                <a:moveTo>
                  <a:pt x="49" y="15"/>
                </a:moveTo>
                <a:cubicBezTo>
                  <a:pt x="45" y="16"/>
                  <a:pt x="40" y="17"/>
                  <a:pt x="35" y="17"/>
                </a:cubicBezTo>
                <a:cubicBezTo>
                  <a:pt x="35" y="31"/>
                  <a:pt x="35" y="31"/>
                  <a:pt x="35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25"/>
                  <a:pt x="51" y="20"/>
                  <a:pt x="49" y="15"/>
                </a:cubicBezTo>
                <a:close/>
                <a:moveTo>
                  <a:pt x="23" y="7"/>
                </a:moveTo>
                <a:cubicBezTo>
                  <a:pt x="22" y="9"/>
                  <a:pt x="21" y="10"/>
                  <a:pt x="20" y="12"/>
                </a:cubicBezTo>
                <a:cubicBezTo>
                  <a:pt x="24" y="13"/>
                  <a:pt x="28" y="13"/>
                  <a:pt x="32" y="13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2"/>
                  <a:pt x="26" y="4"/>
                  <a:pt x="23" y="7"/>
                </a:cubicBezTo>
                <a:close/>
                <a:moveTo>
                  <a:pt x="14" y="31"/>
                </a:moveTo>
                <a:cubicBezTo>
                  <a:pt x="32" y="31"/>
                  <a:pt x="32" y="31"/>
                  <a:pt x="32" y="31"/>
                </a:cubicBezTo>
                <a:cubicBezTo>
                  <a:pt x="32" y="17"/>
                  <a:pt x="32" y="17"/>
                  <a:pt x="32" y="17"/>
                </a:cubicBezTo>
                <a:cubicBezTo>
                  <a:pt x="27" y="17"/>
                  <a:pt x="23" y="16"/>
                  <a:pt x="18" y="15"/>
                </a:cubicBezTo>
                <a:cubicBezTo>
                  <a:pt x="16" y="20"/>
                  <a:pt x="14" y="25"/>
                  <a:pt x="14" y="31"/>
                </a:cubicBezTo>
                <a:close/>
                <a:moveTo>
                  <a:pt x="15" y="14"/>
                </a:moveTo>
                <a:cubicBezTo>
                  <a:pt x="12" y="13"/>
                  <a:pt x="10" y="13"/>
                  <a:pt x="8" y="12"/>
                </a:cubicBezTo>
                <a:cubicBezTo>
                  <a:pt x="3" y="17"/>
                  <a:pt x="0" y="24"/>
                  <a:pt x="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25"/>
                  <a:pt x="12" y="19"/>
                  <a:pt x="15" y="14"/>
                </a:cubicBezTo>
                <a:close/>
                <a:moveTo>
                  <a:pt x="21" y="5"/>
                </a:moveTo>
                <a:cubicBezTo>
                  <a:pt x="22" y="3"/>
                  <a:pt x="24" y="2"/>
                  <a:pt x="25" y="1"/>
                </a:cubicBezTo>
                <a:cubicBezTo>
                  <a:pt x="19" y="2"/>
                  <a:pt x="14" y="5"/>
                  <a:pt x="10" y="9"/>
                </a:cubicBezTo>
                <a:cubicBezTo>
                  <a:pt x="12" y="10"/>
                  <a:pt x="14" y="11"/>
                  <a:pt x="16" y="11"/>
                </a:cubicBezTo>
                <a:cubicBezTo>
                  <a:pt x="18" y="9"/>
                  <a:pt x="19" y="7"/>
                  <a:pt x="21" y="5"/>
                </a:cubicBezTo>
                <a:close/>
                <a:moveTo>
                  <a:pt x="10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42"/>
                  <a:pt x="3" y="50"/>
                  <a:pt x="8" y="55"/>
                </a:cubicBezTo>
                <a:cubicBezTo>
                  <a:pt x="10" y="54"/>
                  <a:pt x="12" y="53"/>
                  <a:pt x="15" y="53"/>
                </a:cubicBezTo>
                <a:cubicBezTo>
                  <a:pt x="12" y="47"/>
                  <a:pt x="11" y="41"/>
                  <a:pt x="10" y="35"/>
                </a:cubicBezTo>
                <a:close/>
                <a:moveTo>
                  <a:pt x="21" y="62"/>
                </a:moveTo>
                <a:cubicBezTo>
                  <a:pt x="19" y="60"/>
                  <a:pt x="18" y="58"/>
                  <a:pt x="16" y="56"/>
                </a:cubicBezTo>
                <a:cubicBezTo>
                  <a:pt x="14" y="56"/>
                  <a:pt x="12" y="57"/>
                  <a:pt x="10" y="58"/>
                </a:cubicBezTo>
                <a:cubicBezTo>
                  <a:pt x="14" y="62"/>
                  <a:pt x="19" y="64"/>
                  <a:pt x="25" y="66"/>
                </a:cubicBezTo>
                <a:cubicBezTo>
                  <a:pt x="24" y="65"/>
                  <a:pt x="22" y="63"/>
                  <a:pt x="21" y="62"/>
                </a:cubicBezTo>
                <a:close/>
                <a:moveTo>
                  <a:pt x="18" y="52"/>
                </a:moveTo>
                <a:cubicBezTo>
                  <a:pt x="23" y="51"/>
                  <a:pt x="27" y="50"/>
                  <a:pt x="32" y="50"/>
                </a:cubicBezTo>
                <a:cubicBezTo>
                  <a:pt x="32" y="35"/>
                  <a:pt x="32" y="35"/>
                  <a:pt x="32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41"/>
                  <a:pt x="16" y="47"/>
                  <a:pt x="18" y="52"/>
                </a:cubicBezTo>
                <a:close/>
                <a:moveTo>
                  <a:pt x="23" y="60"/>
                </a:moveTo>
                <a:cubicBezTo>
                  <a:pt x="26" y="63"/>
                  <a:pt x="29" y="65"/>
                  <a:pt x="32" y="67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53"/>
                  <a:pt x="24" y="54"/>
                  <a:pt x="20" y="55"/>
                </a:cubicBezTo>
                <a:cubicBezTo>
                  <a:pt x="21" y="57"/>
                  <a:pt x="22" y="58"/>
                  <a:pt x="23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128"/>
          <p:cNvSpPr>
            <a:spLocks noEditPoints="1"/>
          </p:cNvSpPr>
          <p:nvPr/>
        </p:nvSpPr>
        <p:spPr bwMode="auto">
          <a:xfrm>
            <a:off x="5880955" y="3432798"/>
            <a:ext cx="430088" cy="570980"/>
          </a:xfrm>
          <a:custGeom>
            <a:gdLst>
              <a:gd fmla="*/ 25 w 49" name="T0"/>
              <a:gd fmla="*/ 23 h 65" name="T1"/>
              <a:gd fmla="*/ 36 w 49" name="T2"/>
              <a:gd fmla="*/ 12 h 65" name="T3"/>
              <a:gd fmla="*/ 25 w 49" name="T4"/>
              <a:gd fmla="*/ 0 h 65" name="T5"/>
              <a:gd fmla="*/ 13 w 49" name="T6"/>
              <a:gd fmla="*/ 12 h 65" name="T7"/>
              <a:gd fmla="*/ 25 w 49" name="T8"/>
              <a:gd fmla="*/ 23 h 65" name="T9"/>
              <a:gd fmla="*/ 32 w 49" name="T10"/>
              <a:gd fmla="*/ 25 h 65" name="T11"/>
              <a:gd fmla="*/ 18 w 49" name="T12"/>
              <a:gd fmla="*/ 25 h 65" name="T13"/>
              <a:gd fmla="*/ 0 w 49" name="T14"/>
              <a:gd fmla="*/ 42 h 65" name="T15"/>
              <a:gd fmla="*/ 0 w 49" name="T16"/>
              <a:gd fmla="*/ 65 h 65" name="T17"/>
              <a:gd fmla="*/ 10 w 49" name="T18"/>
              <a:gd fmla="*/ 65 h 65" name="T19"/>
              <a:gd fmla="*/ 10 w 49" name="T20"/>
              <a:gd fmla="*/ 42 h 65" name="T21"/>
              <a:gd fmla="*/ 14 w 49" name="T22"/>
              <a:gd fmla="*/ 42 h 65" name="T23"/>
              <a:gd fmla="*/ 14 w 49" name="T24"/>
              <a:gd fmla="*/ 65 h 65" name="T25"/>
              <a:gd fmla="*/ 35 w 49" name="T26"/>
              <a:gd fmla="*/ 65 h 65" name="T27"/>
              <a:gd fmla="*/ 35 w 49" name="T28"/>
              <a:gd fmla="*/ 42 h 65" name="T29"/>
              <a:gd fmla="*/ 39 w 49" name="T30"/>
              <a:gd fmla="*/ 42 h 65" name="T31"/>
              <a:gd fmla="*/ 39 w 49" name="T32"/>
              <a:gd fmla="*/ 65 h 65" name="T33"/>
              <a:gd fmla="*/ 49 w 49" name="T34"/>
              <a:gd fmla="*/ 65 h 65" name="T35"/>
              <a:gd fmla="*/ 49 w 49" name="T36"/>
              <a:gd fmla="*/ 42 h 65" name="T37"/>
              <a:gd fmla="*/ 32 w 49" name="T38"/>
              <a:gd fmla="*/ 25 h 65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65" w="49">
                <a:moveTo>
                  <a:pt x="25" y="23"/>
                </a:moveTo>
                <a:cubicBezTo>
                  <a:pt x="31" y="23"/>
                  <a:pt x="36" y="18"/>
                  <a:pt x="36" y="12"/>
                </a:cubicBezTo>
                <a:cubicBezTo>
                  <a:pt x="36" y="5"/>
                  <a:pt x="31" y="0"/>
                  <a:pt x="25" y="0"/>
                </a:cubicBezTo>
                <a:cubicBezTo>
                  <a:pt x="19" y="0"/>
                  <a:pt x="13" y="5"/>
                  <a:pt x="13" y="12"/>
                </a:cubicBezTo>
                <a:cubicBezTo>
                  <a:pt x="13" y="18"/>
                  <a:pt x="19" y="23"/>
                  <a:pt x="25" y="23"/>
                </a:cubicBezTo>
                <a:close/>
                <a:moveTo>
                  <a:pt x="32" y="25"/>
                </a:moveTo>
                <a:cubicBezTo>
                  <a:pt x="18" y="25"/>
                  <a:pt x="18" y="25"/>
                  <a:pt x="18" y="25"/>
                </a:cubicBezTo>
                <a:cubicBezTo>
                  <a:pt x="8" y="25"/>
                  <a:pt x="0" y="33"/>
                  <a:pt x="0" y="42"/>
                </a:cubicBezTo>
                <a:cubicBezTo>
                  <a:pt x="0" y="65"/>
                  <a:pt x="0" y="65"/>
                  <a:pt x="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42"/>
                  <a:pt x="10" y="42"/>
                  <a:pt x="10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65"/>
                  <a:pt x="14" y="65"/>
                  <a:pt x="14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42"/>
                  <a:pt x="35" y="42"/>
                  <a:pt x="35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65"/>
                  <a:pt x="39" y="65"/>
                  <a:pt x="39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33"/>
                  <a:pt x="42" y="25"/>
                  <a:pt x="32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 rot="18825554">
            <a:off x="9181728" y="3419271"/>
            <a:ext cx="308718" cy="598036"/>
          </a:xfrm>
          <a:custGeom>
            <a:gdLst>
              <a:gd fmla="*/ 235173 w 469026" name="connsiteX0"/>
              <a:gd fmla="*/ 732025 h 908580" name="connsiteY0"/>
              <a:gd fmla="*/ 181173 w 469026" name="connsiteX1"/>
              <a:gd fmla="*/ 786025 h 908580" name="connsiteY1"/>
              <a:gd fmla="*/ 235173 w 469026" name="connsiteX2"/>
              <a:gd fmla="*/ 840025 h 908580" name="connsiteY2"/>
              <a:gd fmla="*/ 289173 w 469026" name="connsiteX3"/>
              <a:gd fmla="*/ 786025 h 908580" name="connsiteY3"/>
              <a:gd fmla="*/ 235173 w 469026" name="connsiteX4"/>
              <a:gd fmla="*/ 732025 h 908580" name="connsiteY4"/>
              <a:gd fmla="*/ 350586 w 469026" name="connsiteX5"/>
              <a:gd fmla="*/ 0 h 908580" name="connsiteY5"/>
              <a:gd fmla="*/ 400339 w 469026" name="connsiteX6"/>
              <a:gd fmla="*/ 33544 h 908580" name="connsiteY6"/>
              <a:gd fmla="*/ 469026 w 469026" name="connsiteX7"/>
              <a:gd fmla="*/ 199370 h 908580" name="connsiteY7"/>
              <a:gd fmla="*/ 400339 w 469026" name="connsiteX8"/>
              <a:gd fmla="*/ 365196 h 908580" name="connsiteY8"/>
              <a:gd fmla="*/ 350984 w 469026" name="connsiteX9"/>
              <a:gd fmla="*/ 398472 h 908580" name="connsiteY9"/>
              <a:gd fmla="*/ 350984 w 469026" name="connsiteX10"/>
              <a:gd fmla="*/ 792110 h 908580" name="connsiteY10"/>
              <a:gd fmla="*/ 234514 w 469026" name="connsiteX11"/>
              <a:gd fmla="*/ 908580 h 908580" name="connsiteY11"/>
              <a:gd fmla="*/ 234514 w 469026" name="connsiteX12"/>
              <a:gd fmla="*/ 908579 h 908580" name="connsiteY12"/>
              <a:gd fmla="*/ 118044 w 469026" name="connsiteX13"/>
              <a:gd fmla="*/ 792109 h 908580" name="connsiteY13"/>
              <a:gd fmla="*/ 118044 w 469026" name="connsiteX14"/>
              <a:gd fmla="*/ 398473 h 908580" name="connsiteY14"/>
              <a:gd fmla="*/ 68687 w 469026" name="connsiteX15"/>
              <a:gd fmla="*/ 365196 h 908580" name="connsiteY15"/>
              <a:gd fmla="*/ 0 w 469026" name="connsiteX16"/>
              <a:gd fmla="*/ 199370 h 908580" name="connsiteY16"/>
              <a:gd fmla="*/ 68687 w 469026" name="connsiteX17"/>
              <a:gd fmla="*/ 33544 h 908580" name="connsiteY17"/>
              <a:gd fmla="*/ 118438 w 469026" name="connsiteX18"/>
              <a:gd fmla="*/ 1 h 908580" name="connsiteY18"/>
              <a:gd fmla="*/ 158312 w 469026" name="connsiteX19"/>
              <a:gd fmla="*/ 199369 h 908580" name="connsiteY19"/>
              <a:gd fmla="*/ 310712 w 469026" name="connsiteX20"/>
              <a:gd fmla="*/ 199369 h 908580" name="connsiteY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b="b" l="l" r="r" t="t"/>
            <a:pathLst>
              <a:path h="908580" w="469026">
                <a:moveTo>
                  <a:pt x="235173" y="732025"/>
                </a:moveTo>
                <a:cubicBezTo>
                  <a:pt x="205350" y="732025"/>
                  <a:pt x="181173" y="756202"/>
                  <a:pt x="181173" y="786025"/>
                </a:cubicBezTo>
                <a:cubicBezTo>
                  <a:pt x="181173" y="815848"/>
                  <a:pt x="205350" y="840025"/>
                  <a:pt x="235173" y="840025"/>
                </a:cubicBezTo>
                <a:cubicBezTo>
                  <a:pt x="264996" y="840025"/>
                  <a:pt x="289173" y="815848"/>
                  <a:pt x="289173" y="786025"/>
                </a:cubicBezTo>
                <a:cubicBezTo>
                  <a:pt x="289173" y="756202"/>
                  <a:pt x="264996" y="732025"/>
                  <a:pt x="235173" y="732025"/>
                </a:cubicBezTo>
                <a:close/>
                <a:moveTo>
                  <a:pt x="350586" y="0"/>
                </a:moveTo>
                <a:lnTo>
                  <a:pt x="400339" y="33544"/>
                </a:lnTo>
                <a:cubicBezTo>
                  <a:pt x="442777" y="75983"/>
                  <a:pt x="469026" y="134611"/>
                  <a:pt x="469026" y="199370"/>
                </a:cubicBezTo>
                <a:cubicBezTo>
                  <a:pt x="469026" y="264129"/>
                  <a:pt x="442777" y="322757"/>
                  <a:pt x="400339" y="365196"/>
                </a:cubicBezTo>
                <a:lnTo>
                  <a:pt x="350984" y="398472"/>
                </a:lnTo>
                <a:lnTo>
                  <a:pt x="350984" y="792110"/>
                </a:lnTo>
                <a:cubicBezTo>
                  <a:pt x="350984" y="856435"/>
                  <a:pt x="298839" y="908580"/>
                  <a:pt x="234514" y="908580"/>
                </a:cubicBezTo>
                <a:lnTo>
                  <a:pt x="234514" y="908579"/>
                </a:lnTo>
                <a:cubicBezTo>
                  <a:pt x="170189" y="908579"/>
                  <a:pt x="118044" y="856434"/>
                  <a:pt x="118044" y="792109"/>
                </a:cubicBezTo>
                <a:lnTo>
                  <a:pt x="118044" y="398473"/>
                </a:lnTo>
                <a:lnTo>
                  <a:pt x="68687" y="365196"/>
                </a:lnTo>
                <a:cubicBezTo>
                  <a:pt x="26249" y="322757"/>
                  <a:pt x="0" y="264129"/>
                  <a:pt x="0" y="199370"/>
                </a:cubicBezTo>
                <a:cubicBezTo>
                  <a:pt x="0" y="134611"/>
                  <a:pt x="26249" y="75983"/>
                  <a:pt x="68687" y="33544"/>
                </a:cubicBezTo>
                <a:lnTo>
                  <a:pt x="118438" y="1"/>
                </a:lnTo>
                <a:lnTo>
                  <a:pt x="158312" y="199369"/>
                </a:lnTo>
                <a:lnTo>
                  <a:pt x="310712" y="1993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191998" y="6174713"/>
            <a:ext cx="11808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5611653" y="772389"/>
            <a:ext cx="96869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u="sng">
                <a:solidFill>
                  <a:srgbClr val="D1AA73"/>
                </a:solidFill>
              </a:rPr>
              <a:t>               </a:t>
            </a:r>
          </a:p>
        </p:txBody>
      </p:sp>
    </p:spTree>
    <p:extLst>
      <p:ext uri="{BB962C8B-B14F-4D97-AF65-F5344CB8AC3E}">
        <p14:creationId val="1653083569"/>
      </p:ext>
    </p:extLst>
  </p:cSld>
  <p:clrMapOvr>
    <a:masterClrMapping/>
  </p:clrMapOvr>
  <p:transition spd="med">
    <p:pull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直角三角形 31"/>
          <p:cNvSpPr/>
          <p:nvPr/>
        </p:nvSpPr>
        <p:spPr>
          <a:xfrm flipH="1" rot="10800000">
            <a:off x="192088" y="200024"/>
            <a:ext cx="11807825" cy="6457950"/>
          </a:xfrm>
          <a:prstGeom prst="rtTriangle">
            <a:avLst/>
          </a:prstGeom>
          <a:solidFill>
            <a:srgbClr val="D1AA7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直角三角形 4"/>
          <p:cNvSpPr/>
          <p:nvPr/>
        </p:nvSpPr>
        <p:spPr>
          <a:xfrm flipH="1">
            <a:off x="192086" y="200024"/>
            <a:ext cx="11807825" cy="6457951"/>
          </a:xfrm>
          <a:prstGeom prst="rtTriangle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8107407" y="2031499"/>
            <a:ext cx="504000" cy="50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 rot="18825554">
            <a:off x="8287148" y="2139799"/>
            <a:ext cx="148361" cy="287400"/>
          </a:xfrm>
          <a:custGeom>
            <a:gdLst>
              <a:gd fmla="*/ 235173 w 469026" name="connsiteX0"/>
              <a:gd fmla="*/ 732025 h 908580" name="connsiteY0"/>
              <a:gd fmla="*/ 181173 w 469026" name="connsiteX1"/>
              <a:gd fmla="*/ 786025 h 908580" name="connsiteY1"/>
              <a:gd fmla="*/ 235173 w 469026" name="connsiteX2"/>
              <a:gd fmla="*/ 840025 h 908580" name="connsiteY2"/>
              <a:gd fmla="*/ 289173 w 469026" name="connsiteX3"/>
              <a:gd fmla="*/ 786025 h 908580" name="connsiteY3"/>
              <a:gd fmla="*/ 235173 w 469026" name="connsiteX4"/>
              <a:gd fmla="*/ 732025 h 908580" name="connsiteY4"/>
              <a:gd fmla="*/ 350586 w 469026" name="connsiteX5"/>
              <a:gd fmla="*/ 0 h 908580" name="connsiteY5"/>
              <a:gd fmla="*/ 400339 w 469026" name="connsiteX6"/>
              <a:gd fmla="*/ 33544 h 908580" name="connsiteY6"/>
              <a:gd fmla="*/ 469026 w 469026" name="connsiteX7"/>
              <a:gd fmla="*/ 199370 h 908580" name="connsiteY7"/>
              <a:gd fmla="*/ 400339 w 469026" name="connsiteX8"/>
              <a:gd fmla="*/ 365196 h 908580" name="connsiteY8"/>
              <a:gd fmla="*/ 350984 w 469026" name="connsiteX9"/>
              <a:gd fmla="*/ 398472 h 908580" name="connsiteY9"/>
              <a:gd fmla="*/ 350984 w 469026" name="connsiteX10"/>
              <a:gd fmla="*/ 792110 h 908580" name="connsiteY10"/>
              <a:gd fmla="*/ 234514 w 469026" name="connsiteX11"/>
              <a:gd fmla="*/ 908580 h 908580" name="connsiteY11"/>
              <a:gd fmla="*/ 234514 w 469026" name="connsiteX12"/>
              <a:gd fmla="*/ 908579 h 908580" name="connsiteY12"/>
              <a:gd fmla="*/ 118044 w 469026" name="connsiteX13"/>
              <a:gd fmla="*/ 792109 h 908580" name="connsiteY13"/>
              <a:gd fmla="*/ 118044 w 469026" name="connsiteX14"/>
              <a:gd fmla="*/ 398473 h 908580" name="connsiteY14"/>
              <a:gd fmla="*/ 68687 w 469026" name="connsiteX15"/>
              <a:gd fmla="*/ 365196 h 908580" name="connsiteY15"/>
              <a:gd fmla="*/ 0 w 469026" name="connsiteX16"/>
              <a:gd fmla="*/ 199370 h 908580" name="connsiteY16"/>
              <a:gd fmla="*/ 68687 w 469026" name="connsiteX17"/>
              <a:gd fmla="*/ 33544 h 908580" name="connsiteY17"/>
              <a:gd fmla="*/ 118438 w 469026" name="connsiteX18"/>
              <a:gd fmla="*/ 1 h 908580" name="connsiteY18"/>
              <a:gd fmla="*/ 158312 w 469026" name="connsiteX19"/>
              <a:gd fmla="*/ 199369 h 908580" name="connsiteY19"/>
              <a:gd fmla="*/ 310712 w 469026" name="connsiteX20"/>
              <a:gd fmla="*/ 199369 h 908580" name="connsiteY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b="b" l="l" r="r" t="t"/>
            <a:pathLst>
              <a:path h="908580" w="469026">
                <a:moveTo>
                  <a:pt x="235173" y="732025"/>
                </a:moveTo>
                <a:cubicBezTo>
                  <a:pt x="205350" y="732025"/>
                  <a:pt x="181173" y="756202"/>
                  <a:pt x="181173" y="786025"/>
                </a:cubicBezTo>
                <a:cubicBezTo>
                  <a:pt x="181173" y="815848"/>
                  <a:pt x="205350" y="840025"/>
                  <a:pt x="235173" y="840025"/>
                </a:cubicBezTo>
                <a:cubicBezTo>
                  <a:pt x="264996" y="840025"/>
                  <a:pt x="289173" y="815848"/>
                  <a:pt x="289173" y="786025"/>
                </a:cubicBezTo>
                <a:cubicBezTo>
                  <a:pt x="289173" y="756202"/>
                  <a:pt x="264996" y="732025"/>
                  <a:pt x="235173" y="732025"/>
                </a:cubicBezTo>
                <a:close/>
                <a:moveTo>
                  <a:pt x="350586" y="0"/>
                </a:moveTo>
                <a:lnTo>
                  <a:pt x="400339" y="33544"/>
                </a:lnTo>
                <a:cubicBezTo>
                  <a:pt x="442777" y="75983"/>
                  <a:pt x="469026" y="134611"/>
                  <a:pt x="469026" y="199370"/>
                </a:cubicBezTo>
                <a:cubicBezTo>
                  <a:pt x="469026" y="264129"/>
                  <a:pt x="442777" y="322757"/>
                  <a:pt x="400339" y="365196"/>
                </a:cubicBezTo>
                <a:lnTo>
                  <a:pt x="350984" y="398472"/>
                </a:lnTo>
                <a:lnTo>
                  <a:pt x="350984" y="792110"/>
                </a:lnTo>
                <a:cubicBezTo>
                  <a:pt x="350984" y="856435"/>
                  <a:pt x="298839" y="908580"/>
                  <a:pt x="234514" y="908580"/>
                </a:cubicBezTo>
                <a:lnTo>
                  <a:pt x="234514" y="908579"/>
                </a:lnTo>
                <a:cubicBezTo>
                  <a:pt x="170189" y="908579"/>
                  <a:pt x="118044" y="856434"/>
                  <a:pt x="118044" y="792109"/>
                </a:cubicBezTo>
                <a:lnTo>
                  <a:pt x="118044" y="398473"/>
                </a:lnTo>
                <a:lnTo>
                  <a:pt x="68687" y="365196"/>
                </a:lnTo>
                <a:cubicBezTo>
                  <a:pt x="26249" y="322757"/>
                  <a:pt x="0" y="264129"/>
                  <a:pt x="0" y="199370"/>
                </a:cubicBezTo>
                <a:cubicBezTo>
                  <a:pt x="0" y="134611"/>
                  <a:pt x="26249" y="75983"/>
                  <a:pt x="68687" y="33544"/>
                </a:cubicBezTo>
                <a:lnTo>
                  <a:pt x="118438" y="1"/>
                </a:lnTo>
                <a:lnTo>
                  <a:pt x="158312" y="199369"/>
                </a:lnTo>
                <a:lnTo>
                  <a:pt x="310712" y="1993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8852202" y="203434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52539" y="2451367"/>
            <a:ext cx="2406301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</a:t>
            </a:r>
          </a:p>
        </p:txBody>
      </p:sp>
      <p:sp>
        <p:nvSpPr>
          <p:cNvPr id="10" name="椭圆 9"/>
          <p:cNvSpPr/>
          <p:nvPr/>
        </p:nvSpPr>
        <p:spPr>
          <a:xfrm>
            <a:off x="8100225" y="3221408"/>
            <a:ext cx="504000" cy="50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8845020" y="3224255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845355" y="3641276"/>
            <a:ext cx="2406301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</a:t>
            </a: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8256901" y="3358821"/>
            <a:ext cx="219375" cy="249157"/>
          </a:xfrm>
          <a:custGeom>
            <a:gdLst>
              <a:gd fmla="*/ 154 w 158" name="T0"/>
              <a:gd fmla="*/ 160 h 180" name="T1"/>
              <a:gd fmla="*/ 110 w 158" name="T2"/>
              <a:gd fmla="*/ 102 h 180" name="T3"/>
              <a:gd fmla="*/ 107 w 158" name="T4"/>
              <a:gd fmla="*/ 102 h 180" name="T5"/>
              <a:gd fmla="*/ 104 w 158" name="T6"/>
              <a:gd fmla="*/ 105 h 180" name="T7"/>
              <a:gd fmla="*/ 99 w 158" name="T8"/>
              <a:gd fmla="*/ 99 h 180" name="T9"/>
              <a:gd fmla="*/ 116 w 158" name="T10"/>
              <a:gd fmla="*/ 58 h 180" name="T11"/>
              <a:gd fmla="*/ 58 w 158" name="T12"/>
              <a:gd fmla="*/ 0 h 180" name="T13"/>
              <a:gd fmla="*/ 0 w 158" name="T14"/>
              <a:gd fmla="*/ 58 h 180" name="T15"/>
              <a:gd fmla="*/ 58 w 158" name="T16"/>
              <a:gd fmla="*/ 116 h 180" name="T17"/>
              <a:gd fmla="*/ 84 w 158" name="T18"/>
              <a:gd fmla="*/ 109 h 180" name="T19"/>
              <a:gd fmla="*/ 90 w 158" name="T20"/>
              <a:gd fmla="*/ 116 h 180" name="T21"/>
              <a:gd fmla="*/ 87 w 158" name="T22"/>
              <a:gd fmla="*/ 120 h 180" name="T23"/>
              <a:gd fmla="*/ 87 w 158" name="T24"/>
              <a:gd fmla="*/ 121 h 180" name="T25"/>
              <a:gd fmla="*/ 132 w 158" name="T26"/>
              <a:gd fmla="*/ 178 h 180" name="T27"/>
              <a:gd fmla="*/ 141 w 158" name="T28"/>
              <a:gd fmla="*/ 179 h 180" name="T29"/>
              <a:gd fmla="*/ 154 w 158" name="T30"/>
              <a:gd fmla="*/ 170 h 180" name="T31"/>
              <a:gd fmla="*/ 154 w 158" name="T32"/>
              <a:gd fmla="*/ 160 h 180" name="T33"/>
              <a:gd fmla="*/ 21 w 158" name="T34"/>
              <a:gd fmla="*/ 58 h 180" name="T35"/>
              <a:gd fmla="*/ 58 w 158" name="T36"/>
              <a:gd fmla="*/ 21 h 180" name="T37"/>
              <a:gd fmla="*/ 96 w 158" name="T38"/>
              <a:gd fmla="*/ 58 h 180" name="T39"/>
              <a:gd fmla="*/ 58 w 158" name="T40"/>
              <a:gd fmla="*/ 95 h 180" name="T41"/>
              <a:gd fmla="*/ 21 w 158" name="T42"/>
              <a:gd fmla="*/ 58 h 180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80" w="158">
                <a:moveTo>
                  <a:pt x="154" y="160"/>
                </a:moveTo>
                <a:cubicBezTo>
                  <a:pt x="110" y="102"/>
                  <a:pt x="110" y="102"/>
                  <a:pt x="110" y="102"/>
                </a:cubicBezTo>
                <a:cubicBezTo>
                  <a:pt x="107" y="102"/>
                  <a:pt x="107" y="102"/>
                  <a:pt x="107" y="102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99" y="99"/>
                  <a:pt x="99" y="99"/>
                  <a:pt x="99" y="99"/>
                </a:cubicBezTo>
                <a:cubicBezTo>
                  <a:pt x="110" y="88"/>
                  <a:pt x="116" y="74"/>
                  <a:pt x="116" y="58"/>
                </a:cubicBezTo>
                <a:cubicBezTo>
                  <a:pt x="116" y="26"/>
                  <a:pt x="90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6"/>
                  <a:pt x="58" y="116"/>
                </a:cubicBezTo>
                <a:cubicBezTo>
                  <a:pt x="68" y="116"/>
                  <a:pt x="77" y="114"/>
                  <a:pt x="84" y="109"/>
                </a:cubicBezTo>
                <a:cubicBezTo>
                  <a:pt x="90" y="116"/>
                  <a:pt x="90" y="116"/>
                  <a:pt x="90" y="116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121"/>
                  <a:pt x="130" y="175"/>
                  <a:pt x="132" y="178"/>
                </a:cubicBezTo>
                <a:cubicBezTo>
                  <a:pt x="135" y="180"/>
                  <a:pt x="141" y="179"/>
                  <a:pt x="141" y="179"/>
                </a:cubicBezTo>
                <a:cubicBezTo>
                  <a:pt x="141" y="179"/>
                  <a:pt x="149" y="174"/>
                  <a:pt x="154" y="170"/>
                </a:cubicBezTo>
                <a:cubicBezTo>
                  <a:pt x="158" y="166"/>
                  <a:pt x="154" y="160"/>
                  <a:pt x="154" y="160"/>
                </a:cubicBezTo>
                <a:close/>
                <a:moveTo>
                  <a:pt x="21" y="58"/>
                </a:moveTo>
                <a:cubicBezTo>
                  <a:pt x="21" y="37"/>
                  <a:pt x="38" y="21"/>
                  <a:pt x="58" y="21"/>
                </a:cubicBezTo>
                <a:cubicBezTo>
                  <a:pt x="79" y="21"/>
                  <a:pt x="96" y="37"/>
                  <a:pt x="96" y="58"/>
                </a:cubicBezTo>
                <a:cubicBezTo>
                  <a:pt x="96" y="79"/>
                  <a:pt x="79" y="95"/>
                  <a:pt x="58" y="95"/>
                </a:cubicBezTo>
                <a:cubicBezTo>
                  <a:pt x="38" y="95"/>
                  <a:pt x="21" y="79"/>
                  <a:pt x="21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3572983" y="2031499"/>
            <a:ext cx="504000" cy="50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3565801" y="3221408"/>
            <a:ext cx="504000" cy="50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1930363" y="2034346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16287" y="2451367"/>
            <a:ext cx="2406301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929639" y="3224255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15563" y="3641276"/>
            <a:ext cx="2406301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</a:t>
            </a:r>
          </a:p>
        </p:txBody>
      </p:sp>
      <p:sp>
        <p:nvSpPr>
          <p:cNvPr id="27" name="Freeform 9"/>
          <p:cNvSpPr>
            <a:spLocks noEditPoints="1"/>
          </p:cNvSpPr>
          <p:nvPr/>
        </p:nvSpPr>
        <p:spPr bwMode="auto">
          <a:xfrm>
            <a:off x="3691476" y="2154099"/>
            <a:ext cx="267014" cy="256479"/>
          </a:xfrm>
          <a:custGeom>
            <a:gdLst>
              <a:gd fmla="*/ 186 w 200" name="T0"/>
              <a:gd fmla="*/ 114 h 192" name="T1"/>
              <a:gd fmla="*/ 182 w 200" name="T2"/>
              <a:gd fmla="*/ 154 h 192" name="T3"/>
              <a:gd fmla="*/ 149 w 200" name="T4"/>
              <a:gd fmla="*/ 191 h 192" name="T5"/>
              <a:gd fmla="*/ 68 w 200" name="T6"/>
              <a:gd fmla="*/ 172 h 192" name="T7"/>
              <a:gd fmla="*/ 68 w 200" name="T8"/>
              <a:gd fmla="*/ 171 h 192" name="T9"/>
              <a:gd fmla="*/ 68 w 200" name="T10"/>
              <a:gd fmla="*/ 191 h 192" name="T11"/>
              <a:gd fmla="*/ 48 w 200" name="T12"/>
              <a:gd fmla="*/ 191 h 192" name="T13"/>
              <a:gd fmla="*/ 28 w 200" name="T14"/>
              <a:gd fmla="*/ 191 h 192" name="T15"/>
              <a:gd fmla="*/ 20 w 200" name="T16"/>
              <a:gd fmla="*/ 191 h 192" name="T17"/>
              <a:gd fmla="*/ 0 w 200" name="T18"/>
              <a:gd fmla="*/ 171 h 192" name="T19"/>
              <a:gd fmla="*/ 0 w 200" name="T20"/>
              <a:gd fmla="*/ 79 h 192" name="T21"/>
              <a:gd fmla="*/ 20 w 200" name="T22"/>
              <a:gd fmla="*/ 59 h 192" name="T23"/>
              <a:gd fmla="*/ 28 w 200" name="T24"/>
              <a:gd fmla="*/ 59 h 192" name="T25"/>
              <a:gd fmla="*/ 48 w 200" name="T26"/>
              <a:gd fmla="*/ 59 h 192" name="T27"/>
              <a:gd fmla="*/ 68 w 200" name="T28"/>
              <a:gd fmla="*/ 59 h 192" name="T29"/>
              <a:gd fmla="*/ 68 w 200" name="T30"/>
              <a:gd fmla="*/ 79 h 192" name="T31"/>
              <a:gd fmla="*/ 68 w 200" name="T32"/>
              <a:gd fmla="*/ 79 h 192" name="T33"/>
              <a:gd fmla="*/ 125 w 200" name="T34"/>
              <a:gd fmla="*/ 1 h 192" name="T35"/>
              <a:gd fmla="*/ 153 w 200" name="T36"/>
              <a:gd fmla="*/ 67 h 192" name="T37"/>
              <a:gd fmla="*/ 197 w 200" name="T38"/>
              <a:gd fmla="*/ 89 h 192" name="T39"/>
              <a:gd fmla="*/ 186 w 200" name="T40"/>
              <a:gd fmla="*/ 114 h 192" name="T41"/>
              <a:gd fmla="*/ 138 w 200" name="T42"/>
              <a:gd fmla="*/ 78 h 192" name="T43"/>
              <a:gd fmla="*/ 132 w 200" name="T44"/>
              <a:gd fmla="*/ 13 h 192" name="T45"/>
              <a:gd fmla="*/ 68 w 200" name="T46"/>
              <a:gd fmla="*/ 94 h 192" name="T47"/>
              <a:gd fmla="*/ 68 w 200" name="T48"/>
              <a:gd fmla="*/ 101 h 192" name="T49"/>
              <a:gd fmla="*/ 68 w 200" name="T50"/>
              <a:gd fmla="*/ 157 h 192" name="T51"/>
              <a:gd fmla="*/ 148 w 200" name="T52"/>
              <a:gd fmla="*/ 179 h 192" name="T53"/>
              <a:gd fmla="*/ 165 w 200" name="T54"/>
              <a:gd fmla="*/ 150 h 192" name="T55"/>
              <a:gd fmla="*/ 170 w 200" name="T56"/>
              <a:gd fmla="*/ 113 h 192" name="T57"/>
              <a:gd fmla="*/ 182 w 200" name="T58"/>
              <a:gd fmla="*/ 92 h 192" name="T59"/>
              <a:gd fmla="*/ 138 w 200" name="T60"/>
              <a:gd fmla="*/ 78 h 192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92" w="200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Freeform 191"/>
          <p:cNvSpPr>
            <a:spLocks noEditPoints="1"/>
          </p:cNvSpPr>
          <p:nvPr/>
        </p:nvSpPr>
        <p:spPr bwMode="auto">
          <a:xfrm>
            <a:off x="3685013" y="3339528"/>
            <a:ext cx="274888" cy="274889"/>
          </a:xfrm>
          <a:custGeom>
            <a:gdLst>
              <a:gd fmla="*/ 67 w 67" name="T0"/>
              <a:gd fmla="*/ 31 h 67" name="T1"/>
              <a:gd fmla="*/ 52 w 67" name="T2"/>
              <a:gd fmla="*/ 14 h 67" name="T3"/>
              <a:gd fmla="*/ 35 w 67" name="T4"/>
              <a:gd fmla="*/ 50 h 67" name="T5"/>
              <a:gd fmla="*/ 53 w 67" name="T6"/>
              <a:gd fmla="*/ 35 h 67" name="T7"/>
              <a:gd fmla="*/ 35 w 67" name="T8"/>
              <a:gd fmla="*/ 50 h 67" name="T9"/>
              <a:gd fmla="*/ 35 w 67" name="T10"/>
              <a:gd fmla="*/ 0 h 67" name="T11"/>
              <a:gd fmla="*/ 47 w 67" name="T12"/>
              <a:gd fmla="*/ 12 h 67" name="T13"/>
              <a:gd fmla="*/ 47 w 67" name="T14"/>
              <a:gd fmla="*/ 55 h 67" name="T15"/>
              <a:gd fmla="*/ 35 w 67" name="T16"/>
              <a:gd fmla="*/ 67 h 67" name="T17"/>
              <a:gd fmla="*/ 47 w 67" name="T18"/>
              <a:gd fmla="*/ 55 h 67" name="T19"/>
              <a:gd fmla="*/ 52 w 67" name="T20"/>
              <a:gd fmla="*/ 53 h 67" name="T21"/>
              <a:gd fmla="*/ 67 w 67" name="T22"/>
              <a:gd fmla="*/ 35 h 67" name="T23"/>
              <a:gd fmla="*/ 46 w 67" name="T24"/>
              <a:gd fmla="*/ 62 h 67" name="T25"/>
              <a:gd fmla="*/ 42 w 67" name="T26"/>
              <a:gd fmla="*/ 66 h 67" name="T27"/>
              <a:gd fmla="*/ 51 w 67" name="T28"/>
              <a:gd fmla="*/ 56 h 67" name="T29"/>
              <a:gd fmla="*/ 46 w 67" name="T30"/>
              <a:gd fmla="*/ 5 h 67" name="T31"/>
              <a:gd fmla="*/ 51 w 67" name="T32"/>
              <a:gd fmla="*/ 11 h 67" name="T33"/>
              <a:gd fmla="*/ 42 w 67" name="T34"/>
              <a:gd fmla="*/ 1 h 67" name="T35"/>
              <a:gd fmla="*/ 49 w 67" name="T36"/>
              <a:gd fmla="*/ 15 h 67" name="T37"/>
              <a:gd fmla="*/ 35 w 67" name="T38"/>
              <a:gd fmla="*/ 31 h 67" name="T39"/>
              <a:gd fmla="*/ 49 w 67" name="T40"/>
              <a:gd fmla="*/ 15 h 67" name="T41"/>
              <a:gd fmla="*/ 20 w 67" name="T42"/>
              <a:gd fmla="*/ 12 h 67" name="T43"/>
              <a:gd fmla="*/ 32 w 67" name="T44"/>
              <a:gd fmla="*/ 0 h 67" name="T45"/>
              <a:gd fmla="*/ 14 w 67" name="T46"/>
              <a:gd fmla="*/ 31 h 67" name="T47"/>
              <a:gd fmla="*/ 32 w 67" name="T48"/>
              <a:gd fmla="*/ 17 h 67" name="T49"/>
              <a:gd fmla="*/ 14 w 67" name="T50"/>
              <a:gd fmla="*/ 31 h 67" name="T51"/>
              <a:gd fmla="*/ 8 w 67" name="T52"/>
              <a:gd fmla="*/ 12 h 67" name="T53"/>
              <a:gd fmla="*/ 11 w 67" name="T54"/>
              <a:gd fmla="*/ 31 h 67" name="T55"/>
              <a:gd fmla="*/ 21 w 67" name="T56"/>
              <a:gd fmla="*/ 5 h 67" name="T57"/>
              <a:gd fmla="*/ 10 w 67" name="T58"/>
              <a:gd fmla="*/ 9 h 67" name="T59"/>
              <a:gd fmla="*/ 21 w 67" name="T60"/>
              <a:gd fmla="*/ 5 h 67" name="T61"/>
              <a:gd fmla="*/ 0 w 67" name="T62"/>
              <a:gd fmla="*/ 35 h 67" name="T63"/>
              <a:gd fmla="*/ 15 w 67" name="T64"/>
              <a:gd fmla="*/ 53 h 67" name="T65"/>
              <a:gd fmla="*/ 21 w 67" name="T66"/>
              <a:gd fmla="*/ 62 h 67" name="T67"/>
              <a:gd fmla="*/ 10 w 67" name="T68"/>
              <a:gd fmla="*/ 58 h 67" name="T69"/>
              <a:gd fmla="*/ 21 w 67" name="T70"/>
              <a:gd fmla="*/ 62 h 67" name="T71"/>
              <a:gd fmla="*/ 32 w 67" name="T72"/>
              <a:gd fmla="*/ 50 h 67" name="T73"/>
              <a:gd fmla="*/ 14 w 67" name="T74"/>
              <a:gd fmla="*/ 35 h 67" name="T75"/>
              <a:gd fmla="*/ 23 w 67" name="T76"/>
              <a:gd fmla="*/ 60 h 67" name="T77"/>
              <a:gd fmla="*/ 32 w 67" name="T78"/>
              <a:gd fmla="*/ 53 h 67" name="T79"/>
              <a:gd fmla="*/ 23 w 67" name="T80"/>
              <a:gd fmla="*/ 60 h 67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67" w="67">
                <a:moveTo>
                  <a:pt x="57" y="31"/>
                </a:moveTo>
                <a:cubicBezTo>
                  <a:pt x="67" y="31"/>
                  <a:pt x="67" y="31"/>
                  <a:pt x="67" y="31"/>
                </a:cubicBezTo>
                <a:cubicBezTo>
                  <a:pt x="67" y="24"/>
                  <a:pt x="64" y="17"/>
                  <a:pt x="59" y="12"/>
                </a:cubicBezTo>
                <a:cubicBezTo>
                  <a:pt x="57" y="13"/>
                  <a:pt x="55" y="13"/>
                  <a:pt x="52" y="14"/>
                </a:cubicBezTo>
                <a:cubicBezTo>
                  <a:pt x="55" y="19"/>
                  <a:pt x="56" y="25"/>
                  <a:pt x="57" y="31"/>
                </a:cubicBezTo>
                <a:close/>
                <a:moveTo>
                  <a:pt x="35" y="50"/>
                </a:moveTo>
                <a:cubicBezTo>
                  <a:pt x="40" y="50"/>
                  <a:pt x="45" y="51"/>
                  <a:pt x="49" y="52"/>
                </a:cubicBezTo>
                <a:cubicBezTo>
                  <a:pt x="52" y="47"/>
                  <a:pt x="53" y="41"/>
                  <a:pt x="53" y="35"/>
                </a:cubicBezTo>
                <a:cubicBezTo>
                  <a:pt x="35" y="35"/>
                  <a:pt x="35" y="35"/>
                  <a:pt x="35" y="35"/>
                </a:cubicBezTo>
                <a:lnTo>
                  <a:pt x="35" y="50"/>
                </a:lnTo>
                <a:close/>
                <a:moveTo>
                  <a:pt x="44" y="7"/>
                </a:moveTo>
                <a:cubicBezTo>
                  <a:pt x="41" y="4"/>
                  <a:pt x="38" y="2"/>
                  <a:pt x="35" y="0"/>
                </a:cubicBezTo>
                <a:cubicBezTo>
                  <a:pt x="35" y="13"/>
                  <a:pt x="35" y="13"/>
                  <a:pt x="35" y="13"/>
                </a:cubicBezTo>
                <a:cubicBezTo>
                  <a:pt x="39" y="13"/>
                  <a:pt x="43" y="13"/>
                  <a:pt x="47" y="12"/>
                </a:cubicBezTo>
                <a:cubicBezTo>
                  <a:pt x="46" y="10"/>
                  <a:pt x="45" y="9"/>
                  <a:pt x="44" y="7"/>
                </a:cubicBezTo>
                <a:close/>
                <a:moveTo>
                  <a:pt x="47" y="55"/>
                </a:moveTo>
                <a:cubicBezTo>
                  <a:pt x="43" y="54"/>
                  <a:pt x="39" y="53"/>
                  <a:pt x="35" y="53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5"/>
                  <a:pt x="41" y="63"/>
                  <a:pt x="44" y="60"/>
                </a:cubicBezTo>
                <a:cubicBezTo>
                  <a:pt x="45" y="58"/>
                  <a:pt x="46" y="57"/>
                  <a:pt x="47" y="55"/>
                </a:cubicBezTo>
                <a:close/>
                <a:moveTo>
                  <a:pt x="57" y="35"/>
                </a:moveTo>
                <a:cubicBezTo>
                  <a:pt x="56" y="41"/>
                  <a:pt x="55" y="47"/>
                  <a:pt x="52" y="53"/>
                </a:cubicBezTo>
                <a:cubicBezTo>
                  <a:pt x="55" y="53"/>
                  <a:pt x="57" y="54"/>
                  <a:pt x="59" y="55"/>
                </a:cubicBezTo>
                <a:cubicBezTo>
                  <a:pt x="64" y="50"/>
                  <a:pt x="67" y="42"/>
                  <a:pt x="67" y="35"/>
                </a:cubicBezTo>
                <a:lnTo>
                  <a:pt x="57" y="35"/>
                </a:lnTo>
                <a:close/>
                <a:moveTo>
                  <a:pt x="46" y="62"/>
                </a:moveTo>
                <a:cubicBezTo>
                  <a:pt x="46" y="62"/>
                  <a:pt x="46" y="62"/>
                  <a:pt x="46" y="62"/>
                </a:cubicBezTo>
                <a:cubicBezTo>
                  <a:pt x="45" y="63"/>
                  <a:pt x="44" y="65"/>
                  <a:pt x="42" y="66"/>
                </a:cubicBezTo>
                <a:cubicBezTo>
                  <a:pt x="48" y="64"/>
                  <a:pt x="53" y="62"/>
                  <a:pt x="57" y="58"/>
                </a:cubicBezTo>
                <a:cubicBezTo>
                  <a:pt x="55" y="57"/>
                  <a:pt x="53" y="56"/>
                  <a:pt x="51" y="56"/>
                </a:cubicBezTo>
                <a:cubicBezTo>
                  <a:pt x="49" y="58"/>
                  <a:pt x="48" y="60"/>
                  <a:pt x="46" y="62"/>
                </a:cubicBezTo>
                <a:close/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49" y="9"/>
                  <a:pt x="51" y="11"/>
                </a:cubicBezTo>
                <a:cubicBezTo>
                  <a:pt x="53" y="11"/>
                  <a:pt x="55" y="10"/>
                  <a:pt x="57" y="9"/>
                </a:cubicBezTo>
                <a:cubicBezTo>
                  <a:pt x="53" y="5"/>
                  <a:pt x="48" y="2"/>
                  <a:pt x="42" y="1"/>
                </a:cubicBezTo>
                <a:cubicBezTo>
                  <a:pt x="44" y="2"/>
                  <a:pt x="45" y="3"/>
                  <a:pt x="46" y="5"/>
                </a:cubicBezTo>
                <a:close/>
                <a:moveTo>
                  <a:pt x="49" y="15"/>
                </a:moveTo>
                <a:cubicBezTo>
                  <a:pt x="45" y="16"/>
                  <a:pt x="40" y="17"/>
                  <a:pt x="35" y="17"/>
                </a:cubicBezTo>
                <a:cubicBezTo>
                  <a:pt x="35" y="31"/>
                  <a:pt x="35" y="31"/>
                  <a:pt x="35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25"/>
                  <a:pt x="51" y="20"/>
                  <a:pt x="49" y="15"/>
                </a:cubicBezTo>
                <a:close/>
                <a:moveTo>
                  <a:pt x="23" y="7"/>
                </a:moveTo>
                <a:cubicBezTo>
                  <a:pt x="22" y="9"/>
                  <a:pt x="21" y="10"/>
                  <a:pt x="20" y="12"/>
                </a:cubicBezTo>
                <a:cubicBezTo>
                  <a:pt x="24" y="13"/>
                  <a:pt x="28" y="13"/>
                  <a:pt x="32" y="13"/>
                </a:cubicBezTo>
                <a:cubicBezTo>
                  <a:pt x="32" y="0"/>
                  <a:pt x="32" y="0"/>
                  <a:pt x="32" y="0"/>
                </a:cubicBezTo>
                <a:cubicBezTo>
                  <a:pt x="29" y="2"/>
                  <a:pt x="26" y="4"/>
                  <a:pt x="23" y="7"/>
                </a:cubicBezTo>
                <a:close/>
                <a:moveTo>
                  <a:pt x="14" y="31"/>
                </a:moveTo>
                <a:cubicBezTo>
                  <a:pt x="32" y="31"/>
                  <a:pt x="32" y="31"/>
                  <a:pt x="32" y="31"/>
                </a:cubicBezTo>
                <a:cubicBezTo>
                  <a:pt x="32" y="17"/>
                  <a:pt x="32" y="17"/>
                  <a:pt x="32" y="17"/>
                </a:cubicBezTo>
                <a:cubicBezTo>
                  <a:pt x="27" y="17"/>
                  <a:pt x="23" y="16"/>
                  <a:pt x="18" y="15"/>
                </a:cubicBezTo>
                <a:cubicBezTo>
                  <a:pt x="16" y="20"/>
                  <a:pt x="14" y="25"/>
                  <a:pt x="14" y="31"/>
                </a:cubicBezTo>
                <a:close/>
                <a:moveTo>
                  <a:pt x="15" y="14"/>
                </a:moveTo>
                <a:cubicBezTo>
                  <a:pt x="12" y="13"/>
                  <a:pt x="10" y="13"/>
                  <a:pt x="8" y="12"/>
                </a:cubicBezTo>
                <a:cubicBezTo>
                  <a:pt x="3" y="17"/>
                  <a:pt x="0" y="24"/>
                  <a:pt x="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25"/>
                  <a:pt x="12" y="19"/>
                  <a:pt x="15" y="14"/>
                </a:cubicBezTo>
                <a:close/>
                <a:moveTo>
                  <a:pt x="21" y="5"/>
                </a:moveTo>
                <a:cubicBezTo>
                  <a:pt x="22" y="3"/>
                  <a:pt x="24" y="2"/>
                  <a:pt x="25" y="1"/>
                </a:cubicBezTo>
                <a:cubicBezTo>
                  <a:pt x="19" y="2"/>
                  <a:pt x="14" y="5"/>
                  <a:pt x="10" y="9"/>
                </a:cubicBezTo>
                <a:cubicBezTo>
                  <a:pt x="12" y="10"/>
                  <a:pt x="14" y="11"/>
                  <a:pt x="16" y="11"/>
                </a:cubicBezTo>
                <a:cubicBezTo>
                  <a:pt x="18" y="9"/>
                  <a:pt x="19" y="7"/>
                  <a:pt x="21" y="5"/>
                </a:cubicBezTo>
                <a:close/>
                <a:moveTo>
                  <a:pt x="10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42"/>
                  <a:pt x="3" y="50"/>
                  <a:pt x="8" y="55"/>
                </a:cubicBezTo>
                <a:cubicBezTo>
                  <a:pt x="10" y="54"/>
                  <a:pt x="12" y="53"/>
                  <a:pt x="15" y="53"/>
                </a:cubicBezTo>
                <a:cubicBezTo>
                  <a:pt x="12" y="47"/>
                  <a:pt x="11" y="41"/>
                  <a:pt x="10" y="35"/>
                </a:cubicBezTo>
                <a:close/>
                <a:moveTo>
                  <a:pt x="21" y="62"/>
                </a:moveTo>
                <a:cubicBezTo>
                  <a:pt x="19" y="60"/>
                  <a:pt x="18" y="58"/>
                  <a:pt x="16" y="56"/>
                </a:cubicBezTo>
                <a:cubicBezTo>
                  <a:pt x="14" y="56"/>
                  <a:pt x="12" y="57"/>
                  <a:pt x="10" y="58"/>
                </a:cubicBezTo>
                <a:cubicBezTo>
                  <a:pt x="14" y="62"/>
                  <a:pt x="19" y="64"/>
                  <a:pt x="25" y="66"/>
                </a:cubicBezTo>
                <a:cubicBezTo>
                  <a:pt x="24" y="65"/>
                  <a:pt x="22" y="63"/>
                  <a:pt x="21" y="62"/>
                </a:cubicBezTo>
                <a:close/>
                <a:moveTo>
                  <a:pt x="18" y="52"/>
                </a:moveTo>
                <a:cubicBezTo>
                  <a:pt x="23" y="51"/>
                  <a:pt x="27" y="50"/>
                  <a:pt x="32" y="50"/>
                </a:cubicBezTo>
                <a:cubicBezTo>
                  <a:pt x="32" y="35"/>
                  <a:pt x="32" y="35"/>
                  <a:pt x="32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41"/>
                  <a:pt x="16" y="47"/>
                  <a:pt x="18" y="52"/>
                </a:cubicBezTo>
                <a:close/>
                <a:moveTo>
                  <a:pt x="23" y="60"/>
                </a:moveTo>
                <a:cubicBezTo>
                  <a:pt x="26" y="63"/>
                  <a:pt x="29" y="65"/>
                  <a:pt x="32" y="67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53"/>
                  <a:pt x="24" y="54"/>
                  <a:pt x="20" y="55"/>
                </a:cubicBezTo>
                <a:cubicBezTo>
                  <a:pt x="21" y="57"/>
                  <a:pt x="22" y="58"/>
                  <a:pt x="23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2516228" y="403120"/>
            <a:ext cx="182880" cy="396240"/>
          </a:xfrm>
          <a:prstGeom prst="parallelogram">
            <a:avLst>
              <a:gd fmla="val 184575" name="adj"/>
            </a:avLst>
          </a:prstGeom>
          <a:solidFill>
            <a:srgbClr val="534C49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endParaRPr altLang="en-US" lang="zh-CN" sz="2000">
              <a:solidFill>
                <a:schemeClr val="bg1"/>
              </a:solidFill>
              <a:latin charset="-122" panose="02000000000000000000" pitchFamily="2" typeface="张海山锐线体简"/>
              <a:ea charset="-122" panose="02000000000000000000" pitchFamily="2" typeface="张海山锐线体简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06423" y="36506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221644" y="403119"/>
            <a:ext cx="152078" cy="396240"/>
          </a:xfrm>
          <a:prstGeom prst="parallelogram">
            <a:avLst>
              <a:gd fmla="val 184575" name="adj"/>
            </a:avLst>
          </a:prstGeom>
          <a:solidFill>
            <a:srgbClr val="534C49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endParaRPr altLang="en-US" lang="zh-CN" sz="2000">
              <a:solidFill>
                <a:schemeClr val="bg1"/>
              </a:solidFill>
              <a:latin charset="-122" panose="02000000000000000000" pitchFamily="2" typeface="张海山锐线体简"/>
              <a:ea charset="-122" panose="02000000000000000000" pitchFamily="2" typeface="张海山锐线体简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107408" y="4411317"/>
            <a:ext cx="504000" cy="50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文本框 36"/>
          <p:cNvSpPr txBox="1"/>
          <p:nvPr/>
        </p:nvSpPr>
        <p:spPr>
          <a:xfrm>
            <a:off x="8852203" y="441416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852538" y="4831185"/>
            <a:ext cx="2406301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</a:t>
            </a:r>
          </a:p>
        </p:txBody>
      </p:sp>
      <p:sp>
        <p:nvSpPr>
          <p:cNvPr id="40" name="椭圆 39"/>
          <p:cNvSpPr/>
          <p:nvPr/>
        </p:nvSpPr>
        <p:spPr>
          <a:xfrm>
            <a:off x="3572984" y="4411317"/>
            <a:ext cx="504000" cy="504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文本框 40"/>
          <p:cNvSpPr txBox="1"/>
          <p:nvPr/>
        </p:nvSpPr>
        <p:spPr>
          <a:xfrm>
            <a:off x="1936822" y="4414164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在此添加标题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022746" y="4831185"/>
            <a:ext cx="2406301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</a:t>
            </a:r>
          </a:p>
        </p:txBody>
      </p:sp>
      <p:sp>
        <p:nvSpPr>
          <p:cNvPr id="44" name="Freeform 128"/>
          <p:cNvSpPr>
            <a:spLocks noEditPoints="1"/>
          </p:cNvSpPr>
          <p:nvPr/>
        </p:nvSpPr>
        <p:spPr bwMode="auto">
          <a:xfrm>
            <a:off x="8258588" y="4519317"/>
            <a:ext cx="216000" cy="288000"/>
          </a:xfrm>
          <a:custGeom>
            <a:gdLst>
              <a:gd fmla="*/ 25 w 49" name="T0"/>
              <a:gd fmla="*/ 23 h 65" name="T1"/>
              <a:gd fmla="*/ 36 w 49" name="T2"/>
              <a:gd fmla="*/ 12 h 65" name="T3"/>
              <a:gd fmla="*/ 25 w 49" name="T4"/>
              <a:gd fmla="*/ 0 h 65" name="T5"/>
              <a:gd fmla="*/ 13 w 49" name="T6"/>
              <a:gd fmla="*/ 12 h 65" name="T7"/>
              <a:gd fmla="*/ 25 w 49" name="T8"/>
              <a:gd fmla="*/ 23 h 65" name="T9"/>
              <a:gd fmla="*/ 32 w 49" name="T10"/>
              <a:gd fmla="*/ 25 h 65" name="T11"/>
              <a:gd fmla="*/ 18 w 49" name="T12"/>
              <a:gd fmla="*/ 25 h 65" name="T13"/>
              <a:gd fmla="*/ 0 w 49" name="T14"/>
              <a:gd fmla="*/ 42 h 65" name="T15"/>
              <a:gd fmla="*/ 0 w 49" name="T16"/>
              <a:gd fmla="*/ 65 h 65" name="T17"/>
              <a:gd fmla="*/ 10 w 49" name="T18"/>
              <a:gd fmla="*/ 65 h 65" name="T19"/>
              <a:gd fmla="*/ 10 w 49" name="T20"/>
              <a:gd fmla="*/ 42 h 65" name="T21"/>
              <a:gd fmla="*/ 14 w 49" name="T22"/>
              <a:gd fmla="*/ 42 h 65" name="T23"/>
              <a:gd fmla="*/ 14 w 49" name="T24"/>
              <a:gd fmla="*/ 65 h 65" name="T25"/>
              <a:gd fmla="*/ 35 w 49" name="T26"/>
              <a:gd fmla="*/ 65 h 65" name="T27"/>
              <a:gd fmla="*/ 35 w 49" name="T28"/>
              <a:gd fmla="*/ 42 h 65" name="T29"/>
              <a:gd fmla="*/ 39 w 49" name="T30"/>
              <a:gd fmla="*/ 42 h 65" name="T31"/>
              <a:gd fmla="*/ 39 w 49" name="T32"/>
              <a:gd fmla="*/ 65 h 65" name="T33"/>
              <a:gd fmla="*/ 49 w 49" name="T34"/>
              <a:gd fmla="*/ 65 h 65" name="T35"/>
              <a:gd fmla="*/ 49 w 49" name="T36"/>
              <a:gd fmla="*/ 42 h 65" name="T37"/>
              <a:gd fmla="*/ 32 w 49" name="T38"/>
              <a:gd fmla="*/ 25 h 65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65" w="49">
                <a:moveTo>
                  <a:pt x="25" y="23"/>
                </a:moveTo>
                <a:cubicBezTo>
                  <a:pt x="31" y="23"/>
                  <a:pt x="36" y="18"/>
                  <a:pt x="36" y="12"/>
                </a:cubicBezTo>
                <a:cubicBezTo>
                  <a:pt x="36" y="5"/>
                  <a:pt x="31" y="0"/>
                  <a:pt x="25" y="0"/>
                </a:cubicBezTo>
                <a:cubicBezTo>
                  <a:pt x="19" y="0"/>
                  <a:pt x="13" y="5"/>
                  <a:pt x="13" y="12"/>
                </a:cubicBezTo>
                <a:cubicBezTo>
                  <a:pt x="13" y="18"/>
                  <a:pt x="19" y="23"/>
                  <a:pt x="25" y="23"/>
                </a:cubicBezTo>
                <a:close/>
                <a:moveTo>
                  <a:pt x="32" y="25"/>
                </a:moveTo>
                <a:cubicBezTo>
                  <a:pt x="18" y="25"/>
                  <a:pt x="18" y="25"/>
                  <a:pt x="18" y="25"/>
                </a:cubicBezTo>
                <a:cubicBezTo>
                  <a:pt x="8" y="25"/>
                  <a:pt x="0" y="33"/>
                  <a:pt x="0" y="42"/>
                </a:cubicBezTo>
                <a:cubicBezTo>
                  <a:pt x="0" y="65"/>
                  <a:pt x="0" y="65"/>
                  <a:pt x="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42"/>
                  <a:pt x="10" y="42"/>
                  <a:pt x="10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65"/>
                  <a:pt x="14" y="65"/>
                  <a:pt x="14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42"/>
                  <a:pt x="35" y="42"/>
                  <a:pt x="35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65"/>
                  <a:pt x="39" y="65"/>
                  <a:pt x="39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33"/>
                  <a:pt x="42" y="25"/>
                  <a:pt x="32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" name="任意多边形 44"/>
          <p:cNvSpPr/>
          <p:nvPr/>
        </p:nvSpPr>
        <p:spPr>
          <a:xfrm>
            <a:off x="3731527" y="4532100"/>
            <a:ext cx="188237" cy="299085"/>
          </a:xfrm>
          <a:custGeom>
            <a:gdLst>
              <a:gd fmla="*/ 799186 w 2958914" name="connsiteX0"/>
              <a:gd fmla="*/ 3964971 h 4701359" name="connsiteY0"/>
              <a:gd fmla="*/ 2159728 w 2958914" name="connsiteX1"/>
              <a:gd fmla="*/ 3964971 h 4701359" name="connsiteY1"/>
              <a:gd fmla="*/ 1479457 w 2958914" name="connsiteX2"/>
              <a:gd fmla="*/ 4701359 h 4701359" name="connsiteY2"/>
              <a:gd fmla="*/ 799186 w 2958914" name="connsiteX3"/>
              <a:gd fmla="*/ 3964971 h 4701359" name="connsiteY3"/>
              <a:gd fmla="*/ 1679909 w 2958914" name="connsiteX4"/>
              <a:gd fmla="*/ 367966 h 4701359" name="connsiteY4"/>
              <a:gd fmla="*/ 1127168 w 2958914" name="connsiteX5"/>
              <a:gd fmla="*/ 606225 h 4701359" name="connsiteY5"/>
              <a:gd fmla="*/ 2026030 w 2958914" name="connsiteX6"/>
              <a:gd fmla="*/ 809719 h 4701359" name="connsiteY6"/>
              <a:gd fmla="*/ 2255117 w 2958914" name="connsiteX7"/>
              <a:gd fmla="*/ 1702401 h 4701359" name="connsiteY7"/>
              <a:gd fmla="*/ 2239231 w 2958914" name="connsiteX8"/>
              <a:gd fmla="*/ 590339 h 4701359" name="connsiteY8"/>
              <a:gd fmla="*/ 1679909 w 2958914" name="connsiteX9"/>
              <a:gd fmla="*/ 367966 h 4701359" name="connsiteY9"/>
              <a:gd fmla="*/ 1342417 w 2958914" name="connsiteX10"/>
              <a:gd fmla="*/ 0 h 4701359" name="connsiteY10"/>
              <a:gd fmla="*/ 1616497 w 2958914" name="connsiteX11"/>
              <a:gd fmla="*/ 0 h 4701359" name="connsiteY11"/>
              <a:gd fmla="*/ 2957745 w 2958914" name="connsiteX12"/>
              <a:gd fmla="*/ 1344552 h 4701359" name="connsiteY12"/>
              <a:gd fmla="*/ 2293200 w 2958914" name="connsiteX13"/>
              <a:gd fmla="*/ 3058599 h 4701359" name="connsiteY13"/>
              <a:gd fmla="*/ 2119355 w 2958914" name="connsiteX14"/>
              <a:gd fmla="*/ 3705264 h 4701359" name="connsiteY14"/>
              <a:gd fmla="*/ 1479514 w 2958914" name="connsiteX15"/>
              <a:gd fmla="*/ 3823879 h 4701359" name="connsiteY15"/>
              <a:gd fmla="*/ 1479457 w 2958914" name="connsiteX16"/>
              <a:gd fmla="*/ 3823882 h 4701359" name="connsiteY16"/>
              <a:gd fmla="*/ 1479400 w 2958914" name="connsiteX17"/>
              <a:gd fmla="*/ 3823879 h 4701359" name="connsiteY17"/>
              <a:gd fmla="*/ 839559 w 2958914" name="connsiteX18"/>
              <a:gd fmla="*/ 3705264 h 4701359" name="connsiteY18"/>
              <a:gd fmla="*/ 665714 w 2958914" name="connsiteX19"/>
              <a:gd fmla="*/ 3058599 h 4701359" name="connsiteY19"/>
              <a:gd fmla="*/ 1169 w 2958914" name="connsiteX20"/>
              <a:gd fmla="*/ 1344552 h 4701359" name="connsiteY20"/>
              <a:gd fmla="*/ 1342417 w 2958914" name="connsiteX21"/>
              <a:gd fmla="*/ 0 h 4701359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4701359" w="2958914">
                <a:moveTo>
                  <a:pt x="799186" y="3964971"/>
                </a:moveTo>
                <a:cubicBezTo>
                  <a:pt x="1241302" y="4120624"/>
                  <a:pt x="1717612" y="4120624"/>
                  <a:pt x="2159728" y="3964971"/>
                </a:cubicBezTo>
                <a:cubicBezTo>
                  <a:pt x="2159728" y="4371667"/>
                  <a:pt x="1855160" y="4701359"/>
                  <a:pt x="1479457" y="4701359"/>
                </a:cubicBezTo>
                <a:cubicBezTo>
                  <a:pt x="1103754" y="4701359"/>
                  <a:pt x="799186" y="4371667"/>
                  <a:pt x="799186" y="3964971"/>
                </a:cubicBezTo>
                <a:close/>
                <a:moveTo>
                  <a:pt x="1679909" y="367966"/>
                </a:moveTo>
                <a:cubicBezTo>
                  <a:pt x="1478666" y="370841"/>
                  <a:pt x="1278519" y="450488"/>
                  <a:pt x="1127168" y="606225"/>
                </a:cubicBezTo>
                <a:cubicBezTo>
                  <a:pt x="1441241" y="500106"/>
                  <a:pt x="1788288" y="578674"/>
                  <a:pt x="2026030" y="809719"/>
                </a:cubicBezTo>
                <a:cubicBezTo>
                  <a:pt x="2263772" y="1040764"/>
                  <a:pt x="2352222" y="1385426"/>
                  <a:pt x="2255117" y="1702401"/>
                </a:cubicBezTo>
                <a:cubicBezTo>
                  <a:pt x="2557818" y="1390927"/>
                  <a:pt x="2550705" y="893040"/>
                  <a:pt x="2239231" y="590339"/>
                </a:cubicBezTo>
                <a:cubicBezTo>
                  <a:pt x="2083493" y="438989"/>
                  <a:pt x="1881153" y="365091"/>
                  <a:pt x="1679909" y="367966"/>
                </a:cubicBezTo>
                <a:close/>
                <a:moveTo>
                  <a:pt x="1342417" y="0"/>
                </a:moveTo>
                <a:lnTo>
                  <a:pt x="1616497" y="0"/>
                </a:lnTo>
                <a:cubicBezTo>
                  <a:pt x="2326110" y="58175"/>
                  <a:pt x="2929649" y="551419"/>
                  <a:pt x="2957745" y="1344552"/>
                </a:cubicBezTo>
                <a:cubicBezTo>
                  <a:pt x="2987713" y="2190560"/>
                  <a:pt x="2432926" y="2665145"/>
                  <a:pt x="2293200" y="3058599"/>
                </a:cubicBezTo>
                <a:cubicBezTo>
                  <a:pt x="2153473" y="3452053"/>
                  <a:pt x="2233933" y="3579701"/>
                  <a:pt x="2119355" y="3705264"/>
                </a:cubicBezTo>
                <a:cubicBezTo>
                  <a:pt x="2004776" y="3830826"/>
                  <a:pt x="1645399" y="3809767"/>
                  <a:pt x="1479514" y="3823879"/>
                </a:cubicBezTo>
                <a:lnTo>
                  <a:pt x="1479457" y="3823882"/>
                </a:lnTo>
                <a:lnTo>
                  <a:pt x="1479400" y="3823879"/>
                </a:lnTo>
                <a:cubicBezTo>
                  <a:pt x="1313515" y="3809767"/>
                  <a:pt x="954138" y="3830826"/>
                  <a:pt x="839559" y="3705264"/>
                </a:cubicBezTo>
                <a:cubicBezTo>
                  <a:pt x="724981" y="3579701"/>
                  <a:pt x="805441" y="3452053"/>
                  <a:pt x="665714" y="3058599"/>
                </a:cubicBezTo>
                <a:cubicBezTo>
                  <a:pt x="525988" y="2665145"/>
                  <a:pt x="-28799" y="2190560"/>
                  <a:pt x="1169" y="1344552"/>
                </a:cubicBezTo>
                <a:cubicBezTo>
                  <a:pt x="29265" y="551419"/>
                  <a:pt x="632804" y="58175"/>
                  <a:pt x="1342417" y="0"/>
                </a:cubicBezTo>
                <a:close/>
              </a:path>
            </a:pathLst>
          </a:custGeom>
          <a:solidFill>
            <a:schemeClr val="bg1"/>
          </a:solidFill>
          <a:ln cap="rnd" w="508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4419651" y="1437517"/>
            <a:ext cx="3408117" cy="6540728"/>
            <a:chOff x="4419651" y="1437517"/>
            <a:chExt cx="3408117" cy="654072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419651" y="1437517"/>
              <a:ext cx="3408117" cy="654072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766446" y="2228045"/>
              <a:ext cx="2610470" cy="4644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31507220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 rot="5400000">
            <a:off x="2664318" y="-2669683"/>
            <a:ext cx="6863365" cy="12192000"/>
          </a:xfrm>
          <a:custGeom>
            <a:gdLst>
              <a:gd fmla="*/ 6858000 w 6863365" name="connsiteX0"/>
              <a:gd fmla="*/ 12192000 h 12192000" name="connsiteY0"/>
              <a:gd fmla="*/ 6858000 w 6863365" name="connsiteX1"/>
              <a:gd fmla="*/ 12190476 h 12192000" name="connsiteY1"/>
              <a:gd fmla="*/ 18771 w 6863365" name="connsiteX2"/>
              <a:gd fmla="*/ 12190476 h 12192000" name="connsiteY2"/>
              <a:gd fmla="*/ 3441068 w 6863365" name="connsiteX3"/>
              <a:gd fmla="*/ 6289964 h 12192000" name="connsiteY3"/>
              <a:gd fmla="*/ 6858000 w 6863365" name="connsiteX4"/>
              <a:gd fmla="*/ 12181226 h 12192000" name="connsiteY4"/>
              <a:gd fmla="*/ 6858000 w 6863365" name="connsiteX5"/>
              <a:gd fmla="*/ 0 h 12192000" name="connsiteY5"/>
              <a:gd fmla="*/ 0 w 6863365" name="connsiteX6"/>
              <a:gd fmla="*/ 0 h 12192000" name="connsiteY6"/>
              <a:gd fmla="*/ 0 w 6863365" name="connsiteX7"/>
              <a:gd fmla="*/ 12192000 h 12192000" name="connsiteY7"/>
              <a:gd fmla="*/ 6863365 w 6863365" name="connsiteX8"/>
              <a:gd fmla="*/ 12190476 h 12192000" name="connsiteY8"/>
              <a:gd fmla="*/ 6858000 w 6863365" name="connsiteX9"/>
              <a:gd fmla="*/ 12181226 h 12192000" name="connsiteY9"/>
              <a:gd fmla="*/ 6858000 w 6863365" name="connsiteX10"/>
              <a:gd fmla="*/ 12190476 h 1219200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2192000" w="6863365">
                <a:moveTo>
                  <a:pt x="6858000" y="12192000"/>
                </a:moveTo>
                <a:lnTo>
                  <a:pt x="6858000" y="12190476"/>
                </a:lnTo>
                <a:lnTo>
                  <a:pt x="18771" y="12190476"/>
                </a:lnTo>
                <a:lnTo>
                  <a:pt x="3441068" y="6289964"/>
                </a:lnTo>
                <a:lnTo>
                  <a:pt x="6858000" y="12181226"/>
                </a:ln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  <a:moveTo>
                  <a:pt x="6863365" y="12190476"/>
                </a:moveTo>
                <a:lnTo>
                  <a:pt x="6858000" y="12181226"/>
                </a:lnTo>
                <a:lnTo>
                  <a:pt x="6858000" y="12190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7535864" y="2663601"/>
            <a:ext cx="1198880" cy="396240"/>
          </a:xfrm>
          <a:prstGeom prst="rect">
            <a:avLst/>
          </a:prstGeom>
          <a:solidFill>
            <a:srgbClr val="D1AA73"/>
          </a:solidFill>
          <a:ln w="19050">
            <a:noFill/>
          </a:ln>
          <a:effectLst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运营状况</a:t>
            </a:r>
          </a:p>
        </p:txBody>
      </p:sp>
      <p:sp>
        <p:nvSpPr>
          <p:cNvPr id="9" name="等腰三角形 8"/>
          <p:cNvSpPr/>
          <p:nvPr/>
        </p:nvSpPr>
        <p:spPr>
          <a:xfrm flipH="1" rot="5400000">
            <a:off x="5712264" y="3863245"/>
            <a:ext cx="447195" cy="385513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7451084" y="3906363"/>
            <a:ext cx="1735504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cap="all" lang="en-US" smtClean="0" sz="1200">
                <a:solidFill>
                  <a:srgbClr val="534C49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DESIGN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34658" y="3137669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200">
                <a:solidFill>
                  <a:srgbClr val="534C49"/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请输入此部分标题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7535863" y="3796404"/>
            <a:ext cx="3240000" cy="18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4813935" y="6475361"/>
            <a:ext cx="2564130" cy="213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cap="all" lang="en-US" sz="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304030504040204" pitchFamily="34" typeface="Microsoft JhengHei Light"/>
                <a:ea charset="-122" panose="020b0304030504040204" pitchFamily="34" typeface="Microsoft JhengHei Light"/>
                <a:cs charset="-122" panose="020b0304030504040204" pitchFamily="34" typeface="Microsoft JhengHei Light"/>
              </a:rPr>
              <a:t>The scenery here is exceptionally beautiful.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-237068"/>
            <a:ext cx="12192002" cy="25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等腰三角形 10"/>
          <p:cNvSpPr/>
          <p:nvPr/>
        </p:nvSpPr>
        <p:spPr>
          <a:xfrm flipH="1" rot="5400000">
            <a:off x="-508617" y="466676"/>
            <a:ext cx="6844594" cy="5900512"/>
          </a:xfrm>
          <a:prstGeom prst="triangle">
            <a:avLst/>
          </a:prstGeom>
          <a:noFill/>
          <a:ln w="57150">
            <a:solidFill>
              <a:srgbClr val="D1A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 flipH="1" rot="5400000">
            <a:off x="5094590" y="2304591"/>
            <a:ext cx="1297029" cy="1118128"/>
          </a:xfrm>
          <a:prstGeom prst="triangle">
            <a:avLst/>
          </a:prstGeom>
          <a:solidFill>
            <a:srgbClr val="534C49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277223625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D1AA7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1029926" y="4340571"/>
            <a:ext cx="9721850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在经过自己不懈的努力后可以领略到别人看不到的景色，只有勇于追求，坚持不懈，这样的人生才是真正美好的人生。只有勇于追求，坚持不懈，这样的人生才是真正美好的人生</a:t>
            </a:r>
          </a:p>
        </p:txBody>
      </p:sp>
      <p:sp>
        <p:nvSpPr>
          <p:cNvPr id="4" name="矩形 3"/>
          <p:cNvSpPr/>
          <p:nvPr/>
        </p:nvSpPr>
        <p:spPr>
          <a:xfrm>
            <a:off x="-2" y="3429000"/>
            <a:ext cx="12192001" cy="72000"/>
          </a:xfrm>
          <a:prstGeom prst="rect">
            <a:avLst/>
          </a:prstGeom>
          <a:solidFill>
            <a:srgbClr val="D1A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1127125" y="3164670"/>
            <a:ext cx="3529013" cy="576000"/>
          </a:xfrm>
          <a:prstGeom prst="rect">
            <a:avLst/>
          </a:prstGeom>
          <a:solidFill>
            <a:srgbClr val="5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1748476" y="3252615"/>
            <a:ext cx="221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请输入此部分标题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71857" y="5849133"/>
            <a:ext cx="10845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123-456-7890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77814" y="5863408"/>
            <a:ext cx="2209323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ZZH1005138271@GMAIL.COM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127125" y="5826345"/>
            <a:ext cx="324000" cy="324000"/>
            <a:chOff x="1127125" y="5567931"/>
            <a:chExt cx="540318" cy="540318"/>
          </a:xfrm>
        </p:grpSpPr>
        <p:sp>
          <p:nvSpPr>
            <p:cNvPr id="3" name="椭圆 2"/>
            <p:cNvSpPr/>
            <p:nvPr/>
          </p:nvSpPr>
          <p:spPr>
            <a:xfrm>
              <a:off x="1127125" y="5567931"/>
              <a:ext cx="540318" cy="540318"/>
            </a:xfrm>
            <a:prstGeom prst="ellipse">
              <a:avLst/>
            </a:prstGeom>
            <a:solidFill>
              <a:srgbClr val="D1A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1303621" y="5713392"/>
              <a:ext cx="187325" cy="266700"/>
            </a:xfrm>
            <a:custGeom>
              <a:gdLst>
                <a:gd fmla="*/ 261 w 522" name="T0"/>
                <a:gd fmla="*/ 0 h 741" name="T1"/>
                <a:gd fmla="*/ 0 w 522" name="T2"/>
                <a:gd fmla="*/ 261 h 741" name="T3"/>
                <a:gd fmla="*/ 261 w 522" name="T4"/>
                <a:gd fmla="*/ 740 h 741" name="T5"/>
                <a:gd fmla="*/ 521 w 522" name="T6"/>
                <a:gd fmla="*/ 261 h 741" name="T7"/>
                <a:gd fmla="*/ 261 w 522" name="T8"/>
                <a:gd fmla="*/ 0 h 741" name="T9"/>
                <a:gd fmla="*/ 261 w 522" name="T10"/>
                <a:gd fmla="*/ 353 h 741" name="T11"/>
                <a:gd fmla="*/ 169 w 522" name="T12"/>
                <a:gd fmla="*/ 261 h 741" name="T13"/>
                <a:gd fmla="*/ 261 w 522" name="T14"/>
                <a:gd fmla="*/ 170 h 741" name="T15"/>
                <a:gd fmla="*/ 352 w 522" name="T16"/>
                <a:gd fmla="*/ 261 h 741" name="T17"/>
                <a:gd fmla="*/ 261 w 522" name="T18"/>
                <a:gd fmla="*/ 353 h 74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41" w="522">
                  <a:moveTo>
                    <a:pt x="261" y="0"/>
                  </a:moveTo>
                  <a:cubicBezTo>
                    <a:pt x="120" y="0"/>
                    <a:pt x="0" y="113"/>
                    <a:pt x="0" y="261"/>
                  </a:cubicBezTo>
                  <a:cubicBezTo>
                    <a:pt x="0" y="451"/>
                    <a:pt x="261" y="740"/>
                    <a:pt x="261" y="740"/>
                  </a:cubicBezTo>
                  <a:cubicBezTo>
                    <a:pt x="261" y="740"/>
                    <a:pt x="521" y="451"/>
                    <a:pt x="521" y="261"/>
                  </a:cubicBezTo>
                  <a:cubicBezTo>
                    <a:pt x="521" y="113"/>
                    <a:pt x="402" y="0"/>
                    <a:pt x="261" y="0"/>
                  </a:cubicBezTo>
                  <a:close/>
                  <a:moveTo>
                    <a:pt x="261" y="353"/>
                  </a:moveTo>
                  <a:cubicBezTo>
                    <a:pt x="211" y="353"/>
                    <a:pt x="169" y="314"/>
                    <a:pt x="169" y="261"/>
                  </a:cubicBezTo>
                  <a:cubicBezTo>
                    <a:pt x="169" y="208"/>
                    <a:pt x="211" y="170"/>
                    <a:pt x="261" y="170"/>
                  </a:cubicBezTo>
                  <a:cubicBezTo>
                    <a:pt x="310" y="170"/>
                    <a:pt x="352" y="208"/>
                    <a:pt x="352" y="261"/>
                  </a:cubicBezTo>
                  <a:cubicBezTo>
                    <a:pt x="352" y="314"/>
                    <a:pt x="310" y="353"/>
                    <a:pt x="261" y="3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 wrap="none"/>
            <a:lstStyle/>
            <a:p>
              <a:endParaRPr 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81896" y="5826346"/>
            <a:ext cx="324000" cy="324000"/>
            <a:chOff x="4752683" y="5567931"/>
            <a:chExt cx="540318" cy="540318"/>
          </a:xfrm>
        </p:grpSpPr>
        <p:sp>
          <p:nvSpPr>
            <p:cNvPr id="10" name="椭圆 9"/>
            <p:cNvSpPr/>
            <p:nvPr/>
          </p:nvSpPr>
          <p:spPr>
            <a:xfrm>
              <a:off x="4752683" y="5567931"/>
              <a:ext cx="540318" cy="540318"/>
            </a:xfrm>
            <a:prstGeom prst="ellipse">
              <a:avLst/>
            </a:prstGeom>
            <a:solidFill>
              <a:srgbClr val="D1A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Freeform 1"/>
            <p:cNvSpPr>
              <a:spLocks noChangeArrowheads="1"/>
            </p:cNvSpPr>
            <p:nvPr/>
          </p:nvSpPr>
          <p:spPr bwMode="auto">
            <a:xfrm>
              <a:off x="4889940" y="5718452"/>
              <a:ext cx="265804" cy="263806"/>
            </a:xfrm>
            <a:custGeom>
              <a:gdLst>
                <a:gd fmla="*/ 118 w 588" name="T0"/>
                <a:gd fmla="*/ 253 h 582" name="T1"/>
                <a:gd fmla="*/ 334 w 588" name="T2"/>
                <a:gd fmla="*/ 463 h 582" name="T3"/>
                <a:gd fmla="*/ 402 w 588" name="T4"/>
                <a:gd fmla="*/ 395 h 582" name="T5"/>
                <a:gd fmla="*/ 439 w 588" name="T6"/>
                <a:gd fmla="*/ 389 h 582" name="T7"/>
                <a:gd fmla="*/ 550 w 588" name="T8"/>
                <a:gd fmla="*/ 408 h 582" name="T9"/>
                <a:gd fmla="*/ 587 w 588" name="T10"/>
                <a:gd fmla="*/ 439 h 582" name="T11"/>
                <a:gd fmla="*/ 587 w 588" name="T12"/>
                <a:gd fmla="*/ 550 h 582" name="T13"/>
                <a:gd fmla="*/ 550 w 588" name="T14"/>
                <a:gd fmla="*/ 581 h 582" name="T15"/>
                <a:gd fmla="*/ 0 w 588" name="T16"/>
                <a:gd fmla="*/ 31 h 582" name="T17"/>
                <a:gd fmla="*/ 37 w 588" name="T18"/>
                <a:gd fmla="*/ 0 h 582" name="T19"/>
                <a:gd fmla="*/ 149 w 588" name="T20"/>
                <a:gd fmla="*/ 0 h 582" name="T21"/>
                <a:gd fmla="*/ 179 w 588" name="T22"/>
                <a:gd fmla="*/ 31 h 582" name="T23"/>
                <a:gd fmla="*/ 198 w 588" name="T24"/>
                <a:gd fmla="*/ 148 h 582" name="T25"/>
                <a:gd fmla="*/ 192 w 588" name="T26"/>
                <a:gd fmla="*/ 179 h 582" name="T27"/>
                <a:gd fmla="*/ 118 w 588" name="T28"/>
                <a:gd fmla="*/ 253 h 58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82" w="588">
                  <a:moveTo>
                    <a:pt x="118" y="253"/>
                  </a:moveTo>
                  <a:cubicBezTo>
                    <a:pt x="167" y="346"/>
                    <a:pt x="241" y="420"/>
                    <a:pt x="334" y="463"/>
                  </a:cubicBezTo>
                  <a:lnTo>
                    <a:pt x="402" y="395"/>
                  </a:lnTo>
                  <a:cubicBezTo>
                    <a:pt x="414" y="383"/>
                    <a:pt x="427" y="383"/>
                    <a:pt x="439" y="389"/>
                  </a:cubicBezTo>
                  <a:cubicBezTo>
                    <a:pt x="470" y="402"/>
                    <a:pt x="513" y="408"/>
                    <a:pt x="550" y="408"/>
                  </a:cubicBezTo>
                  <a:cubicBezTo>
                    <a:pt x="575" y="408"/>
                    <a:pt x="587" y="420"/>
                    <a:pt x="587" y="439"/>
                  </a:cubicBezTo>
                  <a:lnTo>
                    <a:pt x="587" y="550"/>
                  </a:lnTo>
                  <a:cubicBezTo>
                    <a:pt x="587" y="568"/>
                    <a:pt x="575" y="581"/>
                    <a:pt x="550" y="581"/>
                  </a:cubicBezTo>
                  <a:cubicBezTo>
                    <a:pt x="247" y="581"/>
                    <a:pt x="0" y="340"/>
                    <a:pt x="0" y="31"/>
                  </a:cubicBezTo>
                  <a:cubicBezTo>
                    <a:pt x="0" y="12"/>
                    <a:pt x="19" y="0"/>
                    <a:pt x="37" y="0"/>
                  </a:cubicBezTo>
                  <a:lnTo>
                    <a:pt x="149" y="0"/>
                  </a:lnTo>
                  <a:cubicBezTo>
                    <a:pt x="167" y="0"/>
                    <a:pt x="179" y="12"/>
                    <a:pt x="179" y="31"/>
                  </a:cubicBezTo>
                  <a:cubicBezTo>
                    <a:pt x="179" y="74"/>
                    <a:pt x="186" y="111"/>
                    <a:pt x="198" y="148"/>
                  </a:cubicBezTo>
                  <a:cubicBezTo>
                    <a:pt x="204" y="160"/>
                    <a:pt x="198" y="173"/>
                    <a:pt x="192" y="179"/>
                  </a:cubicBezTo>
                  <a:lnTo>
                    <a:pt x="118" y="25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 wrap="none"/>
            <a:lstStyle/>
            <a:p>
              <a:endParaRPr 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41823" y="5826346"/>
            <a:ext cx="324000" cy="324000"/>
            <a:chOff x="8378241" y="5567931"/>
            <a:chExt cx="540318" cy="540318"/>
          </a:xfrm>
        </p:grpSpPr>
        <p:sp>
          <p:nvSpPr>
            <p:cNvPr id="11" name="椭圆 10"/>
            <p:cNvSpPr/>
            <p:nvPr/>
          </p:nvSpPr>
          <p:spPr>
            <a:xfrm>
              <a:off x="8378241" y="5567931"/>
              <a:ext cx="540318" cy="540318"/>
            </a:xfrm>
            <a:prstGeom prst="ellipse">
              <a:avLst/>
            </a:prstGeom>
            <a:solidFill>
              <a:srgbClr val="D1A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Freeform 12"/>
            <p:cNvSpPr>
              <a:spLocks noChangeArrowheads="1"/>
            </p:cNvSpPr>
            <p:nvPr/>
          </p:nvSpPr>
          <p:spPr bwMode="auto">
            <a:xfrm>
              <a:off x="8506139" y="5733441"/>
              <a:ext cx="293784" cy="233828"/>
            </a:xfrm>
            <a:custGeom>
              <a:gdLst>
                <a:gd fmla="*/ 587 w 650" name="T0"/>
                <a:gd fmla="*/ 0 h 514" name="T1"/>
                <a:gd fmla="*/ 68 w 650" name="T2"/>
                <a:gd fmla="*/ 0 h 514" name="T3"/>
                <a:gd fmla="*/ 0 w 650" name="T4"/>
                <a:gd fmla="*/ 62 h 514" name="T5"/>
                <a:gd fmla="*/ 0 w 650" name="T6"/>
                <a:gd fmla="*/ 451 h 514" name="T7"/>
                <a:gd fmla="*/ 68 w 650" name="T8"/>
                <a:gd fmla="*/ 513 h 514" name="T9"/>
                <a:gd fmla="*/ 587 w 650" name="T10"/>
                <a:gd fmla="*/ 513 h 514" name="T11"/>
                <a:gd fmla="*/ 649 w 650" name="T12"/>
                <a:gd fmla="*/ 451 h 514" name="T13"/>
                <a:gd fmla="*/ 649 w 650" name="T14"/>
                <a:gd fmla="*/ 62 h 514" name="T15"/>
                <a:gd fmla="*/ 587 w 650" name="T16"/>
                <a:gd fmla="*/ 0 h 514" name="T17"/>
                <a:gd fmla="*/ 587 w 650" name="T18"/>
                <a:gd fmla="*/ 124 h 514" name="T19"/>
                <a:gd fmla="*/ 328 w 650" name="T20"/>
                <a:gd fmla="*/ 291 h 514" name="T21"/>
                <a:gd fmla="*/ 68 w 650" name="T22"/>
                <a:gd fmla="*/ 124 h 514" name="T23"/>
                <a:gd fmla="*/ 68 w 650" name="T24"/>
                <a:gd fmla="*/ 62 h 514" name="T25"/>
                <a:gd fmla="*/ 328 w 650" name="T26"/>
                <a:gd fmla="*/ 223 h 514" name="T27"/>
                <a:gd fmla="*/ 587 w 650" name="T28"/>
                <a:gd fmla="*/ 62 h 514" name="T29"/>
                <a:gd fmla="*/ 587 w 650" name="T30"/>
                <a:gd fmla="*/ 124 h 51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14" w="650">
                  <a:moveTo>
                    <a:pt x="587" y="0"/>
                  </a:moveTo>
                  <a:lnTo>
                    <a:pt x="68" y="0"/>
                  </a:lnTo>
                  <a:cubicBezTo>
                    <a:pt x="31" y="0"/>
                    <a:pt x="0" y="25"/>
                    <a:pt x="0" y="62"/>
                  </a:cubicBezTo>
                  <a:lnTo>
                    <a:pt x="0" y="451"/>
                  </a:lnTo>
                  <a:cubicBezTo>
                    <a:pt x="0" y="488"/>
                    <a:pt x="31" y="513"/>
                    <a:pt x="68" y="513"/>
                  </a:cubicBezTo>
                  <a:lnTo>
                    <a:pt x="587" y="513"/>
                  </a:lnTo>
                  <a:cubicBezTo>
                    <a:pt x="618" y="513"/>
                    <a:pt x="649" y="488"/>
                    <a:pt x="649" y="451"/>
                  </a:cubicBezTo>
                  <a:lnTo>
                    <a:pt x="649" y="62"/>
                  </a:lnTo>
                  <a:cubicBezTo>
                    <a:pt x="649" y="25"/>
                    <a:pt x="618" y="0"/>
                    <a:pt x="587" y="0"/>
                  </a:cubicBezTo>
                  <a:close/>
                  <a:moveTo>
                    <a:pt x="587" y="124"/>
                  </a:moveTo>
                  <a:lnTo>
                    <a:pt x="328" y="291"/>
                  </a:lnTo>
                  <a:lnTo>
                    <a:pt x="68" y="124"/>
                  </a:lnTo>
                  <a:lnTo>
                    <a:pt x="68" y="62"/>
                  </a:lnTo>
                  <a:lnTo>
                    <a:pt x="328" y="223"/>
                  </a:lnTo>
                  <a:lnTo>
                    <a:pt x="587" y="62"/>
                  </a:lnTo>
                  <a:lnTo>
                    <a:pt x="587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 wrap="none"/>
            <a:lstStyle/>
            <a:p>
              <a:endParaRPr 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532374" y="5849133"/>
            <a:ext cx="2718514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534C49"/>
                </a:solidFill>
                <a:latin charset="-122" panose="02000000000000000000" pitchFamily="2" typeface="张海山锐线体简"/>
                <a:ea charset="-122" panose="02000000000000000000" pitchFamily="2" typeface="张海山锐线体简"/>
              </a:rPr>
              <a:t>BEILIN DISTRICT,XI’AN,SHAANXI,CHINA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127125" y="5518567"/>
            <a:ext cx="327991" cy="0"/>
          </a:xfrm>
          <a:prstGeom prst="line">
            <a:avLst/>
          </a:prstGeom>
          <a:ln>
            <a:solidFill>
              <a:srgbClr val="534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630642896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177</Paragraphs>
  <Slides>25</Slides>
  <Notes>0</Notes>
  <TotalTime>1723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1">
      <vt:lpstr>Arial</vt:lpstr>
      <vt:lpstr>Calibri Light</vt:lpstr>
      <vt:lpstr>Calibri</vt:lpstr>
      <vt:lpstr>张海山锐线体简</vt:lpstr>
      <vt:lpstr>造字工房悦黑体验版常规体</vt:lpstr>
      <vt:lpstr>Microsoft JhengHei Light</vt:lpstr>
      <vt:lpstr>Franklin Gothic Medium Cond</vt:lpstr>
      <vt:lpstr>Wingdings</vt:lpstr>
      <vt:lpstr>华文细黑</vt:lpstr>
      <vt:lpstr>方正清刻本悦宋简体</vt:lpstr>
      <vt:lpstr>苹方 中等</vt:lpstr>
      <vt:lpstr>Microsoft JhengHei UI</vt:lpstr>
      <vt:lpstr>微软雅黑</vt:lpstr>
      <vt:lpstr>Segoe UI Semilight</vt:lpstr>
      <vt:lpstr>微软简综艺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2015-07-31T08:22:33Z</dcterms:created>
  <cp:lastModifiedBy>Administrator</cp:lastModifiedBy>
  <dcterms:modified xsi:type="dcterms:W3CDTF">2021-08-20T10:50:29Z</dcterms:modified>
  <cp:revision>475</cp:revision>
  <dc:title>PowerPoint 演示文稿</dc:title>
</cp:coreProperties>
</file>