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0" r:id="rId4"/>
    <p:sldId id="265" r:id="rId5"/>
    <p:sldId id="267" r:id="rId6"/>
    <p:sldId id="268" r:id="rId7"/>
    <p:sldId id="294" r:id="rId8"/>
    <p:sldId id="269" r:id="rId9"/>
    <p:sldId id="270" r:id="rId10"/>
    <p:sldId id="271" r:id="rId11"/>
    <p:sldId id="291" r:id="rId12"/>
    <p:sldId id="272" r:id="rId13"/>
    <p:sldId id="273" r:id="rId14"/>
    <p:sldId id="274" r:id="rId15"/>
    <p:sldId id="275" r:id="rId16"/>
    <p:sldId id="292" r:id="rId17"/>
    <p:sldId id="276" r:id="rId18"/>
    <p:sldId id="277" r:id="rId19"/>
    <p:sldId id="278" r:id="rId20"/>
    <p:sldId id="279" r:id="rId21"/>
    <p:sldId id="280" r:id="rId22"/>
    <p:sldId id="293" r:id="rId23"/>
    <p:sldId id="281" r:id="rId24"/>
    <p:sldId id="282" r:id="rId25"/>
    <p:sldId id="283" r:id="rId26"/>
    <p:sldId id="284" r:id="rId27"/>
    <p:sldId id="289" r:id="rId28"/>
  </p:sldIdLst>
  <p:sldSz cx="12192000" cy="685800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4815" userDrawn="1">
          <p15:clr>
            <a:srgbClr val="A4A3A4"/>
          </p15:clr>
        </p15:guide>
        <p15:guide id="3" pos="3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7" autoAdjust="0"/>
    <p:restoredTop sz="95317" autoAdjust="0"/>
  </p:normalViewPr>
  <p:slideViewPr>
    <p:cSldViewPr snapToGrid="0" showGuides="1">
      <p:cViewPr varScale="1">
        <p:scale>
          <a:sx n="88" d="100"/>
          <a:sy n="88" d="100"/>
        </p:scale>
        <p:origin x="294" y="96"/>
      </p:cViewPr>
      <p:guideLst>
        <p:guide orient="horz" pos="2092"/>
        <p:guide pos="4815"/>
        <p:guide pos="3454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22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35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fld id="{B0CBB67E-EE99-442C-8AEC-7EE58CFDDF46}" type="VALUE">
                      <a:rPr lang="en-US" altLang="zh-CN">
                        <a:latin typeface="Arial" panose="020b0604020202020204" pitchFamily="34" charset="0"/>
                      </a:rPr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69-41A5-8B25-27C4E8582F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/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69-41A5-8B25-27C4E8582F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69-41A5-8B25-27C4E8582F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69-41A5-8B25-27C4E8582F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69-41A5-8B25-27C4E8582FD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69-41A5-8B25-27C4E8582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51"/>
        <c:overlap val="-80"/>
        <c:axId val="183959856"/>
        <c:axId val="183960416"/>
      </c:barChart>
      <c:catAx>
        <c:axId val="183959856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noFill/>
        </c:spPr>
        <c:crossAx val="183960416"/>
        <c:crosses val="autoZero"/>
        <c:auto val="0"/>
        <c:lblAlgn val="ctr"/>
        <c:lblOffset/>
        <c:noMultiLvlLbl val="0"/>
      </c:catAx>
      <c:valAx>
        <c:axId val="183960416"/>
        <c:scaling>
          <c:orientation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crossAx val="183959856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000" b="1" smtId="4294967295">
          <a:solidFill>
            <a:schemeClr val="tx1">
              <a:lumMod val="50000"/>
              <a:lumOff val="50000"/>
            </a:schemeClr>
          </a:solidFill>
          <a:latin typeface="+mj-lt"/>
        </a:defRPr>
      </a:pPr>
      <a:endParaRPr sz="1000" b="1" smtId="4294967295">
        <a:solidFill>
          <a:schemeClr val="tx1">
            <a:lumMod val="50000"/>
            <a:lumOff val="50000"/>
          </a:schemeClr>
        </a:solidFill>
        <a:latin typeface="+mj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fld id="{6BE84851-7B9B-4075-A4A6-CD32E7B3B28B}" type="VALUE">
                      <a:rPr lang="en-US" altLang="zh-CN">
                        <a:latin typeface="Arial" panose="020b0604020202020204" pitchFamily="34" charset="0"/>
                      </a:rPr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0F-4E38-859C-7AC95CD911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/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0F-4E38-859C-7AC95CD911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0F-4E38-859C-7AC95CD911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0F-4E38-859C-7AC95CD911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0F-4E38-859C-7AC95CD9119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0F-4E38-859C-7AC95CD91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51"/>
        <c:overlap val="-80"/>
        <c:axId val="184008848"/>
        <c:axId val="253094208"/>
      </c:barChart>
      <c:catAx>
        <c:axId val="18400884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spPr>
          <a:noFill/>
        </c:spPr>
        <c:crossAx val="253094208"/>
        <c:crosses val="autoZero"/>
        <c:auto val="0"/>
        <c:lblAlgn val="ctr"/>
        <c:lblOffset/>
        <c:noMultiLvlLbl val="0"/>
      </c:catAx>
      <c:valAx>
        <c:axId val="253094208"/>
        <c:scaling>
          <c:orientation/>
        </c:scaling>
        <c:delete val="0"/>
        <c:axPos val="r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crossAx val="184008848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000" b="1" smtId="4294967295">
          <a:solidFill>
            <a:schemeClr val="tx1">
              <a:lumMod val="50000"/>
              <a:lumOff val="50000"/>
            </a:schemeClr>
          </a:solidFill>
          <a:latin typeface="+mj-lt"/>
        </a:defRPr>
      </a:pPr>
      <a:endParaRPr sz="1000" b="1" smtId="4294967295">
        <a:solidFill>
          <a:schemeClr val="tx1">
            <a:lumMod val="50000"/>
            <a:lumOff val="50000"/>
          </a:schemeClr>
        </a:solidFill>
        <a:latin typeface="+mj-lt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添加图表标题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FC-495F-BE18-BE9D4F17B1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FC-495F-BE18-BE9D4F17B1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FC-495F-BE18-BE9D4F17B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53103728"/>
        <c:axId val="253104288"/>
      </c:lineChart>
      <c:catAx>
        <c:axId val="25310372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53104288"/>
        <c:crosses val="autoZero"/>
        <c:auto val="0"/>
        <c:lblAlgn val="ctr"/>
        <c:lblOffset/>
        <c:noMultiLvlLbl val="0"/>
      </c:catAx>
      <c:valAx>
        <c:axId val="25310428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5310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C976ED8-A2F8-44B2-9E9B-484DCC3D921D}" type="datetimeFigureOut">
              <a:rPr lang="zh-CN" altLang="en-US" smtClean="0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微软雅黑" panose="020b0503020204020204" pitchFamily="34" charset="-122"/>
              </a:defRPr>
            </a:lvl1pPr>
          </a:lstStyle>
          <a:p>
            <a:fld id="{167FA93C-29B1-4199-89B1-C9D8A0C78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7570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531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0388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421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7227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3470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2407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9303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64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2794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3876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762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9137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8324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8287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8491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4065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269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848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95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892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707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334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776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355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506737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1654-C328-4D7F-8379-14C1805D0D0D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21DB7-F3D9-48CB-8617-87E748E9288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876937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2489-02C9-4B03-8508-CE0419D7D36C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826D8-9AD3-419B-A4E6-CC8E8BEDD6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84107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E0AC-1760-453B-913D-8414A7E3B035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3F0D1-4657-4B7B-8EC0-DFDEE341E13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4388100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26480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84138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501379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09018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978970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640461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650211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93164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B258-F792-467C-8952-6564F7F7A64C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DC5-71A1-4D20-8EF0-8F919F29C0C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0962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07157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208533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928560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8ED0-4CC8-41FB-A813-AF3EE990F4EA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E3268-E185-4A0B-A5A9-CD634315B01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170950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B230-0B8A-4324-8096-B0A755B49C08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879A5-D176-4ABC-9E08-BE7D148649D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87487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C78F-01F3-4EBB-8C19-5282C12060D8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41306-BA03-4BCE-9FF0-80456018BC5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495926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8795-3798-49B7-99EE-351E9F40A0C4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07729-9787-46F8-B085-CA1F955117C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697186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7328-FDBE-4128-A06A-0E4EBD2AD1E0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54854-6997-4642-95D0-70E8C6EE6C3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129782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D367-96EF-42E6-B24E-CA1E7E032EF0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B825A-7E81-44C3-B3B9-3CE7C7317BE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257579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923F-5CC1-47A1-8CDC-A5AB7535644B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47B71-0CCF-4F19-BDED-D37F0E2613A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980746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E8DB8C-8B3F-437E-8616-505C52744BCD}" type="datetimeFigureOut">
              <a:rPr lang="zh-CN" altLang="en-US"/>
              <a:pPr>
                <a:defRPr/>
              </a:pPr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80C1C8B-0847-42AA-878D-865D1C9E509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113279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9.xml" Type="http://schemas.openxmlformats.org/officeDocument/2006/relationships/tags"/><Relationship Id="rId2" Target="../theme/themeOverride9.xml" Type="http://schemas.openxmlformats.org/officeDocument/2006/relationships/themeOverride"/><Relationship Id="rId3" Target="../notesSlides/notesSlide10.xml" Type="http://schemas.openxmlformats.org/officeDocument/2006/relationships/notesSlide"/><Relationship Id="rId4" Target="../media/image1.png" Type="http://schemas.openxmlformats.org/officeDocument/2006/relationships/image"/><Relationship Id="rId5" Target="../tags/tag16.xml" Type="http://schemas.openxmlformats.org/officeDocument/2006/relationships/tags"/><Relationship Id="rId6" Target="../media/image7.jpeg" Type="http://schemas.openxmlformats.org/officeDocument/2006/relationships/image"/><Relationship Id="rId7" Target="../tags/tag17.xml" Type="http://schemas.openxmlformats.org/officeDocument/2006/relationships/tags"/><Relationship Id="rId8" Target="../tags/tag18.xml" Type="http://schemas.openxmlformats.org/officeDocument/2006/relationships/tags"/><Relationship Id="rId9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1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2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3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tags/tag20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5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6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7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18.xml" Type="http://schemas.openxmlformats.org/officeDocument/2006/relationships/notesSlide"/><Relationship Id="rId4" Target="../media/image1.pn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19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6.xml" Type="http://schemas.openxmlformats.org/officeDocument/2006/relationships/tags"/><Relationship Id="rId11" Target="../tags/tag7.xml" Type="http://schemas.openxmlformats.org/officeDocument/2006/relationships/tags"/><Relationship Id="rId12" Target="../tags/tag8.xml" Type="http://schemas.openxmlformats.org/officeDocument/2006/relationships/tags"/><Relationship Id="rId13" Target="../tags/tag9.xml" Type="http://schemas.openxmlformats.org/officeDocument/2006/relationships/tags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media/image1.png" Type="http://schemas.openxmlformats.org/officeDocument/2006/relationships/image"/><Relationship Id="rId5" Target="../tags/tag1.xml" Type="http://schemas.openxmlformats.org/officeDocument/2006/relationships/tags"/><Relationship Id="rId6" Target="../tags/tag2.xml" Type="http://schemas.openxmlformats.org/officeDocument/2006/relationships/tags"/><Relationship Id="rId7" Target="../tags/tag3.xml" Type="http://schemas.openxmlformats.org/officeDocument/2006/relationships/tags"/><Relationship Id="rId8" Target="../tags/tag4.xml" Type="http://schemas.openxmlformats.org/officeDocument/2006/relationships/tags"/><Relationship Id="rId9" Target="../tags/tag5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tags/tag21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21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22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3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notesSlides/notesSlide24.xml" Type="http://schemas.openxmlformats.org/officeDocument/2006/relationships/notesSlide"/><Relationship Id="rId4" Target="../media/image1.pn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media/image1.png" Type="http://schemas.openxmlformats.org/officeDocument/2006/relationships/image"/><Relationship Id="rId5" Target="../tags/tag10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media/image1.png" Type="http://schemas.openxmlformats.org/officeDocument/2006/relationships/image"/><Relationship Id="rId5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1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6.xml" Type="http://schemas.openxmlformats.org/officeDocument/2006/relationships/notesSlide"/><Relationship Id="rId4" Target="../media/image1.png" Type="http://schemas.openxmlformats.org/officeDocument/2006/relationships/image"/><Relationship Id="rId5" Target="../charts/chart1.xml" Type="http://schemas.openxmlformats.org/officeDocument/2006/relationships/chart"/><Relationship Id="rId6" Target="../charts/chart2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7.xml" Type="http://schemas.openxmlformats.org/officeDocument/2006/relationships/notesSlide"/><Relationship Id="rId4" Target="../media/image1.png" Type="http://schemas.openxmlformats.org/officeDocument/2006/relationships/image"/><Relationship Id="rId5" Target="../charts/chart3.xml" Type="http://schemas.openxmlformats.org/officeDocument/2006/relationships/chart"/><Relationship Id="rId6" Target="../tags/tag11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jpeg" Type="http://schemas.openxmlformats.org/officeDocument/2006/relationships/image"/><Relationship Id="rId2" Target="../theme/themeOverride8.xml" Type="http://schemas.openxmlformats.org/officeDocument/2006/relationships/themeOverride"/><Relationship Id="rId3" Target="../notesSlides/notesSlide8.xml" Type="http://schemas.openxmlformats.org/officeDocument/2006/relationships/notesSlide"/><Relationship Id="rId4" Target="../media/image1.png" Type="http://schemas.openxmlformats.org/officeDocument/2006/relationships/image"/><Relationship Id="rId5" Target="../tags/tag12.xml" Type="http://schemas.openxmlformats.org/officeDocument/2006/relationships/tags"/><Relationship Id="rId6" Target="../media/image4.jpeg" Type="http://schemas.openxmlformats.org/officeDocument/2006/relationships/image"/><Relationship Id="rId7" Target="../tags/tag13.xml" Type="http://schemas.openxmlformats.org/officeDocument/2006/relationships/tags"/><Relationship Id="rId8" Target="../media/image5.jpeg" Type="http://schemas.openxmlformats.org/officeDocument/2006/relationships/image"/><Relationship Id="rId9" Target="../tags/tag14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tags/tag15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9585" y="2612283"/>
            <a:ext cx="62407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800">
                <a:solidFill>
                  <a:schemeClr val="accent6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极简线条汇报PPT模板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42830" y="3445506"/>
            <a:ext cx="4906340" cy="403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Simple lines generic template</a:t>
            </a:r>
          </a:p>
        </p:txBody>
      </p:sp>
      <p:grpSp>
        <p:nvGrpSpPr>
          <p:cNvPr id="6" name="组合 54"/>
          <p:cNvGrpSpPr/>
          <p:nvPr/>
        </p:nvGrpSpPr>
        <p:grpSpPr>
          <a:xfrm>
            <a:off x="6022164" y="5903160"/>
            <a:ext cx="226800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7" name="L 形 6"/>
            <p:cNvSpPr/>
            <p:nvPr/>
          </p:nvSpPr>
          <p:spPr>
            <a:xfrm rot="18924076">
              <a:off x="6206392" y="5132079"/>
              <a:ext cx="253801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L 形 8"/>
            <p:cNvSpPr/>
            <p:nvPr/>
          </p:nvSpPr>
          <p:spPr>
            <a:xfrm rot="18924076">
              <a:off x="6205617" y="5399928"/>
              <a:ext cx="259186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0" name="L 形 9"/>
            <p:cNvSpPr/>
            <p:nvPr/>
          </p:nvSpPr>
          <p:spPr>
            <a:xfrm rot="18924076">
              <a:off x="6205521" y="5733920"/>
              <a:ext cx="259851" cy="254814"/>
            </a:xfrm>
            <a:prstGeom prst="corner">
              <a:avLst>
                <a:gd fmla="val 19465" name="adj1"/>
                <a:gd fmla="val 21382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8" name="等腰三角形 7"/>
          <p:cNvSpPr/>
          <p:nvPr/>
        </p:nvSpPr>
        <p:spPr>
          <a:xfrm rot="3259845">
            <a:off x="9952811" y="1690174"/>
            <a:ext cx="939800" cy="76835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13" name="直接连接符 12"/>
          <p:cNvCxnSpPr/>
          <p:nvPr/>
        </p:nvCxnSpPr>
        <p:spPr>
          <a:xfrm rot="10800000">
            <a:off x="1885036" y="2344705"/>
            <a:ext cx="6799262" cy="396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19459844">
            <a:off x="643277" y="2899889"/>
            <a:ext cx="1209600" cy="12093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rot="3259845">
            <a:off x="909251" y="5843198"/>
            <a:ext cx="471487" cy="471600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 rot="3259845">
            <a:off x="10859221" y="2978980"/>
            <a:ext cx="504000" cy="503265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46" name="直接连接符 45"/>
          <p:cNvCxnSpPr/>
          <p:nvPr/>
        </p:nvCxnSpPr>
        <p:spPr>
          <a:xfrm>
            <a:off x="4447340" y="3996201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944139" y="739417"/>
            <a:ext cx="5650569" cy="4122403"/>
            <a:chOff x="3072990" y="984084"/>
            <a:chExt cx="5651364" cy="4121380"/>
          </a:xfrm>
        </p:grpSpPr>
        <p:sp>
          <p:nvSpPr>
            <p:cNvPr id="180" name="矩形 179"/>
            <p:cNvSpPr/>
            <p:nvPr/>
          </p:nvSpPr>
          <p:spPr>
            <a:xfrm rot="1197552">
              <a:off x="3636008" y="1275143"/>
              <a:ext cx="824516" cy="823708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1" name="矩形 180"/>
            <p:cNvSpPr/>
            <p:nvPr/>
          </p:nvSpPr>
          <p:spPr>
            <a:xfrm rot="8972468">
              <a:off x="3072990" y="984084"/>
              <a:ext cx="403282" cy="4031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2" name="矩形 181"/>
            <p:cNvSpPr/>
            <p:nvPr/>
          </p:nvSpPr>
          <p:spPr>
            <a:xfrm rot="8972468">
              <a:off x="8238286" y="4619810"/>
              <a:ext cx="486068" cy="48565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69822" y="1268687"/>
            <a:ext cx="8747303" cy="4247261"/>
            <a:chOff x="1597639" y="1406397"/>
            <a:chExt cx="8746801" cy="4246077"/>
          </a:xfrm>
        </p:grpSpPr>
        <p:sp>
          <p:nvSpPr>
            <p:cNvPr id="183" name="任意多边形 182"/>
            <p:cNvSpPr/>
            <p:nvPr/>
          </p:nvSpPr>
          <p:spPr>
            <a:xfrm rot="20711972">
              <a:off x="1597639" y="1406397"/>
              <a:ext cx="381519" cy="391593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4" name="等腰三角形 183"/>
            <p:cNvSpPr/>
            <p:nvPr/>
          </p:nvSpPr>
          <p:spPr>
            <a:xfrm rot="20678024">
              <a:off x="9577722" y="4987496"/>
              <a:ext cx="766718" cy="664978"/>
            </a:xfrm>
            <a:prstGeom prst="triangle">
              <a:avLst/>
            </a:prstGeom>
            <a:solidFill>
              <a:schemeClr val="accent5">
                <a:lumMod val="7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5" name="任意多边形 184"/>
            <p:cNvSpPr/>
            <p:nvPr/>
          </p:nvSpPr>
          <p:spPr>
            <a:xfrm rot="3259845">
              <a:off x="3104775" y="4464012"/>
              <a:ext cx="395177" cy="395977"/>
            </a:xfrm>
            <a:custGeom>
              <a:gdLst>
                <a:gd fmla="*/ 0 w 470364" name="connsiteX0"/>
                <a:gd fmla="*/ 769750 h 769750" name="connsiteY0"/>
                <a:gd fmla="*/ 0 w 470364" name="connsiteX1"/>
                <a:gd fmla="*/ 3 h 769750" name="connsiteY1"/>
                <a:gd fmla="*/ 1 w 470364" name="connsiteX2"/>
                <a:gd fmla="*/ 0 h 769750" name="connsiteY2"/>
                <a:gd fmla="*/ 470364 w 470364" name="connsiteX3"/>
                <a:gd fmla="*/ 769750 h 7697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69750" w="470364">
                  <a:moveTo>
                    <a:pt x="0" y="769750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470364" y="7697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0" name="矩形 59"/>
          <p:cNvSpPr/>
          <p:nvPr/>
        </p:nvSpPr>
        <p:spPr bwMode="auto">
          <a:xfrm rot="9252532">
            <a:off x="10996251" y="5562179"/>
            <a:ext cx="486000" cy="485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48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8" nodeType="after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59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375" fill="hold" id="60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8"/>
      <p:bldP grpId="0" spid="15"/>
      <p:bldP grpId="0" spid="6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工作完成情况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MH_Pictur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95757" y="1301092"/>
            <a:ext cx="3853570" cy="2620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sz="21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5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20" name="MH_Other_1"/>
          <p:cNvSpPr/>
          <p:nvPr>
            <p:custDataLst>
              <p:tags r:id="rId7"/>
            </p:custDataLst>
          </p:nvPr>
        </p:nvSpPr>
        <p:spPr bwMode="auto">
          <a:xfrm rot="5400000">
            <a:off x="6628976" y="1498029"/>
            <a:ext cx="2871620" cy="2477747"/>
          </a:xfrm>
          <a:custGeom>
            <a:gdLst>
              <a:gd fmla="*/ 0 w 2808312" name="T0"/>
              <a:gd fmla="*/ 2393528 h 2412268" name="T1"/>
              <a:gd fmla="*/ 0 w 2808312" name="T2"/>
              <a:gd fmla="*/ 2286354 h 2412268" name="T3"/>
              <a:gd fmla="*/ 2699772 w 2808312" name="T4"/>
              <a:gd fmla="*/ 2286354 h 2412268" name="T5"/>
              <a:gd fmla="*/ 2699772 w 2808312" name="T6"/>
              <a:gd fmla="*/ 0 h 2412268" name="T7"/>
              <a:gd fmla="*/ 2807762 w 2808312" name="T8"/>
              <a:gd fmla="*/ 0 h 2412268" name="T9"/>
              <a:gd fmla="*/ 2807762 w 2808312" name="T10"/>
              <a:gd fmla="*/ 2286354 h 2412268" name="T11"/>
              <a:gd fmla="*/ 2807762 w 2808312" name="T12"/>
              <a:gd fmla="*/ 2357804 h 2412268" name="T13"/>
              <a:gd fmla="*/ 2807762 w 2808312" name="T14"/>
              <a:gd fmla="*/ 2393528 h 2412268" name="T15"/>
              <a:gd fmla="*/ 0 w 2808312" name="T16"/>
              <a:gd fmla="*/ 2393528 h 241226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2412268" w="2808312">
                <a:moveTo>
                  <a:pt x="0" y="2412268"/>
                </a:moveTo>
                <a:lnTo>
                  <a:pt x="0" y="2304256"/>
                </a:lnTo>
                <a:lnTo>
                  <a:pt x="2700300" y="2304256"/>
                </a:lnTo>
                <a:lnTo>
                  <a:pt x="2700300" y="0"/>
                </a:lnTo>
                <a:lnTo>
                  <a:pt x="2808312" y="0"/>
                </a:lnTo>
                <a:lnTo>
                  <a:pt x="2808312" y="2304256"/>
                </a:lnTo>
                <a:lnTo>
                  <a:pt x="2808312" y="2376264"/>
                </a:lnTo>
                <a:lnTo>
                  <a:pt x="2808312" y="2412268"/>
                </a:lnTo>
                <a:lnTo>
                  <a:pt x="0" y="24122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1" name="MH_Picture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46394" y="3921101"/>
            <a:ext cx="3346974" cy="2224314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sz="21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5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ea charset="-122" panose="020b0503020204020204" pitchFamily="34" typeface="微软雅黑"/>
            </a:endParaRPr>
          </a:p>
        </p:txBody>
      </p:sp>
      <p:sp>
        <p:nvSpPr>
          <p:cNvPr id="22" name="MH_Other_2"/>
          <p:cNvSpPr/>
          <p:nvPr>
            <p:custDataLst>
              <p:tags r:id="rId10"/>
            </p:custDataLst>
          </p:nvPr>
        </p:nvSpPr>
        <p:spPr bwMode="auto">
          <a:xfrm>
            <a:off x="4755958" y="3633776"/>
            <a:ext cx="1701309" cy="1766152"/>
          </a:xfrm>
          <a:custGeom>
            <a:gdLst>
              <a:gd fmla="*/ 0 w 1656184" name="T0"/>
              <a:gd fmla="*/ 0 h 1728192" name="T1"/>
              <a:gd fmla="*/ 1646925 w 1656184" name="T2"/>
              <a:gd fmla="*/ 0 h 1728192" name="T3"/>
              <a:gd fmla="*/ 1646925 w 1656184" name="T4"/>
              <a:gd fmla="*/ 71106 h 1728192" name="T5"/>
              <a:gd fmla="*/ 1646925 w 1656184" name="T6"/>
              <a:gd fmla="*/ 106655 h 1728192" name="T7"/>
              <a:gd fmla="*/ 1646925 w 1656184" name="T8"/>
              <a:gd fmla="*/ 1706500 h 1728192" name="T9"/>
              <a:gd fmla="*/ 1539518 w 1656184" name="T10"/>
              <a:gd fmla="*/ 1706500 h 1728192" name="T11"/>
              <a:gd fmla="*/ 1539518 w 1656184" name="T12"/>
              <a:gd fmla="*/ 106655 h 1728192" name="T13"/>
              <a:gd fmla="*/ 0 w 1656184" name="T14"/>
              <a:gd fmla="*/ 106655 h 1728192" name="T15"/>
              <a:gd fmla="*/ 0 w 1656184" name="T16"/>
              <a:gd fmla="*/ 0 h 1728192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728192" w="1656183">
                <a:moveTo>
                  <a:pt x="0" y="0"/>
                </a:moveTo>
                <a:lnTo>
                  <a:pt x="1656184" y="0"/>
                </a:lnTo>
                <a:lnTo>
                  <a:pt x="1656184" y="72008"/>
                </a:lnTo>
                <a:lnTo>
                  <a:pt x="1656184" y="108012"/>
                </a:lnTo>
                <a:lnTo>
                  <a:pt x="1656184" y="1728192"/>
                </a:lnTo>
                <a:lnTo>
                  <a:pt x="1548172" y="1728192"/>
                </a:lnTo>
                <a:lnTo>
                  <a:pt x="1548172" y="108012"/>
                </a:lnTo>
                <a:lnTo>
                  <a:pt x="0" y="1080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C19B8826-013D-471A-9A1C-0A219BF53708}"/>
              </a:ext>
            </a:extLst>
          </p:cNvPr>
          <p:cNvSpPr/>
          <p:nvPr/>
        </p:nvSpPr>
        <p:spPr>
          <a:xfrm>
            <a:off x="1600740" y="2310695"/>
            <a:ext cx="3389135" cy="111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charset="-122" panose="020b0503020204020204" pitchFamily="34" typeface="微软雅黑"/>
              </a:rPr>
              <a:t>点击此处添加文字描述，文字颜色、大小、字体可根据需求进行更改点击此处添加文字描述，文字颜色、大小、字体可根据需求进行更改。</a:t>
            </a:r>
          </a:p>
        </p:txBody>
      </p:sp>
      <p:sp>
        <p:nvSpPr>
          <p:cNvPr id="51" name="TextBox 3">
            <a:extLst>
              <a:ext uri="{FF2B5EF4-FFF2-40B4-BE49-F238E27FC236}">
                <a16:creationId xmlns:a16="http://schemas.microsoft.com/office/drawing/2014/main" id="{51C36A77-3A88-4D21-8BD7-FE74491C8CB5}"/>
              </a:ext>
            </a:extLst>
          </p:cNvPr>
          <p:cNvSpPr txBox="1"/>
          <p:nvPr/>
        </p:nvSpPr>
        <p:spPr>
          <a:xfrm>
            <a:off x="1738642" y="1826751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52" name="Rectangle 67">
            <a:extLst>
              <a:ext uri="{FF2B5EF4-FFF2-40B4-BE49-F238E27FC236}">
                <a16:creationId xmlns:a16="http://schemas.microsoft.com/office/drawing/2014/main" id="{E82AE472-39F4-4F47-B7ED-91C4FC2A7A2C}"/>
              </a:ext>
            </a:extLst>
          </p:cNvPr>
          <p:cNvSpPr/>
          <p:nvPr/>
        </p:nvSpPr>
        <p:spPr>
          <a:xfrm>
            <a:off x="7140612" y="5005215"/>
            <a:ext cx="3389135" cy="111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charset="-122" panose="020b0503020204020204" pitchFamily="34" typeface="微软雅黑"/>
              </a:rPr>
              <a:t>点击此处添加文字描述，文字颜色、大小、字体可根据需求进行更改点击此处添加文字描述，文字颜色、大小、字体可根据需求进行更改。</a:t>
            </a:r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id="{78657108-217E-4A73-8737-4DBAC75450CA}"/>
              </a:ext>
            </a:extLst>
          </p:cNvPr>
          <p:cNvSpPr txBox="1"/>
          <p:nvPr/>
        </p:nvSpPr>
        <p:spPr>
          <a:xfrm>
            <a:off x="7278516" y="4521271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</p:spTree>
    <p:extLst>
      <p:ext uri="{BB962C8B-B14F-4D97-AF65-F5344CB8AC3E}">
        <p14:creationId val="27967308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9"/>
      <p:bldP grpId="0" spid="20"/>
      <p:bldP grpId="0" spid="21"/>
      <p:bldP grpId="0" spid="22"/>
      <p:bldP grpId="0" spid="49"/>
      <p:bldP grpId="0" spid="51"/>
      <p:bldP grpId="0" spid="52"/>
      <p:bldP grpId="0" spid="5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工作完成情况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284A439-6D4B-4F7F-99C6-4F7563D2FE25}"/>
              </a:ext>
            </a:extLst>
          </p:cNvPr>
          <p:cNvGrpSpPr/>
          <p:nvPr/>
        </p:nvGrpSpPr>
        <p:grpSpPr>
          <a:xfrm>
            <a:off x="7902839" y="1998910"/>
            <a:ext cx="574454" cy="574454"/>
            <a:chOff x="7902839" y="1998910"/>
            <a:chExt cx="574454" cy="574454"/>
          </a:xfrm>
        </p:grpSpPr>
        <p:sp>
          <p:nvSpPr>
            <p:cNvPr id="12" name="Oval 42"/>
            <p:cNvSpPr/>
            <p:nvPr/>
          </p:nvSpPr>
          <p:spPr>
            <a:xfrm>
              <a:off x="7902839" y="1998910"/>
              <a:ext cx="574454" cy="57445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13" name="Freeform: Shape 43"/>
            <p:cNvSpPr/>
            <p:nvPr/>
          </p:nvSpPr>
          <p:spPr>
            <a:xfrm>
              <a:off x="8025937" y="2122005"/>
              <a:ext cx="328260" cy="3282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260" y="14462"/>
                  </a:moveTo>
                  <a:cubicBezTo>
                    <a:pt x="10237" y="15268"/>
                    <a:pt x="7944" y="14282"/>
                    <a:pt x="7138" y="12260"/>
                  </a:cubicBezTo>
                  <a:cubicBezTo>
                    <a:pt x="6332" y="10238"/>
                    <a:pt x="7318" y="7944"/>
                    <a:pt x="9340" y="7138"/>
                  </a:cubicBezTo>
                  <a:cubicBezTo>
                    <a:pt x="11363" y="6332"/>
                    <a:pt x="13656" y="7318"/>
                    <a:pt x="14462" y="9340"/>
                  </a:cubicBezTo>
                  <a:cubicBezTo>
                    <a:pt x="15268" y="11362"/>
                    <a:pt x="14282" y="13656"/>
                    <a:pt x="12260" y="14462"/>
                  </a:cubicBezTo>
                  <a:close/>
                  <a:moveTo>
                    <a:pt x="19602" y="9782"/>
                  </a:moveTo>
                  <a:cubicBezTo>
                    <a:pt x="20834" y="9090"/>
                    <a:pt x="21600" y="8617"/>
                    <a:pt x="21600" y="8617"/>
                  </a:cubicBezTo>
                  <a:lnTo>
                    <a:pt x="20140" y="4954"/>
                  </a:lnTo>
                  <a:cubicBezTo>
                    <a:pt x="20140" y="4954"/>
                    <a:pt x="19254" y="5138"/>
                    <a:pt x="17878" y="5484"/>
                  </a:cubicBezTo>
                  <a:cubicBezTo>
                    <a:pt x="17340" y="4770"/>
                    <a:pt x="16700" y="4141"/>
                    <a:pt x="15975" y="3619"/>
                  </a:cubicBezTo>
                  <a:cubicBezTo>
                    <a:pt x="16319" y="2115"/>
                    <a:pt x="16483" y="1130"/>
                    <a:pt x="16483" y="1130"/>
                  </a:cubicBezTo>
                  <a:lnTo>
                    <a:pt x="13896" y="17"/>
                  </a:lnTo>
                  <a:cubicBezTo>
                    <a:pt x="13896" y="17"/>
                    <a:pt x="13292" y="816"/>
                    <a:pt x="12435" y="2100"/>
                  </a:cubicBezTo>
                  <a:cubicBezTo>
                    <a:pt x="11667" y="1958"/>
                    <a:pt x="9929" y="1990"/>
                    <a:pt x="9794" y="2006"/>
                  </a:cubicBezTo>
                  <a:cubicBezTo>
                    <a:pt x="9096" y="770"/>
                    <a:pt x="8616" y="0"/>
                    <a:pt x="8616" y="0"/>
                  </a:cubicBezTo>
                  <a:lnTo>
                    <a:pt x="4955" y="1460"/>
                  </a:lnTo>
                  <a:cubicBezTo>
                    <a:pt x="4955" y="1460"/>
                    <a:pt x="5136" y="2351"/>
                    <a:pt x="5481" y="3734"/>
                  </a:cubicBezTo>
                  <a:cubicBezTo>
                    <a:pt x="4778" y="4264"/>
                    <a:pt x="4157" y="4895"/>
                    <a:pt x="3639" y="5608"/>
                  </a:cubicBezTo>
                  <a:cubicBezTo>
                    <a:pt x="2127" y="5266"/>
                    <a:pt x="1135" y="5104"/>
                    <a:pt x="1135" y="5104"/>
                  </a:cubicBezTo>
                  <a:lnTo>
                    <a:pt x="22" y="7692"/>
                  </a:lnTo>
                  <a:cubicBezTo>
                    <a:pt x="22" y="7692"/>
                    <a:pt x="819" y="8298"/>
                    <a:pt x="2103" y="9154"/>
                  </a:cubicBezTo>
                  <a:cubicBezTo>
                    <a:pt x="1955" y="9941"/>
                    <a:pt x="1990" y="11679"/>
                    <a:pt x="2004" y="11801"/>
                  </a:cubicBezTo>
                  <a:cubicBezTo>
                    <a:pt x="768" y="12502"/>
                    <a:pt x="0" y="12983"/>
                    <a:pt x="0" y="12983"/>
                  </a:cubicBezTo>
                  <a:lnTo>
                    <a:pt x="1460" y="16645"/>
                  </a:lnTo>
                  <a:cubicBezTo>
                    <a:pt x="1460" y="16645"/>
                    <a:pt x="2351" y="16467"/>
                    <a:pt x="3732" y="16126"/>
                  </a:cubicBezTo>
                  <a:cubicBezTo>
                    <a:pt x="4263" y="16831"/>
                    <a:pt x="4896" y="17454"/>
                    <a:pt x="5611" y="17973"/>
                  </a:cubicBezTo>
                  <a:cubicBezTo>
                    <a:pt x="5273" y="19468"/>
                    <a:pt x="5112" y="20448"/>
                    <a:pt x="5112" y="20448"/>
                  </a:cubicBezTo>
                  <a:lnTo>
                    <a:pt x="7642" y="21536"/>
                  </a:lnTo>
                  <a:cubicBezTo>
                    <a:pt x="7642" y="21536"/>
                    <a:pt x="8236" y="20755"/>
                    <a:pt x="9083" y="19495"/>
                  </a:cubicBezTo>
                  <a:cubicBezTo>
                    <a:pt x="9914" y="19659"/>
                    <a:pt x="11699" y="19617"/>
                    <a:pt x="11812" y="19605"/>
                  </a:cubicBezTo>
                  <a:cubicBezTo>
                    <a:pt x="12507" y="20836"/>
                    <a:pt x="12984" y="21600"/>
                    <a:pt x="12984" y="21600"/>
                  </a:cubicBezTo>
                  <a:lnTo>
                    <a:pt x="16645" y="20140"/>
                  </a:lnTo>
                  <a:cubicBezTo>
                    <a:pt x="16645" y="20140"/>
                    <a:pt x="16465" y="19256"/>
                    <a:pt x="16122" y="17881"/>
                  </a:cubicBezTo>
                  <a:cubicBezTo>
                    <a:pt x="16854" y="17330"/>
                    <a:pt x="17498" y="16672"/>
                    <a:pt x="18029" y="15924"/>
                  </a:cubicBezTo>
                  <a:cubicBezTo>
                    <a:pt x="19510" y="16258"/>
                    <a:pt x="20478" y="16419"/>
                    <a:pt x="20478" y="16419"/>
                  </a:cubicBezTo>
                  <a:lnTo>
                    <a:pt x="21566" y="13889"/>
                  </a:lnTo>
                  <a:cubicBezTo>
                    <a:pt x="21566" y="13889"/>
                    <a:pt x="20777" y="13294"/>
                    <a:pt x="19508" y="12446"/>
                  </a:cubicBezTo>
                  <a:cubicBezTo>
                    <a:pt x="19652" y="11675"/>
                    <a:pt x="19618" y="9922"/>
                    <a:pt x="19602" y="97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sp>
        <p:nvSpPr>
          <p:cNvPr id="14" name="Rectangle 41"/>
          <p:cNvSpPr/>
          <p:nvPr/>
        </p:nvSpPr>
        <p:spPr>
          <a:xfrm>
            <a:off x="7164256" y="2672034"/>
            <a:ext cx="2051621" cy="574455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rIns="0" tIns="0" wrap="square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lang="zh-CN" sz="1100">
                <a:ea charset="-122" panose="020b0503020204020204" pitchFamily="34" typeface="微软雅黑"/>
              </a:rPr>
            </a:br>
            <a:r>
              <a:rPr altLang="en-US" lang="zh-CN" sz="1100">
                <a:ea charset="-122" panose="020b0503020204020204" pitchFamily="34" typeface="微软雅黑"/>
              </a:rPr>
              <a:t>（建议使用主题字体）。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E139A99-FCAF-4D34-BD6C-030A5D204592}"/>
              </a:ext>
            </a:extLst>
          </p:cNvPr>
          <p:cNvGrpSpPr/>
          <p:nvPr/>
        </p:nvGrpSpPr>
        <p:grpSpPr>
          <a:xfrm>
            <a:off x="8175306" y="3967910"/>
            <a:ext cx="574454" cy="574454"/>
            <a:chOff x="8175306" y="3967910"/>
            <a:chExt cx="574454" cy="574454"/>
          </a:xfrm>
        </p:grpSpPr>
        <p:sp>
          <p:nvSpPr>
            <p:cNvPr id="15" name="Oval 38"/>
            <p:cNvSpPr/>
            <p:nvPr/>
          </p:nvSpPr>
          <p:spPr>
            <a:xfrm>
              <a:off x="8175306" y="3967910"/>
              <a:ext cx="574454" cy="574454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16" name="Freeform: Shape 39"/>
            <p:cNvSpPr/>
            <p:nvPr/>
          </p:nvSpPr>
          <p:spPr>
            <a:xfrm>
              <a:off x="8298403" y="4133283"/>
              <a:ext cx="328261" cy="2437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sp>
        <p:nvSpPr>
          <p:cNvPr id="17" name="Rectangle 37"/>
          <p:cNvSpPr/>
          <p:nvPr/>
        </p:nvSpPr>
        <p:spPr>
          <a:xfrm>
            <a:off x="7429631" y="4625539"/>
            <a:ext cx="2051621" cy="570701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rIns="0" tIns="0" wrap="square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lang="zh-CN" sz="1100">
                <a:ea charset="-122" panose="020b0503020204020204" pitchFamily="34" typeface="微软雅黑"/>
              </a:rPr>
            </a:br>
            <a:r>
              <a:rPr altLang="en-US" lang="zh-CN" sz="1100">
                <a:ea charset="-122" panose="020b0503020204020204" pitchFamily="34" typeface="微软雅黑"/>
              </a:rPr>
              <a:t>（建议使用主题字体）。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C99BD02-781D-4872-AD1D-A353DAFFEB46}"/>
              </a:ext>
            </a:extLst>
          </p:cNvPr>
          <p:cNvGrpSpPr/>
          <p:nvPr/>
        </p:nvGrpSpPr>
        <p:grpSpPr>
          <a:xfrm>
            <a:off x="5818052" y="1215190"/>
            <a:ext cx="574454" cy="574454"/>
            <a:chOff x="5818052" y="1215190"/>
            <a:chExt cx="574454" cy="574454"/>
          </a:xfrm>
        </p:grpSpPr>
        <p:sp>
          <p:nvSpPr>
            <p:cNvPr id="18" name="Oval 34"/>
            <p:cNvSpPr/>
            <p:nvPr/>
          </p:nvSpPr>
          <p:spPr>
            <a:xfrm>
              <a:off x="5818052" y="1215190"/>
              <a:ext cx="574454" cy="57445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19" name="Freeform: Shape 35"/>
            <p:cNvSpPr/>
            <p:nvPr/>
          </p:nvSpPr>
          <p:spPr>
            <a:xfrm>
              <a:off x="5941148" y="1355725"/>
              <a:ext cx="328261" cy="29338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4" w="2160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sp>
        <p:nvSpPr>
          <p:cNvPr id="20" name="Rectangle 33"/>
          <p:cNvSpPr/>
          <p:nvPr/>
        </p:nvSpPr>
        <p:spPr>
          <a:xfrm>
            <a:off x="5075149" y="1857950"/>
            <a:ext cx="2051621" cy="574455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rIns="0" tIns="0" wrap="square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lang="zh-CN" sz="1100">
                <a:ea charset="-122" panose="020b0503020204020204" pitchFamily="34" typeface="微软雅黑"/>
              </a:rPr>
            </a:br>
            <a:r>
              <a:rPr altLang="en-US" lang="zh-CN" sz="1100">
                <a:ea charset="-122" panose="020b0503020204020204" pitchFamily="34" typeface="微软雅黑"/>
              </a:rPr>
              <a:t>（建议使用主题字体）。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AEB67EF-5805-4561-A656-8541AAE5B8B2}"/>
              </a:ext>
            </a:extLst>
          </p:cNvPr>
          <p:cNvGrpSpPr/>
          <p:nvPr/>
        </p:nvGrpSpPr>
        <p:grpSpPr>
          <a:xfrm>
            <a:off x="3731877" y="1998910"/>
            <a:ext cx="574454" cy="574454"/>
            <a:chOff x="3731877" y="1998910"/>
            <a:chExt cx="574454" cy="574454"/>
          </a:xfrm>
        </p:grpSpPr>
        <p:sp>
          <p:nvSpPr>
            <p:cNvPr id="21" name="Oval 30"/>
            <p:cNvSpPr/>
            <p:nvPr/>
          </p:nvSpPr>
          <p:spPr>
            <a:xfrm>
              <a:off x="3731877" y="1998910"/>
              <a:ext cx="574454" cy="57445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22" name="Freeform: Shape 31"/>
            <p:cNvSpPr/>
            <p:nvPr/>
          </p:nvSpPr>
          <p:spPr>
            <a:xfrm>
              <a:off x="3894805" y="2122007"/>
              <a:ext cx="248598" cy="3282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5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sp>
        <p:nvSpPr>
          <p:cNvPr id="26" name="Rectangle 29"/>
          <p:cNvSpPr/>
          <p:nvPr/>
        </p:nvSpPr>
        <p:spPr>
          <a:xfrm>
            <a:off x="2993293" y="2672034"/>
            <a:ext cx="2051621" cy="574455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rIns="0" tIns="0" wrap="square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lang="zh-CN" sz="1100">
                <a:ea charset="-122" panose="020b0503020204020204" pitchFamily="34" typeface="微软雅黑"/>
              </a:rPr>
            </a:br>
            <a:r>
              <a:rPr altLang="en-US" lang="zh-CN" sz="1100">
                <a:ea charset="-122" panose="020b0503020204020204" pitchFamily="34" typeface="微软雅黑"/>
              </a:rPr>
              <a:t>（建议使用主题字体）。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EAD0335-5AD8-4412-9C4A-0449E71478F6}"/>
              </a:ext>
            </a:extLst>
          </p:cNvPr>
          <p:cNvGrpSpPr/>
          <p:nvPr/>
        </p:nvGrpSpPr>
        <p:grpSpPr>
          <a:xfrm>
            <a:off x="3504892" y="3967910"/>
            <a:ext cx="574454" cy="574454"/>
            <a:chOff x="3504892" y="3967910"/>
            <a:chExt cx="574454" cy="574454"/>
          </a:xfrm>
        </p:grpSpPr>
        <p:sp>
          <p:nvSpPr>
            <p:cNvPr id="27" name="Oval 26"/>
            <p:cNvSpPr/>
            <p:nvPr/>
          </p:nvSpPr>
          <p:spPr>
            <a:xfrm>
              <a:off x="3504892" y="3967910"/>
              <a:ext cx="574454" cy="57445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627990" y="4091071"/>
              <a:ext cx="328261" cy="3281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689" y="3102"/>
                  </a:moveTo>
                  <a:cubicBezTo>
                    <a:pt x="10181" y="3102"/>
                    <a:pt x="11584" y="3680"/>
                    <a:pt x="12638" y="4729"/>
                  </a:cubicBezTo>
                  <a:cubicBezTo>
                    <a:pt x="13691" y="5775"/>
                    <a:pt x="14270" y="7167"/>
                    <a:pt x="14270" y="8646"/>
                  </a:cubicBezTo>
                  <a:cubicBezTo>
                    <a:pt x="14270" y="10126"/>
                    <a:pt x="13691" y="11517"/>
                    <a:pt x="12638" y="12563"/>
                  </a:cubicBezTo>
                  <a:cubicBezTo>
                    <a:pt x="11584" y="13612"/>
                    <a:pt x="10181" y="14190"/>
                    <a:pt x="8689" y="14190"/>
                  </a:cubicBezTo>
                  <a:cubicBezTo>
                    <a:pt x="7197" y="14190"/>
                    <a:pt x="5795" y="13612"/>
                    <a:pt x="4741" y="12563"/>
                  </a:cubicBezTo>
                  <a:cubicBezTo>
                    <a:pt x="3688" y="11517"/>
                    <a:pt x="3108" y="10125"/>
                    <a:pt x="3108" y="8646"/>
                  </a:cubicBezTo>
                  <a:cubicBezTo>
                    <a:pt x="3108" y="7166"/>
                    <a:pt x="3688" y="5775"/>
                    <a:pt x="4741" y="4729"/>
                  </a:cubicBezTo>
                  <a:cubicBezTo>
                    <a:pt x="5795" y="3680"/>
                    <a:pt x="7197" y="3102"/>
                    <a:pt x="8689" y="3102"/>
                  </a:cubicBezTo>
                  <a:close/>
                  <a:moveTo>
                    <a:pt x="16149" y="13086"/>
                  </a:moveTo>
                  <a:cubicBezTo>
                    <a:pt x="16951" y="11758"/>
                    <a:pt x="17378" y="10235"/>
                    <a:pt x="17378" y="8646"/>
                  </a:cubicBezTo>
                  <a:cubicBezTo>
                    <a:pt x="17378" y="6336"/>
                    <a:pt x="16474" y="4164"/>
                    <a:pt x="14832" y="2531"/>
                  </a:cubicBezTo>
                  <a:cubicBezTo>
                    <a:pt x="13191" y="899"/>
                    <a:pt x="11009" y="0"/>
                    <a:pt x="8689" y="0"/>
                  </a:cubicBezTo>
                  <a:cubicBezTo>
                    <a:pt x="6370" y="0"/>
                    <a:pt x="4188" y="899"/>
                    <a:pt x="2547" y="2531"/>
                  </a:cubicBezTo>
                  <a:cubicBezTo>
                    <a:pt x="905" y="4164"/>
                    <a:pt x="0" y="6336"/>
                    <a:pt x="0" y="8646"/>
                  </a:cubicBezTo>
                  <a:cubicBezTo>
                    <a:pt x="0" y="10957"/>
                    <a:pt x="905" y="13128"/>
                    <a:pt x="2547" y="14762"/>
                  </a:cubicBezTo>
                  <a:cubicBezTo>
                    <a:pt x="4188" y="16393"/>
                    <a:pt x="6369" y="17292"/>
                    <a:pt x="8689" y="17292"/>
                  </a:cubicBezTo>
                  <a:cubicBezTo>
                    <a:pt x="8689" y="17292"/>
                    <a:pt x="8689" y="17292"/>
                    <a:pt x="8690" y="17292"/>
                  </a:cubicBezTo>
                  <a:cubicBezTo>
                    <a:pt x="10229" y="17292"/>
                    <a:pt x="11708" y="16896"/>
                    <a:pt x="13008" y="16152"/>
                  </a:cubicBezTo>
                  <a:lnTo>
                    <a:pt x="18487" y="21600"/>
                  </a:lnTo>
                  <a:lnTo>
                    <a:pt x="21600" y="18505"/>
                  </a:lnTo>
                  <a:cubicBezTo>
                    <a:pt x="21600" y="18505"/>
                    <a:pt x="16149" y="13086"/>
                    <a:pt x="16149" y="13086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sp>
        <p:nvSpPr>
          <p:cNvPr id="31" name="Rectangle 25"/>
          <p:cNvSpPr/>
          <p:nvPr/>
        </p:nvSpPr>
        <p:spPr>
          <a:xfrm>
            <a:off x="2766310" y="4621784"/>
            <a:ext cx="2051621" cy="574455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rIns="0" tIns="0" wrap="square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lang="zh-CN" sz="1100">
                <a:ea charset="-122" panose="020b0503020204020204" pitchFamily="34" typeface="微软雅黑"/>
              </a:rPr>
            </a:br>
            <a:r>
              <a:rPr altLang="en-US" lang="zh-CN" sz="1100">
                <a:ea charset="-122" panose="020b0503020204020204" pitchFamily="34" typeface="微软雅黑"/>
              </a:rPr>
              <a:t>（建议使用主题字体）。</a:t>
            </a:r>
          </a:p>
        </p:txBody>
      </p:sp>
      <p:sp>
        <p:nvSpPr>
          <p:cNvPr id="32" name="Freeform: Shape 17"/>
          <p:cNvSpPr/>
          <p:nvPr/>
        </p:nvSpPr>
        <p:spPr>
          <a:xfrm flipH="1" rot="16200000">
            <a:off x="7731290" y="5128376"/>
            <a:ext cx="627399" cy="251830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0"/>
                </a:moveTo>
                <a:lnTo>
                  <a:pt x="30" y="840"/>
                </a:lnTo>
                <a:lnTo>
                  <a:pt x="21600" y="21600"/>
                </a:lnTo>
                <a:lnTo>
                  <a:pt x="21591" y="158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33" name="Arrow: Right 18"/>
          <p:cNvSpPr/>
          <p:nvPr/>
        </p:nvSpPr>
        <p:spPr>
          <a:xfrm rot="16200000">
            <a:off x="6014578" y="5137590"/>
            <a:ext cx="1642057" cy="232186"/>
          </a:xfrm>
          <a:prstGeom prst="rightArrow">
            <a:avLst>
              <a:gd fmla="val 42611" name="adj1"/>
              <a:gd fmla="val 85179" name="adj2"/>
            </a:avLst>
          </a:prstGeom>
          <a:solidFill>
            <a:schemeClr val="accent5">
              <a:lumMod val="100000"/>
            </a:schemeClr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35" name="Freeform: Shape 15"/>
          <p:cNvSpPr/>
          <p:nvPr/>
        </p:nvSpPr>
        <p:spPr>
          <a:xfrm flipH="1" rot="16200000">
            <a:off x="6835734" y="5648951"/>
            <a:ext cx="626356" cy="147819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4" y="0"/>
                </a:moveTo>
                <a:lnTo>
                  <a:pt x="0" y="1391"/>
                </a:lnTo>
                <a:lnTo>
                  <a:pt x="21600" y="21600"/>
                </a:lnTo>
                <a:lnTo>
                  <a:pt x="21600" y="12014"/>
                </a:lnTo>
                <a:lnTo>
                  <a:pt x="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36" name="Arrow: Right 16"/>
          <p:cNvSpPr/>
          <p:nvPr/>
        </p:nvSpPr>
        <p:spPr>
          <a:xfrm rot="16200000">
            <a:off x="5227900" y="4729056"/>
            <a:ext cx="2459126" cy="232186"/>
          </a:xfrm>
          <a:prstGeom prst="rightArrow">
            <a:avLst>
              <a:gd fmla="val 42611" name="adj1"/>
              <a:gd fmla="val 85179" name="adj2"/>
            </a:avLst>
          </a:prstGeom>
          <a:solidFill>
            <a:schemeClr val="accent4">
              <a:lumMod val="100000"/>
            </a:schemeClr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37" name="Freeform: Shape 13"/>
          <p:cNvSpPr/>
          <p:nvPr/>
        </p:nvSpPr>
        <p:spPr>
          <a:xfrm flipH="1" rot="16200000">
            <a:off x="5814387" y="6056881"/>
            <a:ext cx="628069" cy="66062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61" y="8656"/>
                </a:moveTo>
                <a:lnTo>
                  <a:pt x="21589" y="0"/>
                </a:lnTo>
                <a:lnTo>
                  <a:pt x="21600" y="21600"/>
                </a:lnTo>
                <a:lnTo>
                  <a:pt x="0" y="11830"/>
                </a:lnTo>
                <a:lnTo>
                  <a:pt x="61" y="865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38" name="Arrow: Right 14"/>
          <p:cNvSpPr/>
          <p:nvPr/>
        </p:nvSpPr>
        <p:spPr>
          <a:xfrm rot="16200000">
            <a:off x="4384480" y="4232185"/>
            <a:ext cx="3452867" cy="232186"/>
          </a:xfrm>
          <a:prstGeom prst="rightArrow">
            <a:avLst>
              <a:gd fmla="val 42611" name="adj1"/>
              <a:gd fmla="val 85179" name="adj2"/>
            </a:avLst>
          </a:prstGeom>
          <a:solidFill>
            <a:schemeClr val="accent3">
              <a:lumMod val="100000"/>
            </a:schemeClr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39" name="Freeform: Shape 11"/>
          <p:cNvSpPr/>
          <p:nvPr/>
        </p:nvSpPr>
        <p:spPr>
          <a:xfrm flipH="1" rot="16200000">
            <a:off x="4761430" y="5664164"/>
            <a:ext cx="627439" cy="144668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7" y="20157"/>
                </a:moveTo>
                <a:lnTo>
                  <a:pt x="21588" y="0"/>
                </a:lnTo>
                <a:lnTo>
                  <a:pt x="21600" y="9767"/>
                </a:lnTo>
                <a:lnTo>
                  <a:pt x="0" y="21600"/>
                </a:lnTo>
                <a:lnTo>
                  <a:pt x="27" y="2015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40" name="Arrow: Right 12"/>
          <p:cNvSpPr/>
          <p:nvPr/>
        </p:nvSpPr>
        <p:spPr>
          <a:xfrm rot="16200000">
            <a:off x="4518388" y="4729055"/>
            <a:ext cx="2459126" cy="232186"/>
          </a:xfrm>
          <a:prstGeom prst="rightArrow">
            <a:avLst>
              <a:gd fmla="val 42611" name="adj1"/>
              <a:gd fmla="val 85179" name="adj2"/>
            </a:avLst>
          </a:prstGeom>
          <a:solidFill>
            <a:schemeClr val="accent2">
              <a:lumMod val="100000"/>
            </a:schemeClr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41" name="Freeform: Shape 9"/>
          <p:cNvSpPr/>
          <p:nvPr/>
        </p:nvSpPr>
        <p:spPr>
          <a:xfrm flipH="1" rot="16200000">
            <a:off x="3870824" y="5132960"/>
            <a:ext cx="628478" cy="250805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20728"/>
                </a:moveTo>
                <a:lnTo>
                  <a:pt x="21600" y="0"/>
                </a:lnTo>
                <a:lnTo>
                  <a:pt x="21591" y="5658"/>
                </a:lnTo>
                <a:lnTo>
                  <a:pt x="48" y="21600"/>
                </a:lnTo>
                <a:lnTo>
                  <a:pt x="0" y="2072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42" name="Arrow: Right 10"/>
          <p:cNvSpPr/>
          <p:nvPr/>
        </p:nvSpPr>
        <p:spPr>
          <a:xfrm rot="16200000">
            <a:off x="4565771" y="5137591"/>
            <a:ext cx="1642057" cy="232186"/>
          </a:xfrm>
          <a:prstGeom prst="rightArrow">
            <a:avLst>
              <a:gd fmla="val 42611" name="adj1"/>
              <a:gd fmla="val 85179" name="adj2"/>
            </a:avLst>
          </a:prstGeom>
          <a:solidFill>
            <a:schemeClr val="accent1">
              <a:lumMod val="100000"/>
            </a:schemeClr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2793176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9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9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0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id="10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4"/>
      <p:bldP grpId="0" spid="17"/>
      <p:bldP grpId="0" spid="20"/>
      <p:bldP grpId="0" spid="26"/>
      <p:bldP grpId="0" spid="31"/>
      <p:bldP grpId="0" spid="32"/>
      <p:bldP grpId="0" spid="33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3327831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工作完成情况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6" name="BackShape1"/>
          <p:cNvSpPr/>
          <p:nvPr/>
        </p:nvSpPr>
        <p:spPr>
          <a:xfrm>
            <a:off x="921677" y="6074340"/>
            <a:ext cx="1179003" cy="846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67" name="BackShape2"/>
          <p:cNvSpPr/>
          <p:nvPr/>
        </p:nvSpPr>
        <p:spPr>
          <a:xfrm>
            <a:off x="2151941" y="6074340"/>
            <a:ext cx="1179003" cy="8467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68" name="BackShape3"/>
          <p:cNvSpPr/>
          <p:nvPr/>
        </p:nvSpPr>
        <p:spPr>
          <a:xfrm>
            <a:off x="3382205" y="6074340"/>
            <a:ext cx="1179003" cy="8467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69" name="BackShape4"/>
          <p:cNvSpPr/>
          <p:nvPr/>
        </p:nvSpPr>
        <p:spPr>
          <a:xfrm>
            <a:off x="4612469" y="6074340"/>
            <a:ext cx="1179003" cy="8467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70" name="BackShape5"/>
          <p:cNvSpPr/>
          <p:nvPr/>
        </p:nvSpPr>
        <p:spPr>
          <a:xfrm>
            <a:off x="5842732" y="6074340"/>
            <a:ext cx="1179003" cy="8467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71" name="CustomText1"/>
          <p:cNvSpPr/>
          <p:nvPr/>
        </p:nvSpPr>
        <p:spPr>
          <a:xfrm>
            <a:off x="1027149" y="5346238"/>
            <a:ext cx="949555" cy="299251"/>
          </a:xfrm>
          <a:prstGeom prst="rect">
            <a:avLst/>
          </a:prstGeom>
          <a:solidFill>
            <a:schemeClr val="bg1"/>
          </a:solidFill>
        </p:spPr>
        <p:txBody>
          <a:bodyPr bIns="0" lIns="0" rIns="0" tIns="0" wrap="square">
            <a:normAutofit/>
          </a:bodyPr>
          <a:lstStyle/>
          <a:p>
            <a:pPr algn="ctr">
              <a:defRPr b="0" baseline="0" i="0" kern="1200" strike="noStrike" sz="1600" u="none">
                <a:solidFill>
                  <a:prstClr val="black"/>
                </a:solidFill>
              </a:defRPr>
            </a:pPr>
            <a:r>
              <a:rPr altLang="zh-CN" lang="en-US" sz="1200"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72" name="CustomText2"/>
          <p:cNvSpPr/>
          <p:nvPr/>
        </p:nvSpPr>
        <p:spPr>
          <a:xfrm>
            <a:off x="2257321" y="5346238"/>
            <a:ext cx="949555" cy="299251"/>
          </a:xfrm>
          <a:prstGeom prst="rect">
            <a:avLst/>
          </a:prstGeom>
          <a:solidFill>
            <a:schemeClr val="bg1"/>
          </a:solidFill>
        </p:spPr>
        <p:txBody>
          <a:bodyPr bIns="0" lIns="0" rIns="0" tIns="0" wrap="square">
            <a:normAutofit/>
          </a:bodyPr>
          <a:lstStyle/>
          <a:p>
            <a:pPr algn="ctr">
              <a:defRPr b="0" baseline="0" i="0" kern="1200" strike="noStrike" sz="1600" u="none">
                <a:solidFill>
                  <a:prstClr val="black"/>
                </a:solidFill>
              </a:defRPr>
            </a:pPr>
            <a:r>
              <a:rPr altLang="zh-CN" lang="en-US" sz="1200"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73" name="CustomText3"/>
          <p:cNvSpPr/>
          <p:nvPr/>
        </p:nvSpPr>
        <p:spPr>
          <a:xfrm>
            <a:off x="3487496" y="5346238"/>
            <a:ext cx="949555" cy="299251"/>
          </a:xfrm>
          <a:prstGeom prst="rect">
            <a:avLst/>
          </a:prstGeom>
          <a:solidFill>
            <a:schemeClr val="bg1"/>
          </a:solidFill>
        </p:spPr>
        <p:txBody>
          <a:bodyPr bIns="0" lIns="0" rIns="0" tIns="0" wrap="square">
            <a:normAutofit/>
          </a:bodyPr>
          <a:lstStyle/>
          <a:p>
            <a:pPr algn="ctr">
              <a:defRPr b="0" baseline="0" i="0" kern="1200" strike="noStrike" sz="1600" u="none">
                <a:solidFill>
                  <a:prstClr val="black"/>
                </a:solidFill>
              </a:defRPr>
            </a:pPr>
            <a:r>
              <a:rPr altLang="zh-CN" lang="en-US" sz="1200"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74" name="CustomText4"/>
          <p:cNvSpPr/>
          <p:nvPr/>
        </p:nvSpPr>
        <p:spPr>
          <a:xfrm>
            <a:off x="4717672" y="5346238"/>
            <a:ext cx="949555" cy="299251"/>
          </a:xfrm>
          <a:prstGeom prst="rect">
            <a:avLst/>
          </a:prstGeom>
          <a:solidFill>
            <a:schemeClr val="bg1"/>
          </a:solidFill>
        </p:spPr>
        <p:txBody>
          <a:bodyPr bIns="0" lIns="0" rIns="0" tIns="0" wrap="square">
            <a:normAutofit/>
          </a:bodyPr>
          <a:lstStyle/>
          <a:p>
            <a:pPr algn="ctr">
              <a:defRPr b="0" baseline="0" i="0" kern="1200" strike="noStrike" sz="1600" u="none">
                <a:solidFill>
                  <a:prstClr val="black"/>
                </a:solidFill>
              </a:defRPr>
            </a:pPr>
            <a:r>
              <a:rPr altLang="zh-CN" lang="en-US" sz="1200"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75" name="CustomText5"/>
          <p:cNvSpPr/>
          <p:nvPr/>
        </p:nvSpPr>
        <p:spPr>
          <a:xfrm>
            <a:off x="5947840" y="5346238"/>
            <a:ext cx="949555" cy="299251"/>
          </a:xfrm>
          <a:prstGeom prst="rect">
            <a:avLst/>
          </a:prstGeom>
          <a:solidFill>
            <a:schemeClr val="bg1"/>
          </a:solidFill>
        </p:spPr>
        <p:txBody>
          <a:bodyPr bIns="0" lIns="0" rIns="0" tIns="0" wrap="square">
            <a:normAutofit/>
          </a:bodyPr>
          <a:lstStyle/>
          <a:p>
            <a:pPr algn="ctr">
              <a:defRPr b="0" baseline="0" i="0" kern="1200" strike="noStrike" sz="1600" u="none">
                <a:solidFill>
                  <a:prstClr val="black"/>
                </a:solidFill>
              </a:defRPr>
            </a:pPr>
            <a:r>
              <a:rPr altLang="zh-CN" lang="en-US" sz="1200"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76" name="ValueText1"/>
          <p:cNvSpPr txBox="1"/>
          <p:nvPr/>
        </p:nvSpPr>
        <p:spPr>
          <a:xfrm>
            <a:off x="1268299" y="5708264"/>
            <a:ext cx="484025" cy="265892"/>
          </a:xfrm>
          <a:prstGeom prst="rect">
            <a:avLst/>
          </a:prstGeom>
        </p:spPr>
        <p:txBody>
          <a:bodyPr bIns="0" lIns="0" rIns="0" tIns="0" wrap="none">
            <a:prstTxWarp prst="textPlain">
              <a:avLst/>
            </a:prstTxWarp>
            <a:normAutofit/>
          </a:bodyPr>
          <a:lstStyle/>
          <a:p>
            <a:r>
              <a:rPr lang="en-US" sz="1400">
                <a:latin charset="0" panose="020b0806030902050204" pitchFamily="34" typeface="Impact"/>
                <a:ea charset="-122" panose="020b0503020204020204" pitchFamily="34" typeface="微软雅黑"/>
              </a:rPr>
              <a:t>80%</a:t>
            </a:r>
          </a:p>
        </p:txBody>
      </p:sp>
      <p:sp>
        <p:nvSpPr>
          <p:cNvPr id="77" name="ValueText2"/>
          <p:cNvSpPr txBox="1"/>
          <p:nvPr/>
        </p:nvSpPr>
        <p:spPr>
          <a:xfrm>
            <a:off x="2496375" y="5708264"/>
            <a:ext cx="484025" cy="265892"/>
          </a:xfrm>
          <a:prstGeom prst="rect">
            <a:avLst/>
          </a:prstGeom>
        </p:spPr>
        <p:txBody>
          <a:bodyPr bIns="0" lIns="0" rIns="0" tIns="0" wrap="none">
            <a:prstTxWarp prst="textPlain">
              <a:avLst/>
            </a:prstTxWarp>
            <a:normAutofit/>
          </a:bodyPr>
          <a:lstStyle/>
          <a:p>
            <a:r>
              <a:rPr lang="en-US" sz="1400">
                <a:latin charset="0" panose="020b0806030902050204" pitchFamily="34" typeface="Impact"/>
                <a:ea charset="-122" panose="020b0503020204020204" pitchFamily="34" typeface="微软雅黑"/>
              </a:rPr>
              <a:t>73%</a:t>
            </a:r>
          </a:p>
        </p:txBody>
      </p:sp>
      <p:sp>
        <p:nvSpPr>
          <p:cNvPr id="78" name="ValueText3"/>
          <p:cNvSpPr txBox="1"/>
          <p:nvPr/>
        </p:nvSpPr>
        <p:spPr>
          <a:xfrm>
            <a:off x="3724452" y="5708264"/>
            <a:ext cx="484025" cy="265892"/>
          </a:xfrm>
          <a:prstGeom prst="rect">
            <a:avLst/>
          </a:prstGeom>
        </p:spPr>
        <p:txBody>
          <a:bodyPr bIns="0" lIns="0" rIns="0" tIns="0" wrap="none">
            <a:prstTxWarp prst="textPlain">
              <a:avLst/>
            </a:prstTxWarp>
            <a:normAutofit/>
          </a:bodyPr>
          <a:lstStyle/>
          <a:p>
            <a:r>
              <a:rPr lang="en-US" sz="1400">
                <a:latin charset="0" panose="020b0806030902050204" pitchFamily="34" typeface="Impact"/>
                <a:ea charset="-122" panose="020b0503020204020204" pitchFamily="34" typeface="微软雅黑"/>
              </a:rPr>
              <a:t>74%</a:t>
            </a:r>
          </a:p>
        </p:txBody>
      </p:sp>
      <p:sp>
        <p:nvSpPr>
          <p:cNvPr id="79" name="ValueText4"/>
          <p:cNvSpPr txBox="1"/>
          <p:nvPr/>
        </p:nvSpPr>
        <p:spPr>
          <a:xfrm>
            <a:off x="4952528" y="5708264"/>
            <a:ext cx="484025" cy="265892"/>
          </a:xfrm>
          <a:prstGeom prst="rect">
            <a:avLst/>
          </a:prstGeom>
        </p:spPr>
        <p:txBody>
          <a:bodyPr bIns="0" lIns="0" rIns="0" tIns="0" wrap="none">
            <a:prstTxWarp prst="textPlain">
              <a:avLst/>
            </a:prstTxWarp>
            <a:normAutofit/>
          </a:bodyPr>
          <a:lstStyle/>
          <a:p>
            <a:r>
              <a:rPr lang="en-US" sz="1400">
                <a:latin charset="0" panose="020b0806030902050204" pitchFamily="34" typeface="Impact"/>
                <a:ea charset="-122" panose="020b0503020204020204" pitchFamily="34" typeface="微软雅黑"/>
              </a:rPr>
              <a:t>80%</a:t>
            </a:r>
          </a:p>
        </p:txBody>
      </p:sp>
      <p:sp>
        <p:nvSpPr>
          <p:cNvPr id="80" name="ValueText5"/>
          <p:cNvSpPr txBox="1"/>
          <p:nvPr/>
        </p:nvSpPr>
        <p:spPr>
          <a:xfrm>
            <a:off x="6180604" y="5708264"/>
            <a:ext cx="484025" cy="265892"/>
          </a:xfrm>
          <a:prstGeom prst="rect">
            <a:avLst/>
          </a:prstGeom>
        </p:spPr>
        <p:txBody>
          <a:bodyPr bIns="0" lIns="0" rIns="0" tIns="0" wrap="none">
            <a:prstTxWarp prst="textPlain">
              <a:avLst/>
            </a:prstTxWarp>
            <a:normAutofit/>
          </a:bodyPr>
          <a:lstStyle/>
          <a:p>
            <a:r>
              <a:rPr lang="en-US" sz="1400">
                <a:latin charset="0" panose="020b0806030902050204" pitchFamily="34" typeface="Impact"/>
                <a:ea charset="-122" panose="020b0503020204020204" pitchFamily="34" typeface="微软雅黑"/>
              </a:rPr>
              <a:t>58%</a:t>
            </a:r>
          </a:p>
        </p:txBody>
      </p:sp>
      <p:cxnSp>
        <p:nvCxnSpPr>
          <p:cNvPr id="81" name="ExtraShape"/>
          <p:cNvCxnSpPr/>
          <p:nvPr/>
        </p:nvCxnSpPr>
        <p:spPr>
          <a:xfrm>
            <a:off x="821126" y="5237304"/>
            <a:ext cx="6100058" cy="0"/>
          </a:xfrm>
          <a:prstGeom prst="line">
            <a:avLst/>
          </a:prstGeom>
          <a:noFill/>
          <a:ln cap="flat" cmpd="sng" w="12700">
            <a:solidFill>
              <a:srgbClr val="D8D8D8"/>
            </a:solidFill>
            <a:prstDash val="solid"/>
            <a:miter/>
            <a:headEnd len="med" type="none" w="med"/>
            <a:tailEnd len="med" type="none" w="med"/>
          </a:ln>
        </p:spPr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5EB31193-FAB5-4715-9E16-D8D137C401E3}"/>
              </a:ext>
            </a:extLst>
          </p:cNvPr>
          <p:cNvGrpSpPr/>
          <p:nvPr/>
        </p:nvGrpSpPr>
        <p:grpSpPr>
          <a:xfrm>
            <a:off x="1231373" y="1987996"/>
            <a:ext cx="4986157" cy="2932049"/>
            <a:chOff x="629444" y="1181145"/>
            <a:chExt cx="6772419" cy="3982439"/>
          </a:xfrm>
        </p:grpSpPr>
        <p:sp>
          <p:nvSpPr>
            <p:cNvPr id="12" name="RelativeShape1"/>
            <p:cNvSpPr/>
            <p:nvPr/>
          </p:nvSpPr>
          <p:spPr>
            <a:xfrm>
              <a:off x="3341240" y="2690197"/>
              <a:ext cx="1141570" cy="114157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lativeShape2"/>
            <p:cNvSpPr/>
            <p:nvPr/>
          </p:nvSpPr>
          <p:spPr>
            <a:xfrm>
              <a:off x="6260293" y="2566288"/>
              <a:ext cx="1141570" cy="114157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lativeShape3"/>
            <p:cNvSpPr/>
            <p:nvPr/>
          </p:nvSpPr>
          <p:spPr>
            <a:xfrm>
              <a:off x="947859" y="1306219"/>
              <a:ext cx="1141570" cy="114157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lativeShape4"/>
            <p:cNvSpPr/>
            <p:nvPr/>
          </p:nvSpPr>
          <p:spPr>
            <a:xfrm>
              <a:off x="629444" y="4011223"/>
              <a:ext cx="1141570" cy="114157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lativeShape5"/>
            <p:cNvSpPr/>
            <p:nvPr/>
          </p:nvSpPr>
          <p:spPr>
            <a:xfrm>
              <a:off x="3612040" y="1181145"/>
              <a:ext cx="1141570" cy="114157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142"/>
            <p:cNvSpPr/>
            <p:nvPr/>
          </p:nvSpPr>
          <p:spPr bwMode="auto">
            <a:xfrm>
              <a:off x="5242044" y="3294957"/>
              <a:ext cx="295782" cy="2957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>
              <a:off x="1187033" y="3129080"/>
              <a:ext cx="673504" cy="1468917"/>
            </a:xfrm>
            <a:custGeom>
              <a:gdLst>
                <a:gd fmla="*/ 8 w 337" name="T0"/>
                <a:gd fmla="*/ 735 h 735" name="T1"/>
                <a:gd fmla="*/ 0 w 337" name="T2"/>
                <a:gd fmla="*/ 727 h 735" name="T3"/>
                <a:gd fmla="*/ 329 w 337" name="T4"/>
                <a:gd fmla="*/ 0 h 735" name="T5"/>
                <a:gd fmla="*/ 337 w 337" name="T6"/>
                <a:gd fmla="*/ 8 h 735" name="T7"/>
                <a:gd fmla="*/ 8 w 337" name="T8"/>
                <a:gd fmla="*/ 735 h 7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5" w="337">
                  <a:moveTo>
                    <a:pt x="8" y="735"/>
                  </a:moveTo>
                  <a:lnTo>
                    <a:pt x="0" y="727"/>
                  </a:lnTo>
                  <a:lnTo>
                    <a:pt x="329" y="0"/>
                  </a:lnTo>
                  <a:lnTo>
                    <a:pt x="337" y="8"/>
                  </a:lnTo>
                  <a:lnTo>
                    <a:pt x="8" y="7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844549" y="2055871"/>
              <a:ext cx="1083201" cy="1073209"/>
            </a:xfrm>
            <a:custGeom>
              <a:gdLst>
                <a:gd fmla="*/ 8 w 542" name="T0"/>
                <a:gd fmla="*/ 537 h 537" name="T1"/>
                <a:gd fmla="*/ 0 w 542" name="T2"/>
                <a:gd fmla="*/ 529 h 537" name="T3"/>
                <a:gd fmla="*/ 534 w 542" name="T4"/>
                <a:gd fmla="*/ 0 h 537" name="T5"/>
                <a:gd fmla="*/ 542 w 542" name="T6"/>
                <a:gd fmla="*/ 8 h 537" name="T7"/>
                <a:gd fmla="*/ 8 w 542" name="T8"/>
                <a:gd fmla="*/ 537 h 5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7" w="542">
                  <a:moveTo>
                    <a:pt x="8" y="537"/>
                  </a:moveTo>
                  <a:lnTo>
                    <a:pt x="0" y="529"/>
                  </a:lnTo>
                  <a:lnTo>
                    <a:pt x="534" y="0"/>
                  </a:lnTo>
                  <a:lnTo>
                    <a:pt x="542" y="8"/>
                  </a:lnTo>
                  <a:lnTo>
                    <a:pt x="8" y="5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1892514" y="1726114"/>
              <a:ext cx="2298305" cy="1418953"/>
            </a:xfrm>
            <a:custGeom>
              <a:gdLst>
                <a:gd fmla="*/ 0 w 1150" name="T0"/>
                <a:gd fmla="*/ 710 h 710" name="T1"/>
                <a:gd fmla="*/ 0 w 1150" name="T2"/>
                <a:gd fmla="*/ 702 h 710" name="T3"/>
                <a:gd fmla="*/ 1150 w 1150" name="T4"/>
                <a:gd fmla="*/ 0 h 710" name="T5"/>
                <a:gd fmla="*/ 1150 w 1150" name="T6"/>
                <a:gd fmla="*/ 0 h 710" name="T7"/>
                <a:gd fmla="*/ 0 w 1150" name="T8"/>
                <a:gd fmla="*/ 710 h 7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0" w="1150">
                  <a:moveTo>
                    <a:pt x="0" y="710"/>
                  </a:moveTo>
                  <a:lnTo>
                    <a:pt x="0" y="702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1892514" y="3211019"/>
              <a:ext cx="443673" cy="909330"/>
            </a:xfrm>
            <a:custGeom>
              <a:gdLst>
                <a:gd fmla="*/ 214 w 222" name="T0"/>
                <a:gd fmla="*/ 455 h 455" name="T1"/>
                <a:gd fmla="*/ 0 w 222" name="T2"/>
                <a:gd fmla="*/ 0 h 455" name="T3"/>
                <a:gd fmla="*/ 0 w 222" name="T4"/>
                <a:gd fmla="*/ 0 h 455" name="T5"/>
                <a:gd fmla="*/ 222 w 222" name="T6"/>
                <a:gd fmla="*/ 455 h 455" name="T7"/>
                <a:gd fmla="*/ 214 w 222" name="T8"/>
                <a:gd fmla="*/ 455 h 4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5" w="221">
                  <a:moveTo>
                    <a:pt x="214" y="45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2" y="455"/>
                  </a:lnTo>
                  <a:lnTo>
                    <a:pt x="214" y="4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1844549" y="3129080"/>
              <a:ext cx="2494161" cy="1750709"/>
            </a:xfrm>
            <a:custGeom>
              <a:gdLst>
                <a:gd fmla="*/ 1240 w 1248" name="T0"/>
                <a:gd fmla="*/ 876 h 876" name="T1"/>
                <a:gd fmla="*/ 0 w 1248" name="T2"/>
                <a:gd fmla="*/ 8 h 876" name="T3"/>
                <a:gd fmla="*/ 8 w 1248" name="T4"/>
                <a:gd fmla="*/ 0 h 876" name="T5"/>
                <a:gd fmla="*/ 1248 w 1248" name="T6"/>
                <a:gd fmla="*/ 867 h 876" name="T7"/>
                <a:gd fmla="*/ 1240 w 1248" name="T8"/>
                <a:gd fmla="*/ 876 h 8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6" w="1248">
                  <a:moveTo>
                    <a:pt x="1240" y="87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248" y="867"/>
                  </a:lnTo>
                  <a:lnTo>
                    <a:pt x="1240" y="8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1810574" y="1939956"/>
              <a:ext cx="1067213" cy="131903"/>
            </a:xfrm>
            <a:custGeom>
              <a:gdLst>
                <a:gd fmla="*/ 534 w 534" name="T0"/>
                <a:gd fmla="*/ 66 h 66" name="T1"/>
                <a:gd fmla="*/ 0 w 534" name="T2"/>
                <a:gd fmla="*/ 8 h 66" name="T3"/>
                <a:gd fmla="*/ 0 w 534" name="T4"/>
                <a:gd fmla="*/ 0 h 66" name="T5"/>
                <a:gd fmla="*/ 534 w 534" name="T6"/>
                <a:gd fmla="*/ 58 h 66" name="T7"/>
                <a:gd fmla="*/ 534 w 534" name="T8"/>
                <a:gd fmla="*/ 66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534">
                  <a:moveTo>
                    <a:pt x="534" y="6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34" y="58"/>
                  </a:lnTo>
                  <a:lnTo>
                    <a:pt x="534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1696658" y="2021896"/>
              <a:ext cx="2200378" cy="1255074"/>
            </a:xfrm>
            <a:custGeom>
              <a:gdLst>
                <a:gd fmla="*/ 1092 w 1101" name="T0"/>
                <a:gd fmla="*/ 628 h 628" name="T1"/>
                <a:gd fmla="*/ 0 w 1101" name="T2"/>
                <a:gd fmla="*/ 9 h 628" name="T3"/>
                <a:gd fmla="*/ 8 w 1101" name="T4"/>
                <a:gd fmla="*/ 0 h 628" name="T5"/>
                <a:gd fmla="*/ 1101 w 1101" name="T6"/>
                <a:gd fmla="*/ 620 h 628" name="T7"/>
                <a:gd fmla="*/ 1092 w 1101" name="T8"/>
                <a:gd fmla="*/ 628 h 6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8" w="1101">
                  <a:moveTo>
                    <a:pt x="1092" y="628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1101" y="620"/>
                  </a:lnTo>
                  <a:lnTo>
                    <a:pt x="1092" y="6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514792" y="1726114"/>
              <a:ext cx="2676028" cy="163879"/>
            </a:xfrm>
            <a:custGeom>
              <a:gdLst>
                <a:gd fmla="*/ 0 w 1339" name="T0"/>
                <a:gd fmla="*/ 82 h 82" name="T1"/>
                <a:gd fmla="*/ 0 w 1339" name="T2"/>
                <a:gd fmla="*/ 74 h 82" name="T3"/>
                <a:gd fmla="*/ 1339 w 1339" name="T4"/>
                <a:gd fmla="*/ 0 h 82" name="T5"/>
                <a:gd fmla="*/ 1339 w 1339" name="T6"/>
                <a:gd fmla="*/ 8 h 82" name="T7"/>
                <a:gd fmla="*/ 0 w 1339" name="T8"/>
                <a:gd fmla="*/ 82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1339">
                  <a:moveTo>
                    <a:pt x="0" y="82"/>
                  </a:moveTo>
                  <a:lnTo>
                    <a:pt x="0" y="74"/>
                  </a:lnTo>
                  <a:lnTo>
                    <a:pt x="1339" y="0"/>
                  </a:lnTo>
                  <a:lnTo>
                    <a:pt x="1339" y="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1482815" y="1889994"/>
              <a:ext cx="2855895" cy="2989795"/>
            </a:xfrm>
            <a:custGeom>
              <a:gdLst>
                <a:gd fmla="*/ 1421 w 1429" name="T0"/>
                <a:gd fmla="*/ 1496 h 1496" name="T1"/>
                <a:gd fmla="*/ 0 w 1429" name="T2"/>
                <a:gd fmla="*/ 9 h 1496" name="T3"/>
                <a:gd fmla="*/ 8 w 1429" name="T4"/>
                <a:gd fmla="*/ 0 h 1496" name="T5"/>
                <a:gd fmla="*/ 1429 w 1429" name="T6"/>
                <a:gd fmla="*/ 1487 h 1496" name="T7"/>
                <a:gd fmla="*/ 1421 w 1429" name="T8"/>
                <a:gd fmla="*/ 1496 h 149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96" w="1429">
                  <a:moveTo>
                    <a:pt x="1421" y="1496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1429" y="1487"/>
                  </a:lnTo>
                  <a:lnTo>
                    <a:pt x="1421" y="14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1155057" y="1874005"/>
              <a:ext cx="377722" cy="2708003"/>
            </a:xfrm>
            <a:custGeom>
              <a:gdLst>
                <a:gd fmla="*/ 8 w 189" name="T0"/>
                <a:gd fmla="*/ 1355 h 1355" name="T1"/>
                <a:gd fmla="*/ 0 w 189" name="T2"/>
                <a:gd fmla="*/ 1355 h 1355" name="T3"/>
                <a:gd fmla="*/ 180 w 189" name="T4"/>
                <a:gd fmla="*/ 0 h 1355" name="T5"/>
                <a:gd fmla="*/ 189 w 189" name="T6"/>
                <a:gd fmla="*/ 8 h 1355" name="T7"/>
                <a:gd fmla="*/ 8 w 189" name="T8"/>
                <a:gd fmla="*/ 1355 h 13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5" w="189">
                  <a:moveTo>
                    <a:pt x="8" y="1355"/>
                  </a:moveTo>
                  <a:lnTo>
                    <a:pt x="0" y="1355"/>
                  </a:lnTo>
                  <a:lnTo>
                    <a:pt x="180" y="0"/>
                  </a:lnTo>
                  <a:lnTo>
                    <a:pt x="189" y="8"/>
                  </a:lnTo>
                  <a:lnTo>
                    <a:pt x="8" y="1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33" name="Oval 21"/>
            <p:cNvSpPr/>
            <p:nvPr/>
          </p:nvSpPr>
          <p:spPr bwMode="auto">
            <a:xfrm>
              <a:off x="5669729" y="4482081"/>
              <a:ext cx="311770" cy="3137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35" name="Oval 22"/>
            <p:cNvSpPr/>
            <p:nvPr/>
          </p:nvSpPr>
          <p:spPr bwMode="auto">
            <a:xfrm>
              <a:off x="1712646" y="2997177"/>
              <a:ext cx="279794" cy="2797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1548767" y="2005908"/>
              <a:ext cx="311770" cy="1107183"/>
            </a:xfrm>
            <a:custGeom>
              <a:gdLst>
                <a:gd fmla="*/ 148 w 156" name="T0"/>
                <a:gd fmla="*/ 554 h 554" name="T1"/>
                <a:gd fmla="*/ 0 w 156" name="T2"/>
                <a:gd fmla="*/ 0 h 554" name="T3"/>
                <a:gd fmla="*/ 8 w 156" name="T4"/>
                <a:gd fmla="*/ 0 h 554" name="T5"/>
                <a:gd fmla="*/ 156 w 156" name="T6"/>
                <a:gd fmla="*/ 554 h 554" name="T7"/>
                <a:gd fmla="*/ 148 w 156" name="T8"/>
                <a:gd fmla="*/ 554 h 5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4" w="156">
                  <a:moveTo>
                    <a:pt x="148" y="55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56" y="554"/>
                  </a:lnTo>
                  <a:lnTo>
                    <a:pt x="148" y="5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37" name="Freeform 25"/>
            <p:cNvSpPr/>
            <p:nvPr/>
          </p:nvSpPr>
          <p:spPr bwMode="auto">
            <a:xfrm>
              <a:off x="2320199" y="3442848"/>
              <a:ext cx="1247081" cy="677501"/>
            </a:xfrm>
            <a:custGeom>
              <a:gdLst>
                <a:gd fmla="*/ 8 w 624" name="T0"/>
                <a:gd fmla="*/ 339 h 339" name="T1"/>
                <a:gd fmla="*/ 0 w 624" name="T2"/>
                <a:gd fmla="*/ 339 h 339" name="T3"/>
                <a:gd fmla="*/ 624 w 624" name="T4"/>
                <a:gd fmla="*/ 0 h 339" name="T5"/>
                <a:gd fmla="*/ 624 w 624" name="T6"/>
                <a:gd fmla="*/ 0 h 339" name="T7"/>
                <a:gd fmla="*/ 8 w 624" name="T8"/>
                <a:gd fmla="*/ 339 h 3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9" w="624">
                  <a:moveTo>
                    <a:pt x="8" y="339"/>
                  </a:moveTo>
                  <a:lnTo>
                    <a:pt x="0" y="339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8" y="3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38" name="Freeform 26"/>
            <p:cNvSpPr/>
            <p:nvPr/>
          </p:nvSpPr>
          <p:spPr bwMode="auto">
            <a:xfrm>
              <a:off x="2304210" y="2071859"/>
              <a:ext cx="623540" cy="2014514"/>
            </a:xfrm>
            <a:custGeom>
              <a:gdLst>
                <a:gd fmla="*/ 8 w 312" name="T0"/>
                <a:gd fmla="*/ 1008 h 1008" name="T1"/>
                <a:gd fmla="*/ 0 w 312" name="T2"/>
                <a:gd fmla="*/ 1000 h 1008" name="T3"/>
                <a:gd fmla="*/ 304 w 312" name="T4"/>
                <a:gd fmla="*/ 0 h 1008" name="T5"/>
                <a:gd fmla="*/ 312 w 312" name="T6"/>
                <a:gd fmla="*/ 0 h 1008" name="T7"/>
                <a:gd fmla="*/ 8 w 312" name="T8"/>
                <a:gd fmla="*/ 1008 h 10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7" w="312">
                  <a:moveTo>
                    <a:pt x="8" y="1008"/>
                  </a:moveTo>
                  <a:lnTo>
                    <a:pt x="0" y="1000"/>
                  </a:lnTo>
                  <a:lnTo>
                    <a:pt x="304" y="0"/>
                  </a:lnTo>
                  <a:lnTo>
                    <a:pt x="312" y="0"/>
                  </a:lnTo>
                  <a:lnTo>
                    <a:pt x="8" y="10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2320199" y="4120348"/>
              <a:ext cx="2018512" cy="759440"/>
            </a:xfrm>
            <a:custGeom>
              <a:gdLst>
                <a:gd fmla="*/ 1010 w 1010" name="T0"/>
                <a:gd fmla="*/ 380 h 380" name="T1"/>
                <a:gd fmla="*/ 0 w 1010" name="T2"/>
                <a:gd fmla="*/ 8 h 380" name="T3"/>
                <a:gd fmla="*/ 0 w 1010" name="T4"/>
                <a:gd fmla="*/ 0 h 380" name="T5"/>
                <a:gd fmla="*/ 1010 w 1010" name="T6"/>
                <a:gd fmla="*/ 371 h 380" name="T7"/>
                <a:gd fmla="*/ 1010 w 1010" name="T8"/>
                <a:gd fmla="*/ 380 h 3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0" w="1010">
                  <a:moveTo>
                    <a:pt x="1010" y="38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010" y="371"/>
                  </a:lnTo>
                  <a:lnTo>
                    <a:pt x="1010" y="3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1236997" y="4631971"/>
              <a:ext cx="3101713" cy="247817"/>
            </a:xfrm>
            <a:custGeom>
              <a:gdLst>
                <a:gd fmla="*/ 1552 w 1552" name="T0"/>
                <a:gd fmla="*/ 124 h 124" name="T1"/>
                <a:gd fmla="*/ 0 w 1552" name="T2"/>
                <a:gd fmla="*/ 8 h 124" name="T3"/>
                <a:gd fmla="*/ 0 w 1552" name="T4"/>
                <a:gd fmla="*/ 0 h 124" name="T5"/>
                <a:gd fmla="*/ 1552 w 1552" name="T6"/>
                <a:gd fmla="*/ 115 h 124" name="T7"/>
                <a:gd fmla="*/ 1552 w 1552" name="T8"/>
                <a:gd fmla="*/ 124 h 1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" w="1552">
                  <a:moveTo>
                    <a:pt x="1552" y="1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552" y="115"/>
                  </a:lnTo>
                  <a:lnTo>
                    <a:pt x="1552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4338710" y="4631971"/>
              <a:ext cx="1460924" cy="247817"/>
            </a:xfrm>
            <a:custGeom>
              <a:gdLst>
                <a:gd fmla="*/ 0 w 731" name="T0"/>
                <a:gd fmla="*/ 124 h 124" name="T1"/>
                <a:gd fmla="*/ 0 w 731" name="T2"/>
                <a:gd fmla="*/ 115 h 124" name="T3"/>
                <a:gd fmla="*/ 731 w 731" name="T4"/>
                <a:gd fmla="*/ 0 h 124" name="T5"/>
                <a:gd fmla="*/ 731 w 731" name="T6"/>
                <a:gd fmla="*/ 8 h 124" name="T7"/>
                <a:gd fmla="*/ 0 w 731" name="T8"/>
                <a:gd fmla="*/ 124 h 1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" w="731">
                  <a:moveTo>
                    <a:pt x="0" y="124"/>
                  </a:moveTo>
                  <a:lnTo>
                    <a:pt x="0" y="115"/>
                  </a:lnTo>
                  <a:lnTo>
                    <a:pt x="731" y="0"/>
                  </a:lnTo>
                  <a:lnTo>
                    <a:pt x="731" y="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5389935" y="3442848"/>
              <a:ext cx="409699" cy="1189124"/>
            </a:xfrm>
            <a:custGeom>
              <a:gdLst>
                <a:gd fmla="*/ 205 w 205" name="T0"/>
                <a:gd fmla="*/ 595 h 595" name="T1"/>
                <a:gd fmla="*/ 0 w 205" name="T2"/>
                <a:gd fmla="*/ 0 h 595" name="T3"/>
                <a:gd fmla="*/ 0 w 205" name="T4"/>
                <a:gd fmla="*/ 0 h 595" name="T5"/>
                <a:gd fmla="*/ 205 w 205" name="T6"/>
                <a:gd fmla="*/ 595 h 595" name="T7"/>
                <a:gd fmla="*/ 205 w 205" name="T8"/>
                <a:gd fmla="*/ 595 h 5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5" w="205">
                  <a:moveTo>
                    <a:pt x="205" y="5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5" y="595"/>
                  </a:lnTo>
                  <a:lnTo>
                    <a:pt x="205" y="5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4322722" y="3442848"/>
              <a:ext cx="1067213" cy="1436941"/>
            </a:xfrm>
            <a:custGeom>
              <a:gdLst>
                <a:gd fmla="*/ 8 w 534" name="T0"/>
                <a:gd fmla="*/ 719 h 719" name="T1"/>
                <a:gd fmla="*/ 0 w 534" name="T2"/>
                <a:gd fmla="*/ 710 h 719" name="T3"/>
                <a:gd fmla="*/ 534 w 534" name="T4"/>
                <a:gd fmla="*/ 0 h 719" name="T5"/>
                <a:gd fmla="*/ 534 w 534" name="T6"/>
                <a:gd fmla="*/ 0 h 719" name="T7"/>
                <a:gd fmla="*/ 8 w 534" name="T8"/>
                <a:gd fmla="*/ 719 h 7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9" w="534">
                  <a:moveTo>
                    <a:pt x="8" y="719"/>
                  </a:moveTo>
                  <a:lnTo>
                    <a:pt x="0" y="71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8" y="7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3929012" y="3276971"/>
              <a:ext cx="409699" cy="1602818"/>
            </a:xfrm>
            <a:custGeom>
              <a:gdLst>
                <a:gd fmla="*/ 197 w 205" name="T0"/>
                <a:gd fmla="*/ 802 h 802" name="T1"/>
                <a:gd fmla="*/ 0 w 205" name="T2"/>
                <a:gd fmla="*/ 0 h 802" name="T3"/>
                <a:gd fmla="*/ 0 w 205" name="T4"/>
                <a:gd fmla="*/ 0 h 802" name="T5"/>
                <a:gd fmla="*/ 205 w 205" name="T6"/>
                <a:gd fmla="*/ 793 h 802" name="T7"/>
                <a:gd fmla="*/ 197 w 205" name="T8"/>
                <a:gd fmla="*/ 802 h 80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2" w="205">
                  <a:moveTo>
                    <a:pt x="197" y="80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5" y="793"/>
                  </a:lnTo>
                  <a:lnTo>
                    <a:pt x="197" y="8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3929012" y="3276971"/>
              <a:ext cx="1460924" cy="165878"/>
            </a:xfrm>
            <a:custGeom>
              <a:gdLst>
                <a:gd fmla="*/ 731 w 731" name="T0"/>
                <a:gd fmla="*/ 83 h 83" name="T1"/>
                <a:gd fmla="*/ 0 w 731" name="T2"/>
                <a:gd fmla="*/ 9 h 83" name="T3"/>
                <a:gd fmla="*/ 0 w 731" name="T4"/>
                <a:gd fmla="*/ 0 h 83" name="T5"/>
                <a:gd fmla="*/ 731 w 731" name="T6"/>
                <a:gd fmla="*/ 83 h 83" name="T7"/>
                <a:gd fmla="*/ 731 w 731" name="T8"/>
                <a:gd fmla="*/ 83 h 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" w="731">
                  <a:moveTo>
                    <a:pt x="731" y="8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31" y="83"/>
                  </a:lnTo>
                  <a:lnTo>
                    <a:pt x="731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5389935" y="3129080"/>
              <a:ext cx="1460924" cy="313769"/>
            </a:xfrm>
            <a:custGeom>
              <a:gdLst>
                <a:gd fmla="*/ 0 w 731" name="T0"/>
                <a:gd fmla="*/ 157 h 157" name="T1"/>
                <a:gd fmla="*/ 0 w 731" name="T2"/>
                <a:gd fmla="*/ 157 h 157" name="T3"/>
                <a:gd fmla="*/ 731 w 731" name="T4"/>
                <a:gd fmla="*/ 0 h 157" name="T5"/>
                <a:gd fmla="*/ 731 w 731" name="T6"/>
                <a:gd fmla="*/ 8 h 157" name="T7"/>
                <a:gd fmla="*/ 0 w 731" name="T8"/>
                <a:gd fmla="*/ 157 h 1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7" w="731">
                  <a:moveTo>
                    <a:pt x="0" y="157"/>
                  </a:moveTo>
                  <a:lnTo>
                    <a:pt x="0" y="157"/>
                  </a:lnTo>
                  <a:lnTo>
                    <a:pt x="731" y="0"/>
                  </a:lnTo>
                  <a:lnTo>
                    <a:pt x="731" y="8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5817620" y="3129080"/>
              <a:ext cx="1033239" cy="1502891"/>
            </a:xfrm>
            <a:custGeom>
              <a:gdLst>
                <a:gd fmla="*/ 0 w 517" name="T0"/>
                <a:gd fmla="*/ 752 h 752" name="T1"/>
                <a:gd fmla="*/ 0 w 517" name="T2"/>
                <a:gd fmla="*/ 752 h 752" name="T3"/>
                <a:gd fmla="*/ 517 w 517" name="T4"/>
                <a:gd fmla="*/ 0 h 752" name="T5"/>
                <a:gd fmla="*/ 517 w 517" name="T6"/>
                <a:gd fmla="*/ 8 h 752" name="T7"/>
                <a:gd fmla="*/ 0 w 517" name="T8"/>
                <a:gd fmla="*/ 752 h 7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52" w="517">
                  <a:moveTo>
                    <a:pt x="0" y="752"/>
                  </a:moveTo>
                  <a:lnTo>
                    <a:pt x="0" y="752"/>
                  </a:lnTo>
                  <a:lnTo>
                    <a:pt x="517" y="0"/>
                  </a:lnTo>
                  <a:lnTo>
                    <a:pt x="517" y="8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8" name="Freeform 37"/>
            <p:cNvSpPr/>
            <p:nvPr/>
          </p:nvSpPr>
          <p:spPr bwMode="auto">
            <a:xfrm>
              <a:off x="4322722" y="3129080"/>
              <a:ext cx="2512148" cy="1750709"/>
            </a:xfrm>
            <a:custGeom>
              <a:gdLst>
                <a:gd fmla="*/ 8 w 1257" name="T0"/>
                <a:gd fmla="*/ 876 h 876" name="T1"/>
                <a:gd fmla="*/ 0 w 1257" name="T2"/>
                <a:gd fmla="*/ 867 h 876" name="T3"/>
                <a:gd fmla="*/ 1257 w 1257" name="T4"/>
                <a:gd fmla="*/ 0 h 876" name="T5"/>
                <a:gd fmla="*/ 1257 w 1257" name="T6"/>
                <a:gd fmla="*/ 8 h 876" name="T7"/>
                <a:gd fmla="*/ 8 w 1257" name="T8"/>
                <a:gd fmla="*/ 876 h 8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6" w="1257">
                  <a:moveTo>
                    <a:pt x="8" y="876"/>
                  </a:moveTo>
                  <a:lnTo>
                    <a:pt x="0" y="867"/>
                  </a:lnTo>
                  <a:lnTo>
                    <a:pt x="1257" y="0"/>
                  </a:lnTo>
                  <a:lnTo>
                    <a:pt x="1257" y="8"/>
                  </a:lnTo>
                  <a:lnTo>
                    <a:pt x="8" y="8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2943739" y="1726114"/>
              <a:ext cx="1247081" cy="345746"/>
            </a:xfrm>
            <a:custGeom>
              <a:gdLst>
                <a:gd fmla="*/ 0 w 624" name="T0"/>
                <a:gd fmla="*/ 173 h 173" name="T1"/>
                <a:gd fmla="*/ 0 w 624" name="T2"/>
                <a:gd fmla="*/ 165 h 173" name="T3"/>
                <a:gd fmla="*/ 624 w 624" name="T4"/>
                <a:gd fmla="*/ 0 h 173" name="T5"/>
                <a:gd fmla="*/ 624 w 624" name="T6"/>
                <a:gd fmla="*/ 8 h 173" name="T7"/>
                <a:gd fmla="*/ 0 w 624" name="T8"/>
                <a:gd fmla="*/ 173 h 1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3" w="624">
                  <a:moveTo>
                    <a:pt x="0" y="173"/>
                  </a:moveTo>
                  <a:lnTo>
                    <a:pt x="0" y="165"/>
                  </a:lnTo>
                  <a:lnTo>
                    <a:pt x="624" y="0"/>
                  </a:lnTo>
                  <a:lnTo>
                    <a:pt x="624" y="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0" name="Freeform 39"/>
            <p:cNvSpPr/>
            <p:nvPr/>
          </p:nvSpPr>
          <p:spPr bwMode="auto">
            <a:xfrm>
              <a:off x="2927751" y="2055871"/>
              <a:ext cx="985274" cy="1205112"/>
            </a:xfrm>
            <a:custGeom>
              <a:gdLst>
                <a:gd fmla="*/ 493 w 493" name="T0"/>
                <a:gd fmla="*/ 603 h 603" name="T1"/>
                <a:gd fmla="*/ 0 w 493" name="T2"/>
                <a:gd fmla="*/ 8 h 603" name="T3"/>
                <a:gd fmla="*/ 8 w 493" name="T4"/>
                <a:gd fmla="*/ 0 h 603" name="T5"/>
                <a:gd fmla="*/ 493 w 493" name="T6"/>
                <a:gd fmla="*/ 603 h 603" name="T7"/>
                <a:gd fmla="*/ 493 w 493" name="T8"/>
                <a:gd fmla="*/ 603 h 6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03" w="492">
                  <a:moveTo>
                    <a:pt x="493" y="603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93" y="603"/>
                  </a:lnTo>
                  <a:lnTo>
                    <a:pt x="493" y="6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1" name="Freeform 40"/>
            <p:cNvSpPr/>
            <p:nvPr/>
          </p:nvSpPr>
          <p:spPr bwMode="auto">
            <a:xfrm>
              <a:off x="3897035" y="1726114"/>
              <a:ext cx="293784" cy="1534868"/>
            </a:xfrm>
            <a:custGeom>
              <a:gdLst>
                <a:gd fmla="*/ 8 w 147" name="T0"/>
                <a:gd fmla="*/ 768 h 768" name="T1"/>
                <a:gd fmla="*/ 0 w 147" name="T2"/>
                <a:gd fmla="*/ 768 h 768" name="T3"/>
                <a:gd fmla="*/ 139 w 147" name="T4"/>
                <a:gd fmla="*/ 0 h 768" name="T5"/>
                <a:gd fmla="*/ 147 w 147" name="T6"/>
                <a:gd fmla="*/ 0 h 768" name="T7"/>
                <a:gd fmla="*/ 8 w 147" name="T8"/>
                <a:gd fmla="*/ 768 h 7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8" w="147">
                  <a:moveTo>
                    <a:pt x="8" y="768"/>
                  </a:moveTo>
                  <a:lnTo>
                    <a:pt x="0" y="768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8" y="7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2" name="Freeform 41"/>
            <p:cNvSpPr/>
            <p:nvPr/>
          </p:nvSpPr>
          <p:spPr bwMode="auto">
            <a:xfrm>
              <a:off x="4190819" y="1726114"/>
              <a:ext cx="1494898" cy="147891"/>
            </a:xfrm>
            <a:custGeom>
              <a:gdLst>
                <a:gd fmla="*/ 748 w 748" name="T0"/>
                <a:gd fmla="*/ 74 h 74" name="T1"/>
                <a:gd fmla="*/ 0 w 748" name="T2"/>
                <a:gd fmla="*/ 8 h 74" name="T3"/>
                <a:gd fmla="*/ 0 w 748" name="T4"/>
                <a:gd fmla="*/ 0 h 74" name="T5"/>
                <a:gd fmla="*/ 748 w 748" name="T6"/>
                <a:gd fmla="*/ 66 h 74" name="T7"/>
                <a:gd fmla="*/ 748 w 748" name="T8"/>
                <a:gd fmla="*/ 74 h 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" w="748">
                  <a:moveTo>
                    <a:pt x="748" y="7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48" y="66"/>
                  </a:lnTo>
                  <a:lnTo>
                    <a:pt x="748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3" name="Freeform 42"/>
            <p:cNvSpPr/>
            <p:nvPr/>
          </p:nvSpPr>
          <p:spPr bwMode="auto">
            <a:xfrm>
              <a:off x="5389935" y="1874005"/>
              <a:ext cx="295782" cy="1534868"/>
            </a:xfrm>
            <a:custGeom>
              <a:gdLst>
                <a:gd fmla="*/ 0 w 148" name="T0"/>
                <a:gd fmla="*/ 768 h 768" name="T1"/>
                <a:gd fmla="*/ 0 w 148" name="T2"/>
                <a:gd fmla="*/ 768 h 768" name="T3"/>
                <a:gd fmla="*/ 148 w 148" name="T4"/>
                <a:gd fmla="*/ 0 h 768" name="T5"/>
                <a:gd fmla="*/ 148 w 148" name="T6"/>
                <a:gd fmla="*/ 0 h 768" name="T7"/>
                <a:gd fmla="*/ 0 w 148" name="T8"/>
                <a:gd fmla="*/ 768 h 7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8" w="148">
                  <a:moveTo>
                    <a:pt x="0" y="768"/>
                  </a:moveTo>
                  <a:lnTo>
                    <a:pt x="0" y="768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4" name="Freeform 43"/>
            <p:cNvSpPr/>
            <p:nvPr/>
          </p:nvSpPr>
          <p:spPr bwMode="auto">
            <a:xfrm>
              <a:off x="5685717" y="1874005"/>
              <a:ext cx="1149153" cy="1239086"/>
            </a:xfrm>
            <a:custGeom>
              <a:gdLst>
                <a:gd fmla="*/ 567 w 575" name="T0"/>
                <a:gd fmla="*/ 620 h 620" name="T1"/>
                <a:gd fmla="*/ 0 w 575" name="T2"/>
                <a:gd fmla="*/ 8 h 620" name="T3"/>
                <a:gd fmla="*/ 0 w 575" name="T4"/>
                <a:gd fmla="*/ 0 h 620" name="T5"/>
                <a:gd fmla="*/ 575 w 575" name="T6"/>
                <a:gd fmla="*/ 620 h 620" name="T7"/>
                <a:gd fmla="*/ 567 w 575" name="T8"/>
                <a:gd fmla="*/ 620 h 6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0" w="575">
                  <a:moveTo>
                    <a:pt x="567" y="62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75" y="620"/>
                  </a:lnTo>
                  <a:lnTo>
                    <a:pt x="567" y="6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5" name="Freeform 44"/>
            <p:cNvSpPr/>
            <p:nvPr/>
          </p:nvSpPr>
          <p:spPr bwMode="auto">
            <a:xfrm>
              <a:off x="3960988" y="1874005"/>
              <a:ext cx="1724729" cy="1337014"/>
            </a:xfrm>
            <a:custGeom>
              <a:gdLst>
                <a:gd fmla="*/ 9 w 863" name="T0"/>
                <a:gd fmla="*/ 669 h 669" name="T1"/>
                <a:gd fmla="*/ 0 w 863" name="T2"/>
                <a:gd fmla="*/ 669 h 669" name="T3"/>
                <a:gd fmla="*/ 863 w 863" name="T4"/>
                <a:gd fmla="*/ 0 h 669" name="T5"/>
                <a:gd fmla="*/ 863 w 863" name="T6"/>
                <a:gd fmla="*/ 8 h 669" name="T7"/>
                <a:gd fmla="*/ 9 w 863" name="T8"/>
                <a:gd fmla="*/ 669 h 6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9" w="863">
                  <a:moveTo>
                    <a:pt x="9" y="669"/>
                  </a:moveTo>
                  <a:lnTo>
                    <a:pt x="0" y="669"/>
                  </a:lnTo>
                  <a:lnTo>
                    <a:pt x="863" y="0"/>
                  </a:lnTo>
                  <a:lnTo>
                    <a:pt x="863" y="8"/>
                  </a:lnTo>
                  <a:lnTo>
                    <a:pt x="9" y="6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6" name="Freeform 45"/>
            <p:cNvSpPr/>
            <p:nvPr/>
          </p:nvSpPr>
          <p:spPr bwMode="auto">
            <a:xfrm>
              <a:off x="4174831" y="1726114"/>
              <a:ext cx="1215104" cy="1716734"/>
            </a:xfrm>
            <a:custGeom>
              <a:gdLst>
                <a:gd fmla="*/ 608 w 608" name="T0"/>
                <a:gd fmla="*/ 859 h 859" name="T1"/>
                <a:gd fmla="*/ 0 w 608" name="T2"/>
                <a:gd fmla="*/ 0 h 859" name="T3"/>
                <a:gd fmla="*/ 8 w 608" name="T4"/>
                <a:gd fmla="*/ 0 h 859" name="T5"/>
                <a:gd fmla="*/ 608 w 608" name="T6"/>
                <a:gd fmla="*/ 859 h 859" name="T7"/>
                <a:gd fmla="*/ 608 w 608" name="T8"/>
                <a:gd fmla="*/ 859 h 8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9" w="608">
                  <a:moveTo>
                    <a:pt x="608" y="85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608" y="859"/>
                  </a:lnTo>
                  <a:lnTo>
                    <a:pt x="608" y="8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7" name="Freeform 46"/>
            <p:cNvSpPr/>
            <p:nvPr/>
          </p:nvSpPr>
          <p:spPr bwMode="auto">
            <a:xfrm>
              <a:off x="5685717" y="1874005"/>
              <a:ext cx="147891" cy="2708003"/>
            </a:xfrm>
            <a:custGeom>
              <a:gdLst>
                <a:gd fmla="*/ 66 w 74" name="T0"/>
                <a:gd fmla="*/ 1355 h 1355" name="T1"/>
                <a:gd fmla="*/ 0 w 74" name="T2"/>
                <a:gd fmla="*/ 8 h 1355" name="T3"/>
                <a:gd fmla="*/ 0 w 74" name="T4"/>
                <a:gd fmla="*/ 0 h 1355" name="T5"/>
                <a:gd fmla="*/ 74 w 74" name="T6"/>
                <a:gd fmla="*/ 1355 h 1355" name="T7"/>
                <a:gd fmla="*/ 66 w 74" name="T8"/>
                <a:gd fmla="*/ 1355 h 13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5" w="74">
                  <a:moveTo>
                    <a:pt x="66" y="1355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4" y="1355"/>
                  </a:lnTo>
                  <a:lnTo>
                    <a:pt x="66" y="1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8" name="Freeform 47"/>
            <p:cNvSpPr/>
            <p:nvPr/>
          </p:nvSpPr>
          <p:spPr bwMode="auto">
            <a:xfrm>
              <a:off x="4322722" y="1874005"/>
              <a:ext cx="1362995" cy="3005783"/>
            </a:xfrm>
            <a:custGeom>
              <a:gdLst>
                <a:gd fmla="*/ 8 w 682" name="T0"/>
                <a:gd fmla="*/ 1504 h 1504" name="T1"/>
                <a:gd fmla="*/ 0 w 682" name="T2"/>
                <a:gd fmla="*/ 1495 h 1504" name="T3"/>
                <a:gd fmla="*/ 682 w 682" name="T4"/>
                <a:gd fmla="*/ 0 h 1504" name="T5"/>
                <a:gd fmla="*/ 682 w 682" name="T6"/>
                <a:gd fmla="*/ 8 h 1504" name="T7"/>
                <a:gd fmla="*/ 8 w 682" name="T8"/>
                <a:gd fmla="*/ 1504 h 15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04" w="682">
                  <a:moveTo>
                    <a:pt x="8" y="1504"/>
                  </a:moveTo>
                  <a:lnTo>
                    <a:pt x="0" y="1495"/>
                  </a:lnTo>
                  <a:lnTo>
                    <a:pt x="682" y="0"/>
                  </a:lnTo>
                  <a:lnTo>
                    <a:pt x="682" y="8"/>
                  </a:lnTo>
                  <a:lnTo>
                    <a:pt x="8" y="15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9" name="Freeform 48"/>
            <p:cNvSpPr/>
            <p:nvPr/>
          </p:nvSpPr>
          <p:spPr bwMode="auto">
            <a:xfrm>
              <a:off x="4190819" y="1726114"/>
              <a:ext cx="2660039" cy="1418953"/>
            </a:xfrm>
            <a:custGeom>
              <a:gdLst>
                <a:gd fmla="*/ 1331 w 1331" name="T0"/>
                <a:gd fmla="*/ 710 h 710" name="T1"/>
                <a:gd fmla="*/ 0 w 1331" name="T2"/>
                <a:gd fmla="*/ 0 h 710" name="T3"/>
                <a:gd fmla="*/ 0 w 1331" name="T4"/>
                <a:gd fmla="*/ 0 h 710" name="T5"/>
                <a:gd fmla="*/ 1331 w 1331" name="T6"/>
                <a:gd fmla="*/ 702 h 710" name="T7"/>
                <a:gd fmla="*/ 1331 w 1331" name="T8"/>
                <a:gd fmla="*/ 710 h 7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0" w="1331">
                  <a:moveTo>
                    <a:pt x="1331" y="7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31" y="702"/>
                  </a:lnTo>
                  <a:lnTo>
                    <a:pt x="1331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0" name="Freeform 49"/>
            <p:cNvSpPr/>
            <p:nvPr/>
          </p:nvSpPr>
          <p:spPr bwMode="auto">
            <a:xfrm>
              <a:off x="3879049" y="3129080"/>
              <a:ext cx="2971810" cy="147891"/>
            </a:xfrm>
            <a:custGeom>
              <a:gdLst>
                <a:gd fmla="*/ 0 w 1487" name="T0"/>
                <a:gd fmla="*/ 74 h 74" name="T1"/>
                <a:gd fmla="*/ 0 w 1487" name="T2"/>
                <a:gd fmla="*/ 66 h 74" name="T3"/>
                <a:gd fmla="*/ 1487 w 1487" name="T4"/>
                <a:gd fmla="*/ 0 h 74" name="T5"/>
                <a:gd fmla="*/ 1487 w 1487" name="T6"/>
                <a:gd fmla="*/ 8 h 74" name="T7"/>
                <a:gd fmla="*/ 0 w 1487" name="T8"/>
                <a:gd fmla="*/ 74 h 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" w="1487">
                  <a:moveTo>
                    <a:pt x="0" y="74"/>
                  </a:moveTo>
                  <a:lnTo>
                    <a:pt x="0" y="66"/>
                  </a:lnTo>
                  <a:lnTo>
                    <a:pt x="1487" y="0"/>
                  </a:lnTo>
                  <a:lnTo>
                    <a:pt x="1487" y="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2320199" y="4120348"/>
              <a:ext cx="3479435" cy="527611"/>
            </a:xfrm>
            <a:custGeom>
              <a:gdLst>
                <a:gd fmla="*/ 1741 w 1741" name="T0"/>
                <a:gd fmla="*/ 264 h 264" name="T1"/>
                <a:gd fmla="*/ 0 w 1741" name="T2"/>
                <a:gd fmla="*/ 8 h 264" name="T3"/>
                <a:gd fmla="*/ 0 w 1741" name="T4"/>
                <a:gd fmla="*/ 0 h 264" name="T5"/>
                <a:gd fmla="*/ 1741 w 1741" name="T6"/>
                <a:gd fmla="*/ 256 h 264" name="T7"/>
                <a:gd fmla="*/ 1741 w 1741" name="T8"/>
                <a:gd fmla="*/ 264 h 2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4" w="1741">
                  <a:moveTo>
                    <a:pt x="1741" y="26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741" y="256"/>
                  </a:lnTo>
                  <a:lnTo>
                    <a:pt x="1741" y="2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2" name="Oval 141"/>
            <p:cNvSpPr/>
            <p:nvPr/>
          </p:nvSpPr>
          <p:spPr bwMode="auto">
            <a:xfrm>
              <a:off x="4039473" y="4576006"/>
              <a:ext cx="584486" cy="5875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3" name="Oval 143"/>
            <p:cNvSpPr/>
            <p:nvPr/>
          </p:nvSpPr>
          <p:spPr bwMode="auto">
            <a:xfrm>
              <a:off x="5470934" y="1659223"/>
              <a:ext cx="429564" cy="4295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4" name="Oval 23"/>
            <p:cNvSpPr/>
            <p:nvPr/>
          </p:nvSpPr>
          <p:spPr bwMode="auto">
            <a:xfrm>
              <a:off x="2829822" y="1955944"/>
              <a:ext cx="229831" cy="23182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5" name="Oval 20"/>
            <p:cNvSpPr/>
            <p:nvPr/>
          </p:nvSpPr>
          <p:spPr bwMode="auto">
            <a:xfrm>
              <a:off x="2172308" y="3970458"/>
              <a:ext cx="311770" cy="31376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82" name="ValueShape1"/>
            <p:cNvSpPr/>
            <p:nvPr/>
          </p:nvSpPr>
          <p:spPr bwMode="auto">
            <a:xfrm>
              <a:off x="3455397" y="2804354"/>
              <a:ext cx="913256" cy="91325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Text</a:t>
              </a:r>
            </a:p>
          </p:txBody>
        </p:sp>
        <p:sp>
          <p:nvSpPr>
            <p:cNvPr id="83" name="ValueShape2"/>
            <p:cNvSpPr/>
            <p:nvPr/>
          </p:nvSpPr>
          <p:spPr bwMode="auto">
            <a:xfrm>
              <a:off x="6414405" y="2720400"/>
              <a:ext cx="833346" cy="83334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Text</a:t>
              </a:r>
            </a:p>
          </p:txBody>
        </p:sp>
        <p:sp>
          <p:nvSpPr>
            <p:cNvPr id="84" name="ValueShape3"/>
            <p:cNvSpPr/>
            <p:nvPr/>
          </p:nvSpPr>
          <p:spPr bwMode="auto">
            <a:xfrm>
              <a:off x="1096263" y="1454623"/>
              <a:ext cx="844762" cy="844762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Text</a:t>
              </a:r>
            </a:p>
          </p:txBody>
        </p:sp>
        <p:sp>
          <p:nvSpPr>
            <p:cNvPr id="85" name="ValueShape4"/>
            <p:cNvSpPr/>
            <p:nvPr/>
          </p:nvSpPr>
          <p:spPr bwMode="auto">
            <a:xfrm>
              <a:off x="743601" y="4125380"/>
              <a:ext cx="913256" cy="913256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24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Text</a:t>
              </a:r>
            </a:p>
          </p:txBody>
        </p:sp>
        <p:sp>
          <p:nvSpPr>
            <p:cNvPr id="86" name="ValueShape5"/>
            <p:cNvSpPr/>
            <p:nvPr/>
          </p:nvSpPr>
          <p:spPr bwMode="auto">
            <a:xfrm>
              <a:off x="3851770" y="1420875"/>
              <a:ext cx="662111" cy="662111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Text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EE11B417-38AE-40BC-A825-8573543280C9}"/>
              </a:ext>
            </a:extLst>
          </p:cNvPr>
          <p:cNvSpPr/>
          <p:nvPr/>
        </p:nvSpPr>
        <p:spPr>
          <a:xfrm>
            <a:off x="7680544" y="2264318"/>
            <a:ext cx="343855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1、点击此处添加文字描述，文字颜色、大小、字体可根据需求进行更改。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8B179B2D-565D-402C-A626-FBF43E7A5387}"/>
              </a:ext>
            </a:extLst>
          </p:cNvPr>
          <p:cNvSpPr/>
          <p:nvPr/>
        </p:nvSpPr>
        <p:spPr>
          <a:xfrm>
            <a:off x="7680544" y="3076409"/>
            <a:ext cx="343855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2、点击此处添加文字描述，文字颜色、大小、字体可根据需求进行更改。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10F1190C-91AC-41B2-95BF-96B3E8D8CE61}"/>
              </a:ext>
            </a:extLst>
          </p:cNvPr>
          <p:cNvSpPr/>
          <p:nvPr/>
        </p:nvSpPr>
        <p:spPr>
          <a:xfrm>
            <a:off x="7680544" y="3888499"/>
            <a:ext cx="343855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3、点击此处添加文字描述，文字颜色、大小、字体可根据需求进行更改。</a:t>
            </a: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0DC5342C-B4B6-4251-BC1F-41F7C1013AB6}"/>
              </a:ext>
            </a:extLst>
          </p:cNvPr>
          <p:cNvSpPr/>
          <p:nvPr/>
        </p:nvSpPr>
        <p:spPr>
          <a:xfrm>
            <a:off x="7680544" y="4700591"/>
            <a:ext cx="343855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4、点击此处添加文字描述，文字颜色、大小、字体可根据需求进行更改。</a:t>
            </a: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130D7574-F393-46C3-A7CD-27FFEE9E7EC7}"/>
              </a:ext>
            </a:extLst>
          </p:cNvPr>
          <p:cNvSpPr/>
          <p:nvPr/>
        </p:nvSpPr>
        <p:spPr>
          <a:xfrm>
            <a:off x="7680544" y="5512683"/>
            <a:ext cx="343855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5、点击此处添加文字描述，文字颜色、大小、字体可根据需求进行更改。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209864988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7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7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8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9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  <p:bldP grpId="0" spid="2"/>
      <p:bldP grpId="0" spid="87"/>
      <p:bldP grpId="0" spid="88"/>
      <p:bldP grpId="0" spid="89"/>
      <p:bldP grpId="0" spid="9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工作完成情况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TextBox 2"/>
          <p:cNvSpPr txBox="1"/>
          <p:nvPr/>
        </p:nvSpPr>
        <p:spPr>
          <a:xfrm>
            <a:off x="8886313" y="2856685"/>
            <a:ext cx="2029769" cy="685284"/>
          </a:xfrm>
          <a:prstGeom prst="rect">
            <a:avLst/>
          </a:prstGeom>
        </p:spPr>
        <p:txBody>
          <a:bodyPr bIns="45720" lIns="91440" rIns="91440" tIns="45720" vert="horz" wrap="square">
            <a:normAutofit/>
          </a:bodyPr>
          <a:lstStyle/>
          <a:p>
            <a:pPr indent="0" marL="0">
              <a:lnSpc>
                <a:spcPct val="120000"/>
              </a:lnSpc>
              <a:buNone/>
            </a:pPr>
            <a:r>
              <a:rPr altLang="en-US" lang="zh-CN" sz="1100">
                <a:ea charset="-122" panose="020b0503020204020204" pitchFamily="34" typeface="微软雅黑"/>
              </a:rPr>
              <a:t>此部分内容作为文字排版占位显示（建议使用主题字体）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8949069" y="2574957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15" name="Oval 5"/>
          <p:cNvSpPr/>
          <p:nvPr/>
        </p:nvSpPr>
        <p:spPr>
          <a:xfrm>
            <a:off x="5237526" y="2992959"/>
            <a:ext cx="1887635" cy="1887635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Oval 7"/>
          <p:cNvSpPr/>
          <p:nvPr/>
        </p:nvSpPr>
        <p:spPr>
          <a:xfrm>
            <a:off x="4947121" y="2702554"/>
            <a:ext cx="2468446" cy="2468446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Oval 8"/>
          <p:cNvSpPr/>
          <p:nvPr/>
        </p:nvSpPr>
        <p:spPr>
          <a:xfrm>
            <a:off x="4656715" y="2412148"/>
            <a:ext cx="3049256" cy="3049256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Oval 11"/>
          <p:cNvSpPr/>
          <p:nvPr/>
        </p:nvSpPr>
        <p:spPr>
          <a:xfrm>
            <a:off x="4366310" y="2121743"/>
            <a:ext cx="3630067" cy="3630067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ED3F639-0993-477E-92A1-2EA39B30771E}"/>
              </a:ext>
            </a:extLst>
          </p:cNvPr>
          <p:cNvGrpSpPr/>
          <p:nvPr/>
        </p:nvGrpSpPr>
        <p:grpSpPr>
          <a:xfrm>
            <a:off x="6837088" y="3380281"/>
            <a:ext cx="387221" cy="377527"/>
            <a:chOff x="6751744" y="2892601"/>
            <a:chExt cx="387221" cy="377527"/>
          </a:xfrm>
        </p:grpSpPr>
        <p:sp>
          <p:nvSpPr>
            <p:cNvPr id="16" name="Oval 6"/>
            <p:cNvSpPr/>
            <p:nvPr/>
          </p:nvSpPr>
          <p:spPr>
            <a:xfrm>
              <a:off x="6751744" y="2892601"/>
              <a:ext cx="377527" cy="377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6755527" y="2925476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b="1" lang="id-ID" sz="1400">
                  <a:solidFill>
                    <a:schemeClr val="bg1"/>
                  </a:solidFill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56A0578-2B9C-48E3-B342-2D4F16CC864F}"/>
              </a:ext>
            </a:extLst>
          </p:cNvPr>
          <p:cNvGrpSpPr/>
          <p:nvPr/>
        </p:nvGrpSpPr>
        <p:grpSpPr>
          <a:xfrm>
            <a:off x="4986670" y="3042059"/>
            <a:ext cx="383438" cy="377527"/>
            <a:chOff x="4901326" y="2554379"/>
            <a:chExt cx="383438" cy="377527"/>
          </a:xfrm>
        </p:grpSpPr>
        <p:sp>
          <p:nvSpPr>
            <p:cNvPr id="19" name="Oval 9"/>
            <p:cNvSpPr/>
            <p:nvPr/>
          </p:nvSpPr>
          <p:spPr>
            <a:xfrm>
              <a:off x="4906032" y="2554379"/>
              <a:ext cx="377527" cy="3775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4901326" y="2586809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b="1" lang="id-ID" sz="1400">
                  <a:solidFill>
                    <a:schemeClr val="bg1"/>
                  </a:solidFill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CFD6082-3BD7-486D-9D0A-6DA3A2D95DDC}"/>
              </a:ext>
            </a:extLst>
          </p:cNvPr>
          <p:cNvGrpSpPr/>
          <p:nvPr/>
        </p:nvGrpSpPr>
        <p:grpSpPr>
          <a:xfrm>
            <a:off x="6804574" y="5043221"/>
            <a:ext cx="385869" cy="377527"/>
            <a:chOff x="6719230" y="4555541"/>
            <a:chExt cx="385869" cy="377527"/>
          </a:xfrm>
        </p:grpSpPr>
        <p:sp>
          <p:nvSpPr>
            <p:cNvPr id="20" name="Oval 10"/>
            <p:cNvSpPr/>
            <p:nvPr/>
          </p:nvSpPr>
          <p:spPr>
            <a:xfrm>
              <a:off x="6719230" y="4555541"/>
              <a:ext cx="377527" cy="3775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TextBox 15"/>
            <p:cNvSpPr txBox="1"/>
            <p:nvPr/>
          </p:nvSpPr>
          <p:spPr>
            <a:xfrm>
              <a:off x="6721661" y="4593410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b="1" lang="id-ID" sz="1400">
                  <a:solidFill>
                    <a:schemeClr val="bg1"/>
                  </a:solidFill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7430531-F4B7-4ABB-A556-90719D58DDA4}"/>
              </a:ext>
            </a:extLst>
          </p:cNvPr>
          <p:cNvGrpSpPr/>
          <p:nvPr/>
        </p:nvGrpSpPr>
        <p:grpSpPr>
          <a:xfrm>
            <a:off x="4661156" y="4955081"/>
            <a:ext cx="387219" cy="377527"/>
            <a:chOff x="4575812" y="4467401"/>
            <a:chExt cx="387219" cy="377527"/>
          </a:xfrm>
        </p:grpSpPr>
        <p:sp>
          <p:nvSpPr>
            <p:cNvPr id="22" name="Oval 12"/>
            <p:cNvSpPr/>
            <p:nvPr/>
          </p:nvSpPr>
          <p:spPr>
            <a:xfrm>
              <a:off x="4575812" y="4467401"/>
              <a:ext cx="377527" cy="3775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TextBox 16"/>
            <p:cNvSpPr txBox="1"/>
            <p:nvPr/>
          </p:nvSpPr>
          <p:spPr>
            <a:xfrm>
              <a:off x="4579593" y="4500277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b="1" lang="id-ID" sz="1400">
                  <a:solidFill>
                    <a:schemeClr val="bg1"/>
                  </a:solidFill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32" name="TextBox 17"/>
          <p:cNvSpPr txBox="1"/>
          <p:nvPr/>
        </p:nvSpPr>
        <p:spPr>
          <a:xfrm>
            <a:off x="8496850" y="5235817"/>
            <a:ext cx="2029769" cy="685284"/>
          </a:xfrm>
          <a:prstGeom prst="rect">
            <a:avLst/>
          </a:prstGeom>
        </p:spPr>
        <p:txBody>
          <a:bodyPr bIns="45720" lIns="91440" rIns="91440" tIns="45720" vert="horz" wrap="square">
            <a:normAutofit/>
          </a:bodyPr>
          <a:lstStyle/>
          <a:p>
            <a:pPr indent="0" marL="0">
              <a:lnSpc>
                <a:spcPct val="120000"/>
              </a:lnSpc>
              <a:buNone/>
            </a:pPr>
            <a:r>
              <a:rPr altLang="en-US" lang="zh-CN" sz="1100">
                <a:ea charset="-122" panose="020b0503020204020204" pitchFamily="34" typeface="微软雅黑"/>
              </a:rPr>
              <a:t>此部分内容作为文字排版占位显示（建议使用主题字体）</a:t>
            </a:r>
          </a:p>
        </p:txBody>
      </p:sp>
      <p:sp>
        <p:nvSpPr>
          <p:cNvPr id="33" name="TextBox 18"/>
          <p:cNvSpPr txBox="1"/>
          <p:nvPr/>
        </p:nvSpPr>
        <p:spPr>
          <a:xfrm>
            <a:off x="8559606" y="4954089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35" name="TextBox 19"/>
          <p:cNvSpPr txBox="1"/>
          <p:nvPr/>
        </p:nvSpPr>
        <p:spPr>
          <a:xfrm>
            <a:off x="1274784" y="2645017"/>
            <a:ext cx="2029769" cy="685284"/>
          </a:xfrm>
          <a:prstGeom prst="rect">
            <a:avLst/>
          </a:prstGeom>
        </p:spPr>
        <p:txBody>
          <a:bodyPr bIns="45720" lIns="91440" rIns="91440" tIns="45720" vert="horz" wrap="square">
            <a:normAutofit/>
          </a:bodyPr>
          <a:lstStyle/>
          <a:p>
            <a:pPr algn="r" indent="0" marL="0">
              <a:lnSpc>
                <a:spcPct val="120000"/>
              </a:lnSpc>
              <a:buNone/>
            </a:pPr>
            <a:r>
              <a:rPr altLang="en-US" lang="zh-CN" sz="1100">
                <a:ea charset="-122" panose="020b0503020204020204" pitchFamily="34" typeface="微软雅黑"/>
              </a:rPr>
              <a:t>此部分内容作为文字排版占位显示（建议使用主题字体）</a:t>
            </a:r>
          </a:p>
        </p:txBody>
      </p:sp>
      <p:sp>
        <p:nvSpPr>
          <p:cNvPr id="36" name="TextBox 20"/>
          <p:cNvSpPr txBox="1"/>
          <p:nvPr/>
        </p:nvSpPr>
        <p:spPr>
          <a:xfrm>
            <a:off x="2105424" y="2363289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37" name="TextBox 21"/>
          <p:cNvSpPr txBox="1"/>
          <p:nvPr/>
        </p:nvSpPr>
        <p:spPr>
          <a:xfrm>
            <a:off x="1312139" y="5159620"/>
            <a:ext cx="2029769" cy="685284"/>
          </a:xfrm>
          <a:prstGeom prst="rect">
            <a:avLst/>
          </a:prstGeom>
        </p:spPr>
        <p:txBody>
          <a:bodyPr bIns="45720" lIns="91440" rIns="91440" tIns="45720" vert="horz" wrap="square">
            <a:normAutofit/>
          </a:bodyPr>
          <a:lstStyle/>
          <a:p>
            <a:pPr algn="r" indent="0" marL="0">
              <a:lnSpc>
                <a:spcPct val="120000"/>
              </a:lnSpc>
              <a:buNone/>
            </a:pPr>
            <a:r>
              <a:rPr altLang="en-US" lang="zh-CN" sz="1100">
                <a:ea charset="-122" panose="020b0503020204020204" pitchFamily="34" typeface="微软雅黑"/>
              </a:rPr>
              <a:t>此部分内容作为文字排版占位显示（建议使用主题字体）</a:t>
            </a:r>
          </a:p>
        </p:txBody>
      </p:sp>
      <p:sp>
        <p:nvSpPr>
          <p:cNvPr id="38" name="TextBox 22"/>
          <p:cNvSpPr txBox="1"/>
          <p:nvPr/>
        </p:nvSpPr>
        <p:spPr>
          <a:xfrm>
            <a:off x="2080024" y="4877892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E5D6123-9067-4210-9216-102B5CAB1756}"/>
              </a:ext>
            </a:extLst>
          </p:cNvPr>
          <p:cNvGrpSpPr/>
          <p:nvPr/>
        </p:nvGrpSpPr>
        <p:grpSpPr>
          <a:xfrm>
            <a:off x="5600533" y="3355966"/>
            <a:ext cx="1161621" cy="1161621"/>
            <a:chOff x="5515189" y="2868286"/>
            <a:chExt cx="1161621" cy="1161621"/>
          </a:xfrm>
        </p:grpSpPr>
        <p:sp>
          <p:nvSpPr>
            <p:cNvPr id="14" name="Oval 4"/>
            <p:cNvSpPr/>
            <p:nvPr/>
          </p:nvSpPr>
          <p:spPr>
            <a:xfrm>
              <a:off x="5515189" y="2868286"/>
              <a:ext cx="1161621" cy="1161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D058A80-E196-4A1F-990D-BFB61376A31F}"/>
                </a:ext>
              </a:extLst>
            </p:cNvPr>
            <p:cNvGrpSpPr/>
            <p:nvPr/>
          </p:nvGrpSpPr>
          <p:grpSpPr>
            <a:xfrm>
              <a:off x="5699897" y="3110424"/>
              <a:ext cx="792205" cy="698564"/>
              <a:chOff x="5699897" y="3110424"/>
              <a:chExt cx="792205" cy="698564"/>
            </a:xfrm>
          </p:grpSpPr>
          <p:grpSp>
            <p:nvGrpSpPr>
              <p:cNvPr id="39" name="Group 23"/>
              <p:cNvGrpSpPr/>
              <p:nvPr/>
            </p:nvGrpSpPr>
            <p:grpSpPr>
              <a:xfrm>
                <a:off x="5900161" y="3110424"/>
                <a:ext cx="390522" cy="323848"/>
                <a:chOff x="6289676" y="3660775"/>
                <a:chExt cx="260350" cy="215900"/>
              </a:xfrm>
              <a:solidFill>
                <a:schemeClr val="bg1"/>
              </a:solidFill>
            </p:grpSpPr>
            <p:sp>
              <p:nvSpPr>
                <p:cNvPr id="64" name="Oval 48"/>
                <p:cNvSpPr/>
                <p:nvPr/>
              </p:nvSpPr>
              <p:spPr bwMode="auto">
                <a:xfrm>
                  <a:off x="6392864" y="3822700"/>
                  <a:ext cx="53975" cy="539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5" name="Freeform: Shape 49"/>
                <p:cNvSpPr/>
                <p:nvPr/>
              </p:nvSpPr>
              <p:spPr bwMode="auto">
                <a:xfrm>
                  <a:off x="6348414" y="3762375"/>
                  <a:ext cx="142875" cy="52388"/>
                </a:xfrm>
                <a:custGeom>
                  <a:gdLst>
                    <a:gd fmla="*/ 50 w 54" name="T0"/>
                    <a:gd fmla="*/ 20 h 20" name="T1"/>
                    <a:gd fmla="*/ 46 w 54" name="T2"/>
                    <a:gd fmla="*/ 18 h 20" name="T3"/>
                    <a:gd fmla="*/ 27 w 54" name="T4"/>
                    <a:gd fmla="*/ 8 h 20" name="T5"/>
                    <a:gd fmla="*/ 8 w 54" name="T6"/>
                    <a:gd fmla="*/ 18 h 20" name="T7"/>
                    <a:gd fmla="*/ 2 w 54" name="T8"/>
                    <a:gd fmla="*/ 19 h 20" name="T9"/>
                    <a:gd fmla="*/ 1 w 54" name="T10"/>
                    <a:gd fmla="*/ 13 h 20" name="T11"/>
                    <a:gd fmla="*/ 27 w 54" name="T12"/>
                    <a:gd fmla="*/ 0 h 20" name="T13"/>
                    <a:gd fmla="*/ 53 w 54" name="T14"/>
                    <a:gd fmla="*/ 13 h 20" name="T15"/>
                    <a:gd fmla="*/ 52 w 54" name="T16"/>
                    <a:gd fmla="*/ 19 h 20" name="T17"/>
                    <a:gd fmla="*/ 50 w 54" name="T18"/>
                    <a:gd fmla="*/ 20 h 20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0" w="54">
                      <a:moveTo>
                        <a:pt x="50" y="20"/>
                      </a:moveTo>
                      <a:cubicBezTo>
                        <a:pt x="48" y="20"/>
                        <a:pt x="47" y="19"/>
                        <a:pt x="46" y="18"/>
                      </a:cubicBezTo>
                      <a:cubicBezTo>
                        <a:pt x="42" y="12"/>
                        <a:pt x="35" y="8"/>
                        <a:pt x="27" y="8"/>
                      </a:cubicBezTo>
                      <a:cubicBezTo>
                        <a:pt x="19" y="8"/>
                        <a:pt x="12" y="12"/>
                        <a:pt x="8" y="18"/>
                      </a:cubicBezTo>
                      <a:cubicBezTo>
                        <a:pt x="6" y="20"/>
                        <a:pt x="4" y="20"/>
                        <a:pt x="2" y="19"/>
                      </a:cubicBezTo>
                      <a:cubicBezTo>
                        <a:pt x="0" y="17"/>
                        <a:pt x="0" y="15"/>
                        <a:pt x="1" y="13"/>
                      </a:cubicBezTo>
                      <a:cubicBezTo>
                        <a:pt x="7" y="5"/>
                        <a:pt x="17" y="0"/>
                        <a:pt x="27" y="0"/>
                      </a:cubicBezTo>
                      <a:cubicBezTo>
                        <a:pt x="37" y="0"/>
                        <a:pt x="47" y="5"/>
                        <a:pt x="53" y="13"/>
                      </a:cubicBezTo>
                      <a:cubicBezTo>
                        <a:pt x="54" y="15"/>
                        <a:pt x="54" y="17"/>
                        <a:pt x="52" y="19"/>
                      </a:cubicBezTo>
                      <a:cubicBezTo>
                        <a:pt x="51" y="19"/>
                        <a:pt x="50" y="20"/>
                        <a:pt x="50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6" name="Freeform: Shape 50"/>
                <p:cNvSpPr/>
                <p:nvPr/>
              </p:nvSpPr>
              <p:spPr bwMode="auto">
                <a:xfrm>
                  <a:off x="6289676" y="3660775"/>
                  <a:ext cx="260350" cy="69850"/>
                </a:xfrm>
                <a:custGeom>
                  <a:gdLst>
                    <a:gd fmla="*/ 4 w 98" name="T0"/>
                    <a:gd fmla="*/ 26 h 26" name="T1"/>
                    <a:gd fmla="*/ 1 w 98" name="T2"/>
                    <a:gd fmla="*/ 25 h 26" name="T3"/>
                    <a:gd fmla="*/ 2 w 98" name="T4"/>
                    <a:gd fmla="*/ 19 h 26" name="T5"/>
                    <a:gd fmla="*/ 49 w 98" name="T6"/>
                    <a:gd fmla="*/ 0 h 26" name="T7"/>
                    <a:gd fmla="*/ 96 w 98" name="T8"/>
                    <a:gd fmla="*/ 19 h 26" name="T9"/>
                    <a:gd fmla="*/ 97 w 98" name="T10"/>
                    <a:gd fmla="*/ 25 h 26" name="T11"/>
                    <a:gd fmla="*/ 91 w 98" name="T12"/>
                    <a:gd fmla="*/ 25 h 26" name="T13"/>
                    <a:gd fmla="*/ 49 w 98" name="T14"/>
                    <a:gd fmla="*/ 8 h 26" name="T15"/>
                    <a:gd fmla="*/ 7 w 98" name="T16"/>
                    <a:gd fmla="*/ 25 h 26" name="T17"/>
                    <a:gd fmla="*/ 4 w 98" name="T18"/>
                    <a:gd fmla="*/ 26 h 26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6" w="98">
                      <a:moveTo>
                        <a:pt x="4" y="26"/>
                      </a:moveTo>
                      <a:cubicBezTo>
                        <a:pt x="3" y="26"/>
                        <a:pt x="2" y="25"/>
                        <a:pt x="1" y="25"/>
                      </a:cubicBezTo>
                      <a:cubicBezTo>
                        <a:pt x="0" y="23"/>
                        <a:pt x="0" y="20"/>
                        <a:pt x="2" y="19"/>
                      </a:cubicBezTo>
                      <a:cubicBezTo>
                        <a:pt x="15" y="7"/>
                        <a:pt x="31" y="0"/>
                        <a:pt x="49" y="0"/>
                      </a:cubicBezTo>
                      <a:cubicBezTo>
                        <a:pt x="67" y="0"/>
                        <a:pt x="83" y="7"/>
                        <a:pt x="96" y="19"/>
                      </a:cubicBezTo>
                      <a:cubicBezTo>
                        <a:pt x="98" y="20"/>
                        <a:pt x="98" y="23"/>
                        <a:pt x="97" y="25"/>
                      </a:cubicBezTo>
                      <a:cubicBezTo>
                        <a:pt x="95" y="26"/>
                        <a:pt x="93" y="26"/>
                        <a:pt x="91" y="25"/>
                      </a:cubicBezTo>
                      <a:cubicBezTo>
                        <a:pt x="79" y="14"/>
                        <a:pt x="65" y="8"/>
                        <a:pt x="49" y="8"/>
                      </a:cubicBezTo>
                      <a:cubicBezTo>
                        <a:pt x="33" y="8"/>
                        <a:pt x="19" y="14"/>
                        <a:pt x="7" y="25"/>
                      </a:cubicBezTo>
                      <a:cubicBezTo>
                        <a:pt x="6" y="26"/>
                        <a:pt x="5" y="26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7" name="Freeform: Shape 51"/>
                <p:cNvSpPr/>
                <p:nvPr/>
              </p:nvSpPr>
              <p:spPr bwMode="auto">
                <a:xfrm>
                  <a:off x="6318251" y="3711575"/>
                  <a:ext cx="203200" cy="60325"/>
                </a:xfrm>
                <a:custGeom>
                  <a:gdLst>
                    <a:gd fmla="*/ 72 w 76" name="T0"/>
                    <a:gd fmla="*/ 22 h 23" name="T1"/>
                    <a:gd fmla="*/ 69 w 76" name="T2"/>
                    <a:gd fmla="*/ 21 h 23" name="T3"/>
                    <a:gd fmla="*/ 38 w 76" name="T4"/>
                    <a:gd fmla="*/ 8 h 23" name="T5"/>
                    <a:gd fmla="*/ 7 w 76" name="T6"/>
                    <a:gd fmla="*/ 21 h 23" name="T7"/>
                    <a:gd fmla="*/ 1 w 76" name="T8"/>
                    <a:gd fmla="*/ 21 h 23" name="T9"/>
                    <a:gd fmla="*/ 1 w 76" name="T10"/>
                    <a:gd fmla="*/ 15 h 23" name="T11"/>
                    <a:gd fmla="*/ 38 w 76" name="T12"/>
                    <a:gd fmla="*/ 0 h 23" name="T13"/>
                    <a:gd fmla="*/ 75 w 76" name="T14"/>
                    <a:gd fmla="*/ 15 h 23" name="T15"/>
                    <a:gd fmla="*/ 75 w 76" name="T16"/>
                    <a:gd fmla="*/ 21 h 23" name="T17"/>
                    <a:gd fmla="*/ 72 w 76" name="T18"/>
                    <a:gd fmla="*/ 22 h 2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3" w="76">
                      <a:moveTo>
                        <a:pt x="72" y="22"/>
                      </a:moveTo>
                      <a:cubicBezTo>
                        <a:pt x="71" y="22"/>
                        <a:pt x="70" y="22"/>
                        <a:pt x="69" y="21"/>
                      </a:cubicBezTo>
                      <a:cubicBezTo>
                        <a:pt x="61" y="13"/>
                        <a:pt x="50" y="8"/>
                        <a:pt x="38" y="8"/>
                      </a:cubicBezTo>
                      <a:cubicBezTo>
                        <a:pt x="26" y="8"/>
                        <a:pt x="15" y="13"/>
                        <a:pt x="7" y="21"/>
                      </a:cubicBezTo>
                      <a:cubicBezTo>
                        <a:pt x="5" y="23"/>
                        <a:pt x="3" y="23"/>
                        <a:pt x="1" y="21"/>
                      </a:cubicBezTo>
                      <a:cubicBezTo>
                        <a:pt x="0" y="19"/>
                        <a:pt x="0" y="17"/>
                        <a:pt x="1" y="15"/>
                      </a:cubicBezTo>
                      <a:cubicBezTo>
                        <a:pt x="11" y="6"/>
                        <a:pt x="24" y="0"/>
                        <a:pt x="38" y="0"/>
                      </a:cubicBezTo>
                      <a:cubicBezTo>
                        <a:pt x="52" y="0"/>
                        <a:pt x="65" y="6"/>
                        <a:pt x="75" y="15"/>
                      </a:cubicBezTo>
                      <a:cubicBezTo>
                        <a:pt x="76" y="17"/>
                        <a:pt x="76" y="19"/>
                        <a:pt x="75" y="21"/>
                      </a:cubicBezTo>
                      <a:cubicBezTo>
                        <a:pt x="74" y="22"/>
                        <a:pt x="73" y="22"/>
                        <a:pt x="7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40" name="TextBox 24"/>
              <p:cNvSpPr txBox="1"/>
              <p:nvPr/>
            </p:nvSpPr>
            <p:spPr>
              <a:xfrm>
                <a:off x="5699897" y="3501211"/>
                <a:ext cx="792205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b="1" lang="id-ID" sz="1400">
                    <a:solidFill>
                      <a:schemeClr val="bg1"/>
                    </a:solidFill>
                    <a:ea charset="-122" panose="020b0503020204020204" pitchFamily="34" typeface="微软雅黑"/>
                  </a:rPr>
                  <a:t>Source</a:t>
                </a:r>
              </a:p>
            </p:txBody>
          </p:sp>
        </p:grpSp>
      </p:grpSp>
      <p:grpSp>
        <p:nvGrpSpPr>
          <p:cNvPr id="41" name="Group 25"/>
          <p:cNvGrpSpPr/>
          <p:nvPr/>
        </p:nvGrpSpPr>
        <p:grpSpPr>
          <a:xfrm>
            <a:off x="8662075" y="2660439"/>
            <a:ext cx="214313" cy="341313"/>
            <a:chOff x="9728201" y="1546225"/>
            <a:chExt cx="214313" cy="341313"/>
          </a:xfrm>
          <a:solidFill>
            <a:schemeClr val="accent2"/>
          </a:solidFill>
        </p:grpSpPr>
        <p:sp>
          <p:nvSpPr>
            <p:cNvPr id="60" name="Freeform: Shape 44"/>
            <p:cNvSpPr/>
            <p:nvPr/>
          </p:nvSpPr>
          <p:spPr bwMode="auto">
            <a:xfrm>
              <a:off x="9728201" y="1546225"/>
              <a:ext cx="214313" cy="341313"/>
            </a:xfrm>
            <a:custGeom>
              <a:gdLst>
                <a:gd fmla="*/ 68 w 80" name="T0"/>
                <a:gd fmla="*/ 0 h 128" name="T1"/>
                <a:gd fmla="*/ 11 w 80" name="T2"/>
                <a:gd fmla="*/ 0 h 128" name="T3"/>
                <a:gd fmla="*/ 0 w 80" name="T4"/>
                <a:gd fmla="*/ 11 h 128" name="T5"/>
                <a:gd fmla="*/ 0 w 80" name="T6"/>
                <a:gd fmla="*/ 116 h 128" name="T7"/>
                <a:gd fmla="*/ 11 w 80" name="T8"/>
                <a:gd fmla="*/ 128 h 128" name="T9"/>
                <a:gd fmla="*/ 68 w 80" name="T10"/>
                <a:gd fmla="*/ 128 h 128" name="T11"/>
                <a:gd fmla="*/ 80 w 80" name="T12"/>
                <a:gd fmla="*/ 116 h 128" name="T13"/>
                <a:gd fmla="*/ 80 w 80" name="T14"/>
                <a:gd fmla="*/ 11 h 128" name="T15"/>
                <a:gd fmla="*/ 68 w 80" name="T16"/>
                <a:gd fmla="*/ 0 h 128" name="T17"/>
                <a:gd fmla="*/ 72 w 80" name="T18"/>
                <a:gd fmla="*/ 116 h 128" name="T19"/>
                <a:gd fmla="*/ 68 w 80" name="T20"/>
                <a:gd fmla="*/ 120 h 128" name="T21"/>
                <a:gd fmla="*/ 11 w 80" name="T22"/>
                <a:gd fmla="*/ 120 h 128" name="T23"/>
                <a:gd fmla="*/ 8 w 80" name="T24"/>
                <a:gd fmla="*/ 116 h 128" name="T25"/>
                <a:gd fmla="*/ 8 w 80" name="T26"/>
                <a:gd fmla="*/ 11 h 128" name="T27"/>
                <a:gd fmla="*/ 11 w 80" name="T28"/>
                <a:gd fmla="*/ 8 h 128" name="T29"/>
                <a:gd fmla="*/ 68 w 80" name="T30"/>
                <a:gd fmla="*/ 8 h 128" name="T31"/>
                <a:gd fmla="*/ 72 w 80" name="T32"/>
                <a:gd fmla="*/ 11 h 128" name="T33"/>
                <a:gd fmla="*/ 72 w 80" name="T34"/>
                <a:gd fmla="*/ 116 h 12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8" w="80">
                  <a:moveTo>
                    <a:pt x="6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75" y="128"/>
                    <a:pt x="80" y="123"/>
                    <a:pt x="80" y="116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8" y="0"/>
                  </a:cubicBezTo>
                  <a:close/>
                  <a:moveTo>
                    <a:pt x="72" y="116"/>
                  </a:moveTo>
                  <a:cubicBezTo>
                    <a:pt x="72" y="118"/>
                    <a:pt x="70" y="120"/>
                    <a:pt x="68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8"/>
                    <a:pt x="8" y="1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8"/>
                    <a:pt x="72" y="9"/>
                    <a:pt x="72" y="11"/>
                  </a:cubicBezTo>
                  <a:lnTo>
                    <a:pt x="7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1" name="Freeform: Shape 45"/>
            <p:cNvSpPr/>
            <p:nvPr/>
          </p:nvSpPr>
          <p:spPr bwMode="auto">
            <a:xfrm>
              <a:off x="9771064" y="1600200"/>
              <a:ext cx="128588" cy="223838"/>
            </a:xfrm>
            <a:custGeom>
              <a:gdLst>
                <a:gd fmla="*/ 40 w 48" name="T0"/>
                <a:gd fmla="*/ 0 h 84" name="T1"/>
                <a:gd fmla="*/ 7 w 48" name="T2"/>
                <a:gd fmla="*/ 0 h 84" name="T3"/>
                <a:gd fmla="*/ 7 w 48" name="T4"/>
                <a:gd fmla="*/ 0 h 84" name="T5"/>
                <a:gd fmla="*/ 7 w 48" name="T6"/>
                <a:gd fmla="*/ 0 h 84" name="T7"/>
                <a:gd fmla="*/ 0 w 48" name="T8"/>
                <a:gd fmla="*/ 7 h 84" name="T9"/>
                <a:gd fmla="*/ 0 w 48" name="T10"/>
                <a:gd fmla="*/ 76 h 84" name="T11"/>
                <a:gd fmla="*/ 7 w 48" name="T12"/>
                <a:gd fmla="*/ 84 h 84" name="T13"/>
                <a:gd fmla="*/ 40 w 48" name="T14"/>
                <a:gd fmla="*/ 84 h 84" name="T15"/>
                <a:gd fmla="*/ 48 w 48" name="T16"/>
                <a:gd fmla="*/ 76 h 84" name="T17"/>
                <a:gd fmla="*/ 48 w 48" name="T18"/>
                <a:gd fmla="*/ 7 h 84" name="T19"/>
                <a:gd fmla="*/ 40 w 48" name="T20"/>
                <a:gd fmla="*/ 0 h 84" name="T21"/>
                <a:gd fmla="*/ 44 w 48" name="T22"/>
                <a:gd fmla="*/ 76 h 84" name="T23"/>
                <a:gd fmla="*/ 40 w 48" name="T24"/>
                <a:gd fmla="*/ 80 h 84" name="T25"/>
                <a:gd fmla="*/ 7 w 48" name="T26"/>
                <a:gd fmla="*/ 80 h 84" name="T27"/>
                <a:gd fmla="*/ 4 w 48" name="T28"/>
                <a:gd fmla="*/ 76 h 84" name="T29"/>
                <a:gd fmla="*/ 4 w 48" name="T30"/>
                <a:gd fmla="*/ 7 h 84" name="T31"/>
                <a:gd fmla="*/ 7 w 48" name="T32"/>
                <a:gd fmla="*/ 4 h 84" name="T33"/>
                <a:gd fmla="*/ 40 w 48" name="T34"/>
                <a:gd fmla="*/ 4 h 84" name="T35"/>
                <a:gd fmla="*/ 44 w 48" name="T36"/>
                <a:gd fmla="*/ 7 h 84" name="T37"/>
                <a:gd fmla="*/ 44 w 48" name="T38"/>
                <a:gd fmla="*/ 76 h 84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4" w="48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4" y="84"/>
                    <a:pt x="48" y="80"/>
                    <a:pt x="48" y="7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4" y="0"/>
                    <a:pt x="40" y="0"/>
                  </a:cubicBezTo>
                  <a:close/>
                  <a:moveTo>
                    <a:pt x="44" y="76"/>
                  </a:moveTo>
                  <a:cubicBezTo>
                    <a:pt x="44" y="78"/>
                    <a:pt x="42" y="80"/>
                    <a:pt x="40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5" y="80"/>
                    <a:pt x="4" y="78"/>
                    <a:pt x="4" y="7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4"/>
                    <a:pt x="44" y="5"/>
                    <a:pt x="44" y="7"/>
                  </a:cubicBezTo>
                  <a:lnTo>
                    <a:pt x="4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2" name="Freeform: Shape 46"/>
            <p:cNvSpPr/>
            <p:nvPr/>
          </p:nvSpPr>
          <p:spPr bwMode="auto">
            <a:xfrm>
              <a:off x="9813926" y="1577975"/>
              <a:ext cx="42863" cy="11113"/>
            </a:xfrm>
            <a:custGeom>
              <a:gdLst>
                <a:gd fmla="*/ 2 w 16" name="T0"/>
                <a:gd fmla="*/ 4 h 4" name="T1"/>
                <a:gd fmla="*/ 14 w 16" name="T2"/>
                <a:gd fmla="*/ 4 h 4" name="T3"/>
                <a:gd fmla="*/ 16 w 16" name="T4"/>
                <a:gd fmla="*/ 2 h 4" name="T5"/>
                <a:gd fmla="*/ 14 w 16" name="T6"/>
                <a:gd fmla="*/ 0 h 4" name="T7"/>
                <a:gd fmla="*/ 2 w 16" name="T8"/>
                <a:gd fmla="*/ 0 h 4" name="T9"/>
                <a:gd fmla="*/ 0 w 16" name="T10"/>
                <a:gd fmla="*/ 2 h 4" name="T11"/>
                <a:gd fmla="*/ 2 w 16" name="T12"/>
                <a:gd fmla="*/ 4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6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3" name="Oval 47"/>
            <p:cNvSpPr/>
            <p:nvPr/>
          </p:nvSpPr>
          <p:spPr bwMode="auto">
            <a:xfrm>
              <a:off x="9825039" y="1835150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42" name="Group 26"/>
          <p:cNvGrpSpPr/>
          <p:nvPr/>
        </p:nvGrpSpPr>
        <p:grpSpPr>
          <a:xfrm>
            <a:off x="3456668" y="2482638"/>
            <a:ext cx="255588" cy="341313"/>
            <a:chOff x="10390189" y="1546225"/>
            <a:chExt cx="255588" cy="341313"/>
          </a:xfrm>
          <a:solidFill>
            <a:schemeClr val="accent3"/>
          </a:solidFill>
        </p:grpSpPr>
        <p:sp>
          <p:nvSpPr>
            <p:cNvPr id="57" name="Freeform: Shape 41"/>
            <p:cNvSpPr/>
            <p:nvPr/>
          </p:nvSpPr>
          <p:spPr bwMode="auto">
            <a:xfrm>
              <a:off x="10390189" y="1546225"/>
              <a:ext cx="255588" cy="341313"/>
            </a:xfrm>
            <a:custGeom>
              <a:gdLst>
                <a:gd fmla="*/ 85 w 96" name="T0"/>
                <a:gd fmla="*/ 8 h 128" name="T1"/>
                <a:gd fmla="*/ 88 w 96" name="T2"/>
                <a:gd fmla="*/ 11 h 128" name="T3"/>
                <a:gd fmla="*/ 88 w 96" name="T4"/>
                <a:gd fmla="*/ 117 h 128" name="T5"/>
                <a:gd fmla="*/ 85 w 96" name="T6"/>
                <a:gd fmla="*/ 120 h 128" name="T7"/>
                <a:gd fmla="*/ 11 w 96" name="T8"/>
                <a:gd fmla="*/ 120 h 128" name="T9"/>
                <a:gd fmla="*/ 8 w 96" name="T10"/>
                <a:gd fmla="*/ 117 h 128" name="T11"/>
                <a:gd fmla="*/ 8 w 96" name="T12"/>
                <a:gd fmla="*/ 11 h 128" name="T13"/>
                <a:gd fmla="*/ 11 w 96" name="T14"/>
                <a:gd fmla="*/ 8 h 128" name="T15"/>
                <a:gd fmla="*/ 85 w 96" name="T16"/>
                <a:gd fmla="*/ 8 h 128" name="T17"/>
                <a:gd fmla="*/ 85 w 96" name="T18"/>
                <a:gd fmla="*/ 0 h 128" name="T19"/>
                <a:gd fmla="*/ 11 w 96" name="T20"/>
                <a:gd fmla="*/ 0 h 128" name="T21"/>
                <a:gd fmla="*/ 0 w 96" name="T22"/>
                <a:gd fmla="*/ 11 h 128" name="T23"/>
                <a:gd fmla="*/ 0 w 96" name="T24"/>
                <a:gd fmla="*/ 117 h 128" name="T25"/>
                <a:gd fmla="*/ 11 w 96" name="T26"/>
                <a:gd fmla="*/ 128 h 128" name="T27"/>
                <a:gd fmla="*/ 85 w 96" name="T28"/>
                <a:gd fmla="*/ 128 h 128" name="T29"/>
                <a:gd fmla="*/ 96 w 96" name="T30"/>
                <a:gd fmla="*/ 117 h 128" name="T31"/>
                <a:gd fmla="*/ 96 w 96" name="T32"/>
                <a:gd fmla="*/ 11 h 128" name="T33"/>
                <a:gd fmla="*/ 85 w 96" name="T34"/>
                <a:gd fmla="*/ 0 h 12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8" w="96">
                  <a:moveTo>
                    <a:pt x="85" y="8"/>
                  </a:moveTo>
                  <a:cubicBezTo>
                    <a:pt x="86" y="8"/>
                    <a:pt x="88" y="9"/>
                    <a:pt x="88" y="11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8" y="118"/>
                    <a:pt x="86" y="120"/>
                    <a:pt x="85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8"/>
                    <a:pt x="8" y="11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85" y="8"/>
                    <a:pt x="85" y="8"/>
                    <a:pt x="85" y="8"/>
                  </a:cubicBezTo>
                  <a:moveTo>
                    <a:pt x="8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1" y="128"/>
                    <a:pt x="96" y="123"/>
                    <a:pt x="96" y="117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5"/>
                    <a:pt x="91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8" name="Freeform: Shape 42"/>
            <p:cNvSpPr/>
            <p:nvPr/>
          </p:nvSpPr>
          <p:spPr bwMode="auto">
            <a:xfrm>
              <a:off x="10433051" y="1589088"/>
              <a:ext cx="169863" cy="234950"/>
            </a:xfrm>
            <a:custGeom>
              <a:gdLst>
                <a:gd fmla="*/ 57 w 64" name="T0"/>
                <a:gd fmla="*/ 4 h 88" name="T1"/>
                <a:gd fmla="*/ 60 w 64" name="T2"/>
                <a:gd fmla="*/ 7 h 88" name="T3"/>
                <a:gd fmla="*/ 60 w 64" name="T4"/>
                <a:gd fmla="*/ 81 h 88" name="T5"/>
                <a:gd fmla="*/ 57 w 64" name="T6"/>
                <a:gd fmla="*/ 84 h 88" name="T7"/>
                <a:gd fmla="*/ 7 w 64" name="T8"/>
                <a:gd fmla="*/ 84 h 88" name="T9"/>
                <a:gd fmla="*/ 4 w 64" name="T10"/>
                <a:gd fmla="*/ 81 h 88" name="T11"/>
                <a:gd fmla="*/ 4 w 64" name="T12"/>
                <a:gd fmla="*/ 7 h 88" name="T13"/>
                <a:gd fmla="*/ 7 w 64" name="T14"/>
                <a:gd fmla="*/ 4 h 88" name="T15"/>
                <a:gd fmla="*/ 57 w 64" name="T16"/>
                <a:gd fmla="*/ 4 h 88" name="T17"/>
                <a:gd fmla="*/ 57 w 64" name="T18"/>
                <a:gd fmla="*/ 0 h 88" name="T19"/>
                <a:gd fmla="*/ 7 w 64" name="T20"/>
                <a:gd fmla="*/ 0 h 88" name="T21"/>
                <a:gd fmla="*/ 0 w 64" name="T22"/>
                <a:gd fmla="*/ 7 h 88" name="T23"/>
                <a:gd fmla="*/ 0 w 64" name="T24"/>
                <a:gd fmla="*/ 81 h 88" name="T25"/>
                <a:gd fmla="*/ 7 w 64" name="T26"/>
                <a:gd fmla="*/ 88 h 88" name="T27"/>
                <a:gd fmla="*/ 57 w 64" name="T28"/>
                <a:gd fmla="*/ 88 h 88" name="T29"/>
                <a:gd fmla="*/ 64 w 64" name="T30"/>
                <a:gd fmla="*/ 81 h 88" name="T31"/>
                <a:gd fmla="*/ 64 w 64" name="T32"/>
                <a:gd fmla="*/ 7 h 88" name="T33"/>
                <a:gd fmla="*/ 57 w 64" name="T34"/>
                <a:gd fmla="*/ 0 h 8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8" w="64">
                  <a:moveTo>
                    <a:pt x="57" y="4"/>
                  </a:moveTo>
                  <a:cubicBezTo>
                    <a:pt x="58" y="4"/>
                    <a:pt x="60" y="5"/>
                    <a:pt x="60" y="7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60" y="82"/>
                    <a:pt x="58" y="84"/>
                    <a:pt x="5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84"/>
                    <a:pt x="4" y="82"/>
                    <a:pt x="4" y="8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57" y="4"/>
                    <a:pt x="57" y="4"/>
                    <a:pt x="57" y="4"/>
                  </a:cubicBezTo>
                  <a:moveTo>
                    <a:pt x="5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5"/>
                    <a:pt x="3" y="88"/>
                    <a:pt x="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61" y="88"/>
                    <a:pt x="64" y="85"/>
                    <a:pt x="64" y="81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1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9" name="Oval 43"/>
            <p:cNvSpPr/>
            <p:nvPr/>
          </p:nvSpPr>
          <p:spPr bwMode="auto">
            <a:xfrm>
              <a:off x="10507664" y="1835150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43" name="Group 27"/>
          <p:cNvGrpSpPr/>
          <p:nvPr/>
        </p:nvGrpSpPr>
        <p:grpSpPr>
          <a:xfrm>
            <a:off x="7153836" y="2820304"/>
            <a:ext cx="1338908" cy="649565"/>
            <a:chOff x="7068492" y="2332624"/>
            <a:chExt cx="1338908" cy="649565"/>
          </a:xfrm>
        </p:grpSpPr>
        <p:cxnSp>
          <p:nvCxnSpPr>
            <p:cNvPr id="55" name="Straight Connector 39"/>
            <p:cNvCxnSpPr/>
            <p:nvPr/>
          </p:nvCxnSpPr>
          <p:spPr>
            <a:xfrm flipV="1">
              <a:off x="7068492" y="2336800"/>
              <a:ext cx="640808" cy="6453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40"/>
            <p:cNvCxnSpPr/>
            <p:nvPr/>
          </p:nvCxnSpPr>
          <p:spPr>
            <a:xfrm>
              <a:off x="7710671" y="2332624"/>
              <a:ext cx="696729" cy="0"/>
            </a:xfrm>
            <a:prstGeom prst="line">
              <a:avLst/>
            </a:prstGeom>
            <a:ln w="19050">
              <a:solidFill>
                <a:schemeClr val="accent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28"/>
          <p:cNvGrpSpPr/>
          <p:nvPr/>
        </p:nvGrpSpPr>
        <p:grpSpPr>
          <a:xfrm>
            <a:off x="3861477" y="2638213"/>
            <a:ext cx="1191156" cy="533206"/>
            <a:chOff x="3776133" y="2150533"/>
            <a:chExt cx="1191156" cy="533206"/>
          </a:xfrm>
        </p:grpSpPr>
        <p:cxnSp>
          <p:nvCxnSpPr>
            <p:cNvPr id="53" name="Straight Connector 37"/>
            <p:cNvCxnSpPr/>
            <p:nvPr/>
          </p:nvCxnSpPr>
          <p:spPr>
            <a:xfrm flipH="1" flipV="1">
              <a:off x="4437866" y="2150533"/>
              <a:ext cx="529423" cy="53320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8"/>
            <p:cNvCxnSpPr/>
            <p:nvPr/>
          </p:nvCxnSpPr>
          <p:spPr>
            <a:xfrm flipH="1">
              <a:off x="3776133" y="2162507"/>
              <a:ext cx="659714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29"/>
          <p:cNvGrpSpPr/>
          <p:nvPr/>
        </p:nvGrpSpPr>
        <p:grpSpPr>
          <a:xfrm>
            <a:off x="3397466" y="4970922"/>
            <a:ext cx="400024" cy="374940"/>
            <a:chOff x="4836122" y="1968640"/>
            <a:chExt cx="400024" cy="374940"/>
          </a:xfrm>
          <a:solidFill>
            <a:schemeClr val="accent5"/>
          </a:solidFill>
        </p:grpSpPr>
        <p:sp>
          <p:nvSpPr>
            <p:cNvPr id="51" name="Freeform: Shape 35"/>
            <p:cNvSpPr/>
            <p:nvPr/>
          </p:nvSpPr>
          <p:spPr bwMode="auto">
            <a:xfrm>
              <a:off x="4886290" y="2018808"/>
              <a:ext cx="301008" cy="199352"/>
            </a:xfrm>
            <a:custGeom>
              <a:gdLst>
                <a:gd fmla="*/ 92 w 96" name="T0"/>
                <a:gd fmla="*/ 0 h 64" name="T1"/>
                <a:gd fmla="*/ 4 w 96" name="T2"/>
                <a:gd fmla="*/ 0 h 64" name="T3"/>
                <a:gd fmla="*/ 0 w 96" name="T4"/>
                <a:gd fmla="*/ 4 h 64" name="T5"/>
                <a:gd fmla="*/ 0 w 96" name="T6"/>
                <a:gd fmla="*/ 60 h 64" name="T7"/>
                <a:gd fmla="*/ 4 w 96" name="T8"/>
                <a:gd fmla="*/ 64 h 64" name="T9"/>
                <a:gd fmla="*/ 92 w 96" name="T10"/>
                <a:gd fmla="*/ 64 h 64" name="T11"/>
                <a:gd fmla="*/ 96 w 96" name="T12"/>
                <a:gd fmla="*/ 60 h 64" name="T13"/>
                <a:gd fmla="*/ 96 w 96" name="T14"/>
                <a:gd fmla="*/ 4 h 64" name="T15"/>
                <a:gd fmla="*/ 92 w 96" name="T16"/>
                <a:gd fmla="*/ 0 h 64" name="T17"/>
                <a:gd fmla="*/ 92 w 96" name="T18"/>
                <a:gd fmla="*/ 60 h 64" name="T19"/>
                <a:gd fmla="*/ 4 w 96" name="T20"/>
                <a:gd fmla="*/ 60 h 64" name="T21"/>
                <a:gd fmla="*/ 4 w 96" name="T22"/>
                <a:gd fmla="*/ 4 h 64" name="T23"/>
                <a:gd fmla="*/ 92 w 96" name="T24"/>
                <a:gd fmla="*/ 4 h 64" name="T25"/>
                <a:gd fmla="*/ 92 w 96" name="T26"/>
                <a:gd fmla="*/ 60 h 6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4" w="96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2" name="Freeform: Shape 36"/>
            <p:cNvSpPr/>
            <p:nvPr/>
          </p:nvSpPr>
          <p:spPr bwMode="auto">
            <a:xfrm>
              <a:off x="4836122" y="1968640"/>
              <a:ext cx="400024" cy="374940"/>
            </a:xfrm>
            <a:custGeom>
              <a:gdLst>
                <a:gd fmla="*/ 116 w 128" name="T0"/>
                <a:gd fmla="*/ 0 h 120" name="T1"/>
                <a:gd fmla="*/ 12 w 128" name="T2"/>
                <a:gd fmla="*/ 0 h 120" name="T3"/>
                <a:gd fmla="*/ 0 w 128" name="T4"/>
                <a:gd fmla="*/ 12 h 120" name="T5"/>
                <a:gd fmla="*/ 0 w 128" name="T6"/>
                <a:gd fmla="*/ 92 h 120" name="T7"/>
                <a:gd fmla="*/ 12 w 128" name="T8"/>
                <a:gd fmla="*/ 104 h 120" name="T9"/>
                <a:gd fmla="*/ 52 w 128" name="T10"/>
                <a:gd fmla="*/ 104 h 120" name="T11"/>
                <a:gd fmla="*/ 52 w 128" name="T12"/>
                <a:gd fmla="*/ 109 h 120" name="T13"/>
                <a:gd fmla="*/ 27 w 128" name="T14"/>
                <a:gd fmla="*/ 112 h 120" name="T15"/>
                <a:gd fmla="*/ 24 w 128" name="T16"/>
                <a:gd fmla="*/ 116 h 120" name="T17"/>
                <a:gd fmla="*/ 28 w 128" name="T18"/>
                <a:gd fmla="*/ 120 h 120" name="T19"/>
                <a:gd fmla="*/ 100 w 128" name="T20"/>
                <a:gd fmla="*/ 120 h 120" name="T21"/>
                <a:gd fmla="*/ 104 w 128" name="T22"/>
                <a:gd fmla="*/ 116 h 120" name="T23"/>
                <a:gd fmla="*/ 101 w 128" name="T24"/>
                <a:gd fmla="*/ 112 h 120" name="T25"/>
                <a:gd fmla="*/ 76 w 128" name="T26"/>
                <a:gd fmla="*/ 109 h 120" name="T27"/>
                <a:gd fmla="*/ 76 w 128" name="T28"/>
                <a:gd fmla="*/ 104 h 120" name="T29"/>
                <a:gd fmla="*/ 116 w 128" name="T30"/>
                <a:gd fmla="*/ 104 h 120" name="T31"/>
                <a:gd fmla="*/ 128 w 128" name="T32"/>
                <a:gd fmla="*/ 92 h 120" name="T33"/>
                <a:gd fmla="*/ 128 w 128" name="T34"/>
                <a:gd fmla="*/ 12 h 120" name="T35"/>
                <a:gd fmla="*/ 116 w 128" name="T36"/>
                <a:gd fmla="*/ 0 h 120" name="T37"/>
                <a:gd fmla="*/ 120 w 128" name="T38"/>
                <a:gd fmla="*/ 92 h 120" name="T39"/>
                <a:gd fmla="*/ 116 w 128" name="T40"/>
                <a:gd fmla="*/ 96 h 120" name="T41"/>
                <a:gd fmla="*/ 80 w 128" name="T42"/>
                <a:gd fmla="*/ 96 h 120" name="T43"/>
                <a:gd fmla="*/ 48 w 128" name="T44"/>
                <a:gd fmla="*/ 96 h 120" name="T45"/>
                <a:gd fmla="*/ 12 w 128" name="T46"/>
                <a:gd fmla="*/ 96 h 120" name="T47"/>
                <a:gd fmla="*/ 8 w 128" name="T48"/>
                <a:gd fmla="*/ 92 h 120" name="T49"/>
                <a:gd fmla="*/ 8 w 128" name="T50"/>
                <a:gd fmla="*/ 12 h 120" name="T51"/>
                <a:gd fmla="*/ 12 w 128" name="T52"/>
                <a:gd fmla="*/ 8 h 120" name="T53"/>
                <a:gd fmla="*/ 116 w 128" name="T54"/>
                <a:gd fmla="*/ 8 h 120" name="T55"/>
                <a:gd fmla="*/ 120 w 128" name="T56"/>
                <a:gd fmla="*/ 12 h 120" name="T57"/>
                <a:gd fmla="*/ 120 w 128" name="T58"/>
                <a:gd fmla="*/ 92 h 120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20" w="128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cxnSp>
        <p:nvCxnSpPr>
          <p:cNvPr id="46" name="Straight Connector 30"/>
          <p:cNvCxnSpPr/>
          <p:nvPr/>
        </p:nvCxnSpPr>
        <p:spPr>
          <a:xfrm flipH="1">
            <a:off x="3963077" y="5164787"/>
            <a:ext cx="710514" cy="0"/>
          </a:xfrm>
          <a:prstGeom prst="line">
            <a:avLst/>
          </a:prstGeom>
          <a:ln w="19050">
            <a:solidFill>
              <a:schemeClr val="accent5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1"/>
          <p:cNvCxnSpPr/>
          <p:nvPr/>
        </p:nvCxnSpPr>
        <p:spPr>
          <a:xfrm>
            <a:off x="7177948" y="5216371"/>
            <a:ext cx="882996" cy="0"/>
          </a:xfrm>
          <a:prstGeom prst="line">
            <a:avLst/>
          </a:prstGeom>
          <a:ln w="19050">
            <a:solidFill>
              <a:schemeClr val="accent4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32"/>
          <p:cNvGrpSpPr/>
          <p:nvPr/>
        </p:nvGrpSpPr>
        <p:grpSpPr>
          <a:xfrm>
            <a:off x="8156725" y="5062679"/>
            <a:ext cx="437620" cy="291747"/>
            <a:chOff x="9358313" y="3649663"/>
            <a:chExt cx="581025" cy="387350"/>
          </a:xfrm>
          <a:solidFill>
            <a:schemeClr val="accent4"/>
          </a:solidFill>
        </p:grpSpPr>
        <p:sp>
          <p:nvSpPr>
            <p:cNvPr id="49" name="Freeform: Shape 33"/>
            <p:cNvSpPr/>
            <p:nvPr/>
          </p:nvSpPr>
          <p:spPr bwMode="auto">
            <a:xfrm>
              <a:off x="9436101" y="3649663"/>
              <a:ext cx="425450" cy="309563"/>
            </a:xfrm>
            <a:custGeom>
              <a:gdLst>
                <a:gd fmla="*/ 41 w 367" name="T0"/>
                <a:gd fmla="*/ 267 h 267" name="T1"/>
                <a:gd fmla="*/ 325 w 367" name="T2"/>
                <a:gd fmla="*/ 267 h 267" name="T3"/>
                <a:gd fmla="*/ 355 w 367" name="T4"/>
                <a:gd fmla="*/ 255 h 267" name="T5"/>
                <a:gd fmla="*/ 367 w 367" name="T6"/>
                <a:gd fmla="*/ 225 h 267" name="T7"/>
                <a:gd fmla="*/ 367 w 367" name="T8"/>
                <a:gd fmla="*/ 42 h 267" name="T9"/>
                <a:gd fmla="*/ 355 w 367" name="T10"/>
                <a:gd fmla="*/ 12 h 267" name="T11"/>
                <a:gd fmla="*/ 325 w 367" name="T12"/>
                <a:gd fmla="*/ 0 h 267" name="T13"/>
                <a:gd fmla="*/ 41 w 367" name="T14"/>
                <a:gd fmla="*/ 0 h 267" name="T15"/>
                <a:gd fmla="*/ 12 w 367" name="T16"/>
                <a:gd fmla="*/ 12 h 267" name="T17"/>
                <a:gd fmla="*/ 0 w 367" name="T18"/>
                <a:gd fmla="*/ 42 h 267" name="T19"/>
                <a:gd fmla="*/ 0 w 367" name="T20"/>
                <a:gd fmla="*/ 225 h 267" name="T21"/>
                <a:gd fmla="*/ 12 w 367" name="T22"/>
                <a:gd fmla="*/ 255 h 267" name="T23"/>
                <a:gd fmla="*/ 41 w 367" name="T24"/>
                <a:gd fmla="*/ 267 h 267" name="T25"/>
                <a:gd fmla="*/ 33 w 367" name="T26"/>
                <a:gd fmla="*/ 42 h 267" name="T27"/>
                <a:gd fmla="*/ 36 w 367" name="T28"/>
                <a:gd fmla="*/ 36 h 267" name="T29"/>
                <a:gd fmla="*/ 41 w 367" name="T30"/>
                <a:gd fmla="*/ 33 h 267" name="T31"/>
                <a:gd fmla="*/ 325 w 367" name="T32"/>
                <a:gd fmla="*/ 33 h 267" name="T33"/>
                <a:gd fmla="*/ 331 w 367" name="T34"/>
                <a:gd fmla="*/ 36 h 267" name="T35"/>
                <a:gd fmla="*/ 333 w 367" name="T36"/>
                <a:gd fmla="*/ 42 h 267" name="T37"/>
                <a:gd fmla="*/ 333 w 367" name="T38"/>
                <a:gd fmla="*/ 225 h 267" name="T39"/>
                <a:gd fmla="*/ 331 w 367" name="T40"/>
                <a:gd fmla="*/ 231 h 267" name="T41"/>
                <a:gd fmla="*/ 325 w 367" name="T42"/>
                <a:gd fmla="*/ 234 h 267" name="T43"/>
                <a:gd fmla="*/ 41 w 367" name="T44"/>
                <a:gd fmla="*/ 234 h 267" name="T45"/>
                <a:gd fmla="*/ 36 w 367" name="T46"/>
                <a:gd fmla="*/ 231 h 267" name="T47"/>
                <a:gd fmla="*/ 33 w 367" name="T48"/>
                <a:gd fmla="*/ 225 h 267" name="T49"/>
                <a:gd fmla="*/ 33 w 367" name="T50"/>
                <a:gd fmla="*/ 42 h 267" name="T51"/>
                <a:gd fmla="*/ 33 w 367" name="T52"/>
                <a:gd fmla="*/ 42 h 267" name="T53"/>
                <a:gd fmla="*/ 33 w 367" name="T54"/>
                <a:gd fmla="*/ 42 h 26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7" w="367">
                  <a:moveTo>
                    <a:pt x="41" y="267"/>
                  </a:moveTo>
                  <a:cubicBezTo>
                    <a:pt x="325" y="267"/>
                    <a:pt x="325" y="267"/>
                    <a:pt x="325" y="267"/>
                  </a:cubicBezTo>
                  <a:cubicBezTo>
                    <a:pt x="337" y="267"/>
                    <a:pt x="346" y="263"/>
                    <a:pt x="355" y="255"/>
                  </a:cubicBezTo>
                  <a:cubicBezTo>
                    <a:pt x="363" y="247"/>
                    <a:pt x="367" y="237"/>
                    <a:pt x="367" y="225"/>
                  </a:cubicBezTo>
                  <a:cubicBezTo>
                    <a:pt x="367" y="42"/>
                    <a:pt x="367" y="42"/>
                    <a:pt x="367" y="42"/>
                  </a:cubicBezTo>
                  <a:cubicBezTo>
                    <a:pt x="367" y="30"/>
                    <a:pt x="363" y="20"/>
                    <a:pt x="355" y="12"/>
                  </a:cubicBezTo>
                  <a:cubicBezTo>
                    <a:pt x="346" y="4"/>
                    <a:pt x="337" y="0"/>
                    <a:pt x="32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0"/>
                    <a:pt x="0" y="30"/>
                    <a:pt x="0" y="42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7"/>
                    <a:pt x="4" y="247"/>
                    <a:pt x="12" y="255"/>
                  </a:cubicBezTo>
                  <a:cubicBezTo>
                    <a:pt x="20" y="263"/>
                    <a:pt x="30" y="267"/>
                    <a:pt x="41" y="267"/>
                  </a:cubicBezTo>
                  <a:close/>
                  <a:moveTo>
                    <a:pt x="33" y="42"/>
                  </a:moveTo>
                  <a:cubicBezTo>
                    <a:pt x="33" y="39"/>
                    <a:pt x="34" y="37"/>
                    <a:pt x="36" y="36"/>
                  </a:cubicBezTo>
                  <a:cubicBezTo>
                    <a:pt x="37" y="34"/>
                    <a:pt x="39" y="33"/>
                    <a:pt x="41" y="33"/>
                  </a:cubicBezTo>
                  <a:cubicBezTo>
                    <a:pt x="325" y="33"/>
                    <a:pt x="325" y="33"/>
                    <a:pt x="325" y="33"/>
                  </a:cubicBezTo>
                  <a:cubicBezTo>
                    <a:pt x="327" y="33"/>
                    <a:pt x="329" y="34"/>
                    <a:pt x="331" y="36"/>
                  </a:cubicBezTo>
                  <a:cubicBezTo>
                    <a:pt x="333" y="37"/>
                    <a:pt x="333" y="39"/>
                    <a:pt x="333" y="42"/>
                  </a:cubicBezTo>
                  <a:cubicBezTo>
                    <a:pt x="333" y="225"/>
                    <a:pt x="333" y="225"/>
                    <a:pt x="333" y="225"/>
                  </a:cubicBezTo>
                  <a:cubicBezTo>
                    <a:pt x="333" y="228"/>
                    <a:pt x="333" y="229"/>
                    <a:pt x="331" y="231"/>
                  </a:cubicBezTo>
                  <a:cubicBezTo>
                    <a:pt x="329" y="233"/>
                    <a:pt x="327" y="234"/>
                    <a:pt x="325" y="234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9" y="234"/>
                    <a:pt x="37" y="233"/>
                    <a:pt x="36" y="231"/>
                  </a:cubicBezTo>
                  <a:cubicBezTo>
                    <a:pt x="34" y="229"/>
                    <a:pt x="33" y="228"/>
                    <a:pt x="33" y="225"/>
                  </a:cubicBezTo>
                  <a:lnTo>
                    <a:pt x="33" y="42"/>
                  </a:lnTo>
                  <a:close/>
                  <a:moveTo>
                    <a:pt x="33" y="42"/>
                  </a:moveTo>
                  <a:cubicBezTo>
                    <a:pt x="33" y="42"/>
                    <a:pt x="33" y="42"/>
                    <a:pt x="33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0" name="Freeform: Shape 34"/>
            <p:cNvSpPr/>
            <p:nvPr/>
          </p:nvSpPr>
          <p:spPr bwMode="auto">
            <a:xfrm>
              <a:off x="9358313" y="3979863"/>
              <a:ext cx="581025" cy="57150"/>
            </a:xfrm>
            <a:custGeom>
              <a:gdLst>
                <a:gd fmla="*/ 459 w 501" name="T0"/>
                <a:gd fmla="*/ 0 h 50" name="T1"/>
                <a:gd fmla="*/ 0 w 501" name="T2"/>
                <a:gd fmla="*/ 0 h 50" name="T3"/>
                <a:gd fmla="*/ 0 w 501" name="T4"/>
                <a:gd fmla="*/ 25 h 50" name="T5"/>
                <a:gd fmla="*/ 12 w 501" name="T6"/>
                <a:gd fmla="*/ 42 h 50" name="T7"/>
                <a:gd fmla="*/ 42 w 501" name="T8"/>
                <a:gd fmla="*/ 50 h 50" name="T9"/>
                <a:gd fmla="*/ 459 w 501" name="T10"/>
                <a:gd fmla="*/ 50 h 50" name="T11"/>
                <a:gd fmla="*/ 488 w 501" name="T12"/>
                <a:gd fmla="*/ 42 h 50" name="T13"/>
                <a:gd fmla="*/ 501 w 501" name="T14"/>
                <a:gd fmla="*/ 25 h 50" name="T15"/>
                <a:gd fmla="*/ 501 w 501" name="T16"/>
                <a:gd fmla="*/ 0 h 50" name="T17"/>
                <a:gd fmla="*/ 459 w 501" name="T18"/>
                <a:gd fmla="*/ 0 h 50" name="T19"/>
                <a:gd fmla="*/ 271 w 501" name="T20"/>
                <a:gd fmla="*/ 25 h 50" name="T21"/>
                <a:gd fmla="*/ 229 w 501" name="T22"/>
                <a:gd fmla="*/ 25 h 50" name="T23"/>
                <a:gd fmla="*/ 225 w 501" name="T24"/>
                <a:gd fmla="*/ 21 h 50" name="T25"/>
                <a:gd fmla="*/ 229 w 501" name="T26"/>
                <a:gd fmla="*/ 16 h 50" name="T27"/>
                <a:gd fmla="*/ 271 w 501" name="T28"/>
                <a:gd fmla="*/ 16 h 50" name="T29"/>
                <a:gd fmla="*/ 275 w 501" name="T30"/>
                <a:gd fmla="*/ 21 h 50" name="T31"/>
                <a:gd fmla="*/ 271 w 501" name="T32"/>
                <a:gd fmla="*/ 25 h 50" name="T33"/>
                <a:gd fmla="*/ 271 w 501" name="T34"/>
                <a:gd fmla="*/ 25 h 50" name="T35"/>
                <a:gd fmla="*/ 271 w 501" name="T36"/>
                <a:gd fmla="*/ 25 h 5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0" w="501">
                  <a:moveTo>
                    <a:pt x="4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2"/>
                    <a:pt x="4" y="38"/>
                    <a:pt x="12" y="42"/>
                  </a:cubicBezTo>
                  <a:cubicBezTo>
                    <a:pt x="20" y="47"/>
                    <a:pt x="30" y="50"/>
                    <a:pt x="42" y="50"/>
                  </a:cubicBezTo>
                  <a:cubicBezTo>
                    <a:pt x="459" y="50"/>
                    <a:pt x="459" y="50"/>
                    <a:pt x="459" y="50"/>
                  </a:cubicBezTo>
                  <a:cubicBezTo>
                    <a:pt x="470" y="50"/>
                    <a:pt x="480" y="47"/>
                    <a:pt x="488" y="42"/>
                  </a:cubicBezTo>
                  <a:cubicBezTo>
                    <a:pt x="496" y="38"/>
                    <a:pt x="501" y="32"/>
                    <a:pt x="501" y="25"/>
                  </a:cubicBezTo>
                  <a:cubicBezTo>
                    <a:pt x="501" y="0"/>
                    <a:pt x="501" y="0"/>
                    <a:pt x="501" y="0"/>
                  </a:cubicBezTo>
                  <a:lnTo>
                    <a:pt x="459" y="0"/>
                  </a:lnTo>
                  <a:close/>
                  <a:moveTo>
                    <a:pt x="271" y="25"/>
                  </a:moveTo>
                  <a:cubicBezTo>
                    <a:pt x="229" y="25"/>
                    <a:pt x="229" y="25"/>
                    <a:pt x="229" y="25"/>
                  </a:cubicBezTo>
                  <a:cubicBezTo>
                    <a:pt x="227" y="25"/>
                    <a:pt x="225" y="23"/>
                    <a:pt x="225" y="21"/>
                  </a:cubicBezTo>
                  <a:cubicBezTo>
                    <a:pt x="225" y="18"/>
                    <a:pt x="227" y="16"/>
                    <a:pt x="229" y="16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4" y="16"/>
                    <a:pt x="275" y="18"/>
                    <a:pt x="275" y="21"/>
                  </a:cubicBezTo>
                  <a:cubicBezTo>
                    <a:pt x="275" y="23"/>
                    <a:pt x="274" y="25"/>
                    <a:pt x="271" y="25"/>
                  </a:cubicBezTo>
                  <a:close/>
                  <a:moveTo>
                    <a:pt x="271" y="25"/>
                  </a:moveTo>
                  <a:cubicBezTo>
                    <a:pt x="271" y="25"/>
                    <a:pt x="271" y="25"/>
                    <a:pt x="2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52027078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3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6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9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2"/>
      <p:bldP grpId="0" spid="13"/>
      <p:bldP grpId="0" spid="15"/>
      <p:bldP grpId="0" spid="17"/>
      <p:bldP grpId="0" spid="18"/>
      <p:bldP grpId="0" spid="21"/>
      <p:bldP grpId="0" spid="32"/>
      <p:bldP grpId="0" spid="33"/>
      <p:bldP grpId="0" spid="35"/>
      <p:bldP grpId="0" spid="36"/>
      <p:bldP grpId="0" spid="37"/>
      <p:bldP grpId="0" spid="3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4" name="矩形 143"/>
          <p:cNvSpPr/>
          <p:nvPr/>
        </p:nvSpPr>
        <p:spPr>
          <a:xfrm>
            <a:off x="4040189" y="-6350"/>
            <a:ext cx="4098924" cy="6870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3" name="矩形 142"/>
          <p:cNvSpPr/>
          <p:nvPr/>
        </p:nvSpPr>
        <p:spPr>
          <a:xfrm>
            <a:off x="-7939" y="0"/>
            <a:ext cx="405288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5" name="矩形 144"/>
          <p:cNvSpPr/>
          <p:nvPr/>
        </p:nvSpPr>
        <p:spPr>
          <a:xfrm>
            <a:off x="8139113" y="0"/>
            <a:ext cx="4092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6" name="矩形 145"/>
          <p:cNvSpPr/>
          <p:nvPr/>
        </p:nvSpPr>
        <p:spPr>
          <a:xfrm>
            <a:off x="4763" y="1"/>
            <a:ext cx="4040188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8" name="矩形 147"/>
          <p:cNvSpPr/>
          <p:nvPr/>
        </p:nvSpPr>
        <p:spPr>
          <a:xfrm>
            <a:off x="8143875" y="1"/>
            <a:ext cx="4048125" cy="1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rcRect b="3954" t="2054"/>
          <a:stretch>
            <a:fillRect/>
          </a:stretch>
        </p:blipFill>
        <p:spPr>
          <a:xfrm>
            <a:off x="-12700" y="154801"/>
            <a:ext cx="12244388" cy="654762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2701" y="6702425"/>
            <a:ext cx="4057333" cy="1547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4044950" y="6702425"/>
            <a:ext cx="4098925" cy="1682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8144193" y="6702425"/>
            <a:ext cx="4079874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3541455" y="2386189"/>
            <a:ext cx="38404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80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成功项目展示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37308" y="3770449"/>
            <a:ext cx="2117384" cy="132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项目展示一</a:t>
            </a:r>
          </a:p>
          <a:p>
            <a:pPr algn="ctr"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项目展示二</a:t>
            </a:r>
          </a:p>
          <a:p>
            <a:pPr algn="ctr"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项目展示三</a:t>
            </a:r>
          </a:p>
        </p:txBody>
      </p:sp>
      <p:cxnSp>
        <p:nvCxnSpPr>
          <p:cNvPr id="19" name="PA_直接连接符 18"/>
          <p:cNvCxnSpPr/>
          <p:nvPr>
            <p:custDataLst>
              <p:tags r:id="rId4"/>
            </p:custDataLst>
          </p:nvPr>
        </p:nvCxnSpPr>
        <p:spPr>
          <a:xfrm flipH="1" flipV="1">
            <a:off x="1881188" y="2084564"/>
            <a:ext cx="5172755" cy="47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52838" y="3632377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53"/>
          <p:cNvSpPr/>
          <p:nvPr/>
        </p:nvSpPr>
        <p:spPr>
          <a:xfrm rot="3259845">
            <a:off x="10052739" y="3448023"/>
            <a:ext cx="379682" cy="655599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" name="任意多边形 54"/>
          <p:cNvSpPr/>
          <p:nvPr/>
        </p:nvSpPr>
        <p:spPr>
          <a:xfrm rot="5050286">
            <a:off x="10419938" y="1398579"/>
            <a:ext cx="649287" cy="1060450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556074" y="3125819"/>
            <a:ext cx="509447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Please add the title of the you need here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17828" y="2416299"/>
            <a:ext cx="864000" cy="864000"/>
            <a:chOff x="2517828" y="1926040"/>
            <a:chExt cx="864000" cy="864000"/>
          </a:xfrm>
        </p:grpSpPr>
        <p:sp>
          <p:nvSpPr>
            <p:cNvPr id="25" name="矩形 24"/>
            <p:cNvSpPr/>
            <p:nvPr/>
          </p:nvSpPr>
          <p:spPr>
            <a:xfrm rot="5400000">
              <a:off x="2517828" y="1926040"/>
              <a:ext cx="864000" cy="8640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45525" y="2004097"/>
              <a:ext cx="808607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chemeClr val="accent6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30" name="任意多边形 54"/>
          <p:cNvSpPr/>
          <p:nvPr/>
        </p:nvSpPr>
        <p:spPr>
          <a:xfrm rot="20313340">
            <a:off x="1376723" y="2964926"/>
            <a:ext cx="649287" cy="1060450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1" name="组合 54"/>
          <p:cNvGrpSpPr/>
          <p:nvPr/>
        </p:nvGrpSpPr>
        <p:grpSpPr>
          <a:xfrm>
            <a:off x="5972713" y="5560493"/>
            <a:ext cx="226800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32" name="L 形 31"/>
            <p:cNvSpPr/>
            <p:nvPr/>
          </p:nvSpPr>
          <p:spPr>
            <a:xfrm rot="18924076">
              <a:off x="6206392" y="5132079"/>
              <a:ext cx="253801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3" name="L 形 32"/>
            <p:cNvSpPr/>
            <p:nvPr/>
          </p:nvSpPr>
          <p:spPr>
            <a:xfrm rot="18924076">
              <a:off x="6205617" y="5399928"/>
              <a:ext cx="259186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4" name="L 形 33"/>
            <p:cNvSpPr/>
            <p:nvPr/>
          </p:nvSpPr>
          <p:spPr>
            <a:xfrm rot="18924076">
              <a:off x="6205521" y="5733920"/>
              <a:ext cx="259851" cy="254814"/>
            </a:xfrm>
            <a:prstGeom prst="corner">
              <a:avLst>
                <a:gd fmla="val 19465" name="adj1"/>
                <a:gd fmla="val 21382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</p:spTree>
    <p:extLst>
      <p:ext uri="{BB962C8B-B14F-4D97-AF65-F5344CB8AC3E}">
        <p14:creationId val="12798122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2" nodeType="with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23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1" id="29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grpId="1" id="36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7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fill="hold" grpId="0" id="6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fill="hold" grpId="0" id="69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502"/>
                            </p:stCondLst>
                            <p:childTnLst>
                              <p:par>
                                <p:cTn fill="hold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2"/>
                            </p:stCondLst>
                            <p:childTnLst>
                              <p:par>
                                <p:cTn fill="hold" id="85" nodeType="after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86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375" fill="hold" id="87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4"/>
      <p:bldP grpId="1" spid="144"/>
      <p:bldP grpId="0" spid="143"/>
      <p:bldP grpId="1" spid="143"/>
      <p:bldP grpId="0" spid="145"/>
      <p:bldP grpId="1" spid="145"/>
      <p:bldP grpId="0" spid="146"/>
      <p:bldP grpId="0" spid="147"/>
      <p:bldP grpId="0" spid="148"/>
      <p:bldP grpId="0" spid="17"/>
      <p:bldP grpId="0" spid="18"/>
      <p:bldP grpId="0" spid="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成功项目展示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矩形: 圆角 11"/>
          <p:cNvSpPr/>
          <p:nvPr/>
        </p:nvSpPr>
        <p:spPr>
          <a:xfrm>
            <a:off x="990597" y="3360341"/>
            <a:ext cx="10210807" cy="175498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7" name="组合 16"/>
          <p:cNvGrpSpPr/>
          <p:nvPr/>
        </p:nvGrpSpPr>
        <p:grpSpPr>
          <a:xfrm>
            <a:off x="1819523" y="4223143"/>
            <a:ext cx="1692569" cy="776982"/>
            <a:chOff x="5122025" y="-72714"/>
            <a:chExt cx="2020976" cy="927740"/>
          </a:xfrm>
        </p:grpSpPr>
        <p:sp>
          <p:nvSpPr>
            <p:cNvPr id="37" name="文本框 11"/>
            <p:cNvSpPr txBox="1"/>
            <p:nvPr/>
          </p:nvSpPr>
          <p:spPr>
            <a:xfrm>
              <a:off x="5122026" y="228380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ea charset="-122" panose="020b0503020204020204" pitchFamily="34" typeface="微软雅黑"/>
                </a:rPr>
                <a:t>此部分内容作为文字排版占位显示 （建议使用主题字体）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5122025" y="-727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 lnSpcReduction="1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2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99476" y="4223143"/>
            <a:ext cx="1692569" cy="776982"/>
            <a:chOff x="5122025" y="-72714"/>
            <a:chExt cx="2020976" cy="927740"/>
          </a:xfrm>
        </p:grpSpPr>
        <p:sp>
          <p:nvSpPr>
            <p:cNvPr id="35" name="文本框 17"/>
            <p:cNvSpPr txBox="1"/>
            <p:nvPr/>
          </p:nvSpPr>
          <p:spPr>
            <a:xfrm>
              <a:off x="5122026" y="228380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ea charset="-122" panose="020b0503020204020204" pitchFamily="34" typeface="微软雅黑"/>
                </a:rPr>
                <a:t>此部分内容作为文字排版占位显示 （建议使用主题字体）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5122025" y="-727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 lnSpcReduction="1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4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56841" y="2140929"/>
            <a:ext cx="1692569" cy="776982"/>
            <a:chOff x="5122025" y="1105449"/>
            <a:chExt cx="2020976" cy="927740"/>
          </a:xfrm>
        </p:grpSpPr>
        <p:sp>
          <p:nvSpPr>
            <p:cNvPr id="32" name="文本框 20"/>
            <p:cNvSpPr txBox="1"/>
            <p:nvPr/>
          </p:nvSpPr>
          <p:spPr>
            <a:xfrm>
              <a:off x="5122026" y="1406543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ea charset="-122" panose="020b0503020204020204" pitchFamily="34" typeface="微软雅黑"/>
                </a:rPr>
                <a:t>此部分内容作为文字排版占位显示 （建议使用主题字体）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5122025" y="1105449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 lnSpcReduction="1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1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36794" y="2140929"/>
            <a:ext cx="1692569" cy="776982"/>
            <a:chOff x="5122025" y="1105449"/>
            <a:chExt cx="2020976" cy="927740"/>
          </a:xfrm>
        </p:grpSpPr>
        <p:sp>
          <p:nvSpPr>
            <p:cNvPr id="28" name="文本框 23"/>
            <p:cNvSpPr txBox="1"/>
            <p:nvPr/>
          </p:nvSpPr>
          <p:spPr>
            <a:xfrm>
              <a:off x="5122026" y="1406543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ea charset="-122" panose="020b0503020204020204" pitchFamily="34" typeface="微软雅黑"/>
                </a:rPr>
                <a:t>此部分内容作为文字排版占位显示 （建议使用主题字体）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5122025" y="1105449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 lnSpcReduction="1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6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31ED396-5291-41DA-9EBD-BDD38B2DBC8D}"/>
              </a:ext>
            </a:extLst>
          </p:cNvPr>
          <p:cNvGrpSpPr/>
          <p:nvPr/>
        </p:nvGrpSpPr>
        <p:grpSpPr>
          <a:xfrm>
            <a:off x="2130740" y="2921000"/>
            <a:ext cx="1070135" cy="1070134"/>
            <a:chOff x="2130740" y="2921000"/>
            <a:chExt cx="1070135" cy="1070134"/>
          </a:xfrm>
        </p:grpSpPr>
        <p:sp>
          <p:nvSpPr>
            <p:cNvPr id="13" name="椭圆 12"/>
            <p:cNvSpPr/>
            <p:nvPr/>
          </p:nvSpPr>
          <p:spPr>
            <a:xfrm>
              <a:off x="2130740" y="2921000"/>
              <a:ext cx="1070135" cy="1070134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2418088" y="3252463"/>
              <a:ext cx="495439" cy="407208"/>
            </a:xfrm>
            <a:custGeom>
              <a:gdLst>
                <a:gd fmla="*/ 285 w 293" name="T0"/>
                <a:gd fmla="*/ 32 h 238" name="T1"/>
                <a:gd fmla="*/ 259 w 293" name="T2"/>
                <a:gd fmla="*/ 38 h 238" name="T3"/>
                <a:gd fmla="*/ 275 w 293" name="T4"/>
                <a:gd fmla="*/ 24 h 238" name="T5"/>
                <a:gd fmla="*/ 285 w 293" name="T6"/>
                <a:gd fmla="*/ 4 h 238" name="T7"/>
                <a:gd fmla="*/ 257 w 293" name="T8"/>
                <a:gd fmla="*/ 16 h 238" name="T9"/>
                <a:gd fmla="*/ 237 w 293" name="T10"/>
                <a:gd fmla="*/ 11 h 238" name="T11"/>
                <a:gd fmla="*/ 216 w 293" name="T12"/>
                <a:gd fmla="*/ 1 h 238" name="T13"/>
                <a:gd fmla="*/ 203 w 293" name="T14"/>
                <a:gd fmla="*/ 0 h 238" name="T15"/>
                <a:gd fmla="*/ 179 w 293" name="T16"/>
                <a:gd fmla="*/ 5 h 238" name="T17"/>
                <a:gd fmla="*/ 154 w 293" name="T18"/>
                <a:gd fmla="*/ 27 h 238" name="T19"/>
                <a:gd fmla="*/ 143 w 293" name="T20"/>
                <a:gd fmla="*/ 54 h 238" name="T21"/>
                <a:gd fmla="*/ 143 w 293" name="T22"/>
                <a:gd fmla="*/ 67 h 238" name="T23"/>
                <a:gd fmla="*/ 126 w 293" name="T24"/>
                <a:gd fmla="*/ 72 h 238" name="T25"/>
                <a:gd fmla="*/ 75 w 293" name="T26"/>
                <a:gd fmla="*/ 55 h 238" name="T27"/>
                <a:gd fmla="*/ 33 w 293" name="T28"/>
                <a:gd fmla="*/ 24 h 238" name="T29"/>
                <a:gd fmla="*/ 17 w 293" name="T30"/>
                <a:gd fmla="*/ 17 h 238" name="T31"/>
                <a:gd fmla="*/ 12 w 293" name="T32"/>
                <a:gd fmla="*/ 41 h 238" name="T33"/>
                <a:gd fmla="*/ 14 w 293" name="T34"/>
                <a:gd fmla="*/ 57 h 238" name="T35"/>
                <a:gd fmla="*/ 23 w 293" name="T36"/>
                <a:gd fmla="*/ 76 h 238" name="T37"/>
                <a:gd fmla="*/ 39 w 293" name="T38"/>
                <a:gd fmla="*/ 91 h 238" name="T39"/>
                <a:gd fmla="*/ 25 w 293" name="T40"/>
                <a:gd fmla="*/ 89 h 238" name="T41"/>
                <a:gd fmla="*/ 12 w 293" name="T42"/>
                <a:gd fmla="*/ 84 h 238" name="T43"/>
                <a:gd fmla="*/ 13 w 293" name="T44"/>
                <a:gd fmla="*/ 95 h 238" name="T45"/>
                <a:gd fmla="*/ 25 w 293" name="T46"/>
                <a:gd fmla="*/ 123 h 238" name="T47"/>
                <a:gd fmla="*/ 50 w 293" name="T48"/>
                <a:gd fmla="*/ 140 h 238" name="T49"/>
                <a:gd fmla="*/ 52 w 293" name="T50"/>
                <a:gd fmla="*/ 145 h 238" name="T51"/>
                <a:gd fmla="*/ 33 w 293" name="T52"/>
                <a:gd fmla="*/ 145 h 238" name="T53"/>
                <a:gd fmla="*/ 41 w 293" name="T54"/>
                <a:gd fmla="*/ 161 h 238" name="T55"/>
                <a:gd fmla="*/ 62 w 293" name="T56"/>
                <a:gd fmla="*/ 179 h 238" name="T57"/>
                <a:gd fmla="*/ 89 w 293" name="T58"/>
                <a:gd fmla="*/ 186 h 238" name="T59"/>
                <a:gd fmla="*/ 73 w 293" name="T60"/>
                <a:gd fmla="*/ 197 h 238" name="T61"/>
                <a:gd fmla="*/ 45 w 293" name="T62"/>
                <a:gd fmla="*/ 208 h 238" name="T63"/>
                <a:gd fmla="*/ 14 w 293" name="T64"/>
                <a:gd fmla="*/ 212 h 238" name="T65"/>
                <a:gd fmla="*/ 0 w 293" name="T66"/>
                <a:gd fmla="*/ 211 h 238" name="T67"/>
                <a:gd fmla="*/ 32 w 293" name="T68"/>
                <a:gd fmla="*/ 227 h 238" name="T69"/>
                <a:gd fmla="*/ 68 w 293" name="T70"/>
                <a:gd fmla="*/ 237 h 238" name="T71"/>
                <a:gd fmla="*/ 93 w 293" name="T72"/>
                <a:gd fmla="*/ 238 h 238" name="T73"/>
                <a:gd fmla="*/ 149 w 293" name="T74"/>
                <a:gd fmla="*/ 229 h 238" name="T75"/>
                <a:gd fmla="*/ 195 w 293" name="T76"/>
                <a:gd fmla="*/ 205 h 238" name="T77"/>
                <a:gd fmla="*/ 229 w 293" name="T78"/>
                <a:gd fmla="*/ 169 h 238" name="T79"/>
                <a:gd fmla="*/ 252 w 293" name="T80"/>
                <a:gd fmla="*/ 127 h 238" name="T81"/>
                <a:gd fmla="*/ 262 w 293" name="T82"/>
                <a:gd fmla="*/ 82 h 238" name="T83"/>
                <a:gd fmla="*/ 263 w 293" name="T84"/>
                <a:gd fmla="*/ 59 h 238" name="T85"/>
                <a:gd fmla="*/ 280 w 293" name="T86"/>
                <a:gd fmla="*/ 45 h 238" name="T87"/>
                <a:gd fmla="*/ 293 w 293" name="T88"/>
                <a:gd fmla="*/ 28 h 23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38" w="293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11C19F7-43D0-4EF5-BD9C-0AD82194DC2B}"/>
              </a:ext>
            </a:extLst>
          </p:cNvPr>
          <p:cNvGrpSpPr/>
          <p:nvPr/>
        </p:nvGrpSpPr>
        <p:grpSpPr>
          <a:xfrm>
            <a:off x="9414513" y="3184842"/>
            <a:ext cx="542449" cy="542449"/>
            <a:chOff x="9414513" y="3184842"/>
            <a:chExt cx="542449" cy="542449"/>
          </a:xfrm>
        </p:grpSpPr>
        <p:sp>
          <p:nvSpPr>
            <p:cNvPr id="16" name="椭圆 15"/>
            <p:cNvSpPr/>
            <p:nvPr/>
          </p:nvSpPr>
          <p:spPr>
            <a:xfrm>
              <a:off x="9414513" y="3184842"/>
              <a:ext cx="542449" cy="542449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530200" y="3306186"/>
              <a:ext cx="311075" cy="299761"/>
            </a:xfrm>
            <a:custGeom>
              <a:gdLst>
                <a:gd fmla="*/ 0 w 208" name="T0"/>
                <a:gd fmla="*/ 68 h 201" name="T1"/>
                <a:gd fmla="*/ 8 w 208" name="T2"/>
                <a:gd fmla="*/ 78 h 201" name="T3"/>
                <a:gd fmla="*/ 31 w 208" name="T4"/>
                <a:gd fmla="*/ 72 h 201" name="T5"/>
                <a:gd fmla="*/ 64 w 208" name="T6"/>
                <a:gd fmla="*/ 172 h 201" name="T7"/>
                <a:gd fmla="*/ 106 w 208" name="T8"/>
                <a:gd fmla="*/ 189 h 201" name="T9"/>
                <a:gd fmla="*/ 197 w 208" name="T10"/>
                <a:gd fmla="*/ 62 h 201" name="T11"/>
                <a:gd fmla="*/ 114 w 208" name="T12"/>
                <a:gd fmla="*/ 67 h 201" name="T13"/>
                <a:gd fmla="*/ 137 w 208" name="T14"/>
                <a:gd fmla="*/ 94 h 201" name="T15"/>
                <a:gd fmla="*/ 109 w 208" name="T16"/>
                <a:gd fmla="*/ 130 h 201" name="T17"/>
                <a:gd fmla="*/ 93 w 208" name="T18"/>
                <a:gd fmla="*/ 90 h 201" name="T19"/>
                <a:gd fmla="*/ 60 w 208" name="T20"/>
                <a:gd fmla="*/ 22 h 201" name="T21"/>
                <a:gd fmla="*/ 0 w 208" name="T22"/>
                <a:gd fmla="*/ 68 h 20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1" w="208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28E6178-CEA5-4E01-BF65-B62CD657A1F2}"/>
              </a:ext>
            </a:extLst>
          </p:cNvPr>
          <p:cNvGrpSpPr/>
          <p:nvPr/>
        </p:nvGrpSpPr>
        <p:grpSpPr>
          <a:xfrm>
            <a:off x="4734560" y="3184842"/>
            <a:ext cx="542449" cy="542449"/>
            <a:chOff x="4734560" y="3184842"/>
            <a:chExt cx="542449" cy="542449"/>
          </a:xfrm>
        </p:grpSpPr>
        <p:sp>
          <p:nvSpPr>
            <p:cNvPr id="15" name="椭圆 14"/>
            <p:cNvSpPr/>
            <p:nvPr/>
          </p:nvSpPr>
          <p:spPr>
            <a:xfrm>
              <a:off x="4734560" y="3184842"/>
              <a:ext cx="542449" cy="542449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>
              <a:spLocks noChangeAspect="1"/>
            </p:cNvSpPr>
            <p:nvPr/>
          </p:nvSpPr>
          <p:spPr bwMode="auto">
            <a:xfrm>
              <a:off x="4853178" y="3303621"/>
              <a:ext cx="305212" cy="304892"/>
            </a:xfrm>
            <a:custGeom>
              <a:gdLst>
                <a:gd fmla="*/ 374 w 400" name="T0"/>
                <a:gd fmla="*/ 100 h 400" name="T1"/>
                <a:gd fmla="*/ 301 w 400" name="T2"/>
                <a:gd fmla="*/ 27 h 400" name="T3"/>
                <a:gd fmla="*/ 200 w 400" name="T4"/>
                <a:gd fmla="*/ 0 h 400" name="T5"/>
                <a:gd fmla="*/ 100 w 400" name="T6"/>
                <a:gd fmla="*/ 27 h 400" name="T7"/>
                <a:gd fmla="*/ 27 w 400" name="T8"/>
                <a:gd fmla="*/ 100 h 400" name="T9"/>
                <a:gd fmla="*/ 0 w 400" name="T10"/>
                <a:gd fmla="*/ 200 h 400" name="T11"/>
                <a:gd fmla="*/ 27 w 400" name="T12"/>
                <a:gd fmla="*/ 301 h 400" name="T13"/>
                <a:gd fmla="*/ 100 w 400" name="T14"/>
                <a:gd fmla="*/ 374 h 400" name="T15"/>
                <a:gd fmla="*/ 200 w 400" name="T16"/>
                <a:gd fmla="*/ 400 h 400" name="T17"/>
                <a:gd fmla="*/ 301 w 400" name="T18"/>
                <a:gd fmla="*/ 374 h 400" name="T19"/>
                <a:gd fmla="*/ 374 w 400" name="T20"/>
                <a:gd fmla="*/ 301 h 400" name="T21"/>
                <a:gd fmla="*/ 400 w 400" name="T22"/>
                <a:gd fmla="*/ 200 h 400" name="T23"/>
                <a:gd fmla="*/ 374 w 400" name="T24"/>
                <a:gd fmla="*/ 100 h 400" name="T25"/>
                <a:gd fmla="*/ 330 w 400" name="T26"/>
                <a:gd fmla="*/ 170 h 400" name="T27"/>
                <a:gd fmla="*/ 188 w 400" name="T28"/>
                <a:gd fmla="*/ 311 h 400" name="T29"/>
                <a:gd fmla="*/ 176 w 400" name="T30"/>
                <a:gd fmla="*/ 316 h 400" name="T31"/>
                <a:gd fmla="*/ 165 w 400" name="T32"/>
                <a:gd fmla="*/ 311 h 400" name="T33"/>
                <a:gd fmla="*/ 70 w 400" name="T34"/>
                <a:gd fmla="*/ 217 h 400" name="T35"/>
                <a:gd fmla="*/ 66 w 400" name="T36"/>
                <a:gd fmla="*/ 205 h 400" name="T37"/>
                <a:gd fmla="*/ 70 w 400" name="T38"/>
                <a:gd fmla="*/ 193 h 400" name="T39"/>
                <a:gd fmla="*/ 94 w 400" name="T40"/>
                <a:gd fmla="*/ 170 h 400" name="T41"/>
                <a:gd fmla="*/ 106 w 400" name="T42"/>
                <a:gd fmla="*/ 165 h 400" name="T43"/>
                <a:gd fmla="*/ 118 w 400" name="T44"/>
                <a:gd fmla="*/ 170 h 400" name="T45"/>
                <a:gd fmla="*/ 176 w 400" name="T46"/>
                <a:gd fmla="*/ 229 h 400" name="T47"/>
                <a:gd fmla="*/ 283 w 400" name="T48"/>
                <a:gd fmla="*/ 123 h 400" name="T49"/>
                <a:gd fmla="*/ 295 w 400" name="T50"/>
                <a:gd fmla="*/ 118 h 400" name="T51"/>
                <a:gd fmla="*/ 306 w 400" name="T52"/>
                <a:gd fmla="*/ 123 h 400" name="T53"/>
                <a:gd fmla="*/ 330 w 400" name="T54"/>
                <a:gd fmla="*/ 146 h 400" name="T55"/>
                <a:gd fmla="*/ 335 w 400" name="T56"/>
                <a:gd fmla="*/ 158 h 400" name="T57"/>
                <a:gd fmla="*/ 330 w 400" name="T58"/>
                <a:gd fmla="*/ 170 h 400" name="T59"/>
                <a:gd fmla="*/ 330 w 400" name="T60"/>
                <a:gd fmla="*/ 170 h 400" name="T61"/>
                <a:gd fmla="*/ 330 w 400" name="T62"/>
                <a:gd fmla="*/ 170 h 40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00" w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4B28DF2-D37D-44A9-A1CB-03E43E2761E6}"/>
              </a:ext>
            </a:extLst>
          </p:cNvPr>
          <p:cNvGrpSpPr/>
          <p:nvPr/>
        </p:nvGrpSpPr>
        <p:grpSpPr>
          <a:xfrm>
            <a:off x="6914992" y="3025299"/>
            <a:ext cx="861537" cy="861536"/>
            <a:chOff x="6914992" y="3025299"/>
            <a:chExt cx="861537" cy="861536"/>
          </a:xfrm>
        </p:grpSpPr>
        <p:sp>
          <p:nvSpPr>
            <p:cNvPr id="14" name="椭圆 13"/>
            <p:cNvSpPr/>
            <p:nvPr/>
          </p:nvSpPr>
          <p:spPr>
            <a:xfrm>
              <a:off x="6914992" y="3025299"/>
              <a:ext cx="861537" cy="861536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7122980" y="3233700"/>
              <a:ext cx="445562" cy="444735"/>
            </a:xfrm>
            <a:custGeom>
              <a:gdLst>
                <a:gd fmla="*/ 164 w 204" name="T0"/>
                <a:gd fmla="*/ 0 h 204" name="T1"/>
                <a:gd fmla="*/ 39 w 204" name="T2"/>
                <a:gd fmla="*/ 0 h 204" name="T3"/>
                <a:gd fmla="*/ 0 w 204" name="T4"/>
                <a:gd fmla="*/ 39 h 204" name="T5"/>
                <a:gd fmla="*/ 0 w 204" name="T6"/>
                <a:gd fmla="*/ 81 h 204" name="T7"/>
                <a:gd fmla="*/ 0 w 204" name="T8"/>
                <a:gd fmla="*/ 164 h 204" name="T9"/>
                <a:gd fmla="*/ 39 w 204" name="T10"/>
                <a:gd fmla="*/ 204 h 204" name="T11"/>
                <a:gd fmla="*/ 164 w 204" name="T12"/>
                <a:gd fmla="*/ 204 h 204" name="T13"/>
                <a:gd fmla="*/ 204 w 204" name="T14"/>
                <a:gd fmla="*/ 164 h 204" name="T15"/>
                <a:gd fmla="*/ 204 w 204" name="T16"/>
                <a:gd fmla="*/ 81 h 204" name="T17"/>
                <a:gd fmla="*/ 204 w 204" name="T18"/>
                <a:gd fmla="*/ 39 h 204" name="T19"/>
                <a:gd fmla="*/ 164 w 204" name="T20"/>
                <a:gd fmla="*/ 0 h 204" name="T21"/>
                <a:gd fmla="*/ 176 w 204" name="T22"/>
                <a:gd fmla="*/ 23 h 204" name="T23"/>
                <a:gd fmla="*/ 180 w 204" name="T24"/>
                <a:gd fmla="*/ 23 h 204" name="T25"/>
                <a:gd fmla="*/ 180 w 204" name="T26"/>
                <a:gd fmla="*/ 28 h 204" name="T27"/>
                <a:gd fmla="*/ 180 w 204" name="T28"/>
                <a:gd fmla="*/ 58 h 204" name="T29"/>
                <a:gd fmla="*/ 146 w 204" name="T30"/>
                <a:gd fmla="*/ 58 h 204" name="T31"/>
                <a:gd fmla="*/ 146 w 204" name="T32"/>
                <a:gd fmla="*/ 24 h 204" name="T33"/>
                <a:gd fmla="*/ 176 w 204" name="T34"/>
                <a:gd fmla="*/ 23 h 204" name="T35"/>
                <a:gd fmla="*/ 73 w 204" name="T36"/>
                <a:gd fmla="*/ 81 h 204" name="T37"/>
                <a:gd fmla="*/ 102 w 204" name="T38"/>
                <a:gd fmla="*/ 66 h 204" name="T39"/>
                <a:gd fmla="*/ 131 w 204" name="T40"/>
                <a:gd fmla="*/ 81 h 204" name="T41"/>
                <a:gd fmla="*/ 138 w 204" name="T42"/>
                <a:gd fmla="*/ 102 h 204" name="T43"/>
                <a:gd fmla="*/ 102 w 204" name="T44"/>
                <a:gd fmla="*/ 138 h 204" name="T45"/>
                <a:gd fmla="*/ 66 w 204" name="T46"/>
                <a:gd fmla="*/ 102 h 204" name="T47"/>
                <a:gd fmla="*/ 73 w 204" name="T48"/>
                <a:gd fmla="*/ 81 h 204" name="T49"/>
                <a:gd fmla="*/ 184 w 204" name="T50"/>
                <a:gd fmla="*/ 164 h 204" name="T51"/>
                <a:gd fmla="*/ 164 w 204" name="T52"/>
                <a:gd fmla="*/ 184 h 204" name="T53"/>
                <a:gd fmla="*/ 39 w 204" name="T54"/>
                <a:gd fmla="*/ 184 h 204" name="T55"/>
                <a:gd fmla="*/ 20 w 204" name="T56"/>
                <a:gd fmla="*/ 164 h 204" name="T57"/>
                <a:gd fmla="*/ 20 w 204" name="T58"/>
                <a:gd fmla="*/ 81 h 204" name="T59"/>
                <a:gd fmla="*/ 50 w 204" name="T60"/>
                <a:gd fmla="*/ 81 h 204" name="T61"/>
                <a:gd fmla="*/ 46 w 204" name="T62"/>
                <a:gd fmla="*/ 102 h 204" name="T63"/>
                <a:gd fmla="*/ 102 w 204" name="T64"/>
                <a:gd fmla="*/ 158 h 204" name="T65"/>
                <a:gd fmla="*/ 157 w 204" name="T66"/>
                <a:gd fmla="*/ 102 h 204" name="T67"/>
                <a:gd fmla="*/ 153 w 204" name="T68"/>
                <a:gd fmla="*/ 81 h 204" name="T69"/>
                <a:gd fmla="*/ 184 w 204" name="T70"/>
                <a:gd fmla="*/ 81 h 204" name="T71"/>
                <a:gd fmla="*/ 184 w 204" name="T72"/>
                <a:gd fmla="*/ 164 h 20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99175458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fill="hold" id="4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fill="hold" id="4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3"/>
                            </p:stCondLst>
                            <p:childTnLst>
                              <p:par>
                                <p:cTn fill="hold" id="5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成功项目展示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12" name="Straight Connector 28"/>
          <p:cNvCxnSpPr/>
          <p:nvPr/>
        </p:nvCxnSpPr>
        <p:spPr>
          <a:xfrm flipH="1" flipV="1">
            <a:off x="6096000" y="1616621"/>
            <a:ext cx="0" cy="3869780"/>
          </a:xfrm>
          <a:prstGeom prst="lin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Flowchart: Off-page Connector 29"/>
          <p:cNvSpPr/>
          <p:nvPr/>
        </p:nvSpPr>
        <p:spPr>
          <a:xfrm>
            <a:off x="841193" y="1785933"/>
            <a:ext cx="852303" cy="827902"/>
          </a:xfrm>
          <a:prstGeom prst="flowChartOffpage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40" lIns="0" rIns="0" tIns="0" wrap="none">
            <a:normAutofit/>
          </a:bodyPr>
          <a:lstStyle/>
          <a:p>
            <a:pPr algn="ctr"/>
            <a:r>
              <a:rPr b="1" lang="en-US" sz="28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874765" y="1775118"/>
            <a:ext cx="1077218" cy="215444"/>
          </a:xfrm>
          <a:prstGeom prst="rect">
            <a:avLst/>
          </a:prstGeom>
          <a:noFill/>
        </p:spPr>
        <p:txBody>
          <a:bodyPr anchor="ctr" bIns="0" lIns="0" rIns="0" tIns="0" wrap="none">
            <a:normAutofit/>
          </a:bodyPr>
          <a:lstStyle/>
          <a:p>
            <a:r>
              <a:rPr altLang="en-US" b="1" lang="zh-CN" sz="1400">
                <a:solidFill>
                  <a:schemeClr val="accent1"/>
                </a:solidFill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15" name="TextBox 32"/>
          <p:cNvSpPr txBox="1"/>
          <p:nvPr/>
        </p:nvSpPr>
        <p:spPr>
          <a:xfrm>
            <a:off x="1874764" y="2018163"/>
            <a:ext cx="3734171" cy="455959"/>
          </a:xfrm>
          <a:prstGeom prst="rect">
            <a:avLst/>
          </a:prstGeom>
          <a:noFill/>
        </p:spPr>
        <p:txBody>
          <a:bodyPr anchor="t" bIns="0" lIns="0" rIns="0" tIns="0" wrap="square">
            <a:normAutofit/>
          </a:bodyPr>
          <a:lstStyle/>
          <a:p>
            <a:pPr defTabSz="914400" lvl="0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此部分内容作为文字排版占位显示（建议使用主题字体）</a:t>
            </a:r>
            <a:b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</a:b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如需更改请在（设置形状格式）菜单下（文本选项）中调整</a:t>
            </a:r>
          </a:p>
        </p:txBody>
      </p:sp>
      <p:sp>
        <p:nvSpPr>
          <p:cNvPr id="16" name="Flowchart: Off-page Connector 33"/>
          <p:cNvSpPr/>
          <p:nvPr/>
        </p:nvSpPr>
        <p:spPr>
          <a:xfrm>
            <a:off x="10498504" y="1785932"/>
            <a:ext cx="852303" cy="827905"/>
          </a:xfrm>
          <a:prstGeom prst="flowChartOffpageConnec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40" wrap="none">
            <a:normAutofit/>
          </a:bodyPr>
          <a:lstStyle/>
          <a:p>
            <a:pPr algn="ctr"/>
            <a:r>
              <a:rPr b="1" lang="en-US" sz="280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7" name="TextBox 35"/>
          <p:cNvSpPr txBox="1"/>
          <p:nvPr/>
        </p:nvSpPr>
        <p:spPr>
          <a:xfrm>
            <a:off x="9200180" y="1769925"/>
            <a:ext cx="1077218" cy="215444"/>
          </a:xfrm>
          <a:prstGeom prst="rect">
            <a:avLst/>
          </a:prstGeom>
          <a:noFill/>
        </p:spPr>
        <p:txBody>
          <a:bodyPr anchor="ctr" bIns="0" lIns="0" rIns="0" tIns="0" wrap="none">
            <a:normAutofit/>
          </a:bodyPr>
          <a:lstStyle/>
          <a:p>
            <a:pPr algn="r"/>
            <a:r>
              <a:rPr altLang="en-US" b="1" lang="zh-CN" sz="1400">
                <a:solidFill>
                  <a:schemeClr val="accent2"/>
                </a:solidFill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18" name="TextBox 36"/>
          <p:cNvSpPr txBox="1"/>
          <p:nvPr/>
        </p:nvSpPr>
        <p:spPr>
          <a:xfrm>
            <a:off x="6583066" y="2023357"/>
            <a:ext cx="3694332" cy="455959"/>
          </a:xfrm>
          <a:prstGeom prst="rect">
            <a:avLst/>
          </a:prstGeom>
          <a:noFill/>
        </p:spPr>
        <p:txBody>
          <a:bodyPr anchor="t" bIns="0" lIns="0" rIns="0" tIns="0" wrap="square">
            <a:normAutofit/>
          </a:bodyPr>
          <a:lstStyle/>
          <a:p>
            <a:pPr algn="r" defTabSz="914400" lvl="0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此部分内容作为文字排版占位显示（建议使用主题字体）</a:t>
            </a:r>
            <a:b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</a:b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如需更改请在（设置形状格式）菜单下（文本选项）中调整</a:t>
            </a:r>
          </a:p>
        </p:txBody>
      </p:sp>
      <p:sp>
        <p:nvSpPr>
          <p:cNvPr id="19" name="Isosceles Triangle 37"/>
          <p:cNvSpPr/>
          <p:nvPr/>
        </p:nvSpPr>
        <p:spPr bwMode="auto">
          <a:xfrm rot="16200000">
            <a:off x="5694943" y="2038816"/>
            <a:ext cx="297437" cy="322134"/>
          </a:xfrm>
          <a:prstGeom prst="triangl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20" name="Isosceles Triangle 38"/>
          <p:cNvSpPr/>
          <p:nvPr/>
        </p:nvSpPr>
        <p:spPr bwMode="auto">
          <a:xfrm flipH="1" rot="5400000">
            <a:off x="6199620" y="2038816"/>
            <a:ext cx="297437" cy="322134"/>
          </a:xfrm>
          <a:prstGeom prst="triangle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21" name="Flowchart: Off-page Connector 39"/>
          <p:cNvSpPr/>
          <p:nvPr/>
        </p:nvSpPr>
        <p:spPr>
          <a:xfrm>
            <a:off x="841193" y="3137561"/>
            <a:ext cx="852303" cy="827902"/>
          </a:xfrm>
          <a:prstGeom prst="flowChartOffpageConnector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40" lIns="0" rIns="0" tIns="0" wrap="none">
            <a:normAutofit/>
          </a:bodyPr>
          <a:lstStyle/>
          <a:p>
            <a:pPr algn="ctr"/>
            <a:r>
              <a:rPr b="1" lang="en-US" sz="280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22" name="TextBox 41"/>
          <p:cNvSpPr txBox="1"/>
          <p:nvPr/>
        </p:nvSpPr>
        <p:spPr>
          <a:xfrm>
            <a:off x="1874765" y="3126745"/>
            <a:ext cx="1077218" cy="215444"/>
          </a:xfrm>
          <a:prstGeom prst="rect">
            <a:avLst/>
          </a:prstGeom>
          <a:noFill/>
        </p:spPr>
        <p:txBody>
          <a:bodyPr anchor="ctr" bIns="0" lIns="0" rIns="0" tIns="0" wrap="none">
            <a:normAutofit/>
          </a:bodyPr>
          <a:lstStyle/>
          <a:p>
            <a:r>
              <a:rPr altLang="en-US" b="1" lang="zh-CN" sz="1400">
                <a:solidFill>
                  <a:schemeClr val="accent3"/>
                </a:solidFill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1874764" y="3369790"/>
            <a:ext cx="3734171" cy="455959"/>
          </a:xfrm>
          <a:prstGeom prst="rect">
            <a:avLst/>
          </a:prstGeom>
          <a:noFill/>
        </p:spPr>
        <p:txBody>
          <a:bodyPr anchor="t" bIns="0" lIns="0" rIns="0" tIns="0" wrap="square">
            <a:normAutofit/>
          </a:bodyPr>
          <a:lstStyle/>
          <a:p>
            <a:pPr defTabSz="914400" lvl="0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此部分内容作为文字排版占位显示（建议使用主题字体）</a:t>
            </a:r>
            <a:b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</a:b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如需更改请在（设置形状格式）菜单下（文本选项）中调整</a:t>
            </a:r>
          </a:p>
        </p:txBody>
      </p:sp>
      <p:sp>
        <p:nvSpPr>
          <p:cNvPr id="27" name="Flowchart: Off-page Connector 43"/>
          <p:cNvSpPr/>
          <p:nvPr/>
        </p:nvSpPr>
        <p:spPr>
          <a:xfrm>
            <a:off x="10498504" y="3137559"/>
            <a:ext cx="852303" cy="827905"/>
          </a:xfrm>
          <a:prstGeom prst="flowChartOffpageConnector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40" wrap="none">
            <a:normAutofit/>
          </a:bodyPr>
          <a:lstStyle/>
          <a:p>
            <a:pPr algn="ctr"/>
            <a:r>
              <a:rPr b="1" lang="en-US" sz="280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28" name="TextBox 45"/>
          <p:cNvSpPr txBox="1"/>
          <p:nvPr/>
        </p:nvSpPr>
        <p:spPr>
          <a:xfrm>
            <a:off x="9200180" y="3121553"/>
            <a:ext cx="1077218" cy="215444"/>
          </a:xfrm>
          <a:prstGeom prst="rect">
            <a:avLst/>
          </a:prstGeom>
          <a:noFill/>
        </p:spPr>
        <p:txBody>
          <a:bodyPr anchor="ctr" bIns="0" lIns="0" rIns="0" tIns="0" wrap="none">
            <a:normAutofit/>
          </a:bodyPr>
          <a:lstStyle/>
          <a:p>
            <a:pPr algn="r"/>
            <a:r>
              <a:rPr altLang="en-US" b="1" lang="zh-CN" sz="1400">
                <a:solidFill>
                  <a:schemeClr val="accent4"/>
                </a:solidFill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31" name="TextBox 46"/>
          <p:cNvSpPr txBox="1"/>
          <p:nvPr/>
        </p:nvSpPr>
        <p:spPr>
          <a:xfrm>
            <a:off x="6583066" y="3374985"/>
            <a:ext cx="3694332" cy="455959"/>
          </a:xfrm>
          <a:prstGeom prst="rect">
            <a:avLst/>
          </a:prstGeom>
          <a:noFill/>
        </p:spPr>
        <p:txBody>
          <a:bodyPr anchor="t" bIns="0" lIns="0" rIns="0" tIns="0" wrap="square">
            <a:normAutofit/>
          </a:bodyPr>
          <a:lstStyle/>
          <a:p>
            <a:pPr algn="r" defTabSz="914400" lvl="0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此部分内容作为文字排版占位显示（建议使用主题字体）</a:t>
            </a:r>
            <a:b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</a:b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如需更改请在（设置形状格式）菜单下（文本选项）中调整</a:t>
            </a:r>
          </a:p>
        </p:txBody>
      </p:sp>
      <p:sp>
        <p:nvSpPr>
          <p:cNvPr id="32" name="Isosceles Triangle 47"/>
          <p:cNvSpPr/>
          <p:nvPr/>
        </p:nvSpPr>
        <p:spPr bwMode="auto">
          <a:xfrm rot="16200000">
            <a:off x="5694943" y="3390443"/>
            <a:ext cx="297437" cy="322134"/>
          </a:xfrm>
          <a:prstGeom prst="triangle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33" name="Isosceles Triangle 48"/>
          <p:cNvSpPr/>
          <p:nvPr/>
        </p:nvSpPr>
        <p:spPr bwMode="auto">
          <a:xfrm flipH="1" rot="5400000">
            <a:off x="6199620" y="3390443"/>
            <a:ext cx="297437" cy="322134"/>
          </a:xfrm>
          <a:prstGeom prst="triangle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35" name="Flowchart: Off-page Connector 49"/>
          <p:cNvSpPr/>
          <p:nvPr/>
        </p:nvSpPr>
        <p:spPr>
          <a:xfrm>
            <a:off x="841193" y="4489186"/>
            <a:ext cx="852303" cy="827902"/>
          </a:xfrm>
          <a:prstGeom prst="flowChartOffpage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40" lIns="0" rIns="0" tIns="0" wrap="none">
            <a:normAutofit/>
          </a:bodyPr>
          <a:lstStyle/>
          <a:p>
            <a:pPr algn="ctr"/>
            <a:r>
              <a:rPr b="1" lang="en-US" sz="2800">
                <a:solidFill>
                  <a:schemeClr val="accent5"/>
                </a:solidFill>
              </a:rPr>
              <a:t>05</a:t>
            </a:r>
          </a:p>
        </p:txBody>
      </p:sp>
      <p:sp>
        <p:nvSpPr>
          <p:cNvPr id="36" name="TextBox 51"/>
          <p:cNvSpPr txBox="1"/>
          <p:nvPr/>
        </p:nvSpPr>
        <p:spPr>
          <a:xfrm>
            <a:off x="1874765" y="4478371"/>
            <a:ext cx="1077218" cy="215444"/>
          </a:xfrm>
          <a:prstGeom prst="rect">
            <a:avLst/>
          </a:prstGeom>
          <a:noFill/>
        </p:spPr>
        <p:txBody>
          <a:bodyPr anchor="ctr" bIns="0" lIns="0" rIns="0" tIns="0" wrap="none">
            <a:normAutofit/>
          </a:bodyPr>
          <a:lstStyle/>
          <a:p>
            <a:r>
              <a:rPr altLang="en-US" b="1" lang="zh-CN" sz="1400">
                <a:solidFill>
                  <a:schemeClr val="accent5"/>
                </a:solidFill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37" name="TextBox 52"/>
          <p:cNvSpPr txBox="1"/>
          <p:nvPr/>
        </p:nvSpPr>
        <p:spPr>
          <a:xfrm>
            <a:off x="1874764" y="4721416"/>
            <a:ext cx="3734171" cy="455959"/>
          </a:xfrm>
          <a:prstGeom prst="rect">
            <a:avLst/>
          </a:prstGeom>
          <a:noFill/>
        </p:spPr>
        <p:txBody>
          <a:bodyPr anchor="t" bIns="0" lIns="0" rIns="0" tIns="0" wrap="square">
            <a:normAutofit/>
          </a:bodyPr>
          <a:lstStyle/>
          <a:p>
            <a:pPr defTabSz="914400" lvl="0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此部分内容作为文字排版占位显示（建议使用主题字体）</a:t>
            </a:r>
            <a:b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</a:b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如需更改请在（设置形状格式）菜单下（文本选项）中调整</a:t>
            </a:r>
          </a:p>
        </p:txBody>
      </p:sp>
      <p:sp>
        <p:nvSpPr>
          <p:cNvPr id="38" name="Flowchart: Off-page Connector 53"/>
          <p:cNvSpPr/>
          <p:nvPr/>
        </p:nvSpPr>
        <p:spPr>
          <a:xfrm>
            <a:off x="10498504" y="4489185"/>
            <a:ext cx="852303" cy="827905"/>
          </a:xfrm>
          <a:prstGeom prst="flowChartOffpage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40" wrap="none">
            <a:normAutofit/>
          </a:bodyPr>
          <a:lstStyle/>
          <a:p>
            <a:pPr algn="ctr"/>
            <a:r>
              <a:rPr b="1" lang="en-US" sz="2800">
                <a:solidFill>
                  <a:schemeClr val="accent6"/>
                </a:solidFill>
              </a:rPr>
              <a:t>06</a:t>
            </a:r>
          </a:p>
        </p:txBody>
      </p:sp>
      <p:sp>
        <p:nvSpPr>
          <p:cNvPr id="39" name="TextBox 55"/>
          <p:cNvSpPr txBox="1"/>
          <p:nvPr/>
        </p:nvSpPr>
        <p:spPr>
          <a:xfrm>
            <a:off x="9200180" y="4473179"/>
            <a:ext cx="1077218" cy="215444"/>
          </a:xfrm>
          <a:prstGeom prst="rect">
            <a:avLst/>
          </a:prstGeom>
          <a:noFill/>
        </p:spPr>
        <p:txBody>
          <a:bodyPr anchor="ctr" bIns="0" lIns="0" rIns="0" tIns="0" wrap="none">
            <a:normAutofit/>
          </a:bodyPr>
          <a:lstStyle/>
          <a:p>
            <a:pPr algn="r"/>
            <a:r>
              <a:rPr altLang="en-US" b="1" lang="zh-CN" sz="1400">
                <a:solidFill>
                  <a:schemeClr val="accent6"/>
                </a:solidFill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40" name="TextBox 56"/>
          <p:cNvSpPr txBox="1"/>
          <p:nvPr/>
        </p:nvSpPr>
        <p:spPr>
          <a:xfrm>
            <a:off x="6583066" y="4726611"/>
            <a:ext cx="3694332" cy="455959"/>
          </a:xfrm>
          <a:prstGeom prst="rect">
            <a:avLst/>
          </a:prstGeom>
          <a:noFill/>
        </p:spPr>
        <p:txBody>
          <a:bodyPr anchor="t" bIns="0" lIns="0" rIns="0" tIns="0" wrap="square">
            <a:normAutofit/>
          </a:bodyPr>
          <a:lstStyle/>
          <a:p>
            <a:pPr defTabSz="914400" lvl="0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此部分内容作为文字排版占位显示（建议使用主题字体）</a:t>
            </a:r>
            <a:b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</a:b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ea charset="-122" panose="020b0503020204020204" pitchFamily="34" typeface="微软雅黑"/>
              </a:rPr>
              <a:t>如需更改请在（设置形状格式）菜单下（文本选项）中调整</a:t>
            </a:r>
          </a:p>
        </p:txBody>
      </p:sp>
      <p:sp>
        <p:nvSpPr>
          <p:cNvPr id="41" name="Isosceles Triangle 57"/>
          <p:cNvSpPr/>
          <p:nvPr/>
        </p:nvSpPr>
        <p:spPr bwMode="auto">
          <a:xfrm rot="16200000">
            <a:off x="5694943" y="4742069"/>
            <a:ext cx="297437" cy="322134"/>
          </a:xfrm>
          <a:prstGeom prst="triangle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42" name="Isosceles Triangle 58"/>
          <p:cNvSpPr/>
          <p:nvPr/>
        </p:nvSpPr>
        <p:spPr bwMode="auto">
          <a:xfrm flipH="1" rot="5400000">
            <a:off x="6199620" y="4742069"/>
            <a:ext cx="297437" cy="322134"/>
          </a:xfrm>
          <a:prstGeom prst="triangle">
            <a:avLst/>
          </a:prstGeom>
          <a:solidFill>
            <a:schemeClr val="accent6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66692898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0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0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7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6"/>
      <p:bldP grpId="0" spid="27"/>
      <p:bldP grpId="0" spid="28"/>
      <p:bldP grpId="0" spid="31"/>
      <p:bldP grpId="0" spid="32"/>
      <p:bldP grpId="0" spid="33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成功项目展示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FC43A5-000A-412F-9E20-303D6CB4CD9A}"/>
              </a:ext>
            </a:extLst>
          </p:cNvPr>
          <p:cNvGrpSpPr/>
          <p:nvPr/>
        </p:nvGrpSpPr>
        <p:grpSpPr>
          <a:xfrm>
            <a:off x="4359424" y="3276600"/>
            <a:ext cx="3473152" cy="2899588"/>
            <a:chOff x="4359424" y="3276600"/>
            <a:chExt cx="3473152" cy="2899588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D17FE3CB-2C08-42BD-86A8-825B56202B4D}"/>
                </a:ext>
              </a:extLst>
            </p:cNvPr>
            <p:cNvGrpSpPr/>
            <p:nvPr/>
          </p:nvGrpSpPr>
          <p:grpSpPr>
            <a:xfrm>
              <a:off x="4359424" y="3276600"/>
              <a:ext cx="2988950" cy="2899588"/>
              <a:chOff x="4359424" y="3276600"/>
              <a:chExt cx="2988950" cy="2899588"/>
            </a:xfrm>
          </p:grpSpPr>
          <p:sp>
            <p:nvSpPr>
              <p:cNvPr id="12" name="Oval 33"/>
              <p:cNvSpPr>
                <a:spLocks noChangeAspect="1"/>
              </p:cNvSpPr>
              <p:nvPr/>
            </p:nvSpPr>
            <p:spPr>
              <a:xfrm>
                <a:off x="6022217" y="3276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3" name="Group 2"/>
              <p:cNvGrpSpPr/>
              <p:nvPr/>
            </p:nvGrpSpPr>
            <p:grpSpPr>
              <a:xfrm>
                <a:off x="4359424" y="3681028"/>
                <a:ext cx="2988950" cy="2495160"/>
                <a:chOff x="4359424" y="3681028"/>
                <a:chExt cx="2988950" cy="2495160"/>
              </a:xfrm>
            </p:grpSpPr>
            <p:sp>
              <p:nvSpPr>
                <p:cNvPr id="70" name="Oval 4"/>
                <p:cNvSpPr/>
                <p:nvPr/>
              </p:nvSpPr>
              <p:spPr bwMode="auto">
                <a:xfrm>
                  <a:off x="4853214" y="3681028"/>
                  <a:ext cx="2495160" cy="24951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charset="-122" panose="020b0503020204020204" pitchFamily="34" typeface="微软雅黑"/>
                  </a:endParaRPr>
                </a:p>
              </p:txBody>
            </p:sp>
            <p:grpSp>
              <p:nvGrpSpPr>
                <p:cNvPr id="71" name="Group 1"/>
                <p:cNvGrpSpPr/>
                <p:nvPr/>
              </p:nvGrpSpPr>
              <p:grpSpPr>
                <a:xfrm>
                  <a:off x="4359424" y="3692215"/>
                  <a:ext cx="2976945" cy="2306214"/>
                  <a:chOff x="4359424" y="3692215"/>
                  <a:chExt cx="2976945" cy="2306214"/>
                </a:xfrm>
                <a:solidFill>
                  <a:schemeClr val="tx2">
                    <a:lumMod val="60000"/>
                    <a:lumOff val="40000"/>
                  </a:schemeClr>
                </a:solidFill>
              </p:grpSpPr>
              <p:sp>
                <p:nvSpPr>
                  <p:cNvPr id="72" name="Freeform: Shape 5"/>
                  <p:cNvSpPr/>
                  <p:nvPr/>
                </p:nvSpPr>
                <p:spPr bwMode="auto">
                  <a:xfrm>
                    <a:off x="5481366" y="5974438"/>
                    <a:ext cx="7634" cy="0"/>
                  </a:xfrm>
                  <a:custGeom>
                    <a:gdLst>
                      <a:gd fmla="*/ 1 w 1" name="T0"/>
                      <a:gd fmla="*/ 0 w 1" name="T1"/>
                      <a:gd fmla="*/ 1 w 1" name="T2"/>
                    </a:gdLst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b="b" l="0" r="r" t="0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73" name="Freeform: Shape 6"/>
                  <p:cNvSpPr/>
                  <p:nvPr/>
                </p:nvSpPr>
                <p:spPr bwMode="auto">
                  <a:xfrm>
                    <a:off x="6891437" y="4030001"/>
                    <a:ext cx="69795" cy="38169"/>
                  </a:xfrm>
                  <a:custGeom>
                    <a:gdLst>
                      <a:gd fmla="*/ 1 w 9" name="T0"/>
                      <a:gd fmla="*/ 1 h 5" name="T1"/>
                      <a:gd fmla="*/ 2 w 9" name="T2"/>
                      <a:gd fmla="*/ 4 h 5" name="T3"/>
                      <a:gd fmla="*/ 5 w 9" name="T4"/>
                      <a:gd fmla="*/ 4 h 5" name="T5"/>
                      <a:gd fmla="*/ 7 w 9" name="T6"/>
                      <a:gd fmla="*/ 4 h 5" name="T7"/>
                      <a:gd fmla="*/ 9 w 9" name="T8"/>
                      <a:gd fmla="*/ 5 h 5" name="T9"/>
                      <a:gd fmla="*/ 5 w 9" name="T10"/>
                      <a:gd fmla="*/ 1 h 5" name="T11"/>
                      <a:gd fmla="*/ 2 w 9" name="T12"/>
                      <a:gd fmla="*/ 0 h 5" name="T13"/>
                      <a:gd fmla="*/ 1 w 9" name="T14"/>
                      <a:gd fmla="*/ 1 h 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5" w="9">
                        <a:moveTo>
                          <a:pt x="1" y="1"/>
                        </a:moveTo>
                        <a:cubicBezTo>
                          <a:pt x="2" y="2"/>
                          <a:pt x="2" y="2"/>
                          <a:pt x="2" y="4"/>
                        </a:cubicBezTo>
                        <a:cubicBezTo>
                          <a:pt x="3" y="5"/>
                          <a:pt x="4" y="4"/>
                          <a:pt x="5" y="4"/>
                        </a:cubicBezTo>
                        <a:cubicBezTo>
                          <a:pt x="5" y="3"/>
                          <a:pt x="5" y="3"/>
                          <a:pt x="7" y="4"/>
                        </a:cubicBezTo>
                        <a:cubicBezTo>
                          <a:pt x="8" y="5"/>
                          <a:pt x="8" y="5"/>
                          <a:pt x="9" y="5"/>
                        </a:cubicBezTo>
                        <a:cubicBezTo>
                          <a:pt x="7" y="4"/>
                          <a:pt x="6" y="2"/>
                          <a:pt x="5" y="1"/>
                        </a:cubicBezTo>
                        <a:cubicBezTo>
                          <a:pt x="4" y="1"/>
                          <a:pt x="3" y="1"/>
                          <a:pt x="2" y="0"/>
                        </a:cubicBezTo>
                        <a:cubicBezTo>
                          <a:pt x="1" y="0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74" name="Freeform: Shape 7"/>
                  <p:cNvSpPr/>
                  <p:nvPr/>
                </p:nvSpPr>
                <p:spPr bwMode="auto">
                  <a:xfrm>
                    <a:off x="6852177" y="4084529"/>
                    <a:ext cx="39260" cy="45803"/>
                  </a:xfrm>
                  <a:custGeom>
                    <a:gdLst>
                      <a:gd fmla="*/ 5 w 5" name="T0"/>
                      <a:gd fmla="*/ 5 h 6" name="T1"/>
                      <a:gd fmla="*/ 0 w 5" name="T2"/>
                      <a:gd fmla="*/ 3 h 6" name="T3"/>
                      <a:gd fmla="*/ 5 w 5" name="T4"/>
                      <a:gd fmla="*/ 5 h 6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6" w="5">
                        <a:moveTo>
                          <a:pt x="5" y="5"/>
                        </a:moveTo>
                        <a:cubicBezTo>
                          <a:pt x="5" y="4"/>
                          <a:pt x="1" y="0"/>
                          <a:pt x="0" y="3"/>
                        </a:cubicBezTo>
                        <a:cubicBezTo>
                          <a:pt x="0" y="4"/>
                          <a:pt x="4" y="6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75" name="Freeform: Shape 8"/>
                  <p:cNvSpPr/>
                  <p:nvPr/>
                </p:nvSpPr>
                <p:spPr bwMode="auto">
                  <a:xfrm>
                    <a:off x="4907741" y="4681055"/>
                    <a:ext cx="45803" cy="92696"/>
                  </a:xfrm>
                  <a:custGeom>
                    <a:gdLst>
                      <a:gd fmla="*/ 2 w 6" name="T0"/>
                      <a:gd fmla="*/ 9 h 12" name="T1"/>
                      <a:gd fmla="*/ 5 w 6" name="T2"/>
                      <a:gd fmla="*/ 11 h 12" name="T3"/>
                      <a:gd fmla="*/ 3 w 6" name="T4"/>
                      <a:gd fmla="*/ 6 h 12" name="T5"/>
                      <a:gd fmla="*/ 1 w 6" name="T6"/>
                      <a:gd fmla="*/ 1 h 12" name="T7"/>
                      <a:gd fmla="*/ 1 w 6" name="T8"/>
                      <a:gd fmla="*/ 0 h 12" name="T9"/>
                      <a:gd fmla="*/ 0 w 6" name="T10"/>
                      <a:gd fmla="*/ 4 h 12" name="T11"/>
                      <a:gd fmla="*/ 1 w 6" name="T12"/>
                      <a:gd fmla="*/ 7 h 12" name="T13"/>
                      <a:gd fmla="*/ 2 w 6" name="T14"/>
                      <a:gd fmla="*/ 9 h 1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2" w="6">
                        <a:moveTo>
                          <a:pt x="2" y="9"/>
                        </a:moveTo>
                        <a:cubicBezTo>
                          <a:pt x="3" y="9"/>
                          <a:pt x="4" y="12"/>
                          <a:pt x="5" y="11"/>
                        </a:cubicBezTo>
                        <a:cubicBezTo>
                          <a:pt x="6" y="9"/>
                          <a:pt x="3" y="7"/>
                          <a:pt x="3" y="6"/>
                        </a:cubicBezTo>
                        <a:cubicBezTo>
                          <a:pt x="2" y="5"/>
                          <a:pt x="3" y="3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0" y="2"/>
                          <a:pt x="0" y="3"/>
                          <a:pt x="0" y="4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1" y="8"/>
                          <a:pt x="2" y="8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76" name="Freeform: Shape 9"/>
                  <p:cNvSpPr/>
                  <p:nvPr/>
                </p:nvSpPr>
                <p:spPr bwMode="auto">
                  <a:xfrm>
                    <a:off x="5294883" y="3990742"/>
                    <a:ext cx="46893" cy="31626"/>
                  </a:xfrm>
                  <a:custGeom>
                    <a:gdLst>
                      <a:gd fmla="*/ 1 w 6" name="T0"/>
                      <a:gd fmla="*/ 4 h 4" name="T1"/>
                      <a:gd fmla="*/ 3 w 6" name="T2"/>
                      <a:gd fmla="*/ 3 h 4" name="T3"/>
                      <a:gd fmla="*/ 6 w 6" name="T4"/>
                      <a:gd fmla="*/ 1 h 4" name="T5"/>
                      <a:gd fmla="*/ 5 w 6" name="T6"/>
                      <a:gd fmla="*/ 0 h 4" name="T7"/>
                      <a:gd fmla="*/ 0 w 6" name="T8"/>
                      <a:gd fmla="*/ 4 h 4" name="T9"/>
                      <a:gd fmla="*/ 1 w 6" name="T10"/>
                      <a:gd fmla="*/ 4 h 4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4" w="6">
                        <a:moveTo>
                          <a:pt x="1" y="4"/>
                        </a:moveTo>
                        <a:cubicBezTo>
                          <a:pt x="1" y="4"/>
                          <a:pt x="3" y="3"/>
                          <a:pt x="3" y="3"/>
                        </a:cubicBezTo>
                        <a:cubicBezTo>
                          <a:pt x="4" y="3"/>
                          <a:pt x="6" y="2"/>
                          <a:pt x="6" y="1"/>
                        </a:cubicBezTo>
                        <a:cubicBezTo>
                          <a:pt x="6" y="0"/>
                          <a:pt x="5" y="0"/>
                          <a:pt x="5" y="0"/>
                        </a:cubicBezTo>
                        <a:cubicBezTo>
                          <a:pt x="3" y="1"/>
                          <a:pt x="2" y="3"/>
                          <a:pt x="0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77" name="Freeform: Shape 10"/>
                  <p:cNvSpPr/>
                  <p:nvPr/>
                </p:nvSpPr>
                <p:spPr bwMode="auto">
                  <a:xfrm>
                    <a:off x="5357044" y="3920947"/>
                    <a:ext cx="262821" cy="154857"/>
                  </a:xfrm>
                  <a:custGeom>
                    <a:gdLst>
                      <a:gd fmla="*/ 0 w 34" name="T0"/>
                      <a:gd fmla="*/ 7 h 20" name="T1"/>
                      <a:gd fmla="*/ 2 w 34" name="T2"/>
                      <a:gd fmla="*/ 6 h 20" name="T3"/>
                      <a:gd fmla="*/ 3 w 34" name="T4"/>
                      <a:gd fmla="*/ 5 h 20" name="T5"/>
                      <a:gd fmla="*/ 4 w 34" name="T6"/>
                      <a:gd fmla="*/ 7 h 20" name="T7"/>
                      <a:gd fmla="*/ 6 w 34" name="T8"/>
                      <a:gd fmla="*/ 7 h 20" name="T9"/>
                      <a:gd fmla="*/ 5 w 34" name="T10"/>
                      <a:gd fmla="*/ 10 h 20" name="T11"/>
                      <a:gd fmla="*/ 4 w 34" name="T12"/>
                      <a:gd fmla="*/ 11 h 20" name="T13"/>
                      <a:gd fmla="*/ 7 w 34" name="T14"/>
                      <a:gd fmla="*/ 11 h 20" name="T15"/>
                      <a:gd fmla="*/ 9 w 34" name="T16"/>
                      <a:gd fmla="*/ 9 h 20" name="T17"/>
                      <a:gd fmla="*/ 11 w 34" name="T18"/>
                      <a:gd fmla="*/ 8 h 20" name="T19"/>
                      <a:gd fmla="*/ 11 w 34" name="T20"/>
                      <a:gd fmla="*/ 10 h 20" name="T21"/>
                      <a:gd fmla="*/ 8 w 34" name="T22"/>
                      <a:gd fmla="*/ 12 h 20" name="T23"/>
                      <a:gd fmla="*/ 5 w 34" name="T24"/>
                      <a:gd fmla="*/ 13 h 20" name="T25"/>
                      <a:gd fmla="*/ 2 w 34" name="T26"/>
                      <a:gd fmla="*/ 14 h 20" name="T27"/>
                      <a:gd fmla="*/ 2 w 34" name="T28"/>
                      <a:gd fmla="*/ 17 h 20" name="T29"/>
                      <a:gd fmla="*/ 4 w 34" name="T30"/>
                      <a:gd fmla="*/ 16 h 20" name="T31"/>
                      <a:gd fmla="*/ 10 w 34" name="T32"/>
                      <a:gd fmla="*/ 16 h 20" name="T33"/>
                      <a:gd fmla="*/ 13 w 34" name="T34"/>
                      <a:gd fmla="*/ 17 h 20" name="T35"/>
                      <a:gd fmla="*/ 15 w 34" name="T36"/>
                      <a:gd fmla="*/ 18 h 20" name="T37"/>
                      <a:gd fmla="*/ 17 w 34" name="T38"/>
                      <a:gd fmla="*/ 18 h 20" name="T39"/>
                      <a:gd fmla="*/ 19 w 34" name="T40"/>
                      <a:gd fmla="*/ 19 h 20" name="T41"/>
                      <a:gd fmla="*/ 22 w 34" name="T42"/>
                      <a:gd fmla="*/ 19 h 20" name="T43"/>
                      <a:gd fmla="*/ 24 w 34" name="T44"/>
                      <a:gd fmla="*/ 18 h 20" name="T45"/>
                      <a:gd fmla="*/ 26 w 34" name="T46"/>
                      <a:gd fmla="*/ 18 h 20" name="T47"/>
                      <a:gd fmla="*/ 26 w 34" name="T48"/>
                      <a:gd fmla="*/ 15 h 20" name="T49"/>
                      <a:gd fmla="*/ 22 w 34" name="T50"/>
                      <a:gd fmla="*/ 13 h 20" name="T51"/>
                      <a:gd fmla="*/ 22 w 34" name="T52"/>
                      <a:gd fmla="*/ 12 h 20" name="T53"/>
                      <a:gd fmla="*/ 26 w 34" name="T54"/>
                      <a:gd fmla="*/ 13 h 20" name="T55"/>
                      <a:gd fmla="*/ 29 w 34" name="T56"/>
                      <a:gd fmla="*/ 13 h 20" name="T57"/>
                      <a:gd fmla="*/ 32 w 34" name="T58"/>
                      <a:gd fmla="*/ 12 h 20" name="T59"/>
                      <a:gd fmla="*/ 34 w 34" name="T60"/>
                      <a:gd fmla="*/ 10 h 20" name="T61"/>
                      <a:gd fmla="*/ 28 w 34" name="T62"/>
                      <a:gd fmla="*/ 9 h 20" name="T63"/>
                      <a:gd fmla="*/ 25 w 34" name="T64"/>
                      <a:gd fmla="*/ 7 h 20" name="T65"/>
                      <a:gd fmla="*/ 22 w 34" name="T66"/>
                      <a:gd fmla="*/ 7 h 20" name="T67"/>
                      <a:gd fmla="*/ 22 w 34" name="T68"/>
                      <a:gd fmla="*/ 3 h 20" name="T69"/>
                      <a:gd fmla="*/ 14 w 34" name="T70"/>
                      <a:gd fmla="*/ 2 h 20" name="T71"/>
                      <a:gd fmla="*/ 8 w 34" name="T72"/>
                      <a:gd fmla="*/ 0 h 20" name="T73"/>
                      <a:gd fmla="*/ 0 w 34" name="T74"/>
                      <a:gd fmla="*/ 7 h 20" name="T75"/>
                      <a:gd fmla="*/ 0 w 34" name="T76"/>
                      <a:gd fmla="*/ 7 h 20" name="T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b="b" l="0" r="r" t="0"/>
                    <a:pathLst>
                      <a:path h="20" w="34">
                        <a:moveTo>
                          <a:pt x="0" y="7"/>
                        </a:moveTo>
                        <a:cubicBezTo>
                          <a:pt x="0" y="7"/>
                          <a:pt x="2" y="7"/>
                          <a:pt x="2" y="6"/>
                        </a:cubicBezTo>
                        <a:cubicBezTo>
                          <a:pt x="2" y="5"/>
                          <a:pt x="2" y="5"/>
                          <a:pt x="3" y="5"/>
                        </a:cubicBezTo>
                        <a:cubicBezTo>
                          <a:pt x="3" y="5"/>
                          <a:pt x="2" y="7"/>
                          <a:pt x="4" y="7"/>
                        </a:cubicBezTo>
                        <a:cubicBezTo>
                          <a:pt x="5" y="6"/>
                          <a:pt x="5" y="6"/>
                          <a:pt x="6" y="7"/>
                        </a:cubicBezTo>
                        <a:cubicBezTo>
                          <a:pt x="7" y="7"/>
                          <a:pt x="5" y="9"/>
                          <a:pt x="5" y="10"/>
                        </a:cubicBezTo>
                        <a:cubicBezTo>
                          <a:pt x="4" y="10"/>
                          <a:pt x="3" y="11"/>
                          <a:pt x="4" y="11"/>
                        </a:cubicBezTo>
                        <a:cubicBezTo>
                          <a:pt x="6" y="11"/>
                          <a:pt x="7" y="11"/>
                          <a:pt x="7" y="11"/>
                        </a:cubicBezTo>
                        <a:cubicBezTo>
                          <a:pt x="7" y="11"/>
                          <a:pt x="8" y="9"/>
                          <a:pt x="9" y="9"/>
                        </a:cubicBezTo>
                        <a:cubicBezTo>
                          <a:pt x="9" y="8"/>
                          <a:pt x="10" y="8"/>
                          <a:pt x="11" y="8"/>
                        </a:cubicBezTo>
                        <a:cubicBezTo>
                          <a:pt x="11" y="9"/>
                          <a:pt x="14" y="9"/>
                          <a:pt x="11" y="10"/>
                        </a:cubicBezTo>
                        <a:cubicBezTo>
                          <a:pt x="9" y="11"/>
                          <a:pt x="8" y="11"/>
                          <a:pt x="8" y="12"/>
                        </a:cubicBezTo>
                        <a:cubicBezTo>
                          <a:pt x="7" y="13"/>
                          <a:pt x="7" y="14"/>
                          <a:pt x="5" y="13"/>
                        </a:cubicBezTo>
                        <a:cubicBezTo>
                          <a:pt x="3" y="13"/>
                          <a:pt x="2" y="13"/>
                          <a:pt x="2" y="14"/>
                        </a:cubicBezTo>
                        <a:cubicBezTo>
                          <a:pt x="1" y="15"/>
                          <a:pt x="1" y="17"/>
                          <a:pt x="2" y="17"/>
                        </a:cubicBezTo>
                        <a:cubicBezTo>
                          <a:pt x="3" y="17"/>
                          <a:pt x="3" y="17"/>
                          <a:pt x="4" y="16"/>
                        </a:cubicBezTo>
                        <a:cubicBezTo>
                          <a:pt x="5" y="16"/>
                          <a:pt x="9" y="16"/>
                          <a:pt x="10" y="16"/>
                        </a:cubicBezTo>
                        <a:cubicBezTo>
                          <a:pt x="11" y="16"/>
                          <a:pt x="12" y="17"/>
                          <a:pt x="13" y="17"/>
                        </a:cubicBezTo>
                        <a:cubicBezTo>
                          <a:pt x="13" y="17"/>
                          <a:pt x="14" y="18"/>
                          <a:pt x="15" y="18"/>
                        </a:cubicBezTo>
                        <a:cubicBezTo>
                          <a:pt x="16" y="19"/>
                          <a:pt x="16" y="17"/>
                          <a:pt x="17" y="18"/>
                        </a:cubicBezTo>
                        <a:cubicBezTo>
                          <a:pt x="19" y="19"/>
                          <a:pt x="18" y="19"/>
                          <a:pt x="19" y="19"/>
                        </a:cubicBezTo>
                        <a:cubicBezTo>
                          <a:pt x="20" y="19"/>
                          <a:pt x="22" y="19"/>
                          <a:pt x="22" y="19"/>
                        </a:cubicBezTo>
                        <a:cubicBezTo>
                          <a:pt x="22" y="19"/>
                          <a:pt x="22" y="17"/>
                          <a:pt x="24" y="18"/>
                        </a:cubicBezTo>
                        <a:cubicBezTo>
                          <a:pt x="25" y="18"/>
                          <a:pt x="26" y="20"/>
                          <a:pt x="26" y="18"/>
                        </a:cubicBezTo>
                        <a:cubicBezTo>
                          <a:pt x="26" y="17"/>
                          <a:pt x="27" y="16"/>
                          <a:pt x="26" y="15"/>
                        </a:cubicBezTo>
                        <a:cubicBezTo>
                          <a:pt x="24" y="14"/>
                          <a:pt x="22" y="14"/>
                          <a:pt x="22" y="13"/>
                        </a:cubicBezTo>
                        <a:cubicBezTo>
                          <a:pt x="22" y="13"/>
                          <a:pt x="22" y="12"/>
                          <a:pt x="22" y="12"/>
                        </a:cubicBezTo>
                        <a:cubicBezTo>
                          <a:pt x="23" y="11"/>
                          <a:pt x="25" y="12"/>
                          <a:pt x="26" y="13"/>
                        </a:cubicBezTo>
                        <a:cubicBezTo>
                          <a:pt x="27" y="13"/>
                          <a:pt x="28" y="14"/>
                          <a:pt x="29" y="13"/>
                        </a:cubicBezTo>
                        <a:cubicBezTo>
                          <a:pt x="30" y="13"/>
                          <a:pt x="31" y="12"/>
                          <a:pt x="32" y="12"/>
                        </a:cubicBezTo>
                        <a:cubicBezTo>
                          <a:pt x="32" y="11"/>
                          <a:pt x="34" y="10"/>
                          <a:pt x="34" y="10"/>
                        </a:cubicBezTo>
                        <a:cubicBezTo>
                          <a:pt x="34" y="10"/>
                          <a:pt x="29" y="9"/>
                          <a:pt x="28" y="9"/>
                        </a:cubicBezTo>
                        <a:cubicBezTo>
                          <a:pt x="28" y="8"/>
                          <a:pt x="26" y="7"/>
                          <a:pt x="25" y="7"/>
                        </a:cubicBezTo>
                        <a:cubicBezTo>
                          <a:pt x="25" y="7"/>
                          <a:pt x="23" y="8"/>
                          <a:pt x="22" y="7"/>
                        </a:cubicBezTo>
                        <a:cubicBezTo>
                          <a:pt x="22" y="5"/>
                          <a:pt x="22" y="3"/>
                          <a:pt x="22" y="3"/>
                        </a:cubicBezTo>
                        <a:cubicBezTo>
                          <a:pt x="21" y="3"/>
                          <a:pt x="15" y="3"/>
                          <a:pt x="14" y="2"/>
                        </a:cubicBezTo>
                        <a:cubicBezTo>
                          <a:pt x="13" y="2"/>
                          <a:pt x="10" y="1"/>
                          <a:pt x="8" y="0"/>
                        </a:cubicBezTo>
                        <a:cubicBezTo>
                          <a:pt x="5" y="2"/>
                          <a:pt x="3" y="4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78" name="Freeform: Shape 11"/>
                  <p:cNvSpPr/>
                  <p:nvPr/>
                </p:nvSpPr>
                <p:spPr bwMode="auto">
                  <a:xfrm>
                    <a:off x="4915375" y="4068170"/>
                    <a:ext cx="1085089" cy="1930259"/>
                  </a:xfrm>
                  <a:custGeom>
                    <a:gdLst>
                      <a:gd fmla="*/ 82 w 140" name="T0"/>
                      <a:gd fmla="*/ 249 h 249" name="T1"/>
                      <a:gd fmla="*/ 81 w 140" name="T2"/>
                      <a:gd fmla="*/ 242 h 249" name="T3"/>
                      <a:gd fmla="*/ 86 w 140" name="T4"/>
                      <a:gd fmla="*/ 233 h 249" name="T5"/>
                      <a:gd fmla="*/ 89 w 140" name="T6"/>
                      <a:gd fmla="*/ 227 h 249" name="T7"/>
                      <a:gd fmla="*/ 95 w 140" name="T8"/>
                      <a:gd fmla="*/ 217 h 249" name="T9"/>
                      <a:gd fmla="*/ 109 w 140" name="T10"/>
                      <a:gd fmla="*/ 211 h 249" name="T11"/>
                      <a:gd fmla="*/ 122 w 140" name="T12"/>
                      <a:gd fmla="*/ 197 h 249" name="T13"/>
                      <a:gd fmla="*/ 133 w 140" name="T14"/>
                      <a:gd fmla="*/ 175 h 249" name="T15"/>
                      <a:gd fmla="*/ 127 w 140" name="T16"/>
                      <a:gd fmla="*/ 151 h 249" name="T17"/>
                      <a:gd fmla="*/ 109 w 140" name="T18"/>
                      <a:gd fmla="*/ 150 h 249" name="T19"/>
                      <a:gd fmla="*/ 109 w 140" name="T20"/>
                      <a:gd fmla="*/ 141 h 249" name="T21"/>
                      <a:gd fmla="*/ 90 w 140" name="T22"/>
                      <a:gd fmla="*/ 124 h 249" name="T23"/>
                      <a:gd fmla="*/ 84 w 140" name="T24"/>
                      <a:gd fmla="*/ 119 h 249" name="T25"/>
                      <a:gd fmla="*/ 72 w 140" name="T26"/>
                      <a:gd fmla="*/ 118 h 249" name="T27"/>
                      <a:gd fmla="*/ 65 w 140" name="T28"/>
                      <a:gd fmla="*/ 113 h 249" name="T29"/>
                      <a:gd fmla="*/ 50 w 140" name="T30"/>
                      <a:gd fmla="*/ 119 h 249" name="T31"/>
                      <a:gd fmla="*/ 41 w 140" name="T32"/>
                      <a:gd fmla="*/ 104 h 249" name="T33"/>
                      <a:gd fmla="*/ 36 w 140" name="T34"/>
                      <a:gd fmla="*/ 92 h 249" name="T35"/>
                      <a:gd fmla="*/ 23 w 140" name="T36"/>
                      <a:gd fmla="*/ 98 h 249" name="T37"/>
                      <a:gd fmla="*/ 25 w 140" name="T38"/>
                      <a:gd fmla="*/ 74 h 249" name="T39"/>
                      <a:gd fmla="*/ 40 w 140" name="T40"/>
                      <a:gd fmla="*/ 71 h 249" name="T41"/>
                      <a:gd fmla="*/ 49 w 140" name="T42"/>
                      <a:gd fmla="*/ 78 h 249" name="T43"/>
                      <a:gd fmla="*/ 57 w 140" name="T44"/>
                      <a:gd fmla="*/ 53 h 249" name="T45"/>
                      <a:gd fmla="*/ 65 w 140" name="T46"/>
                      <a:gd fmla="*/ 46 h 249" name="T47"/>
                      <a:gd fmla="*/ 76 w 140" name="T48"/>
                      <a:gd fmla="*/ 37 h 249" name="T49"/>
                      <a:gd fmla="*/ 88 w 140" name="T50"/>
                      <a:gd fmla="*/ 32 h 249" name="T51"/>
                      <a:gd fmla="*/ 80 w 140" name="T52"/>
                      <a:gd fmla="*/ 30 h 249" name="T53"/>
                      <a:gd fmla="*/ 72 w 140" name="T54"/>
                      <a:gd fmla="*/ 26 h 249" name="T55"/>
                      <a:gd fmla="*/ 86 w 140" name="T56"/>
                      <a:gd fmla="*/ 25 h 249" name="T57"/>
                      <a:gd fmla="*/ 91 w 140" name="T58"/>
                      <a:gd fmla="*/ 28 h 249" name="T59"/>
                      <a:gd fmla="*/ 102 w 140" name="T60"/>
                      <a:gd fmla="*/ 30 h 249" name="T61"/>
                      <a:gd fmla="*/ 96 w 140" name="T62"/>
                      <a:gd fmla="*/ 23 h 249" name="T63"/>
                      <a:gd fmla="*/ 88 w 140" name="T64"/>
                      <a:gd fmla="*/ 12 h 249" name="T65"/>
                      <a:gd fmla="*/ 73 w 140" name="T66"/>
                      <a:gd fmla="*/ 6 h 249" name="T67"/>
                      <a:gd fmla="*/ 58 w 140" name="T68"/>
                      <a:gd fmla="*/ 4 h 249" name="T69"/>
                      <a:gd fmla="*/ 56 w 140" name="T70"/>
                      <a:gd fmla="*/ 15 h 249" name="T71"/>
                      <a:gd fmla="*/ 51 w 140" name="T72"/>
                      <a:gd fmla="*/ 21 h 249" name="T73"/>
                      <a:gd fmla="*/ 42 w 140" name="T74"/>
                      <a:gd fmla="*/ 15 h 249" name="T75"/>
                      <a:gd fmla="*/ 2 w 140" name="T76"/>
                      <a:gd fmla="*/ 80 h 249" name="T77"/>
                      <a:gd fmla="*/ 14 w 140" name="T78"/>
                      <a:gd fmla="*/ 101 h 249" name="T79"/>
                      <a:gd fmla="*/ 27 w 140" name="T80"/>
                      <a:gd fmla="*/ 107 h 249" name="T81"/>
                      <a:gd fmla="*/ 40 w 140" name="T82"/>
                      <a:gd fmla="*/ 120 h 249" name="T83"/>
                      <a:gd fmla="*/ 52 w 140" name="T84"/>
                      <a:gd fmla="*/ 123 h 249" name="T85"/>
                      <a:gd fmla="*/ 48 w 140" name="T86"/>
                      <a:gd fmla="*/ 144 h 249" name="T87"/>
                      <a:gd fmla="*/ 58 w 140" name="T88"/>
                      <a:gd fmla="*/ 174 h 249" name="T89"/>
                      <a:gd fmla="*/ 71 w 140" name="T90"/>
                      <a:gd fmla="*/ 198 h 249" name="T91"/>
                      <a:gd fmla="*/ 70 w 140" name="T92"/>
                      <a:gd fmla="*/ 217 h 249" name="T93"/>
                      <a:gd fmla="*/ 70 w 140" name="T94"/>
                      <a:gd fmla="*/ 231 h 249" name="T95"/>
                      <a:gd fmla="*/ 71 w 140" name="T96"/>
                      <a:gd fmla="*/ 241 h 249" name="T97"/>
                      <a:gd fmla="*/ 75 w 140" name="T98"/>
                      <a:gd fmla="*/ 247 h 249" name="T99"/>
                      <a:gd fmla="*/ 54 w 140" name="T100"/>
                      <a:gd fmla="*/ 42 h 249" name="T101"/>
                      <a:gd fmla="*/ 55 w 140" name="T102"/>
                      <a:gd fmla="*/ 38 h 249" name="T103"/>
                      <a:gd fmla="*/ 48 w 140" name="T104"/>
                      <a:gd fmla="*/ 42 h 249" name="T105"/>
                      <a:gd fmla="*/ 39 w 140" name="T106"/>
                      <a:gd fmla="*/ 46 h 249" name="T107"/>
                      <a:gd fmla="*/ 50 w 140" name="T108"/>
                      <a:gd fmla="*/ 34 h 249" name="T109"/>
                      <a:gd fmla="*/ 40 w 140" name="T110"/>
                      <a:gd fmla="*/ 32 h 249" name="T1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b="b" l="0" r="r" t="0"/>
                    <a:pathLst>
                      <a:path h="249" w="140">
                        <a:moveTo>
                          <a:pt x="77" y="248"/>
                        </a:moveTo>
                        <a:cubicBezTo>
                          <a:pt x="78" y="248"/>
                          <a:pt x="79" y="248"/>
                          <a:pt x="78" y="246"/>
                        </a:cubicBezTo>
                        <a:cubicBezTo>
                          <a:pt x="78" y="245"/>
                          <a:pt x="81" y="246"/>
                          <a:pt x="80" y="247"/>
                        </a:cubicBezTo>
                        <a:cubicBezTo>
                          <a:pt x="78" y="248"/>
                          <a:pt x="78" y="248"/>
                          <a:pt x="78" y="248"/>
                        </a:cubicBezTo>
                        <a:cubicBezTo>
                          <a:pt x="79" y="248"/>
                          <a:pt x="81" y="249"/>
                          <a:pt x="82" y="249"/>
                        </a:cubicBezTo>
                        <a:cubicBezTo>
                          <a:pt x="83" y="249"/>
                          <a:pt x="86" y="249"/>
                          <a:pt x="86" y="249"/>
                        </a:cubicBezTo>
                        <a:cubicBezTo>
                          <a:pt x="86" y="249"/>
                          <a:pt x="89" y="248"/>
                          <a:pt x="90" y="248"/>
                        </a:cubicBezTo>
                        <a:cubicBezTo>
                          <a:pt x="90" y="248"/>
                          <a:pt x="87" y="248"/>
                          <a:pt x="86" y="248"/>
                        </a:cubicBezTo>
                        <a:cubicBezTo>
                          <a:pt x="84" y="247"/>
                          <a:pt x="82" y="246"/>
                          <a:pt x="81" y="245"/>
                        </a:cubicBezTo>
                        <a:cubicBezTo>
                          <a:pt x="81" y="244"/>
                          <a:pt x="80" y="243"/>
                          <a:pt x="81" y="242"/>
                        </a:cubicBezTo>
                        <a:cubicBezTo>
                          <a:pt x="82" y="242"/>
                          <a:pt x="84" y="240"/>
                          <a:pt x="85" y="240"/>
                        </a:cubicBezTo>
                        <a:cubicBezTo>
                          <a:pt x="85" y="240"/>
                          <a:pt x="86" y="238"/>
                          <a:pt x="85" y="238"/>
                        </a:cubicBezTo>
                        <a:cubicBezTo>
                          <a:pt x="85" y="237"/>
                          <a:pt x="83" y="237"/>
                          <a:pt x="82" y="237"/>
                        </a:cubicBezTo>
                        <a:cubicBezTo>
                          <a:pt x="82" y="237"/>
                          <a:pt x="82" y="236"/>
                          <a:pt x="83" y="235"/>
                        </a:cubicBezTo>
                        <a:cubicBezTo>
                          <a:pt x="85" y="234"/>
                          <a:pt x="85" y="233"/>
                          <a:pt x="86" y="233"/>
                        </a:cubicBezTo>
                        <a:cubicBezTo>
                          <a:pt x="86" y="232"/>
                          <a:pt x="87" y="232"/>
                          <a:pt x="88" y="231"/>
                        </a:cubicBezTo>
                        <a:cubicBezTo>
                          <a:pt x="88" y="230"/>
                          <a:pt x="87" y="230"/>
                          <a:pt x="86" y="230"/>
                        </a:cubicBezTo>
                        <a:cubicBezTo>
                          <a:pt x="85" y="230"/>
                          <a:pt x="85" y="229"/>
                          <a:pt x="84" y="228"/>
                        </a:cubicBezTo>
                        <a:cubicBezTo>
                          <a:pt x="84" y="227"/>
                          <a:pt x="87" y="228"/>
                          <a:pt x="89" y="229"/>
                        </a:cubicBezTo>
                        <a:cubicBezTo>
                          <a:pt x="90" y="229"/>
                          <a:pt x="89" y="228"/>
                          <a:pt x="89" y="227"/>
                        </a:cubicBezTo>
                        <a:cubicBezTo>
                          <a:pt x="89" y="226"/>
                          <a:pt x="89" y="225"/>
                          <a:pt x="90" y="225"/>
                        </a:cubicBezTo>
                        <a:cubicBezTo>
                          <a:pt x="91" y="226"/>
                          <a:pt x="96" y="225"/>
                          <a:pt x="96" y="225"/>
                        </a:cubicBezTo>
                        <a:cubicBezTo>
                          <a:pt x="97" y="225"/>
                          <a:pt x="98" y="223"/>
                          <a:pt x="99" y="222"/>
                        </a:cubicBezTo>
                        <a:cubicBezTo>
                          <a:pt x="99" y="221"/>
                          <a:pt x="100" y="221"/>
                          <a:pt x="99" y="220"/>
                        </a:cubicBezTo>
                        <a:cubicBezTo>
                          <a:pt x="98" y="220"/>
                          <a:pt x="95" y="218"/>
                          <a:pt x="95" y="217"/>
                        </a:cubicBezTo>
                        <a:cubicBezTo>
                          <a:pt x="95" y="217"/>
                          <a:pt x="96" y="214"/>
                          <a:pt x="96" y="213"/>
                        </a:cubicBezTo>
                        <a:cubicBezTo>
                          <a:pt x="96" y="213"/>
                          <a:pt x="96" y="218"/>
                          <a:pt x="99" y="219"/>
                        </a:cubicBezTo>
                        <a:cubicBezTo>
                          <a:pt x="101" y="219"/>
                          <a:pt x="102" y="220"/>
                          <a:pt x="104" y="218"/>
                        </a:cubicBezTo>
                        <a:cubicBezTo>
                          <a:pt x="106" y="216"/>
                          <a:pt x="107" y="215"/>
                          <a:pt x="108" y="214"/>
                        </a:cubicBezTo>
                        <a:cubicBezTo>
                          <a:pt x="108" y="212"/>
                          <a:pt x="108" y="211"/>
                          <a:pt x="109" y="211"/>
                        </a:cubicBezTo>
                        <a:cubicBezTo>
                          <a:pt x="110" y="210"/>
                          <a:pt x="110" y="211"/>
                          <a:pt x="111" y="208"/>
                        </a:cubicBezTo>
                        <a:cubicBezTo>
                          <a:pt x="112" y="206"/>
                          <a:pt x="113" y="208"/>
                          <a:pt x="114" y="206"/>
                        </a:cubicBezTo>
                        <a:cubicBezTo>
                          <a:pt x="115" y="204"/>
                          <a:pt x="112" y="202"/>
                          <a:pt x="114" y="201"/>
                        </a:cubicBezTo>
                        <a:cubicBezTo>
                          <a:pt x="116" y="199"/>
                          <a:pt x="119" y="198"/>
                          <a:pt x="119" y="198"/>
                        </a:cubicBezTo>
                        <a:cubicBezTo>
                          <a:pt x="119" y="198"/>
                          <a:pt x="120" y="197"/>
                          <a:pt x="122" y="197"/>
                        </a:cubicBezTo>
                        <a:cubicBezTo>
                          <a:pt x="124" y="196"/>
                          <a:pt x="126" y="197"/>
                          <a:pt x="127" y="196"/>
                        </a:cubicBezTo>
                        <a:cubicBezTo>
                          <a:pt x="127" y="194"/>
                          <a:pt x="128" y="192"/>
                          <a:pt x="129" y="191"/>
                        </a:cubicBezTo>
                        <a:cubicBezTo>
                          <a:pt x="130" y="190"/>
                          <a:pt x="131" y="188"/>
                          <a:pt x="131" y="187"/>
                        </a:cubicBezTo>
                        <a:cubicBezTo>
                          <a:pt x="130" y="186"/>
                          <a:pt x="132" y="182"/>
                          <a:pt x="132" y="181"/>
                        </a:cubicBezTo>
                        <a:cubicBezTo>
                          <a:pt x="132" y="180"/>
                          <a:pt x="130" y="177"/>
                          <a:pt x="133" y="175"/>
                        </a:cubicBezTo>
                        <a:cubicBezTo>
                          <a:pt x="135" y="172"/>
                          <a:pt x="138" y="169"/>
                          <a:pt x="138" y="168"/>
                        </a:cubicBezTo>
                        <a:cubicBezTo>
                          <a:pt x="138" y="167"/>
                          <a:pt x="140" y="163"/>
                          <a:pt x="140" y="161"/>
                        </a:cubicBezTo>
                        <a:cubicBezTo>
                          <a:pt x="140" y="159"/>
                          <a:pt x="138" y="156"/>
                          <a:pt x="137" y="156"/>
                        </a:cubicBezTo>
                        <a:cubicBezTo>
                          <a:pt x="136" y="155"/>
                          <a:pt x="133" y="155"/>
                          <a:pt x="132" y="153"/>
                        </a:cubicBezTo>
                        <a:cubicBezTo>
                          <a:pt x="131" y="152"/>
                          <a:pt x="128" y="150"/>
                          <a:pt x="127" y="151"/>
                        </a:cubicBezTo>
                        <a:cubicBezTo>
                          <a:pt x="126" y="151"/>
                          <a:pt x="124" y="151"/>
                          <a:pt x="122" y="150"/>
                        </a:cubicBezTo>
                        <a:cubicBezTo>
                          <a:pt x="121" y="149"/>
                          <a:pt x="119" y="148"/>
                          <a:pt x="118" y="147"/>
                        </a:cubicBezTo>
                        <a:cubicBezTo>
                          <a:pt x="117" y="146"/>
                          <a:pt x="115" y="146"/>
                          <a:pt x="114" y="146"/>
                        </a:cubicBezTo>
                        <a:cubicBezTo>
                          <a:pt x="113" y="146"/>
                          <a:pt x="113" y="145"/>
                          <a:pt x="111" y="147"/>
                        </a:cubicBezTo>
                        <a:cubicBezTo>
                          <a:pt x="110" y="150"/>
                          <a:pt x="111" y="151"/>
                          <a:pt x="109" y="150"/>
                        </a:cubicBezTo>
                        <a:cubicBezTo>
                          <a:pt x="106" y="150"/>
                          <a:pt x="109" y="150"/>
                          <a:pt x="110" y="147"/>
                        </a:cubicBezTo>
                        <a:cubicBezTo>
                          <a:pt x="112" y="145"/>
                          <a:pt x="110" y="143"/>
                          <a:pt x="108" y="144"/>
                        </a:cubicBezTo>
                        <a:cubicBezTo>
                          <a:pt x="107" y="144"/>
                          <a:pt x="108" y="146"/>
                          <a:pt x="105" y="146"/>
                        </a:cubicBezTo>
                        <a:cubicBezTo>
                          <a:pt x="102" y="147"/>
                          <a:pt x="102" y="145"/>
                          <a:pt x="104" y="144"/>
                        </a:cubicBezTo>
                        <a:cubicBezTo>
                          <a:pt x="106" y="144"/>
                          <a:pt x="109" y="142"/>
                          <a:pt x="109" y="141"/>
                        </a:cubicBezTo>
                        <a:cubicBezTo>
                          <a:pt x="109" y="141"/>
                          <a:pt x="109" y="138"/>
                          <a:pt x="107" y="138"/>
                        </a:cubicBezTo>
                        <a:cubicBezTo>
                          <a:pt x="106" y="138"/>
                          <a:pt x="106" y="136"/>
                          <a:pt x="104" y="134"/>
                        </a:cubicBezTo>
                        <a:cubicBezTo>
                          <a:pt x="102" y="131"/>
                          <a:pt x="99" y="128"/>
                          <a:pt x="97" y="128"/>
                        </a:cubicBezTo>
                        <a:cubicBezTo>
                          <a:pt x="95" y="129"/>
                          <a:pt x="94" y="131"/>
                          <a:pt x="92" y="128"/>
                        </a:cubicBezTo>
                        <a:cubicBezTo>
                          <a:pt x="91" y="126"/>
                          <a:pt x="90" y="126"/>
                          <a:pt x="90" y="124"/>
                        </a:cubicBezTo>
                        <a:cubicBezTo>
                          <a:pt x="89" y="123"/>
                          <a:pt x="87" y="124"/>
                          <a:pt x="87" y="124"/>
                        </a:cubicBezTo>
                        <a:cubicBezTo>
                          <a:pt x="86" y="123"/>
                          <a:pt x="86" y="123"/>
                          <a:pt x="86" y="123"/>
                        </a:cubicBezTo>
                        <a:cubicBezTo>
                          <a:pt x="86" y="123"/>
                          <a:pt x="84" y="124"/>
                          <a:pt x="85" y="122"/>
                        </a:cubicBezTo>
                        <a:cubicBezTo>
                          <a:pt x="86" y="120"/>
                          <a:pt x="87" y="116"/>
                          <a:pt x="86" y="117"/>
                        </a:cubicBezTo>
                        <a:cubicBezTo>
                          <a:pt x="86" y="117"/>
                          <a:pt x="85" y="120"/>
                          <a:pt x="84" y="119"/>
                        </a:cubicBezTo>
                        <a:cubicBezTo>
                          <a:pt x="83" y="119"/>
                          <a:pt x="84" y="119"/>
                          <a:pt x="82" y="118"/>
                        </a:cubicBezTo>
                        <a:cubicBezTo>
                          <a:pt x="80" y="116"/>
                          <a:pt x="78" y="117"/>
                          <a:pt x="78" y="118"/>
                        </a:cubicBezTo>
                        <a:cubicBezTo>
                          <a:pt x="78" y="119"/>
                          <a:pt x="77" y="120"/>
                          <a:pt x="77" y="120"/>
                        </a:cubicBezTo>
                        <a:cubicBezTo>
                          <a:pt x="77" y="120"/>
                          <a:pt x="77" y="120"/>
                          <a:pt x="76" y="118"/>
                        </a:cubicBezTo>
                        <a:cubicBezTo>
                          <a:pt x="76" y="117"/>
                          <a:pt x="73" y="117"/>
                          <a:pt x="72" y="118"/>
                        </a:cubicBezTo>
                        <a:cubicBezTo>
                          <a:pt x="71" y="119"/>
                          <a:pt x="70" y="115"/>
                          <a:pt x="69" y="115"/>
                        </a:cubicBezTo>
                        <a:cubicBezTo>
                          <a:pt x="69" y="115"/>
                          <a:pt x="67" y="116"/>
                          <a:pt x="66" y="118"/>
                        </a:cubicBezTo>
                        <a:cubicBezTo>
                          <a:pt x="65" y="120"/>
                          <a:pt x="66" y="122"/>
                          <a:pt x="65" y="122"/>
                        </a:cubicBezTo>
                        <a:cubicBezTo>
                          <a:pt x="64" y="122"/>
                          <a:pt x="64" y="118"/>
                          <a:pt x="64" y="117"/>
                        </a:cubicBezTo>
                        <a:cubicBezTo>
                          <a:pt x="65" y="116"/>
                          <a:pt x="66" y="114"/>
                          <a:pt x="65" y="113"/>
                        </a:cubicBezTo>
                        <a:cubicBezTo>
                          <a:pt x="64" y="113"/>
                          <a:pt x="62" y="116"/>
                          <a:pt x="61" y="116"/>
                        </a:cubicBezTo>
                        <a:cubicBezTo>
                          <a:pt x="60" y="116"/>
                          <a:pt x="59" y="117"/>
                          <a:pt x="58" y="119"/>
                        </a:cubicBezTo>
                        <a:cubicBezTo>
                          <a:pt x="57" y="120"/>
                          <a:pt x="56" y="121"/>
                          <a:pt x="55" y="122"/>
                        </a:cubicBezTo>
                        <a:cubicBezTo>
                          <a:pt x="55" y="123"/>
                          <a:pt x="53" y="122"/>
                          <a:pt x="53" y="121"/>
                        </a:cubicBezTo>
                        <a:cubicBezTo>
                          <a:pt x="54" y="121"/>
                          <a:pt x="51" y="119"/>
                          <a:pt x="50" y="119"/>
                        </a:cubicBezTo>
                        <a:cubicBezTo>
                          <a:pt x="50" y="120"/>
                          <a:pt x="49" y="121"/>
                          <a:pt x="47" y="121"/>
                        </a:cubicBezTo>
                        <a:cubicBezTo>
                          <a:pt x="46" y="122"/>
                          <a:pt x="45" y="120"/>
                          <a:pt x="44" y="120"/>
                        </a:cubicBezTo>
                        <a:cubicBezTo>
                          <a:pt x="44" y="119"/>
                          <a:pt x="43" y="119"/>
                          <a:pt x="43" y="116"/>
                        </a:cubicBezTo>
                        <a:cubicBezTo>
                          <a:pt x="43" y="113"/>
                          <a:pt x="43" y="111"/>
                          <a:pt x="44" y="109"/>
                        </a:cubicBezTo>
                        <a:cubicBezTo>
                          <a:pt x="44" y="107"/>
                          <a:pt x="42" y="104"/>
                          <a:pt x="41" y="104"/>
                        </a:cubicBezTo>
                        <a:cubicBezTo>
                          <a:pt x="40" y="105"/>
                          <a:pt x="39" y="106"/>
                          <a:pt x="38" y="106"/>
                        </a:cubicBezTo>
                        <a:cubicBezTo>
                          <a:pt x="37" y="106"/>
                          <a:pt x="37" y="105"/>
                          <a:pt x="35" y="105"/>
                        </a:cubicBezTo>
                        <a:cubicBezTo>
                          <a:pt x="34" y="105"/>
                          <a:pt x="35" y="105"/>
                          <a:pt x="35" y="103"/>
                        </a:cubicBezTo>
                        <a:cubicBezTo>
                          <a:pt x="36" y="101"/>
                          <a:pt x="35" y="99"/>
                          <a:pt x="36" y="97"/>
                        </a:cubicBezTo>
                        <a:cubicBezTo>
                          <a:pt x="38" y="96"/>
                          <a:pt x="37" y="92"/>
                          <a:pt x="36" y="92"/>
                        </a:cubicBezTo>
                        <a:cubicBezTo>
                          <a:pt x="35" y="92"/>
                          <a:pt x="34" y="92"/>
                          <a:pt x="32" y="92"/>
                        </a:cubicBezTo>
                        <a:cubicBezTo>
                          <a:pt x="31" y="92"/>
                          <a:pt x="30" y="94"/>
                          <a:pt x="31" y="95"/>
                        </a:cubicBezTo>
                        <a:cubicBezTo>
                          <a:pt x="31" y="97"/>
                          <a:pt x="30" y="98"/>
                          <a:pt x="29" y="98"/>
                        </a:cubicBezTo>
                        <a:cubicBezTo>
                          <a:pt x="29" y="98"/>
                          <a:pt x="28" y="97"/>
                          <a:pt x="27" y="99"/>
                        </a:cubicBezTo>
                        <a:cubicBezTo>
                          <a:pt x="25" y="100"/>
                          <a:pt x="25" y="100"/>
                          <a:pt x="23" y="98"/>
                        </a:cubicBezTo>
                        <a:cubicBezTo>
                          <a:pt x="22" y="96"/>
                          <a:pt x="20" y="94"/>
                          <a:pt x="20" y="92"/>
                        </a:cubicBezTo>
                        <a:cubicBezTo>
                          <a:pt x="20" y="89"/>
                          <a:pt x="20" y="86"/>
                          <a:pt x="20" y="85"/>
                        </a:cubicBezTo>
                        <a:cubicBezTo>
                          <a:pt x="21" y="83"/>
                          <a:pt x="21" y="81"/>
                          <a:pt x="20" y="80"/>
                        </a:cubicBezTo>
                        <a:cubicBezTo>
                          <a:pt x="19" y="80"/>
                          <a:pt x="21" y="78"/>
                          <a:pt x="22" y="77"/>
                        </a:cubicBezTo>
                        <a:cubicBezTo>
                          <a:pt x="23" y="77"/>
                          <a:pt x="25" y="75"/>
                          <a:pt x="25" y="74"/>
                        </a:cubicBezTo>
                        <a:cubicBezTo>
                          <a:pt x="25" y="74"/>
                          <a:pt x="26" y="74"/>
                          <a:pt x="28" y="74"/>
                        </a:cubicBezTo>
                        <a:cubicBezTo>
                          <a:pt x="30" y="74"/>
                          <a:pt x="30" y="74"/>
                          <a:pt x="31" y="75"/>
                        </a:cubicBezTo>
                        <a:cubicBezTo>
                          <a:pt x="33" y="76"/>
                          <a:pt x="33" y="74"/>
                          <a:pt x="33" y="74"/>
                        </a:cubicBezTo>
                        <a:cubicBezTo>
                          <a:pt x="33" y="73"/>
                          <a:pt x="34" y="72"/>
                          <a:pt x="36" y="73"/>
                        </a:cubicBezTo>
                        <a:cubicBezTo>
                          <a:pt x="37" y="73"/>
                          <a:pt x="40" y="71"/>
                          <a:pt x="40" y="71"/>
                        </a:cubicBezTo>
                        <a:cubicBezTo>
                          <a:pt x="40" y="72"/>
                          <a:pt x="41" y="74"/>
                          <a:pt x="42" y="74"/>
                        </a:cubicBezTo>
                        <a:cubicBezTo>
                          <a:pt x="43" y="73"/>
                          <a:pt x="43" y="71"/>
                          <a:pt x="44" y="74"/>
                        </a:cubicBezTo>
                        <a:cubicBezTo>
                          <a:pt x="44" y="76"/>
                          <a:pt x="45" y="80"/>
                          <a:pt x="46" y="80"/>
                        </a:cubicBezTo>
                        <a:cubicBezTo>
                          <a:pt x="47" y="81"/>
                          <a:pt x="46" y="83"/>
                          <a:pt x="48" y="83"/>
                        </a:cubicBezTo>
                        <a:cubicBezTo>
                          <a:pt x="49" y="83"/>
                          <a:pt x="50" y="79"/>
                          <a:pt x="49" y="78"/>
                        </a:cubicBezTo>
                        <a:cubicBezTo>
                          <a:pt x="49" y="77"/>
                          <a:pt x="48" y="73"/>
                          <a:pt x="47" y="72"/>
                        </a:cubicBezTo>
                        <a:cubicBezTo>
                          <a:pt x="47" y="71"/>
                          <a:pt x="48" y="68"/>
                          <a:pt x="50" y="67"/>
                        </a:cubicBezTo>
                        <a:cubicBezTo>
                          <a:pt x="51" y="66"/>
                          <a:pt x="54" y="62"/>
                          <a:pt x="55" y="61"/>
                        </a:cubicBezTo>
                        <a:cubicBezTo>
                          <a:pt x="56" y="60"/>
                          <a:pt x="60" y="59"/>
                          <a:pt x="59" y="58"/>
                        </a:cubicBezTo>
                        <a:cubicBezTo>
                          <a:pt x="58" y="56"/>
                          <a:pt x="57" y="55"/>
                          <a:pt x="57" y="53"/>
                        </a:cubicBezTo>
                        <a:cubicBezTo>
                          <a:pt x="57" y="52"/>
                          <a:pt x="58" y="53"/>
                          <a:pt x="58" y="53"/>
                        </a:cubicBezTo>
                        <a:cubicBezTo>
                          <a:pt x="59" y="54"/>
                          <a:pt x="61" y="52"/>
                          <a:pt x="60" y="51"/>
                        </a:cubicBezTo>
                        <a:cubicBezTo>
                          <a:pt x="60" y="50"/>
                          <a:pt x="60" y="49"/>
                          <a:pt x="61" y="49"/>
                        </a:cubicBezTo>
                        <a:cubicBezTo>
                          <a:pt x="62" y="49"/>
                          <a:pt x="63" y="48"/>
                          <a:pt x="62" y="47"/>
                        </a:cubicBezTo>
                        <a:cubicBezTo>
                          <a:pt x="62" y="46"/>
                          <a:pt x="64" y="45"/>
                          <a:pt x="65" y="46"/>
                        </a:cubicBezTo>
                        <a:cubicBezTo>
                          <a:pt x="66" y="46"/>
                          <a:pt x="69" y="46"/>
                          <a:pt x="70" y="45"/>
                        </a:cubicBezTo>
                        <a:cubicBezTo>
                          <a:pt x="70" y="45"/>
                          <a:pt x="68" y="43"/>
                          <a:pt x="68" y="42"/>
                        </a:cubicBezTo>
                        <a:cubicBezTo>
                          <a:pt x="68" y="40"/>
                          <a:pt x="70" y="39"/>
                          <a:pt x="72" y="38"/>
                        </a:cubicBezTo>
                        <a:cubicBezTo>
                          <a:pt x="73" y="38"/>
                          <a:pt x="74" y="38"/>
                          <a:pt x="74" y="38"/>
                        </a:cubicBezTo>
                        <a:cubicBezTo>
                          <a:pt x="75" y="37"/>
                          <a:pt x="76" y="35"/>
                          <a:pt x="76" y="37"/>
                        </a:cubicBezTo>
                        <a:cubicBezTo>
                          <a:pt x="76" y="38"/>
                          <a:pt x="76" y="40"/>
                          <a:pt x="77" y="40"/>
                        </a:cubicBezTo>
                        <a:cubicBezTo>
                          <a:pt x="79" y="40"/>
                          <a:pt x="80" y="38"/>
                          <a:pt x="81" y="38"/>
                        </a:cubicBezTo>
                        <a:cubicBezTo>
                          <a:pt x="81" y="38"/>
                          <a:pt x="85" y="37"/>
                          <a:pt x="85" y="37"/>
                        </a:cubicBezTo>
                        <a:cubicBezTo>
                          <a:pt x="86" y="37"/>
                          <a:pt x="90" y="36"/>
                          <a:pt x="90" y="35"/>
                        </a:cubicBezTo>
                        <a:cubicBezTo>
                          <a:pt x="89" y="34"/>
                          <a:pt x="89" y="32"/>
                          <a:pt x="88" y="32"/>
                        </a:cubicBezTo>
                        <a:cubicBezTo>
                          <a:pt x="88" y="31"/>
                          <a:pt x="87" y="32"/>
                          <a:pt x="86" y="33"/>
                        </a:cubicBezTo>
                        <a:cubicBezTo>
                          <a:pt x="86" y="34"/>
                          <a:pt x="85" y="34"/>
                          <a:pt x="84" y="33"/>
                        </a:cubicBezTo>
                        <a:cubicBezTo>
                          <a:pt x="84" y="32"/>
                          <a:pt x="85" y="30"/>
                          <a:pt x="83" y="31"/>
                        </a:cubicBezTo>
                        <a:cubicBezTo>
                          <a:pt x="82" y="32"/>
                          <a:pt x="82" y="32"/>
                          <a:pt x="81" y="32"/>
                        </a:cubicBezTo>
                        <a:cubicBezTo>
                          <a:pt x="81" y="32"/>
                          <a:pt x="80" y="30"/>
                          <a:pt x="80" y="30"/>
                        </a:cubicBezTo>
                        <a:cubicBezTo>
                          <a:pt x="80" y="30"/>
                          <a:pt x="82" y="29"/>
                          <a:pt x="81" y="28"/>
                        </a:cubicBezTo>
                        <a:cubicBezTo>
                          <a:pt x="80" y="26"/>
                          <a:pt x="78" y="27"/>
                          <a:pt x="77" y="28"/>
                        </a:cubicBezTo>
                        <a:cubicBezTo>
                          <a:pt x="75" y="29"/>
                          <a:pt x="75" y="29"/>
                          <a:pt x="73" y="29"/>
                        </a:cubicBezTo>
                        <a:cubicBezTo>
                          <a:pt x="71" y="30"/>
                          <a:pt x="70" y="30"/>
                          <a:pt x="70" y="30"/>
                        </a:cubicBezTo>
                        <a:cubicBezTo>
                          <a:pt x="70" y="30"/>
                          <a:pt x="71" y="28"/>
                          <a:pt x="72" y="26"/>
                        </a:cubicBezTo>
                        <a:cubicBezTo>
                          <a:pt x="73" y="25"/>
                          <a:pt x="77" y="25"/>
                          <a:pt x="78" y="24"/>
                        </a:cubicBezTo>
                        <a:cubicBezTo>
                          <a:pt x="79" y="23"/>
                          <a:pt x="81" y="25"/>
                          <a:pt x="81" y="25"/>
                        </a:cubicBezTo>
                        <a:cubicBezTo>
                          <a:pt x="81" y="25"/>
                          <a:pt x="83" y="23"/>
                          <a:pt x="83" y="24"/>
                        </a:cubicBezTo>
                        <a:cubicBezTo>
                          <a:pt x="83" y="25"/>
                          <a:pt x="82" y="27"/>
                          <a:pt x="83" y="27"/>
                        </a:cubicBezTo>
                        <a:cubicBezTo>
                          <a:pt x="84" y="27"/>
                          <a:pt x="87" y="26"/>
                          <a:pt x="86" y="25"/>
                        </a:cubicBezTo>
                        <a:cubicBezTo>
                          <a:pt x="85" y="25"/>
                          <a:pt x="87" y="24"/>
                          <a:pt x="88" y="23"/>
                        </a:cubicBezTo>
                        <a:cubicBezTo>
                          <a:pt x="89" y="22"/>
                          <a:pt x="91" y="23"/>
                          <a:pt x="92" y="23"/>
                        </a:cubicBezTo>
                        <a:cubicBezTo>
                          <a:pt x="92" y="23"/>
                          <a:pt x="93" y="21"/>
                          <a:pt x="94" y="21"/>
                        </a:cubicBezTo>
                        <a:cubicBezTo>
                          <a:pt x="95" y="21"/>
                          <a:pt x="96" y="22"/>
                          <a:pt x="94" y="24"/>
                        </a:cubicBezTo>
                        <a:cubicBezTo>
                          <a:pt x="92" y="25"/>
                          <a:pt x="92" y="28"/>
                          <a:pt x="91" y="28"/>
                        </a:cubicBezTo>
                        <a:cubicBezTo>
                          <a:pt x="90" y="29"/>
                          <a:pt x="91" y="30"/>
                          <a:pt x="92" y="30"/>
                        </a:cubicBezTo>
                        <a:cubicBezTo>
                          <a:pt x="93" y="30"/>
                          <a:pt x="95" y="30"/>
                          <a:pt x="96" y="30"/>
                        </a:cubicBezTo>
                        <a:cubicBezTo>
                          <a:pt x="97" y="29"/>
                          <a:pt x="98" y="30"/>
                          <a:pt x="98" y="30"/>
                        </a:cubicBezTo>
                        <a:cubicBezTo>
                          <a:pt x="98" y="31"/>
                          <a:pt x="99" y="30"/>
                          <a:pt x="99" y="30"/>
                        </a:cubicBezTo>
                        <a:cubicBezTo>
                          <a:pt x="99" y="30"/>
                          <a:pt x="102" y="29"/>
                          <a:pt x="102" y="30"/>
                        </a:cubicBezTo>
                        <a:cubicBezTo>
                          <a:pt x="103" y="31"/>
                          <a:pt x="103" y="29"/>
                          <a:pt x="103" y="29"/>
                        </a:cubicBezTo>
                        <a:cubicBezTo>
                          <a:pt x="102" y="28"/>
                          <a:pt x="102" y="27"/>
                          <a:pt x="101" y="26"/>
                        </a:cubicBezTo>
                        <a:cubicBezTo>
                          <a:pt x="101" y="24"/>
                          <a:pt x="100" y="24"/>
                          <a:pt x="99" y="25"/>
                        </a:cubicBezTo>
                        <a:cubicBezTo>
                          <a:pt x="98" y="25"/>
                          <a:pt x="97" y="24"/>
                          <a:pt x="96" y="24"/>
                        </a:cubicBezTo>
                        <a:cubicBezTo>
                          <a:pt x="96" y="23"/>
                          <a:pt x="95" y="24"/>
                          <a:pt x="96" y="23"/>
                        </a:cubicBezTo>
                        <a:cubicBezTo>
                          <a:pt x="96" y="22"/>
                          <a:pt x="97" y="21"/>
                          <a:pt x="97" y="20"/>
                        </a:cubicBezTo>
                        <a:cubicBezTo>
                          <a:pt x="98" y="19"/>
                          <a:pt x="100" y="17"/>
                          <a:pt x="98" y="17"/>
                        </a:cubicBezTo>
                        <a:cubicBezTo>
                          <a:pt x="96" y="16"/>
                          <a:pt x="95" y="16"/>
                          <a:pt x="95" y="15"/>
                        </a:cubicBezTo>
                        <a:cubicBezTo>
                          <a:pt x="95" y="14"/>
                          <a:pt x="92" y="12"/>
                          <a:pt x="92" y="12"/>
                        </a:cubicBezTo>
                        <a:cubicBezTo>
                          <a:pt x="91" y="12"/>
                          <a:pt x="88" y="13"/>
                          <a:pt x="88" y="12"/>
                        </a:cubicBezTo>
                        <a:cubicBezTo>
                          <a:pt x="88" y="11"/>
                          <a:pt x="87" y="8"/>
                          <a:pt x="86" y="8"/>
                        </a:cubicBezTo>
                        <a:cubicBezTo>
                          <a:pt x="86" y="7"/>
                          <a:pt x="83" y="3"/>
                          <a:pt x="82" y="3"/>
                        </a:cubicBezTo>
                        <a:cubicBezTo>
                          <a:pt x="82" y="3"/>
                          <a:pt x="81" y="3"/>
                          <a:pt x="80" y="5"/>
                        </a:cubicBezTo>
                        <a:cubicBezTo>
                          <a:pt x="78" y="7"/>
                          <a:pt x="77" y="7"/>
                          <a:pt x="76" y="7"/>
                        </a:cubicBezTo>
                        <a:cubicBezTo>
                          <a:pt x="75" y="7"/>
                          <a:pt x="73" y="7"/>
                          <a:pt x="73" y="6"/>
                        </a:cubicBezTo>
                        <a:cubicBezTo>
                          <a:pt x="72" y="5"/>
                          <a:pt x="75" y="4"/>
                          <a:pt x="74" y="3"/>
                        </a:cubicBezTo>
                        <a:cubicBezTo>
                          <a:pt x="74" y="2"/>
                          <a:pt x="72" y="2"/>
                          <a:pt x="70" y="2"/>
                        </a:cubicBezTo>
                        <a:cubicBezTo>
                          <a:pt x="69" y="2"/>
                          <a:pt x="68" y="0"/>
                          <a:pt x="65" y="0"/>
                        </a:cubicBezTo>
                        <a:cubicBezTo>
                          <a:pt x="63" y="0"/>
                          <a:pt x="60" y="1"/>
                          <a:pt x="60" y="1"/>
                        </a:cubicBezTo>
                        <a:cubicBezTo>
                          <a:pt x="59" y="1"/>
                          <a:pt x="59" y="2"/>
                          <a:pt x="58" y="4"/>
                        </a:cubicBezTo>
                        <a:cubicBezTo>
                          <a:pt x="58" y="6"/>
                          <a:pt x="59" y="6"/>
                          <a:pt x="58" y="7"/>
                        </a:cubicBezTo>
                        <a:cubicBezTo>
                          <a:pt x="56" y="7"/>
                          <a:pt x="56" y="7"/>
                          <a:pt x="57" y="8"/>
                        </a:cubicBezTo>
                        <a:cubicBezTo>
                          <a:pt x="58" y="9"/>
                          <a:pt x="60" y="11"/>
                          <a:pt x="60" y="11"/>
                        </a:cubicBezTo>
                        <a:cubicBezTo>
                          <a:pt x="60" y="11"/>
                          <a:pt x="59" y="13"/>
                          <a:pt x="58" y="14"/>
                        </a:cubicBezTo>
                        <a:cubicBezTo>
                          <a:pt x="57" y="15"/>
                          <a:pt x="56" y="16"/>
                          <a:pt x="56" y="15"/>
                        </a:cubicBezTo>
                        <a:cubicBezTo>
                          <a:pt x="55" y="14"/>
                          <a:pt x="53" y="14"/>
                          <a:pt x="54" y="15"/>
                        </a:cubicBezTo>
                        <a:cubicBezTo>
                          <a:pt x="54" y="16"/>
                          <a:pt x="55" y="16"/>
                          <a:pt x="55" y="17"/>
                        </a:cubicBezTo>
                        <a:cubicBezTo>
                          <a:pt x="55" y="19"/>
                          <a:pt x="56" y="21"/>
                          <a:pt x="55" y="22"/>
                        </a:cubicBezTo>
                        <a:cubicBezTo>
                          <a:pt x="54" y="23"/>
                          <a:pt x="53" y="22"/>
                          <a:pt x="52" y="23"/>
                        </a:cubicBezTo>
                        <a:cubicBezTo>
                          <a:pt x="51" y="23"/>
                          <a:pt x="51" y="21"/>
                          <a:pt x="51" y="21"/>
                        </a:cubicBezTo>
                        <a:cubicBezTo>
                          <a:pt x="52" y="21"/>
                          <a:pt x="51" y="18"/>
                          <a:pt x="51" y="18"/>
                        </a:cubicBezTo>
                        <a:cubicBezTo>
                          <a:pt x="51" y="18"/>
                          <a:pt x="49" y="21"/>
                          <a:pt x="50" y="19"/>
                        </a:cubicBezTo>
                        <a:cubicBezTo>
                          <a:pt x="50" y="18"/>
                          <a:pt x="49" y="18"/>
                          <a:pt x="49" y="17"/>
                        </a:cubicBezTo>
                        <a:cubicBezTo>
                          <a:pt x="49" y="15"/>
                          <a:pt x="48" y="14"/>
                          <a:pt x="47" y="14"/>
                        </a:cubicBezTo>
                        <a:cubicBezTo>
                          <a:pt x="46" y="15"/>
                          <a:pt x="44" y="15"/>
                          <a:pt x="42" y="15"/>
                        </a:cubicBezTo>
                        <a:cubicBezTo>
                          <a:pt x="39" y="14"/>
                          <a:pt x="39" y="14"/>
                          <a:pt x="37" y="13"/>
                        </a:cubicBezTo>
                        <a:cubicBezTo>
                          <a:pt x="35" y="12"/>
                          <a:pt x="34" y="13"/>
                          <a:pt x="33" y="13"/>
                        </a:cubicBezTo>
                        <a:cubicBezTo>
                          <a:pt x="32" y="14"/>
                          <a:pt x="32" y="12"/>
                          <a:pt x="32" y="12"/>
                        </a:cubicBezTo>
                        <a:cubicBezTo>
                          <a:pt x="17" y="30"/>
                          <a:pt x="6" y="53"/>
                          <a:pt x="0" y="77"/>
                        </a:cubicBezTo>
                        <a:cubicBezTo>
                          <a:pt x="1" y="78"/>
                          <a:pt x="2" y="80"/>
                          <a:pt x="2" y="80"/>
                        </a:cubicBezTo>
                        <a:cubicBezTo>
                          <a:pt x="3" y="82"/>
                          <a:pt x="5" y="87"/>
                          <a:pt x="6" y="87"/>
                        </a:cubicBezTo>
                        <a:cubicBezTo>
                          <a:pt x="6" y="87"/>
                          <a:pt x="8" y="90"/>
                          <a:pt x="8" y="90"/>
                        </a:cubicBezTo>
                        <a:cubicBezTo>
                          <a:pt x="8" y="90"/>
                          <a:pt x="9" y="92"/>
                          <a:pt x="8" y="93"/>
                        </a:cubicBezTo>
                        <a:cubicBezTo>
                          <a:pt x="8" y="94"/>
                          <a:pt x="9" y="96"/>
                          <a:pt x="10" y="97"/>
                        </a:cubicBezTo>
                        <a:cubicBezTo>
                          <a:pt x="10" y="98"/>
                          <a:pt x="14" y="98"/>
                          <a:pt x="14" y="101"/>
                        </a:cubicBezTo>
                        <a:cubicBezTo>
                          <a:pt x="14" y="101"/>
                          <a:pt x="15" y="105"/>
                          <a:pt x="16" y="105"/>
                        </a:cubicBezTo>
                        <a:cubicBezTo>
                          <a:pt x="18" y="105"/>
                          <a:pt x="20" y="104"/>
                          <a:pt x="20" y="105"/>
                        </a:cubicBezTo>
                        <a:cubicBezTo>
                          <a:pt x="20" y="105"/>
                          <a:pt x="22" y="108"/>
                          <a:pt x="22" y="106"/>
                        </a:cubicBezTo>
                        <a:cubicBezTo>
                          <a:pt x="23" y="105"/>
                          <a:pt x="23" y="104"/>
                          <a:pt x="24" y="104"/>
                        </a:cubicBezTo>
                        <a:cubicBezTo>
                          <a:pt x="26" y="104"/>
                          <a:pt x="26" y="106"/>
                          <a:pt x="27" y="107"/>
                        </a:cubicBezTo>
                        <a:cubicBezTo>
                          <a:pt x="28" y="108"/>
                          <a:pt x="30" y="110"/>
                          <a:pt x="31" y="110"/>
                        </a:cubicBezTo>
                        <a:cubicBezTo>
                          <a:pt x="31" y="110"/>
                          <a:pt x="33" y="112"/>
                          <a:pt x="33" y="111"/>
                        </a:cubicBezTo>
                        <a:cubicBezTo>
                          <a:pt x="34" y="111"/>
                          <a:pt x="35" y="112"/>
                          <a:pt x="36" y="112"/>
                        </a:cubicBezTo>
                        <a:cubicBezTo>
                          <a:pt x="36" y="112"/>
                          <a:pt x="38" y="114"/>
                          <a:pt x="38" y="116"/>
                        </a:cubicBezTo>
                        <a:cubicBezTo>
                          <a:pt x="37" y="119"/>
                          <a:pt x="40" y="119"/>
                          <a:pt x="40" y="120"/>
                        </a:cubicBezTo>
                        <a:cubicBezTo>
                          <a:pt x="41" y="120"/>
                          <a:pt x="43" y="122"/>
                          <a:pt x="43" y="123"/>
                        </a:cubicBezTo>
                        <a:cubicBezTo>
                          <a:pt x="44" y="124"/>
                          <a:pt x="46" y="124"/>
                          <a:pt x="46" y="125"/>
                        </a:cubicBezTo>
                        <a:cubicBezTo>
                          <a:pt x="47" y="125"/>
                          <a:pt x="47" y="126"/>
                          <a:pt x="48" y="125"/>
                        </a:cubicBezTo>
                        <a:cubicBezTo>
                          <a:pt x="50" y="125"/>
                          <a:pt x="49" y="123"/>
                          <a:pt x="49" y="123"/>
                        </a:cubicBezTo>
                        <a:cubicBezTo>
                          <a:pt x="49" y="123"/>
                          <a:pt x="51" y="122"/>
                          <a:pt x="52" y="123"/>
                        </a:cubicBezTo>
                        <a:cubicBezTo>
                          <a:pt x="52" y="124"/>
                          <a:pt x="53" y="127"/>
                          <a:pt x="53" y="127"/>
                        </a:cubicBezTo>
                        <a:cubicBezTo>
                          <a:pt x="54" y="127"/>
                          <a:pt x="55" y="130"/>
                          <a:pt x="54" y="133"/>
                        </a:cubicBezTo>
                        <a:cubicBezTo>
                          <a:pt x="54" y="135"/>
                          <a:pt x="54" y="137"/>
                          <a:pt x="53" y="137"/>
                        </a:cubicBezTo>
                        <a:cubicBezTo>
                          <a:pt x="53" y="137"/>
                          <a:pt x="51" y="139"/>
                          <a:pt x="50" y="139"/>
                        </a:cubicBezTo>
                        <a:cubicBezTo>
                          <a:pt x="49" y="140"/>
                          <a:pt x="48" y="143"/>
                          <a:pt x="48" y="144"/>
                        </a:cubicBezTo>
                        <a:cubicBezTo>
                          <a:pt x="48" y="145"/>
                          <a:pt x="49" y="148"/>
                          <a:pt x="49" y="150"/>
                        </a:cubicBezTo>
                        <a:cubicBezTo>
                          <a:pt x="49" y="151"/>
                          <a:pt x="48" y="152"/>
                          <a:pt x="48" y="154"/>
                        </a:cubicBezTo>
                        <a:cubicBezTo>
                          <a:pt x="49" y="157"/>
                          <a:pt x="52" y="157"/>
                          <a:pt x="52" y="159"/>
                        </a:cubicBezTo>
                        <a:cubicBezTo>
                          <a:pt x="52" y="161"/>
                          <a:pt x="55" y="166"/>
                          <a:pt x="55" y="167"/>
                        </a:cubicBezTo>
                        <a:cubicBezTo>
                          <a:pt x="56" y="169"/>
                          <a:pt x="58" y="172"/>
                          <a:pt x="58" y="174"/>
                        </a:cubicBezTo>
                        <a:cubicBezTo>
                          <a:pt x="58" y="177"/>
                          <a:pt x="63" y="179"/>
                          <a:pt x="64" y="179"/>
                        </a:cubicBezTo>
                        <a:cubicBezTo>
                          <a:pt x="64" y="179"/>
                          <a:pt x="66" y="181"/>
                          <a:pt x="67" y="181"/>
                        </a:cubicBezTo>
                        <a:cubicBezTo>
                          <a:pt x="68" y="182"/>
                          <a:pt x="69" y="183"/>
                          <a:pt x="70" y="185"/>
                        </a:cubicBezTo>
                        <a:cubicBezTo>
                          <a:pt x="71" y="186"/>
                          <a:pt x="71" y="188"/>
                          <a:pt x="71" y="189"/>
                        </a:cubicBezTo>
                        <a:cubicBezTo>
                          <a:pt x="71" y="189"/>
                          <a:pt x="71" y="195"/>
                          <a:pt x="71" y="198"/>
                        </a:cubicBezTo>
                        <a:cubicBezTo>
                          <a:pt x="71" y="201"/>
                          <a:pt x="73" y="204"/>
                          <a:pt x="72" y="205"/>
                        </a:cubicBezTo>
                        <a:cubicBezTo>
                          <a:pt x="71" y="205"/>
                          <a:pt x="69" y="206"/>
                          <a:pt x="70" y="207"/>
                        </a:cubicBezTo>
                        <a:cubicBezTo>
                          <a:pt x="71" y="208"/>
                          <a:pt x="70" y="208"/>
                          <a:pt x="70" y="209"/>
                        </a:cubicBezTo>
                        <a:cubicBezTo>
                          <a:pt x="70" y="209"/>
                          <a:pt x="71" y="212"/>
                          <a:pt x="71" y="213"/>
                        </a:cubicBezTo>
                        <a:cubicBezTo>
                          <a:pt x="70" y="214"/>
                          <a:pt x="70" y="216"/>
                          <a:pt x="70" y="217"/>
                        </a:cubicBezTo>
                        <a:cubicBezTo>
                          <a:pt x="69" y="217"/>
                          <a:pt x="68" y="218"/>
                          <a:pt x="69" y="220"/>
                        </a:cubicBezTo>
                        <a:cubicBezTo>
                          <a:pt x="69" y="221"/>
                          <a:pt x="68" y="221"/>
                          <a:pt x="68" y="222"/>
                        </a:cubicBezTo>
                        <a:cubicBezTo>
                          <a:pt x="68" y="223"/>
                          <a:pt x="70" y="223"/>
                          <a:pt x="70" y="224"/>
                        </a:cubicBezTo>
                        <a:cubicBezTo>
                          <a:pt x="69" y="226"/>
                          <a:pt x="69" y="226"/>
                          <a:pt x="69" y="227"/>
                        </a:cubicBezTo>
                        <a:cubicBezTo>
                          <a:pt x="69" y="229"/>
                          <a:pt x="70" y="230"/>
                          <a:pt x="70" y="231"/>
                        </a:cubicBezTo>
                        <a:cubicBezTo>
                          <a:pt x="70" y="231"/>
                          <a:pt x="70" y="232"/>
                          <a:pt x="69" y="233"/>
                        </a:cubicBezTo>
                        <a:cubicBezTo>
                          <a:pt x="68" y="234"/>
                          <a:pt x="68" y="235"/>
                          <a:pt x="68" y="236"/>
                        </a:cubicBezTo>
                        <a:cubicBezTo>
                          <a:pt x="68" y="236"/>
                          <a:pt x="69" y="237"/>
                          <a:pt x="69" y="238"/>
                        </a:cubicBezTo>
                        <a:cubicBezTo>
                          <a:pt x="69" y="238"/>
                          <a:pt x="68" y="239"/>
                          <a:pt x="69" y="240"/>
                        </a:cubicBezTo>
                        <a:cubicBezTo>
                          <a:pt x="69" y="241"/>
                          <a:pt x="70" y="241"/>
                          <a:pt x="71" y="241"/>
                        </a:cubicBezTo>
                        <a:cubicBezTo>
                          <a:pt x="71" y="242"/>
                          <a:pt x="69" y="242"/>
                          <a:pt x="70" y="243"/>
                        </a:cubicBezTo>
                        <a:cubicBezTo>
                          <a:pt x="71" y="244"/>
                          <a:pt x="72" y="243"/>
                          <a:pt x="72" y="245"/>
                        </a:cubicBezTo>
                        <a:cubicBezTo>
                          <a:pt x="72" y="245"/>
                          <a:pt x="73" y="246"/>
                          <a:pt x="73" y="246"/>
                        </a:cubicBezTo>
                        <a:cubicBezTo>
                          <a:pt x="73" y="246"/>
                          <a:pt x="74" y="246"/>
                          <a:pt x="74" y="246"/>
                        </a:cubicBezTo>
                        <a:cubicBezTo>
                          <a:pt x="74" y="247"/>
                          <a:pt x="75" y="247"/>
                          <a:pt x="75" y="247"/>
                        </a:cubicBezTo>
                        <a:cubicBezTo>
                          <a:pt x="75" y="247"/>
                          <a:pt x="77" y="248"/>
                          <a:pt x="77" y="248"/>
                        </a:cubicBezTo>
                        <a:close/>
                        <a:moveTo>
                          <a:pt x="55" y="38"/>
                        </a:moveTo>
                        <a:cubicBezTo>
                          <a:pt x="55" y="38"/>
                          <a:pt x="58" y="37"/>
                          <a:pt x="59" y="38"/>
                        </a:cubicBezTo>
                        <a:cubicBezTo>
                          <a:pt x="60" y="39"/>
                          <a:pt x="58" y="39"/>
                          <a:pt x="57" y="40"/>
                        </a:cubicBezTo>
                        <a:cubicBezTo>
                          <a:pt x="55" y="41"/>
                          <a:pt x="55" y="41"/>
                          <a:pt x="54" y="42"/>
                        </a:cubicBezTo>
                        <a:cubicBezTo>
                          <a:pt x="53" y="43"/>
                          <a:pt x="51" y="43"/>
                          <a:pt x="50" y="44"/>
                        </a:cubicBezTo>
                        <a:cubicBezTo>
                          <a:pt x="49" y="45"/>
                          <a:pt x="48" y="46"/>
                          <a:pt x="47" y="45"/>
                        </a:cubicBezTo>
                        <a:cubicBezTo>
                          <a:pt x="47" y="44"/>
                          <a:pt x="48" y="45"/>
                          <a:pt x="48" y="44"/>
                        </a:cubicBezTo>
                        <a:cubicBezTo>
                          <a:pt x="48" y="44"/>
                          <a:pt x="51" y="42"/>
                          <a:pt x="51" y="42"/>
                        </a:cubicBezTo>
                        <a:cubicBezTo>
                          <a:pt x="51" y="42"/>
                          <a:pt x="54" y="37"/>
                          <a:pt x="55" y="38"/>
                        </a:cubicBezTo>
                        <a:close/>
                        <a:moveTo>
                          <a:pt x="50" y="34"/>
                        </a:moveTo>
                        <a:cubicBezTo>
                          <a:pt x="51" y="34"/>
                          <a:pt x="53" y="37"/>
                          <a:pt x="52" y="37"/>
                        </a:cubicBezTo>
                        <a:cubicBezTo>
                          <a:pt x="51" y="38"/>
                          <a:pt x="50" y="37"/>
                          <a:pt x="50" y="35"/>
                        </a:cubicBezTo>
                        <a:cubicBezTo>
                          <a:pt x="50" y="34"/>
                          <a:pt x="49" y="38"/>
                          <a:pt x="49" y="39"/>
                        </a:cubicBezTo>
                        <a:cubicBezTo>
                          <a:pt x="50" y="40"/>
                          <a:pt x="48" y="42"/>
                          <a:pt x="48" y="42"/>
                        </a:cubicBezTo>
                        <a:cubicBezTo>
                          <a:pt x="47" y="42"/>
                          <a:pt x="47" y="40"/>
                          <a:pt x="47" y="38"/>
                        </a:cubicBezTo>
                        <a:cubicBezTo>
                          <a:pt x="47" y="37"/>
                          <a:pt x="46" y="35"/>
                          <a:pt x="45" y="35"/>
                        </a:cubicBezTo>
                        <a:cubicBezTo>
                          <a:pt x="43" y="36"/>
                          <a:pt x="42" y="38"/>
                          <a:pt x="41" y="38"/>
                        </a:cubicBezTo>
                        <a:cubicBezTo>
                          <a:pt x="41" y="39"/>
                          <a:pt x="41" y="42"/>
                          <a:pt x="41" y="43"/>
                        </a:cubicBezTo>
                        <a:cubicBezTo>
                          <a:pt x="41" y="43"/>
                          <a:pt x="41" y="46"/>
                          <a:pt x="39" y="46"/>
                        </a:cubicBezTo>
                        <a:cubicBezTo>
                          <a:pt x="38" y="46"/>
                          <a:pt x="38" y="43"/>
                          <a:pt x="39" y="42"/>
                        </a:cubicBezTo>
                        <a:cubicBezTo>
                          <a:pt x="39" y="40"/>
                          <a:pt x="38" y="38"/>
                          <a:pt x="39" y="36"/>
                        </a:cubicBezTo>
                        <a:cubicBezTo>
                          <a:pt x="40" y="35"/>
                          <a:pt x="42" y="34"/>
                          <a:pt x="43" y="34"/>
                        </a:cubicBezTo>
                        <a:cubicBezTo>
                          <a:pt x="44" y="33"/>
                          <a:pt x="46" y="34"/>
                          <a:pt x="47" y="34"/>
                        </a:cubicBezTo>
                        <a:cubicBezTo>
                          <a:pt x="47" y="34"/>
                          <a:pt x="49" y="34"/>
                          <a:pt x="50" y="34"/>
                        </a:cubicBezTo>
                        <a:close/>
                        <a:moveTo>
                          <a:pt x="36" y="30"/>
                        </a:moveTo>
                        <a:cubicBezTo>
                          <a:pt x="38" y="29"/>
                          <a:pt x="40" y="26"/>
                          <a:pt x="41" y="27"/>
                        </a:cubicBezTo>
                        <a:cubicBezTo>
                          <a:pt x="44" y="29"/>
                          <a:pt x="44" y="29"/>
                          <a:pt x="44" y="29"/>
                        </a:cubicBezTo>
                        <a:cubicBezTo>
                          <a:pt x="45" y="30"/>
                          <a:pt x="44" y="32"/>
                          <a:pt x="43" y="32"/>
                        </a:cubicBezTo>
                        <a:cubicBezTo>
                          <a:pt x="43" y="32"/>
                          <a:pt x="41" y="32"/>
                          <a:pt x="40" y="32"/>
                        </a:cubicBezTo>
                        <a:cubicBezTo>
                          <a:pt x="39" y="32"/>
                          <a:pt x="39" y="31"/>
                          <a:pt x="38" y="31"/>
                        </a:cubicBezTo>
                        <a:cubicBezTo>
                          <a:pt x="38" y="31"/>
                          <a:pt x="36" y="32"/>
                          <a:pt x="36" y="33"/>
                        </a:cubicBezTo>
                        <a:cubicBezTo>
                          <a:pt x="35" y="33"/>
                          <a:pt x="33" y="33"/>
                          <a:pt x="33" y="32"/>
                        </a:cubicBezTo>
                        <a:cubicBezTo>
                          <a:pt x="33" y="31"/>
                          <a:pt x="34" y="31"/>
                          <a:pt x="36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79" name="Freeform: Shape 12"/>
                  <p:cNvSpPr/>
                  <p:nvPr/>
                </p:nvSpPr>
                <p:spPr bwMode="auto">
                  <a:xfrm>
                    <a:off x="5247990" y="4030001"/>
                    <a:ext cx="101420" cy="38169"/>
                  </a:xfrm>
                  <a:custGeom>
                    <a:gdLst>
                      <a:gd fmla="*/ 2 w 13" name="T0"/>
                      <a:gd fmla="*/ 4 h 5" name="T1"/>
                      <a:gd fmla="*/ 2 w 13" name="T2"/>
                      <a:gd fmla="*/ 5 h 5" name="T3"/>
                      <a:gd fmla="*/ 5 w 13" name="T4"/>
                      <a:gd fmla="*/ 4 h 5" name="T5"/>
                      <a:gd fmla="*/ 8 w 13" name="T6"/>
                      <a:gd fmla="*/ 3 h 5" name="T7"/>
                      <a:gd fmla="*/ 10 w 13" name="T8"/>
                      <a:gd fmla="*/ 5 h 5" name="T9"/>
                      <a:gd fmla="*/ 11 w 13" name="T10"/>
                      <a:gd fmla="*/ 3 h 5" name="T11"/>
                      <a:gd fmla="*/ 7 w 13" name="T12"/>
                      <a:gd fmla="*/ 1 h 5" name="T13"/>
                      <a:gd fmla="*/ 5 w 13" name="T14"/>
                      <a:gd fmla="*/ 0 h 5" name="T15"/>
                      <a:gd fmla="*/ 4 w 13" name="T16"/>
                      <a:gd fmla="*/ 1 h 5" name="T17"/>
                      <a:gd fmla="*/ 2 w 13" name="T18"/>
                      <a:gd fmla="*/ 3 h 5" name="T19"/>
                      <a:gd fmla="*/ 2 w 13" name="T20"/>
                      <a:gd fmla="*/ 4 h 5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5" w="13">
                        <a:moveTo>
                          <a:pt x="2" y="4"/>
                        </a:moveTo>
                        <a:cubicBezTo>
                          <a:pt x="0" y="5"/>
                          <a:pt x="1" y="5"/>
                          <a:pt x="2" y="5"/>
                        </a:cubicBezTo>
                        <a:cubicBezTo>
                          <a:pt x="3" y="5"/>
                          <a:pt x="5" y="4"/>
                          <a:pt x="5" y="4"/>
                        </a:cubicBezTo>
                        <a:cubicBezTo>
                          <a:pt x="5" y="4"/>
                          <a:pt x="8" y="2"/>
                          <a:pt x="8" y="3"/>
                        </a:cubicBezTo>
                        <a:cubicBezTo>
                          <a:pt x="9" y="4"/>
                          <a:pt x="8" y="5"/>
                          <a:pt x="10" y="5"/>
                        </a:cubicBezTo>
                        <a:cubicBezTo>
                          <a:pt x="11" y="5"/>
                          <a:pt x="13" y="4"/>
                          <a:pt x="11" y="3"/>
                        </a:cubicBezTo>
                        <a:cubicBezTo>
                          <a:pt x="9" y="2"/>
                          <a:pt x="8" y="2"/>
                          <a:pt x="7" y="1"/>
                        </a:cubicBezTo>
                        <a:cubicBezTo>
                          <a:pt x="6" y="0"/>
                          <a:pt x="6" y="0"/>
                          <a:pt x="5" y="0"/>
                        </a:cubicBezTo>
                        <a:cubicBezTo>
                          <a:pt x="5" y="1"/>
                          <a:pt x="5" y="1"/>
                          <a:pt x="4" y="1"/>
                        </a:cubicBezTo>
                        <a:cubicBezTo>
                          <a:pt x="4" y="1"/>
                          <a:pt x="3" y="2"/>
                          <a:pt x="2" y="3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80" name="Freeform: Shape 13"/>
                  <p:cNvSpPr/>
                  <p:nvPr/>
                </p:nvSpPr>
                <p:spPr bwMode="auto">
                  <a:xfrm>
                    <a:off x="5287250" y="4068170"/>
                    <a:ext cx="22901" cy="16358"/>
                  </a:xfrm>
                  <a:custGeom>
                    <a:gdLst>
                      <a:gd fmla="*/ 0 w 3" name="T0"/>
                      <a:gd fmla="*/ 1 h 2" name="T1"/>
                      <a:gd fmla="*/ 3 w 3" name="T2"/>
                      <a:gd fmla="*/ 2 h 2" name="T3"/>
                      <a:gd fmla="*/ 0 w 3" name="T4"/>
                      <a:gd fmla="*/ 1 h 2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2" w="3">
                        <a:moveTo>
                          <a:pt x="0" y="1"/>
                        </a:moveTo>
                        <a:cubicBezTo>
                          <a:pt x="0" y="2"/>
                          <a:pt x="2" y="2"/>
                          <a:pt x="3" y="2"/>
                        </a:cubicBezTo>
                        <a:cubicBezTo>
                          <a:pt x="3" y="1"/>
                          <a:pt x="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81" name="Freeform: Shape 14"/>
                  <p:cNvSpPr/>
                  <p:nvPr/>
                </p:nvSpPr>
                <p:spPr bwMode="auto">
                  <a:xfrm>
                    <a:off x="5317785" y="4075804"/>
                    <a:ext cx="31626" cy="23992"/>
                  </a:xfrm>
                  <a:custGeom>
                    <a:gdLst>
                      <a:gd fmla="*/ 2 w 4" name="T0"/>
                      <a:gd fmla="*/ 1 h 3" name="T1"/>
                      <a:gd fmla="*/ 3 w 4" name="T2"/>
                      <a:gd fmla="*/ 2 h 3" name="T3"/>
                      <a:gd fmla="*/ 2 w 4" name="T4"/>
                      <a:gd fmla="*/ 1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4">
                        <a:moveTo>
                          <a:pt x="2" y="1"/>
                        </a:moveTo>
                        <a:cubicBezTo>
                          <a:pt x="0" y="1"/>
                          <a:pt x="2" y="3"/>
                          <a:pt x="3" y="2"/>
                        </a:cubicBezTo>
                        <a:cubicBezTo>
                          <a:pt x="4" y="1"/>
                          <a:pt x="4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82" name="Freeform: Shape 15"/>
                  <p:cNvSpPr/>
                  <p:nvPr/>
                </p:nvSpPr>
                <p:spPr bwMode="auto">
                  <a:xfrm>
                    <a:off x="6147687" y="3990742"/>
                    <a:ext cx="147223" cy="54527"/>
                  </a:xfrm>
                  <a:custGeom>
                    <a:gdLst>
                      <a:gd fmla="*/ 7 w 19" name="T0"/>
                      <a:gd fmla="*/ 5 h 7" name="T1"/>
                      <a:gd fmla="*/ 10 w 19" name="T2"/>
                      <a:gd fmla="*/ 7 h 7" name="T3"/>
                      <a:gd fmla="*/ 14 w 19" name="T4"/>
                      <a:gd fmla="*/ 5 h 7" name="T5"/>
                      <a:gd fmla="*/ 17 w 19" name="T6"/>
                      <a:gd fmla="*/ 4 h 7" name="T7"/>
                      <a:gd fmla="*/ 18 w 19" name="T8"/>
                      <a:gd fmla="*/ 2 h 7" name="T9"/>
                      <a:gd fmla="*/ 14 w 19" name="T10"/>
                      <a:gd fmla="*/ 0 h 7" name="T11"/>
                      <a:gd fmla="*/ 10 w 19" name="T12"/>
                      <a:gd fmla="*/ 1 h 7" name="T13"/>
                      <a:gd fmla="*/ 6 w 19" name="T14"/>
                      <a:gd fmla="*/ 1 h 7" name="T15"/>
                      <a:gd fmla="*/ 1 w 19" name="T16"/>
                      <a:gd fmla="*/ 0 h 7" name="T17"/>
                      <a:gd fmla="*/ 1 w 19" name="T18"/>
                      <a:gd fmla="*/ 2 h 7" name="T19"/>
                      <a:gd fmla="*/ 3 w 19" name="T20"/>
                      <a:gd fmla="*/ 5 h 7" name="T21"/>
                      <a:gd fmla="*/ 7 w 19" name="T22"/>
                      <a:gd fmla="*/ 5 h 7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7" w="19">
                        <a:moveTo>
                          <a:pt x="7" y="5"/>
                        </a:moveTo>
                        <a:cubicBezTo>
                          <a:pt x="7" y="6"/>
                          <a:pt x="8" y="7"/>
                          <a:pt x="10" y="7"/>
                        </a:cubicBezTo>
                        <a:cubicBezTo>
                          <a:pt x="12" y="6"/>
                          <a:pt x="13" y="6"/>
                          <a:pt x="14" y="5"/>
                        </a:cubicBezTo>
                        <a:cubicBezTo>
                          <a:pt x="14" y="4"/>
                          <a:pt x="17" y="4"/>
                          <a:pt x="17" y="4"/>
                        </a:cubicBezTo>
                        <a:cubicBezTo>
                          <a:pt x="17" y="4"/>
                          <a:pt x="19" y="3"/>
                          <a:pt x="18" y="2"/>
                        </a:cubicBezTo>
                        <a:cubicBezTo>
                          <a:pt x="17" y="1"/>
                          <a:pt x="15" y="1"/>
                          <a:pt x="14" y="0"/>
                        </a:cubicBezTo>
                        <a:cubicBezTo>
                          <a:pt x="13" y="0"/>
                          <a:pt x="13" y="1"/>
                          <a:pt x="10" y="1"/>
                        </a:cubicBezTo>
                        <a:cubicBezTo>
                          <a:pt x="8" y="1"/>
                          <a:pt x="7" y="2"/>
                          <a:pt x="6" y="1"/>
                        </a:cubicBezTo>
                        <a:cubicBezTo>
                          <a:pt x="5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1" y="2"/>
                        </a:cubicBezTo>
                        <a:cubicBezTo>
                          <a:pt x="2" y="4"/>
                          <a:pt x="2" y="5"/>
                          <a:pt x="3" y="5"/>
                        </a:cubicBezTo>
                        <a:cubicBezTo>
                          <a:pt x="4" y="5"/>
                          <a:pt x="6" y="5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83" name="Freeform: Shape 16"/>
                  <p:cNvSpPr/>
                  <p:nvPr/>
                </p:nvSpPr>
                <p:spPr bwMode="auto">
                  <a:xfrm>
                    <a:off x="5511901" y="3720288"/>
                    <a:ext cx="728482" cy="371875"/>
                  </a:xfrm>
                  <a:custGeom>
                    <a:gdLst>
                      <a:gd fmla="*/ 3 w 94" name="T0"/>
                      <a:gd fmla="*/ 20 h 48" name="T1"/>
                      <a:gd fmla="*/ 5 w 94" name="T2"/>
                      <a:gd fmla="*/ 20 h 48" name="T3"/>
                      <a:gd fmla="*/ 16 w 94" name="T4"/>
                      <a:gd fmla="*/ 20 h 48" name="T5"/>
                      <a:gd fmla="*/ 22 w 94" name="T6"/>
                      <a:gd fmla="*/ 28 h 48" name="T7"/>
                      <a:gd fmla="*/ 27 w 94" name="T8"/>
                      <a:gd fmla="*/ 27 h 48" name="T9"/>
                      <a:gd fmla="*/ 28 w 94" name="T10"/>
                      <a:gd fmla="*/ 31 h 48" name="T11"/>
                      <a:gd fmla="*/ 27 w 94" name="T12"/>
                      <a:gd fmla="*/ 34 h 48" name="T13"/>
                      <a:gd fmla="*/ 25 w 94" name="T14"/>
                      <a:gd fmla="*/ 34 h 48" name="T15"/>
                      <a:gd fmla="*/ 25 w 94" name="T16"/>
                      <a:gd fmla="*/ 38 h 48" name="T17"/>
                      <a:gd fmla="*/ 27 w 94" name="T18"/>
                      <a:gd fmla="*/ 40 h 48" name="T19"/>
                      <a:gd fmla="*/ 34 w 94" name="T20"/>
                      <a:gd fmla="*/ 46 h 48" name="T21"/>
                      <a:gd fmla="*/ 39 w 94" name="T22"/>
                      <a:gd fmla="*/ 48 h 48" name="T23"/>
                      <a:gd fmla="*/ 43 w 94" name="T24"/>
                      <a:gd fmla="*/ 43 h 48" name="T25"/>
                      <a:gd fmla="*/ 46 w 94" name="T26"/>
                      <a:gd fmla="*/ 40 h 48" name="T27"/>
                      <a:gd fmla="*/ 52 w 94" name="T28"/>
                      <a:gd fmla="*/ 36 h 48" name="T29"/>
                      <a:gd fmla="*/ 61 w 94" name="T30"/>
                      <a:gd fmla="*/ 32 h 48" name="T31"/>
                      <a:gd fmla="*/ 73 w 94" name="T32"/>
                      <a:gd fmla="*/ 30 h 48" name="T33"/>
                      <a:gd fmla="*/ 72 w 94" name="T34"/>
                      <a:gd fmla="*/ 28 h 48" name="T35"/>
                      <a:gd fmla="*/ 75 w 94" name="T36"/>
                      <a:gd fmla="*/ 27 h 48" name="T37"/>
                      <a:gd fmla="*/ 79 w 94" name="T38"/>
                      <a:gd fmla="*/ 27 h 48" name="T39"/>
                      <a:gd fmla="*/ 78 w 94" name="T40"/>
                      <a:gd fmla="*/ 22 h 48" name="T41"/>
                      <a:gd fmla="*/ 85 w 94" name="T42"/>
                      <a:gd fmla="*/ 18 h 48" name="T43"/>
                      <a:gd fmla="*/ 83 w 94" name="T44"/>
                      <a:gd fmla="*/ 16 h 48" name="T45"/>
                      <a:gd fmla="*/ 91 w 94" name="T46"/>
                      <a:gd fmla="*/ 9 h 48" name="T47"/>
                      <a:gd fmla="*/ 87 w 94" name="T48"/>
                      <a:gd fmla="*/ 7 h 48" name="T49"/>
                      <a:gd fmla="*/ 78 w 94" name="T50"/>
                      <a:gd fmla="*/ 5 h 48" name="T51"/>
                      <a:gd fmla="*/ 73 w 94" name="T52"/>
                      <a:gd fmla="*/ 2 h 48" name="T53"/>
                      <a:gd fmla="*/ 65 w 94" name="T54"/>
                      <a:gd fmla="*/ 3 h 48" name="T55"/>
                      <a:gd fmla="*/ 53 w 94" name="T56"/>
                      <a:gd fmla="*/ 3 h 48" name="T57"/>
                      <a:gd fmla="*/ 66 w 94" name="T58"/>
                      <a:gd fmla="*/ 2 h 48" name="T59"/>
                      <a:gd fmla="*/ 58 w 94" name="T60"/>
                      <a:gd fmla="*/ 0 h 48" name="T61"/>
                      <a:gd fmla="*/ 36 w 94" name="T62"/>
                      <a:gd fmla="*/ 5 h 48" name="T63"/>
                      <a:gd fmla="*/ 32 w 94" name="T64"/>
                      <a:gd fmla="*/ 6 h 48" name="T65"/>
                      <a:gd fmla="*/ 27 w 94" name="T66"/>
                      <a:gd fmla="*/ 7 h 48" name="T67"/>
                      <a:gd fmla="*/ 1 w 94" name="T68"/>
                      <a:gd fmla="*/ 21 h 48" name="T6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b="b" l="0" r="r" t="0"/>
                    <a:pathLst>
                      <a:path h="48" w="94">
                        <a:moveTo>
                          <a:pt x="1" y="21"/>
                        </a:moveTo>
                        <a:cubicBezTo>
                          <a:pt x="1" y="21"/>
                          <a:pt x="3" y="21"/>
                          <a:pt x="3" y="20"/>
                        </a:cubicBezTo>
                        <a:cubicBezTo>
                          <a:pt x="4" y="20"/>
                          <a:pt x="5" y="18"/>
                          <a:pt x="5" y="18"/>
                        </a:cubicBezTo>
                        <a:cubicBezTo>
                          <a:pt x="5" y="18"/>
                          <a:pt x="4" y="19"/>
                          <a:pt x="5" y="20"/>
                        </a:cubicBezTo>
                        <a:cubicBezTo>
                          <a:pt x="6" y="20"/>
                          <a:pt x="9" y="19"/>
                          <a:pt x="10" y="19"/>
                        </a:cubicBezTo>
                        <a:cubicBezTo>
                          <a:pt x="11" y="19"/>
                          <a:pt x="15" y="20"/>
                          <a:pt x="16" y="20"/>
                        </a:cubicBezTo>
                        <a:cubicBezTo>
                          <a:pt x="17" y="21"/>
                          <a:pt x="20" y="21"/>
                          <a:pt x="21" y="22"/>
                        </a:cubicBezTo>
                        <a:cubicBezTo>
                          <a:pt x="22" y="23"/>
                          <a:pt x="21" y="28"/>
                          <a:pt x="22" y="28"/>
                        </a:cubicBezTo>
                        <a:cubicBezTo>
                          <a:pt x="22" y="29"/>
                          <a:pt x="24" y="27"/>
                          <a:pt x="24" y="26"/>
                        </a:cubicBezTo>
                        <a:cubicBezTo>
                          <a:pt x="25" y="26"/>
                          <a:pt x="27" y="26"/>
                          <a:pt x="27" y="27"/>
                        </a:cubicBezTo>
                        <a:cubicBezTo>
                          <a:pt x="28" y="27"/>
                          <a:pt x="29" y="29"/>
                          <a:pt x="29" y="30"/>
                        </a:cubicBezTo>
                        <a:cubicBezTo>
                          <a:pt x="29" y="30"/>
                          <a:pt x="29" y="31"/>
                          <a:pt x="28" y="31"/>
                        </a:cubicBezTo>
                        <a:cubicBezTo>
                          <a:pt x="28" y="31"/>
                          <a:pt x="26" y="34"/>
                          <a:pt x="27" y="33"/>
                        </a:cubicBezTo>
                        <a:cubicBezTo>
                          <a:pt x="27" y="33"/>
                          <a:pt x="27" y="34"/>
                          <a:pt x="27" y="34"/>
                        </a:cubicBezTo>
                        <a:cubicBezTo>
                          <a:pt x="26" y="35"/>
                          <a:pt x="25" y="35"/>
                          <a:pt x="25" y="35"/>
                        </a:cubicBezTo>
                        <a:cubicBezTo>
                          <a:pt x="25" y="35"/>
                          <a:pt x="25" y="34"/>
                          <a:pt x="25" y="34"/>
                        </a:cubicBezTo>
                        <a:cubicBezTo>
                          <a:pt x="24" y="34"/>
                          <a:pt x="24" y="34"/>
                          <a:pt x="24" y="35"/>
                        </a:cubicBezTo>
                        <a:cubicBezTo>
                          <a:pt x="24" y="36"/>
                          <a:pt x="25" y="38"/>
                          <a:pt x="25" y="38"/>
                        </a:cubicBezTo>
                        <a:cubicBezTo>
                          <a:pt x="26" y="39"/>
                          <a:pt x="28" y="39"/>
                          <a:pt x="28" y="39"/>
                        </a:cubicBezTo>
                        <a:cubicBezTo>
                          <a:pt x="29" y="39"/>
                          <a:pt x="27" y="40"/>
                          <a:pt x="27" y="40"/>
                        </a:cubicBezTo>
                        <a:cubicBezTo>
                          <a:pt x="28" y="41"/>
                          <a:pt x="28" y="43"/>
                          <a:pt x="29" y="43"/>
                        </a:cubicBezTo>
                        <a:cubicBezTo>
                          <a:pt x="30" y="44"/>
                          <a:pt x="33" y="46"/>
                          <a:pt x="34" y="46"/>
                        </a:cubicBezTo>
                        <a:cubicBezTo>
                          <a:pt x="34" y="47"/>
                          <a:pt x="37" y="46"/>
                          <a:pt x="37" y="46"/>
                        </a:cubicBezTo>
                        <a:cubicBezTo>
                          <a:pt x="38" y="45"/>
                          <a:pt x="37" y="48"/>
                          <a:pt x="39" y="48"/>
                        </a:cubicBezTo>
                        <a:cubicBezTo>
                          <a:pt x="40" y="48"/>
                          <a:pt x="41" y="48"/>
                          <a:pt x="42" y="47"/>
                        </a:cubicBezTo>
                        <a:cubicBezTo>
                          <a:pt x="43" y="46"/>
                          <a:pt x="43" y="44"/>
                          <a:pt x="43" y="43"/>
                        </a:cubicBezTo>
                        <a:cubicBezTo>
                          <a:pt x="43" y="42"/>
                          <a:pt x="43" y="42"/>
                          <a:pt x="44" y="42"/>
                        </a:cubicBezTo>
                        <a:cubicBezTo>
                          <a:pt x="46" y="42"/>
                          <a:pt x="47" y="42"/>
                          <a:pt x="46" y="40"/>
                        </a:cubicBezTo>
                        <a:cubicBezTo>
                          <a:pt x="46" y="39"/>
                          <a:pt x="45" y="38"/>
                          <a:pt x="47" y="38"/>
                        </a:cubicBezTo>
                        <a:cubicBezTo>
                          <a:pt x="50" y="37"/>
                          <a:pt x="51" y="36"/>
                          <a:pt x="52" y="36"/>
                        </a:cubicBezTo>
                        <a:cubicBezTo>
                          <a:pt x="53" y="36"/>
                          <a:pt x="57" y="36"/>
                          <a:pt x="57" y="36"/>
                        </a:cubicBezTo>
                        <a:cubicBezTo>
                          <a:pt x="58" y="35"/>
                          <a:pt x="59" y="32"/>
                          <a:pt x="61" y="32"/>
                        </a:cubicBezTo>
                        <a:cubicBezTo>
                          <a:pt x="62" y="32"/>
                          <a:pt x="65" y="33"/>
                          <a:pt x="67" y="32"/>
                        </a:cubicBezTo>
                        <a:cubicBezTo>
                          <a:pt x="70" y="32"/>
                          <a:pt x="72" y="30"/>
                          <a:pt x="73" y="30"/>
                        </a:cubicBezTo>
                        <a:cubicBezTo>
                          <a:pt x="74" y="30"/>
                          <a:pt x="76" y="30"/>
                          <a:pt x="76" y="30"/>
                        </a:cubicBezTo>
                        <a:cubicBezTo>
                          <a:pt x="75" y="29"/>
                          <a:pt x="74" y="28"/>
                          <a:pt x="72" y="28"/>
                        </a:cubicBezTo>
                        <a:cubicBezTo>
                          <a:pt x="71" y="28"/>
                          <a:pt x="71" y="25"/>
                          <a:pt x="71" y="25"/>
                        </a:cubicBezTo>
                        <a:cubicBezTo>
                          <a:pt x="72" y="25"/>
                          <a:pt x="75" y="26"/>
                          <a:pt x="75" y="27"/>
                        </a:cubicBezTo>
                        <a:cubicBezTo>
                          <a:pt x="75" y="28"/>
                          <a:pt x="76" y="29"/>
                          <a:pt x="78" y="29"/>
                        </a:cubicBezTo>
                        <a:cubicBezTo>
                          <a:pt x="80" y="29"/>
                          <a:pt x="79" y="27"/>
                          <a:pt x="79" y="27"/>
                        </a:cubicBezTo>
                        <a:cubicBezTo>
                          <a:pt x="78" y="26"/>
                          <a:pt x="78" y="25"/>
                          <a:pt x="78" y="25"/>
                        </a:cubicBezTo>
                        <a:cubicBezTo>
                          <a:pt x="77" y="24"/>
                          <a:pt x="76" y="22"/>
                          <a:pt x="78" y="22"/>
                        </a:cubicBezTo>
                        <a:cubicBezTo>
                          <a:pt x="80" y="22"/>
                          <a:pt x="84" y="24"/>
                          <a:pt x="84" y="22"/>
                        </a:cubicBezTo>
                        <a:cubicBezTo>
                          <a:pt x="84" y="21"/>
                          <a:pt x="84" y="19"/>
                          <a:pt x="85" y="18"/>
                        </a:cubicBezTo>
                        <a:cubicBezTo>
                          <a:pt x="85" y="18"/>
                          <a:pt x="86" y="17"/>
                          <a:pt x="86" y="17"/>
                        </a:cubicBezTo>
                        <a:cubicBezTo>
                          <a:pt x="85" y="17"/>
                          <a:pt x="84" y="17"/>
                          <a:pt x="83" y="16"/>
                        </a:cubicBezTo>
                        <a:cubicBezTo>
                          <a:pt x="83" y="15"/>
                          <a:pt x="84" y="14"/>
                          <a:pt x="85" y="13"/>
                        </a:cubicBezTo>
                        <a:cubicBezTo>
                          <a:pt x="85" y="13"/>
                          <a:pt x="89" y="10"/>
                          <a:pt x="91" y="9"/>
                        </a:cubicBezTo>
                        <a:cubicBezTo>
                          <a:pt x="93" y="9"/>
                          <a:pt x="94" y="7"/>
                          <a:pt x="93" y="7"/>
                        </a:cubicBezTo>
                        <a:cubicBezTo>
                          <a:pt x="91" y="6"/>
                          <a:pt x="88" y="6"/>
                          <a:pt x="87" y="7"/>
                        </a:cubicBezTo>
                        <a:cubicBezTo>
                          <a:pt x="85" y="8"/>
                          <a:pt x="84" y="9"/>
                          <a:pt x="82" y="9"/>
                        </a:cubicBezTo>
                        <a:cubicBezTo>
                          <a:pt x="79" y="8"/>
                          <a:pt x="79" y="6"/>
                          <a:pt x="78" y="5"/>
                        </a:cubicBezTo>
                        <a:cubicBezTo>
                          <a:pt x="76" y="4"/>
                          <a:pt x="77" y="1"/>
                          <a:pt x="75" y="2"/>
                        </a:cubicBezTo>
                        <a:cubicBezTo>
                          <a:pt x="73" y="2"/>
                          <a:pt x="73" y="2"/>
                          <a:pt x="73" y="2"/>
                        </a:cubicBezTo>
                        <a:cubicBezTo>
                          <a:pt x="73" y="2"/>
                          <a:pt x="71" y="2"/>
                          <a:pt x="69" y="2"/>
                        </a:cubicBezTo>
                        <a:cubicBezTo>
                          <a:pt x="68" y="2"/>
                          <a:pt x="66" y="3"/>
                          <a:pt x="65" y="3"/>
                        </a:cubicBezTo>
                        <a:cubicBezTo>
                          <a:pt x="63" y="2"/>
                          <a:pt x="62" y="3"/>
                          <a:pt x="61" y="3"/>
                        </a:cubicBezTo>
                        <a:cubicBezTo>
                          <a:pt x="57" y="4"/>
                          <a:pt x="53" y="3"/>
                          <a:pt x="53" y="3"/>
                        </a:cubicBezTo>
                        <a:cubicBezTo>
                          <a:pt x="52" y="3"/>
                          <a:pt x="56" y="3"/>
                          <a:pt x="58" y="3"/>
                        </a:cubicBezTo>
                        <a:cubicBezTo>
                          <a:pt x="61" y="3"/>
                          <a:pt x="64" y="2"/>
                          <a:pt x="66" y="2"/>
                        </a:cubicBezTo>
                        <a:cubicBezTo>
                          <a:pt x="68" y="2"/>
                          <a:pt x="66" y="1"/>
                          <a:pt x="66" y="1"/>
                        </a:cubicBezTo>
                        <a:cubicBezTo>
                          <a:pt x="64" y="1"/>
                          <a:pt x="61" y="1"/>
                          <a:pt x="58" y="0"/>
                        </a:cubicBezTo>
                        <a:cubicBezTo>
                          <a:pt x="51" y="1"/>
                          <a:pt x="44" y="3"/>
                          <a:pt x="37" y="4"/>
                        </a:cubicBezTo>
                        <a:cubicBezTo>
                          <a:pt x="37" y="5"/>
                          <a:pt x="36" y="5"/>
                          <a:pt x="36" y="5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4" y="5"/>
                          <a:pt x="33" y="5"/>
                          <a:pt x="32" y="6"/>
                        </a:cubicBezTo>
                        <a:cubicBezTo>
                          <a:pt x="32" y="6"/>
                          <a:pt x="32" y="6"/>
                          <a:pt x="32" y="7"/>
                        </a:cubicBezTo>
                        <a:cubicBezTo>
                          <a:pt x="31" y="7"/>
                          <a:pt x="28" y="8"/>
                          <a:pt x="27" y="7"/>
                        </a:cubicBezTo>
                        <a:cubicBezTo>
                          <a:pt x="17" y="10"/>
                          <a:pt x="8" y="15"/>
                          <a:pt x="0" y="19"/>
                        </a:cubicBezTo>
                        <a:cubicBezTo>
                          <a:pt x="0" y="20"/>
                          <a:pt x="0" y="21"/>
                          <a:pt x="1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84" name="Freeform: Shape 17"/>
                  <p:cNvSpPr/>
                  <p:nvPr/>
                </p:nvSpPr>
                <p:spPr bwMode="auto">
                  <a:xfrm>
                    <a:off x="5682026" y="3960207"/>
                    <a:ext cx="16358" cy="22901"/>
                  </a:xfrm>
                  <a:custGeom>
                    <a:gdLst>
                      <a:gd fmla="*/ 1 w 2" name="T0"/>
                      <a:gd fmla="*/ 1 h 3" name="T1"/>
                      <a:gd fmla="*/ 1 w 2" name="T2"/>
                      <a:gd fmla="*/ 2 h 3" name="T3"/>
                      <a:gd fmla="*/ 2 w 2" name="T4"/>
                      <a:gd fmla="*/ 2 h 3" name="T5"/>
                      <a:gd fmla="*/ 1 w 2" name="T6"/>
                      <a:gd fmla="*/ 1 h 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" w="2">
                        <a:moveTo>
                          <a:pt x="1" y="1"/>
                        </a:moveTo>
                        <a:cubicBezTo>
                          <a:pt x="0" y="3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85" name="Freeform: Shape 18"/>
                  <p:cNvSpPr/>
                  <p:nvPr/>
                </p:nvSpPr>
                <p:spPr bwMode="auto">
                  <a:xfrm>
                    <a:off x="5240356" y="4750850"/>
                    <a:ext cx="124322" cy="61070"/>
                  </a:xfrm>
                  <a:custGeom>
                    <a:gdLst>
                      <a:gd fmla="*/ 13 w 16" name="T0"/>
                      <a:gd fmla="*/ 4 h 8" name="T1"/>
                      <a:gd fmla="*/ 9 w 16" name="T2"/>
                      <a:gd fmla="*/ 1 h 8" name="T3"/>
                      <a:gd fmla="*/ 4 w 16" name="T4"/>
                      <a:gd fmla="*/ 0 h 8" name="T5"/>
                      <a:gd fmla="*/ 0 w 16" name="T6"/>
                      <a:gd fmla="*/ 1 h 8" name="T7"/>
                      <a:gd fmla="*/ 3 w 16" name="T8"/>
                      <a:gd fmla="*/ 3 h 8" name="T9"/>
                      <a:gd fmla="*/ 9 w 16" name="T10"/>
                      <a:gd fmla="*/ 3 h 8" name="T11"/>
                      <a:gd fmla="*/ 13 w 16" name="T12"/>
                      <a:gd fmla="*/ 7 h 8" name="T13"/>
                      <a:gd fmla="*/ 16 w 16" name="T14"/>
                      <a:gd fmla="*/ 7 h 8" name="T15"/>
                      <a:gd fmla="*/ 13 w 16" name="T16"/>
                      <a:gd fmla="*/ 4 h 8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8" w="16">
                        <a:moveTo>
                          <a:pt x="13" y="4"/>
                        </a:moveTo>
                        <a:cubicBezTo>
                          <a:pt x="12" y="4"/>
                          <a:pt x="10" y="3"/>
                          <a:pt x="9" y="1"/>
                        </a:cubicBezTo>
                        <a:cubicBezTo>
                          <a:pt x="8" y="0"/>
                          <a:pt x="5" y="0"/>
                          <a:pt x="4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3"/>
                          <a:pt x="1" y="3"/>
                          <a:pt x="3" y="3"/>
                        </a:cubicBezTo>
                        <a:cubicBezTo>
                          <a:pt x="5" y="3"/>
                          <a:pt x="8" y="2"/>
                          <a:pt x="9" y="3"/>
                        </a:cubicBezTo>
                        <a:cubicBezTo>
                          <a:pt x="9" y="4"/>
                          <a:pt x="12" y="6"/>
                          <a:pt x="13" y="7"/>
                        </a:cubicBezTo>
                        <a:cubicBezTo>
                          <a:pt x="13" y="7"/>
                          <a:pt x="16" y="8"/>
                          <a:pt x="16" y="7"/>
                        </a:cubicBezTo>
                        <a:cubicBezTo>
                          <a:pt x="16" y="6"/>
                          <a:pt x="14" y="4"/>
                          <a:pt x="1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86" name="Freeform: Shape 19"/>
                  <p:cNvSpPr/>
                  <p:nvPr/>
                </p:nvSpPr>
                <p:spPr bwMode="auto">
                  <a:xfrm>
                    <a:off x="5317785" y="4711590"/>
                    <a:ext cx="23992" cy="22901"/>
                  </a:xfrm>
                  <a:custGeom>
                    <a:gdLst>
                      <a:gd fmla="*/ 2 w 3" name="T0"/>
                      <a:gd fmla="*/ 3 h 3" name="T1"/>
                      <a:gd fmla="*/ 1 w 3" name="T2"/>
                      <a:gd fmla="*/ 1 h 3" name="T3"/>
                      <a:gd fmla="*/ 2 w 3" name="T4"/>
                      <a:gd fmla="*/ 3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3">
                        <a:moveTo>
                          <a:pt x="2" y="3"/>
                        </a:moveTo>
                        <a:cubicBezTo>
                          <a:pt x="3" y="2"/>
                          <a:pt x="2" y="0"/>
                          <a:pt x="1" y="1"/>
                        </a:cubicBezTo>
                        <a:cubicBezTo>
                          <a:pt x="0" y="1"/>
                          <a:pt x="0" y="3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87" name="Freeform: Shape 20"/>
                  <p:cNvSpPr/>
                  <p:nvPr/>
                </p:nvSpPr>
                <p:spPr bwMode="auto">
                  <a:xfrm>
                    <a:off x="5317785" y="4843546"/>
                    <a:ext cx="31626" cy="30535"/>
                  </a:xfrm>
                  <a:custGeom>
                    <a:gdLst>
                      <a:gd fmla="*/ 2 w 4" name="T0"/>
                      <a:gd fmla="*/ 0 h 4" name="T1"/>
                      <a:gd fmla="*/ 2 w 4" name="T2"/>
                      <a:gd fmla="*/ 3 h 4" name="T3"/>
                      <a:gd fmla="*/ 2 w 4" name="T4"/>
                      <a:gd fmla="*/ 0 h 4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4" w="4">
                        <a:moveTo>
                          <a:pt x="2" y="0"/>
                        </a:moveTo>
                        <a:cubicBezTo>
                          <a:pt x="0" y="1"/>
                          <a:pt x="1" y="4"/>
                          <a:pt x="2" y="3"/>
                        </a:cubicBezTo>
                        <a:cubicBezTo>
                          <a:pt x="4" y="3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88" name="Freeform: Shape 21"/>
                  <p:cNvSpPr/>
                  <p:nvPr/>
                </p:nvSpPr>
                <p:spPr bwMode="auto">
                  <a:xfrm>
                    <a:off x="5481366" y="4828278"/>
                    <a:ext cx="30535" cy="30535"/>
                  </a:xfrm>
                  <a:custGeom>
                    <a:gdLst>
                      <a:gd fmla="*/ 2 w 4" name="T0"/>
                      <a:gd fmla="*/ 0 h 4" name="T1"/>
                      <a:gd fmla="*/ 2 w 4" name="T2"/>
                      <a:gd fmla="*/ 3 h 4" name="T3"/>
                      <a:gd fmla="*/ 2 w 4" name="T4"/>
                      <a:gd fmla="*/ 0 h 4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4" w="4">
                        <a:moveTo>
                          <a:pt x="2" y="0"/>
                        </a:moveTo>
                        <a:cubicBezTo>
                          <a:pt x="0" y="0"/>
                          <a:pt x="1" y="4"/>
                          <a:pt x="2" y="3"/>
                        </a:cubicBezTo>
                        <a:cubicBezTo>
                          <a:pt x="4" y="3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89" name="Freeform: Shape 22"/>
                  <p:cNvSpPr/>
                  <p:nvPr/>
                </p:nvSpPr>
                <p:spPr bwMode="auto">
                  <a:xfrm>
                    <a:off x="5379946" y="4804286"/>
                    <a:ext cx="85062" cy="54527"/>
                  </a:xfrm>
                  <a:custGeom>
                    <a:gdLst>
                      <a:gd fmla="*/ 7 w 11" name="T0"/>
                      <a:gd fmla="*/ 0 h 7" name="T1"/>
                      <a:gd fmla="*/ 4 w 11" name="T2"/>
                      <a:gd fmla="*/ 1 h 7" name="T3"/>
                      <a:gd fmla="*/ 0 w 11" name="T4"/>
                      <a:gd fmla="*/ 4 h 7" name="T5"/>
                      <a:gd fmla="*/ 3 w 11" name="T6"/>
                      <a:gd fmla="*/ 4 h 7" name="T7"/>
                      <a:gd fmla="*/ 6 w 11" name="T8"/>
                      <a:gd fmla="*/ 6 h 7" name="T9"/>
                      <a:gd fmla="*/ 9 w 11" name="T10"/>
                      <a:gd fmla="*/ 5 h 7" name="T11"/>
                      <a:gd fmla="*/ 11 w 11" name="T12"/>
                      <a:gd fmla="*/ 5 h 7" name="T13"/>
                      <a:gd fmla="*/ 7 w 11" name="T14"/>
                      <a:gd fmla="*/ 0 h 7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7" w="11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1"/>
                          <a:pt x="0" y="4"/>
                          <a:pt x="0" y="4"/>
                        </a:cubicBezTo>
                        <a:cubicBezTo>
                          <a:pt x="0" y="4"/>
                          <a:pt x="2" y="4"/>
                          <a:pt x="3" y="4"/>
                        </a:cubicBezTo>
                        <a:cubicBezTo>
                          <a:pt x="4" y="4"/>
                          <a:pt x="5" y="5"/>
                          <a:pt x="6" y="6"/>
                        </a:cubicBezTo>
                        <a:cubicBezTo>
                          <a:pt x="7" y="6"/>
                          <a:pt x="8" y="5"/>
                          <a:pt x="9" y="5"/>
                        </a:cubicBezTo>
                        <a:cubicBezTo>
                          <a:pt x="10" y="5"/>
                          <a:pt x="10" y="7"/>
                          <a:pt x="11" y="5"/>
                        </a:cubicBezTo>
                        <a:cubicBezTo>
                          <a:pt x="11" y="2"/>
                          <a:pt x="9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90" name="Freeform: Shape 23"/>
                  <p:cNvSpPr/>
                  <p:nvPr/>
                </p:nvSpPr>
                <p:spPr bwMode="auto">
                  <a:xfrm>
                    <a:off x="7023392" y="5355010"/>
                    <a:ext cx="92696" cy="224652"/>
                  </a:xfrm>
                  <a:custGeom>
                    <a:gdLst>
                      <a:gd fmla="*/ 7 w 12" name="T0"/>
                      <a:gd fmla="*/ 5 h 29" name="T1"/>
                      <a:gd fmla="*/ 4 w 12" name="T2"/>
                      <a:gd fmla="*/ 8 h 29" name="T3"/>
                      <a:gd fmla="*/ 1 w 12" name="T4"/>
                      <a:gd fmla="*/ 13 h 29" name="T5"/>
                      <a:gd fmla="*/ 1 w 12" name="T6"/>
                      <a:gd fmla="*/ 19 h 29" name="T7"/>
                      <a:gd fmla="*/ 1 w 12" name="T8"/>
                      <a:gd fmla="*/ 26 h 29" name="T9"/>
                      <a:gd fmla="*/ 2 w 12" name="T10"/>
                      <a:gd fmla="*/ 29 h 29" name="T11"/>
                      <a:gd fmla="*/ 6 w 12" name="T12"/>
                      <a:gd fmla="*/ 25 h 29" name="T13"/>
                      <a:gd fmla="*/ 8 w 12" name="T14"/>
                      <a:gd fmla="*/ 18 h 29" name="T15"/>
                      <a:gd fmla="*/ 10 w 12" name="T16"/>
                      <a:gd fmla="*/ 11 h 29" name="T17"/>
                      <a:gd fmla="*/ 12 w 12" name="T18"/>
                      <a:gd fmla="*/ 5 h 29" name="T19"/>
                      <a:gd fmla="*/ 11 w 12" name="T20"/>
                      <a:gd fmla="*/ 0 h 29" name="T21"/>
                      <a:gd fmla="*/ 7 w 12" name="T22"/>
                      <a:gd fmla="*/ 5 h 29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8" w="12">
                        <a:moveTo>
                          <a:pt x="7" y="5"/>
                        </a:moveTo>
                        <a:cubicBezTo>
                          <a:pt x="6" y="7"/>
                          <a:pt x="5" y="9"/>
                          <a:pt x="4" y="8"/>
                        </a:cubicBezTo>
                        <a:cubicBezTo>
                          <a:pt x="4" y="8"/>
                          <a:pt x="1" y="10"/>
                          <a:pt x="1" y="13"/>
                        </a:cubicBezTo>
                        <a:cubicBezTo>
                          <a:pt x="2" y="15"/>
                          <a:pt x="2" y="18"/>
                          <a:pt x="1" y="19"/>
                        </a:cubicBezTo>
                        <a:cubicBezTo>
                          <a:pt x="0" y="21"/>
                          <a:pt x="1" y="24"/>
                          <a:pt x="1" y="26"/>
                        </a:cubicBezTo>
                        <a:cubicBezTo>
                          <a:pt x="0" y="28"/>
                          <a:pt x="1" y="29"/>
                          <a:pt x="2" y="29"/>
                        </a:cubicBezTo>
                        <a:cubicBezTo>
                          <a:pt x="4" y="28"/>
                          <a:pt x="5" y="27"/>
                          <a:pt x="6" y="25"/>
                        </a:cubicBezTo>
                        <a:cubicBezTo>
                          <a:pt x="7" y="23"/>
                          <a:pt x="7" y="20"/>
                          <a:pt x="8" y="18"/>
                        </a:cubicBezTo>
                        <a:cubicBezTo>
                          <a:pt x="9" y="16"/>
                          <a:pt x="10" y="12"/>
                          <a:pt x="10" y="11"/>
                        </a:cubicBezTo>
                        <a:cubicBezTo>
                          <a:pt x="11" y="10"/>
                          <a:pt x="12" y="6"/>
                          <a:pt x="12" y="5"/>
                        </a:cubicBezTo>
                        <a:cubicBezTo>
                          <a:pt x="12" y="3"/>
                          <a:pt x="11" y="0"/>
                          <a:pt x="11" y="0"/>
                        </a:cubicBezTo>
                        <a:cubicBezTo>
                          <a:pt x="9" y="0"/>
                          <a:pt x="9" y="3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91" name="Freeform: Shape 24"/>
                  <p:cNvSpPr/>
                  <p:nvPr/>
                </p:nvSpPr>
                <p:spPr bwMode="auto">
                  <a:xfrm>
                    <a:off x="6557731" y="4417144"/>
                    <a:ext cx="39260" cy="39260"/>
                  </a:xfrm>
                  <a:custGeom>
                    <a:gdLst>
                      <a:gd fmla="*/ 4 w 5" name="T0"/>
                      <a:gd fmla="*/ 3 h 5" name="T1"/>
                      <a:gd fmla="*/ 2 w 5" name="T2"/>
                      <a:gd fmla="*/ 0 h 5" name="T3"/>
                      <a:gd fmla="*/ 1 w 5" name="T4"/>
                      <a:gd fmla="*/ 4 h 5" name="T5"/>
                      <a:gd fmla="*/ 4 w 5" name="T6"/>
                      <a:gd fmla="*/ 3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5">
                        <a:moveTo>
                          <a:pt x="4" y="3"/>
                        </a:moveTo>
                        <a:cubicBezTo>
                          <a:pt x="5" y="2"/>
                          <a:pt x="3" y="0"/>
                          <a:pt x="2" y="0"/>
                        </a:cubicBezTo>
                        <a:cubicBezTo>
                          <a:pt x="1" y="0"/>
                          <a:pt x="0" y="3"/>
                          <a:pt x="1" y="4"/>
                        </a:cubicBezTo>
                        <a:cubicBezTo>
                          <a:pt x="2" y="5"/>
                          <a:pt x="3" y="4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92" name="Freeform: Shape 25"/>
                  <p:cNvSpPr/>
                  <p:nvPr/>
                </p:nvSpPr>
                <p:spPr bwMode="auto">
                  <a:xfrm>
                    <a:off x="6472669" y="4417144"/>
                    <a:ext cx="22901" cy="22901"/>
                  </a:xfrm>
                  <a:custGeom>
                    <a:gdLst>
                      <a:gd fmla="*/ 2 w 3" name="T0"/>
                      <a:gd fmla="*/ 3 h 3" name="T1"/>
                      <a:gd fmla="*/ 1 w 3" name="T2"/>
                      <a:gd fmla="*/ 2 h 3" name="T3"/>
                      <a:gd fmla="*/ 2 w 3" name="T4"/>
                      <a:gd fmla="*/ 3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3">
                        <a:moveTo>
                          <a:pt x="2" y="3"/>
                        </a:moveTo>
                        <a:cubicBezTo>
                          <a:pt x="3" y="2"/>
                          <a:pt x="2" y="0"/>
                          <a:pt x="1" y="2"/>
                        </a:cubicBezTo>
                        <a:cubicBezTo>
                          <a:pt x="0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93" name="Freeform: Shape 26"/>
                  <p:cNvSpPr/>
                  <p:nvPr/>
                </p:nvSpPr>
                <p:spPr bwMode="auto">
                  <a:xfrm>
                    <a:off x="6627526" y="4464037"/>
                    <a:ext cx="54527" cy="38169"/>
                  </a:xfrm>
                  <a:custGeom>
                    <a:gdLst>
                      <a:gd fmla="*/ 2 w 7" name="T0"/>
                      <a:gd fmla="*/ 3 h 5" name="T1"/>
                      <a:gd fmla="*/ 5 w 7" name="T2"/>
                      <a:gd fmla="*/ 5 h 5" name="T3"/>
                      <a:gd fmla="*/ 7 w 7" name="T4"/>
                      <a:gd fmla="*/ 3 h 5" name="T5"/>
                      <a:gd fmla="*/ 4 w 7" name="T6"/>
                      <a:gd fmla="*/ 1 h 5" name="T7"/>
                      <a:gd fmla="*/ 1 w 7" name="T8"/>
                      <a:gd fmla="*/ 1 h 5" name="T9"/>
                      <a:gd fmla="*/ 2 w 7" name="T10"/>
                      <a:gd fmla="*/ 3 h 5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5" w="7">
                        <a:moveTo>
                          <a:pt x="2" y="3"/>
                        </a:moveTo>
                        <a:cubicBezTo>
                          <a:pt x="3" y="3"/>
                          <a:pt x="4" y="4"/>
                          <a:pt x="5" y="5"/>
                        </a:cubicBezTo>
                        <a:cubicBezTo>
                          <a:pt x="5" y="5"/>
                          <a:pt x="7" y="5"/>
                          <a:pt x="7" y="3"/>
                        </a:cubicBezTo>
                        <a:cubicBezTo>
                          <a:pt x="6" y="1"/>
                          <a:pt x="4" y="1"/>
                          <a:pt x="4" y="1"/>
                        </a:cubicBezTo>
                        <a:cubicBezTo>
                          <a:pt x="3" y="1"/>
                          <a:pt x="1" y="0"/>
                          <a:pt x="1" y="1"/>
                        </a:cubicBezTo>
                        <a:cubicBezTo>
                          <a:pt x="0" y="1"/>
                          <a:pt x="2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94" name="Freeform: Shape 27"/>
                  <p:cNvSpPr/>
                  <p:nvPr/>
                </p:nvSpPr>
                <p:spPr bwMode="auto">
                  <a:xfrm>
                    <a:off x="6270919" y="4161957"/>
                    <a:ext cx="69795" cy="69795"/>
                  </a:xfrm>
                  <a:custGeom>
                    <a:gdLst>
                      <a:gd fmla="*/ 1 w 9" name="T0"/>
                      <a:gd fmla="*/ 3 h 9" name="T1"/>
                      <a:gd fmla="*/ 1 w 9" name="T2"/>
                      <a:gd fmla="*/ 6 h 9" name="T3"/>
                      <a:gd fmla="*/ 2 w 9" name="T4"/>
                      <a:gd fmla="*/ 9 h 9" name="T5"/>
                      <a:gd fmla="*/ 6 w 9" name="T6"/>
                      <a:gd fmla="*/ 8 h 9" name="T7"/>
                      <a:gd fmla="*/ 9 w 9" name="T8"/>
                      <a:gd fmla="*/ 5 h 9" name="T9"/>
                      <a:gd fmla="*/ 8 w 9" name="T10"/>
                      <a:gd fmla="*/ 1 h 9" name="T11"/>
                      <a:gd fmla="*/ 5 w 9" name="T12"/>
                      <a:gd fmla="*/ 0 h 9" name="T13"/>
                      <a:gd fmla="*/ 3 w 9" name="T14"/>
                      <a:gd fmla="*/ 2 h 9" name="T15"/>
                      <a:gd fmla="*/ 1 w 9" name="T16"/>
                      <a:gd fmla="*/ 3 h 9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9" w="9">
                        <a:moveTo>
                          <a:pt x="1" y="3"/>
                        </a:moveTo>
                        <a:cubicBezTo>
                          <a:pt x="1" y="5"/>
                          <a:pt x="2" y="6"/>
                          <a:pt x="1" y="6"/>
                        </a:cubicBezTo>
                        <a:cubicBezTo>
                          <a:pt x="0" y="7"/>
                          <a:pt x="1" y="9"/>
                          <a:pt x="2" y="9"/>
                        </a:cubicBezTo>
                        <a:cubicBezTo>
                          <a:pt x="4" y="9"/>
                          <a:pt x="5" y="8"/>
                          <a:pt x="6" y="8"/>
                        </a:cubicBezTo>
                        <a:cubicBezTo>
                          <a:pt x="8" y="7"/>
                          <a:pt x="9" y="6"/>
                          <a:pt x="9" y="5"/>
                        </a:cubicBezTo>
                        <a:cubicBezTo>
                          <a:pt x="9" y="3"/>
                          <a:pt x="9" y="1"/>
                          <a:pt x="8" y="1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4" y="0"/>
                          <a:pt x="4" y="2"/>
                          <a:pt x="3" y="2"/>
                        </a:cubicBezTo>
                        <a:cubicBezTo>
                          <a:pt x="2" y="2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95" name="Freeform: Shape 28"/>
                  <p:cNvSpPr/>
                  <p:nvPr/>
                </p:nvSpPr>
                <p:spPr bwMode="auto">
                  <a:xfrm>
                    <a:off x="6310178" y="4107430"/>
                    <a:ext cx="154857" cy="147223"/>
                  </a:xfrm>
                  <a:custGeom>
                    <a:gdLst>
                      <a:gd fmla="*/ 5 w 20" name="T0"/>
                      <a:gd fmla="*/ 9 h 19" name="T1"/>
                      <a:gd fmla="*/ 9 w 20" name="T2"/>
                      <a:gd fmla="*/ 11 h 19" name="T3"/>
                      <a:gd fmla="*/ 4 w 20" name="T4"/>
                      <a:gd fmla="*/ 16 h 19" name="T5"/>
                      <a:gd fmla="*/ 8 w 20" name="T6"/>
                      <a:gd fmla="*/ 17 h 19" name="T7"/>
                      <a:gd fmla="*/ 8 w 20" name="T8"/>
                      <a:gd fmla="*/ 18 h 19" name="T9"/>
                      <a:gd fmla="*/ 11 w 20" name="T10"/>
                      <a:gd fmla="*/ 17 h 19" name="T11"/>
                      <a:gd fmla="*/ 16 w 20" name="T12"/>
                      <a:gd fmla="*/ 18 h 19" name="T13"/>
                      <a:gd fmla="*/ 19 w 20" name="T14"/>
                      <a:gd fmla="*/ 15 h 19" name="T15"/>
                      <a:gd fmla="*/ 16 w 20" name="T16"/>
                      <a:gd fmla="*/ 11 h 19" name="T17"/>
                      <a:gd fmla="*/ 12 w 20" name="T18"/>
                      <a:gd fmla="*/ 6 h 19" name="T19"/>
                      <a:gd fmla="*/ 14 w 20" name="T20"/>
                      <a:gd fmla="*/ 2 h 19" name="T21"/>
                      <a:gd fmla="*/ 8 w 20" name="T22"/>
                      <a:gd fmla="*/ 1 h 19" name="T23"/>
                      <a:gd fmla="*/ 4 w 20" name="T24"/>
                      <a:gd fmla="*/ 2 h 19" name="T25"/>
                      <a:gd fmla="*/ 2 w 20" name="T26"/>
                      <a:gd fmla="*/ 2 h 19" name="T27"/>
                      <a:gd fmla="*/ 2 w 20" name="T28"/>
                      <a:gd fmla="*/ 5 h 19" name="T29"/>
                      <a:gd fmla="*/ 5 w 20" name="T30"/>
                      <a:gd fmla="*/ 9 h 19" name="T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b="b" l="0" r="r" t="0"/>
                    <a:pathLst>
                      <a:path h="19" w="20">
                        <a:moveTo>
                          <a:pt x="5" y="9"/>
                        </a:moveTo>
                        <a:cubicBezTo>
                          <a:pt x="7" y="9"/>
                          <a:pt x="11" y="10"/>
                          <a:pt x="9" y="11"/>
                        </a:cubicBezTo>
                        <a:cubicBezTo>
                          <a:pt x="8" y="11"/>
                          <a:pt x="4" y="15"/>
                          <a:pt x="4" y="16"/>
                        </a:cubicBezTo>
                        <a:cubicBezTo>
                          <a:pt x="4" y="17"/>
                          <a:pt x="8" y="17"/>
                          <a:pt x="8" y="17"/>
                        </a:cubicBezTo>
                        <a:cubicBezTo>
                          <a:pt x="8" y="17"/>
                          <a:pt x="7" y="18"/>
                          <a:pt x="8" y="18"/>
                        </a:cubicBezTo>
                        <a:cubicBezTo>
                          <a:pt x="9" y="19"/>
                          <a:pt x="10" y="17"/>
                          <a:pt x="11" y="17"/>
                        </a:cubicBezTo>
                        <a:cubicBezTo>
                          <a:pt x="12" y="17"/>
                          <a:pt x="15" y="18"/>
                          <a:pt x="16" y="18"/>
                        </a:cubicBezTo>
                        <a:cubicBezTo>
                          <a:pt x="18" y="18"/>
                          <a:pt x="20" y="16"/>
                          <a:pt x="19" y="15"/>
                        </a:cubicBezTo>
                        <a:cubicBezTo>
                          <a:pt x="19" y="14"/>
                          <a:pt x="17" y="12"/>
                          <a:pt x="16" y="11"/>
                        </a:cubicBezTo>
                        <a:cubicBezTo>
                          <a:pt x="14" y="10"/>
                          <a:pt x="13" y="7"/>
                          <a:pt x="12" y="6"/>
                        </a:cubicBezTo>
                        <a:cubicBezTo>
                          <a:pt x="10" y="5"/>
                          <a:pt x="15" y="3"/>
                          <a:pt x="14" y="2"/>
                        </a:cubicBezTo>
                        <a:cubicBezTo>
                          <a:pt x="13" y="1"/>
                          <a:pt x="9" y="1"/>
                          <a:pt x="8" y="1"/>
                        </a:cubicBezTo>
                        <a:cubicBezTo>
                          <a:pt x="6" y="0"/>
                          <a:pt x="5" y="1"/>
                          <a:pt x="4" y="2"/>
                        </a:cubicBezTo>
                        <a:cubicBezTo>
                          <a:pt x="4" y="3"/>
                          <a:pt x="3" y="1"/>
                          <a:pt x="2" y="2"/>
                        </a:cubicBezTo>
                        <a:cubicBezTo>
                          <a:pt x="0" y="2"/>
                          <a:pt x="1" y="4"/>
                          <a:pt x="2" y="5"/>
                        </a:cubicBezTo>
                        <a:cubicBezTo>
                          <a:pt x="2" y="6"/>
                          <a:pt x="4" y="8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96" name="Freeform: Shape 29"/>
                  <p:cNvSpPr/>
                  <p:nvPr/>
                </p:nvSpPr>
                <p:spPr bwMode="auto">
                  <a:xfrm>
                    <a:off x="6162955" y="3928581"/>
                    <a:ext cx="1130892" cy="1821205"/>
                  </a:xfrm>
                  <a:custGeom>
                    <a:gdLst>
                      <a:gd fmla="*/ 43 w 146" name="T0"/>
                      <a:gd fmla="*/ 19 h 235" name="T1"/>
                      <a:gd fmla="*/ 57 w 146" name="T2"/>
                      <a:gd fmla="*/ 30 h 235" name="T3"/>
                      <a:gd fmla="*/ 65 w 146" name="T4"/>
                      <a:gd fmla="*/ 33 h 235" name="T5"/>
                      <a:gd fmla="*/ 72 w 146" name="T6"/>
                      <a:gd fmla="*/ 16 h 235" name="T7"/>
                      <a:gd fmla="*/ 76 w 146" name="T8"/>
                      <a:gd fmla="*/ 24 h 235" name="T9"/>
                      <a:gd fmla="*/ 76 w 146" name="T10"/>
                      <a:gd fmla="*/ 26 h 235" name="T11"/>
                      <a:gd fmla="*/ 67 w 146" name="T12"/>
                      <a:gd fmla="*/ 34 h 235" name="T13"/>
                      <a:gd fmla="*/ 57 w 146" name="T14"/>
                      <a:gd fmla="*/ 34 h 235" name="T15"/>
                      <a:gd fmla="*/ 50 w 146" name="T16"/>
                      <a:gd fmla="*/ 29 h 235" name="T17"/>
                      <a:gd fmla="*/ 38 w 146" name="T18"/>
                      <a:gd fmla="*/ 40 h 235" name="T19"/>
                      <a:gd fmla="*/ 33 w 146" name="T20"/>
                      <a:gd fmla="*/ 50 h 235" name="T21"/>
                      <a:gd fmla="*/ 17 w 146" name="T22"/>
                      <a:gd fmla="*/ 66 h 235" name="T23"/>
                      <a:gd fmla="*/ 27 w 146" name="T24"/>
                      <a:gd fmla="*/ 72 h 235" name="T25"/>
                      <a:gd fmla="*/ 42 w 146" name="T26"/>
                      <a:gd fmla="*/ 61 h 235" name="T27"/>
                      <a:gd fmla="*/ 60 w 146" name="T28"/>
                      <a:gd fmla="*/ 62 h 235" name="T29"/>
                      <a:gd fmla="*/ 71 w 146" name="T30"/>
                      <a:gd fmla="*/ 66 h 235" name="T31"/>
                      <a:gd fmla="*/ 69 w 146" name="T32"/>
                      <a:gd fmla="*/ 60 h 235" name="T33"/>
                      <a:gd fmla="*/ 83 w 146" name="T34"/>
                      <a:gd fmla="*/ 71 h 235" name="T35"/>
                      <a:gd fmla="*/ 90 w 146" name="T36"/>
                      <a:gd fmla="*/ 75 h 235" name="T37"/>
                      <a:gd fmla="*/ 100 w 146" name="T38"/>
                      <a:gd fmla="*/ 85 h 235" name="T39"/>
                      <a:gd fmla="*/ 87 w 146" name="T40"/>
                      <a:gd fmla="*/ 91 h 235" name="T41"/>
                      <a:gd fmla="*/ 70 w 146" name="T42"/>
                      <a:gd fmla="*/ 87 h 235" name="T43"/>
                      <a:gd fmla="*/ 59 w 146" name="T44"/>
                      <a:gd fmla="*/ 75 h 235" name="T45"/>
                      <a:gd fmla="*/ 24 w 146" name="T46"/>
                      <a:gd fmla="*/ 76 h 235" name="T47"/>
                      <a:gd fmla="*/ 3 w 146" name="T48"/>
                      <a:gd fmla="*/ 106 h 235" name="T49"/>
                      <a:gd fmla="*/ 4 w 146" name="T50"/>
                      <a:gd fmla="*/ 135 h 235" name="T51"/>
                      <a:gd fmla="*/ 27 w 146" name="T52"/>
                      <a:gd fmla="*/ 150 h 235" name="T53"/>
                      <a:gd fmla="*/ 53 w 146" name="T54"/>
                      <a:gd fmla="*/ 150 h 235" name="T55"/>
                      <a:gd fmla="*/ 61 w 146" name="T56"/>
                      <a:gd fmla="*/ 176 h 235" name="T57"/>
                      <a:gd fmla="*/ 61 w 146" name="T58"/>
                      <a:gd fmla="*/ 209 h 235" name="T59"/>
                      <a:gd fmla="*/ 66 w 146" name="T60"/>
                      <a:gd fmla="*/ 230 h 235" name="T61"/>
                      <a:gd fmla="*/ 90 w 146" name="T62"/>
                      <a:gd fmla="*/ 223 h 235" name="T63"/>
                      <a:gd fmla="*/ 100 w 146" name="T64"/>
                      <a:gd fmla="*/ 200 h 235" name="T65"/>
                      <a:gd fmla="*/ 107 w 146" name="T66"/>
                      <a:gd fmla="*/ 174 h 235" name="T67"/>
                      <a:gd fmla="*/ 125 w 146" name="T68"/>
                      <a:gd fmla="*/ 139 h 235" name="T69"/>
                      <a:gd fmla="*/ 112 w 146" name="T70"/>
                      <a:gd fmla="*/ 126 h 235" name="T71"/>
                      <a:gd fmla="*/ 99 w 146" name="T72"/>
                      <a:gd fmla="*/ 95 h 235" name="T73"/>
                      <a:gd fmla="*/ 112 w 146" name="T74"/>
                      <a:gd fmla="*/ 117 h 235" name="T75"/>
                      <a:gd fmla="*/ 129 w 146" name="T76"/>
                      <a:gd fmla="*/ 122 h 235" name="T77"/>
                      <a:gd fmla="*/ 132 w 146" name="T78"/>
                      <a:gd fmla="*/ 102 h 235" name="T79"/>
                      <a:gd fmla="*/ 122 w 146" name="T80"/>
                      <a:gd fmla="*/ 94 h 235" name="T81"/>
                      <a:gd fmla="*/ 135 w 146" name="T82"/>
                      <a:gd fmla="*/ 103 h 235" name="T83"/>
                      <a:gd fmla="*/ 103 w 146" name="T84"/>
                      <a:gd fmla="*/ 18 h 235" name="T85"/>
                      <a:gd fmla="*/ 96 w 146" name="T86"/>
                      <a:gd fmla="*/ 13 h 235" name="T87"/>
                      <a:gd fmla="*/ 99 w 146" name="T88"/>
                      <a:gd fmla="*/ 159 h 235" name="T89"/>
                      <a:gd fmla="*/ 122 w 146" name="T90"/>
                      <a:gd fmla="*/ 56 h 235" name="T91"/>
                      <a:gd fmla="*/ 123 w 146" name="T92"/>
                      <a:gd fmla="*/ 61 h 235" name="T93"/>
                      <a:gd fmla="*/ 129 w 146" name="T94"/>
                      <a:gd fmla="*/ 77 h 235" name="T95"/>
                      <a:gd fmla="*/ 121 w 146" name="T96"/>
                      <a:gd fmla="*/ 66 h 235" name="T97"/>
                      <a:gd fmla="*/ 94 w 146" name="T98"/>
                      <a:gd fmla="*/ 25 h 235" name="T99"/>
                      <a:gd fmla="*/ 101 w 146" name="T100"/>
                      <a:gd fmla="*/ 55 h 235" name="T101"/>
                      <a:gd fmla="*/ 110 w 146" name="T102"/>
                      <a:gd fmla="*/ 66 h 235" name="T103"/>
                      <a:gd fmla="*/ 88 w 146" name="T104"/>
                      <a:gd fmla="*/ 66 h 235" name="T10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b="b" l="0" r="r" t="0"/>
                    <a:pathLst>
                      <a:path h="235" w="146">
                        <a:moveTo>
                          <a:pt x="74" y="1"/>
                        </a:moveTo>
                        <a:cubicBezTo>
                          <a:pt x="71" y="1"/>
                          <a:pt x="61" y="5"/>
                          <a:pt x="60" y="6"/>
                        </a:cubicBezTo>
                        <a:cubicBezTo>
                          <a:pt x="60" y="6"/>
                          <a:pt x="59" y="8"/>
                          <a:pt x="57" y="10"/>
                        </a:cubicBezTo>
                        <a:cubicBezTo>
                          <a:pt x="56" y="11"/>
                          <a:pt x="52" y="12"/>
                          <a:pt x="49" y="13"/>
                        </a:cubicBezTo>
                        <a:cubicBezTo>
                          <a:pt x="47" y="13"/>
                          <a:pt x="43" y="18"/>
                          <a:pt x="43" y="19"/>
                        </a:cubicBezTo>
                        <a:cubicBezTo>
                          <a:pt x="43" y="19"/>
                          <a:pt x="45" y="22"/>
                          <a:pt x="45" y="22"/>
                        </a:cubicBezTo>
                        <a:cubicBezTo>
                          <a:pt x="44" y="23"/>
                          <a:pt x="46" y="26"/>
                          <a:pt x="47" y="26"/>
                        </a:cubicBezTo>
                        <a:cubicBezTo>
                          <a:pt x="49" y="27"/>
                          <a:pt x="52" y="27"/>
                          <a:pt x="52" y="26"/>
                        </a:cubicBezTo>
                        <a:cubicBezTo>
                          <a:pt x="52" y="25"/>
                          <a:pt x="54" y="23"/>
                          <a:pt x="55" y="24"/>
                        </a:cubicBezTo>
                        <a:cubicBezTo>
                          <a:pt x="55" y="26"/>
                          <a:pt x="57" y="29"/>
                          <a:pt x="57" y="30"/>
                        </a:cubicBezTo>
                        <a:cubicBezTo>
                          <a:pt x="57" y="30"/>
                          <a:pt x="57" y="32"/>
                          <a:pt x="57" y="33"/>
                        </a:cubicBezTo>
                        <a:cubicBezTo>
                          <a:pt x="57" y="33"/>
                          <a:pt x="57" y="33"/>
                          <a:pt x="57" y="33"/>
                        </a:cubicBezTo>
                        <a:cubicBezTo>
                          <a:pt x="58" y="33"/>
                          <a:pt x="58" y="35"/>
                          <a:pt x="58" y="35"/>
                        </a:cubicBezTo>
                        <a:cubicBezTo>
                          <a:pt x="58" y="35"/>
                          <a:pt x="59" y="37"/>
                          <a:pt x="60" y="37"/>
                        </a:cubicBezTo>
                        <a:cubicBezTo>
                          <a:pt x="61" y="31"/>
                          <a:pt x="65" y="33"/>
                          <a:pt x="65" y="33"/>
                        </a:cubicBezTo>
                        <a:cubicBezTo>
                          <a:pt x="65" y="33"/>
                          <a:pt x="67" y="31"/>
                          <a:pt x="66" y="30"/>
                        </a:cubicBezTo>
                        <a:cubicBezTo>
                          <a:pt x="66" y="28"/>
                          <a:pt x="68" y="26"/>
                          <a:pt x="68" y="25"/>
                        </a:cubicBezTo>
                        <a:cubicBezTo>
                          <a:pt x="69" y="25"/>
                          <a:pt x="70" y="23"/>
                          <a:pt x="68" y="22"/>
                        </a:cubicBezTo>
                        <a:cubicBezTo>
                          <a:pt x="66" y="21"/>
                          <a:pt x="64" y="20"/>
                          <a:pt x="66" y="19"/>
                        </a:cubicBezTo>
                        <a:cubicBezTo>
                          <a:pt x="68" y="17"/>
                          <a:pt x="70" y="19"/>
                          <a:pt x="72" y="16"/>
                        </a:cubicBezTo>
                        <a:cubicBezTo>
                          <a:pt x="74" y="13"/>
                          <a:pt x="71" y="12"/>
                          <a:pt x="74" y="12"/>
                        </a:cubicBezTo>
                        <a:cubicBezTo>
                          <a:pt x="77" y="12"/>
                          <a:pt x="80" y="12"/>
                          <a:pt x="79" y="13"/>
                        </a:cubicBezTo>
                        <a:cubicBezTo>
                          <a:pt x="79" y="14"/>
                          <a:pt x="75" y="16"/>
                          <a:pt x="74" y="17"/>
                        </a:cubicBezTo>
                        <a:cubicBezTo>
                          <a:pt x="72" y="18"/>
                          <a:pt x="72" y="20"/>
                          <a:pt x="73" y="21"/>
                        </a:cubicBezTo>
                        <a:cubicBezTo>
                          <a:pt x="74" y="22"/>
                          <a:pt x="75" y="24"/>
                          <a:pt x="76" y="24"/>
                        </a:cubicBezTo>
                        <a:cubicBezTo>
                          <a:pt x="77" y="24"/>
                          <a:pt x="79" y="23"/>
                          <a:pt x="80" y="23"/>
                        </a:cubicBezTo>
                        <a:cubicBezTo>
                          <a:pt x="82" y="23"/>
                          <a:pt x="85" y="23"/>
                          <a:pt x="85" y="23"/>
                        </a:cubicBezTo>
                        <a:cubicBezTo>
                          <a:pt x="86" y="23"/>
                          <a:pt x="88" y="26"/>
                          <a:pt x="87" y="26"/>
                        </a:cubicBezTo>
                        <a:cubicBezTo>
                          <a:pt x="86" y="26"/>
                          <a:pt x="84" y="26"/>
                          <a:pt x="82" y="26"/>
                        </a:cubicBezTo>
                        <a:cubicBezTo>
                          <a:pt x="79" y="26"/>
                          <a:pt x="76" y="26"/>
                          <a:pt x="76" y="26"/>
                        </a:cubicBezTo>
                        <a:cubicBezTo>
                          <a:pt x="76" y="27"/>
                          <a:pt x="80" y="28"/>
                          <a:pt x="79" y="29"/>
                        </a:cubicBezTo>
                        <a:cubicBezTo>
                          <a:pt x="78" y="30"/>
                          <a:pt x="76" y="29"/>
                          <a:pt x="75" y="28"/>
                        </a:cubicBezTo>
                        <a:cubicBezTo>
                          <a:pt x="73" y="28"/>
                          <a:pt x="73" y="30"/>
                          <a:pt x="72" y="32"/>
                        </a:cubicBezTo>
                        <a:cubicBezTo>
                          <a:pt x="72" y="33"/>
                          <a:pt x="74" y="36"/>
                          <a:pt x="71" y="35"/>
                        </a:cubicBezTo>
                        <a:cubicBezTo>
                          <a:pt x="69" y="34"/>
                          <a:pt x="67" y="33"/>
                          <a:pt x="67" y="34"/>
                        </a:cubicBezTo>
                        <a:cubicBezTo>
                          <a:pt x="66" y="34"/>
                          <a:pt x="65" y="35"/>
                          <a:pt x="63" y="35"/>
                        </a:cubicBezTo>
                        <a:cubicBezTo>
                          <a:pt x="62" y="36"/>
                          <a:pt x="62" y="38"/>
                          <a:pt x="60" y="37"/>
                        </a:cubicBezTo>
                        <a:cubicBezTo>
                          <a:pt x="60" y="37"/>
                          <a:pt x="60" y="37"/>
                          <a:pt x="60" y="37"/>
                        </a:cubicBezTo>
                        <a:cubicBezTo>
                          <a:pt x="58" y="37"/>
                          <a:pt x="58" y="37"/>
                          <a:pt x="58" y="37"/>
                        </a:cubicBezTo>
                        <a:cubicBezTo>
                          <a:pt x="58" y="36"/>
                          <a:pt x="58" y="35"/>
                          <a:pt x="57" y="34"/>
                        </a:cubicBezTo>
                        <a:cubicBezTo>
                          <a:pt x="57" y="34"/>
                          <a:pt x="57" y="34"/>
                          <a:pt x="57" y="33"/>
                        </a:cubicBezTo>
                        <a:cubicBezTo>
                          <a:pt x="57" y="33"/>
                          <a:pt x="56" y="33"/>
                          <a:pt x="56" y="33"/>
                        </a:cubicBezTo>
                        <a:cubicBezTo>
                          <a:pt x="56" y="33"/>
                          <a:pt x="55" y="33"/>
                          <a:pt x="55" y="31"/>
                        </a:cubicBezTo>
                        <a:cubicBezTo>
                          <a:pt x="54" y="30"/>
                          <a:pt x="55" y="28"/>
                          <a:pt x="54" y="28"/>
                        </a:cubicBezTo>
                        <a:cubicBezTo>
                          <a:pt x="53" y="28"/>
                          <a:pt x="51" y="28"/>
                          <a:pt x="50" y="29"/>
                        </a:cubicBezTo>
                        <a:cubicBezTo>
                          <a:pt x="50" y="30"/>
                          <a:pt x="49" y="32"/>
                          <a:pt x="50" y="33"/>
                        </a:cubicBezTo>
                        <a:cubicBezTo>
                          <a:pt x="51" y="34"/>
                          <a:pt x="53" y="36"/>
                          <a:pt x="51" y="35"/>
                        </a:cubicBezTo>
                        <a:cubicBezTo>
                          <a:pt x="49" y="35"/>
                          <a:pt x="47" y="34"/>
                          <a:pt x="46" y="35"/>
                        </a:cubicBezTo>
                        <a:cubicBezTo>
                          <a:pt x="45" y="36"/>
                          <a:pt x="42" y="39"/>
                          <a:pt x="42" y="39"/>
                        </a:cubicBezTo>
                        <a:cubicBezTo>
                          <a:pt x="42" y="39"/>
                          <a:pt x="38" y="39"/>
                          <a:pt x="38" y="40"/>
                        </a:cubicBezTo>
                        <a:cubicBezTo>
                          <a:pt x="38" y="41"/>
                          <a:pt x="39" y="43"/>
                          <a:pt x="37" y="43"/>
                        </a:cubicBezTo>
                        <a:cubicBezTo>
                          <a:pt x="36" y="43"/>
                          <a:pt x="34" y="43"/>
                          <a:pt x="32" y="44"/>
                        </a:cubicBezTo>
                        <a:cubicBezTo>
                          <a:pt x="30" y="44"/>
                          <a:pt x="30" y="45"/>
                          <a:pt x="27" y="45"/>
                        </a:cubicBezTo>
                        <a:cubicBezTo>
                          <a:pt x="25" y="45"/>
                          <a:pt x="25" y="46"/>
                          <a:pt x="27" y="47"/>
                        </a:cubicBezTo>
                        <a:cubicBezTo>
                          <a:pt x="29" y="47"/>
                          <a:pt x="33" y="49"/>
                          <a:pt x="33" y="50"/>
                        </a:cubicBezTo>
                        <a:cubicBezTo>
                          <a:pt x="33" y="52"/>
                          <a:pt x="33" y="54"/>
                          <a:pt x="32" y="56"/>
                        </a:cubicBezTo>
                        <a:cubicBezTo>
                          <a:pt x="32" y="57"/>
                          <a:pt x="28" y="56"/>
                          <a:pt x="26" y="56"/>
                        </a:cubicBezTo>
                        <a:cubicBezTo>
                          <a:pt x="24" y="56"/>
                          <a:pt x="20" y="55"/>
                          <a:pt x="18" y="56"/>
                        </a:cubicBezTo>
                        <a:cubicBezTo>
                          <a:pt x="16" y="57"/>
                          <a:pt x="17" y="61"/>
                          <a:pt x="17" y="62"/>
                        </a:cubicBezTo>
                        <a:cubicBezTo>
                          <a:pt x="18" y="64"/>
                          <a:pt x="17" y="65"/>
                          <a:pt x="17" y="66"/>
                        </a:cubicBezTo>
                        <a:cubicBezTo>
                          <a:pt x="16" y="66"/>
                          <a:pt x="16" y="68"/>
                          <a:pt x="17" y="69"/>
                        </a:cubicBezTo>
                        <a:cubicBezTo>
                          <a:pt x="18" y="70"/>
                          <a:pt x="18" y="72"/>
                          <a:pt x="19" y="72"/>
                        </a:cubicBezTo>
                        <a:cubicBezTo>
                          <a:pt x="20" y="72"/>
                          <a:pt x="22" y="71"/>
                          <a:pt x="23" y="72"/>
                        </a:cubicBezTo>
                        <a:cubicBezTo>
                          <a:pt x="24" y="73"/>
                          <a:pt x="25" y="76"/>
                          <a:pt x="25" y="75"/>
                        </a:cubicBezTo>
                        <a:cubicBezTo>
                          <a:pt x="26" y="74"/>
                          <a:pt x="26" y="72"/>
                          <a:pt x="27" y="72"/>
                        </a:cubicBezTo>
                        <a:cubicBezTo>
                          <a:pt x="28" y="73"/>
                          <a:pt x="30" y="72"/>
                          <a:pt x="32" y="72"/>
                        </a:cubicBezTo>
                        <a:cubicBezTo>
                          <a:pt x="33" y="72"/>
                          <a:pt x="34" y="70"/>
                          <a:pt x="36" y="69"/>
                        </a:cubicBezTo>
                        <a:cubicBezTo>
                          <a:pt x="37" y="68"/>
                          <a:pt x="36" y="68"/>
                          <a:pt x="36" y="67"/>
                        </a:cubicBezTo>
                        <a:cubicBezTo>
                          <a:pt x="35" y="66"/>
                          <a:pt x="37" y="64"/>
                          <a:pt x="38" y="63"/>
                        </a:cubicBezTo>
                        <a:cubicBezTo>
                          <a:pt x="39" y="62"/>
                          <a:pt x="42" y="63"/>
                          <a:pt x="42" y="61"/>
                        </a:cubicBezTo>
                        <a:cubicBezTo>
                          <a:pt x="42" y="60"/>
                          <a:pt x="42" y="57"/>
                          <a:pt x="44" y="57"/>
                        </a:cubicBezTo>
                        <a:cubicBezTo>
                          <a:pt x="45" y="58"/>
                          <a:pt x="47" y="59"/>
                          <a:pt x="48" y="59"/>
                        </a:cubicBezTo>
                        <a:cubicBezTo>
                          <a:pt x="49" y="59"/>
                          <a:pt x="52" y="57"/>
                          <a:pt x="52" y="56"/>
                        </a:cubicBezTo>
                        <a:cubicBezTo>
                          <a:pt x="53" y="56"/>
                          <a:pt x="55" y="56"/>
                          <a:pt x="56" y="58"/>
                        </a:cubicBezTo>
                        <a:cubicBezTo>
                          <a:pt x="56" y="60"/>
                          <a:pt x="59" y="62"/>
                          <a:pt x="60" y="62"/>
                        </a:cubicBezTo>
                        <a:cubicBezTo>
                          <a:pt x="60" y="63"/>
                          <a:pt x="65" y="65"/>
                          <a:pt x="65" y="65"/>
                        </a:cubicBezTo>
                        <a:cubicBezTo>
                          <a:pt x="66" y="66"/>
                          <a:pt x="67" y="68"/>
                          <a:pt x="67" y="69"/>
                        </a:cubicBezTo>
                        <a:cubicBezTo>
                          <a:pt x="68" y="71"/>
                          <a:pt x="70" y="73"/>
                          <a:pt x="70" y="71"/>
                        </a:cubicBezTo>
                        <a:cubicBezTo>
                          <a:pt x="70" y="70"/>
                          <a:pt x="68" y="66"/>
                          <a:pt x="69" y="66"/>
                        </a:cubicBezTo>
                        <a:cubicBezTo>
                          <a:pt x="70" y="66"/>
                          <a:pt x="71" y="66"/>
                          <a:pt x="71" y="66"/>
                        </a:cubicBezTo>
                        <a:cubicBezTo>
                          <a:pt x="71" y="66"/>
                          <a:pt x="68" y="63"/>
                          <a:pt x="67" y="62"/>
                        </a:cubicBezTo>
                        <a:cubicBezTo>
                          <a:pt x="66" y="62"/>
                          <a:pt x="64" y="60"/>
                          <a:pt x="63" y="58"/>
                        </a:cubicBezTo>
                        <a:cubicBezTo>
                          <a:pt x="62" y="56"/>
                          <a:pt x="59" y="56"/>
                          <a:pt x="59" y="54"/>
                        </a:cubicBezTo>
                        <a:cubicBezTo>
                          <a:pt x="59" y="52"/>
                          <a:pt x="62" y="53"/>
                          <a:pt x="63" y="55"/>
                        </a:cubicBezTo>
                        <a:cubicBezTo>
                          <a:pt x="64" y="57"/>
                          <a:pt x="68" y="59"/>
                          <a:pt x="69" y="60"/>
                        </a:cubicBezTo>
                        <a:cubicBezTo>
                          <a:pt x="70" y="62"/>
                          <a:pt x="72" y="62"/>
                          <a:pt x="72" y="64"/>
                        </a:cubicBezTo>
                        <a:cubicBezTo>
                          <a:pt x="73" y="66"/>
                          <a:pt x="74" y="68"/>
                          <a:pt x="75" y="69"/>
                        </a:cubicBezTo>
                        <a:cubicBezTo>
                          <a:pt x="76" y="69"/>
                          <a:pt x="76" y="76"/>
                          <a:pt x="77" y="77"/>
                        </a:cubicBezTo>
                        <a:cubicBezTo>
                          <a:pt x="77" y="78"/>
                          <a:pt x="80" y="75"/>
                          <a:pt x="80" y="74"/>
                        </a:cubicBezTo>
                        <a:cubicBezTo>
                          <a:pt x="81" y="73"/>
                          <a:pt x="83" y="73"/>
                          <a:pt x="83" y="71"/>
                        </a:cubicBezTo>
                        <a:cubicBezTo>
                          <a:pt x="83" y="70"/>
                          <a:pt x="81" y="69"/>
                          <a:pt x="80" y="68"/>
                        </a:cubicBezTo>
                        <a:cubicBezTo>
                          <a:pt x="79" y="67"/>
                          <a:pt x="81" y="67"/>
                          <a:pt x="82" y="66"/>
                        </a:cubicBezTo>
                        <a:cubicBezTo>
                          <a:pt x="83" y="65"/>
                          <a:pt x="84" y="64"/>
                          <a:pt x="85" y="65"/>
                        </a:cubicBezTo>
                        <a:cubicBezTo>
                          <a:pt x="85" y="67"/>
                          <a:pt x="85" y="71"/>
                          <a:pt x="86" y="72"/>
                        </a:cubicBezTo>
                        <a:cubicBezTo>
                          <a:pt x="86" y="73"/>
                          <a:pt x="89" y="74"/>
                          <a:pt x="90" y="75"/>
                        </a:cubicBezTo>
                        <a:cubicBezTo>
                          <a:pt x="90" y="76"/>
                          <a:pt x="93" y="77"/>
                          <a:pt x="93" y="76"/>
                        </a:cubicBezTo>
                        <a:cubicBezTo>
                          <a:pt x="94" y="75"/>
                          <a:pt x="96" y="77"/>
                          <a:pt x="97" y="77"/>
                        </a:cubicBezTo>
                        <a:cubicBezTo>
                          <a:pt x="97" y="77"/>
                          <a:pt x="99" y="77"/>
                          <a:pt x="100" y="76"/>
                        </a:cubicBezTo>
                        <a:cubicBezTo>
                          <a:pt x="101" y="76"/>
                          <a:pt x="102" y="75"/>
                          <a:pt x="102" y="77"/>
                        </a:cubicBezTo>
                        <a:cubicBezTo>
                          <a:pt x="102" y="80"/>
                          <a:pt x="102" y="84"/>
                          <a:pt x="100" y="85"/>
                        </a:cubicBezTo>
                        <a:cubicBezTo>
                          <a:pt x="99" y="87"/>
                          <a:pt x="100" y="88"/>
                          <a:pt x="98" y="88"/>
                        </a:cubicBezTo>
                        <a:cubicBezTo>
                          <a:pt x="98" y="88"/>
                          <a:pt x="97" y="88"/>
                          <a:pt x="97" y="88"/>
                        </a:cubicBezTo>
                        <a:cubicBezTo>
                          <a:pt x="96" y="87"/>
                          <a:pt x="95" y="87"/>
                          <a:pt x="95" y="87"/>
                        </a:cubicBezTo>
                        <a:cubicBezTo>
                          <a:pt x="93" y="87"/>
                          <a:pt x="91" y="87"/>
                          <a:pt x="89" y="90"/>
                        </a:cubicBezTo>
                        <a:cubicBezTo>
                          <a:pt x="88" y="92"/>
                          <a:pt x="87" y="92"/>
                          <a:pt x="87" y="91"/>
                        </a:cubicBezTo>
                        <a:cubicBezTo>
                          <a:pt x="87" y="90"/>
                          <a:pt x="91" y="87"/>
                          <a:pt x="90" y="86"/>
                        </a:cubicBezTo>
                        <a:cubicBezTo>
                          <a:pt x="90" y="85"/>
                          <a:pt x="86" y="86"/>
                          <a:pt x="84" y="85"/>
                        </a:cubicBezTo>
                        <a:cubicBezTo>
                          <a:pt x="82" y="85"/>
                          <a:pt x="81" y="84"/>
                          <a:pt x="79" y="83"/>
                        </a:cubicBezTo>
                        <a:cubicBezTo>
                          <a:pt x="78" y="83"/>
                          <a:pt x="77" y="87"/>
                          <a:pt x="76" y="89"/>
                        </a:cubicBezTo>
                        <a:cubicBezTo>
                          <a:pt x="74" y="91"/>
                          <a:pt x="72" y="88"/>
                          <a:pt x="70" y="87"/>
                        </a:cubicBezTo>
                        <a:cubicBezTo>
                          <a:pt x="69" y="87"/>
                          <a:pt x="66" y="85"/>
                          <a:pt x="66" y="85"/>
                        </a:cubicBezTo>
                        <a:cubicBezTo>
                          <a:pt x="66" y="85"/>
                          <a:pt x="63" y="83"/>
                          <a:pt x="62" y="83"/>
                        </a:cubicBezTo>
                        <a:cubicBezTo>
                          <a:pt x="61" y="83"/>
                          <a:pt x="59" y="81"/>
                          <a:pt x="58" y="80"/>
                        </a:cubicBezTo>
                        <a:cubicBezTo>
                          <a:pt x="57" y="80"/>
                          <a:pt x="55" y="79"/>
                          <a:pt x="57" y="78"/>
                        </a:cubicBezTo>
                        <a:cubicBezTo>
                          <a:pt x="58" y="77"/>
                          <a:pt x="61" y="79"/>
                          <a:pt x="59" y="75"/>
                        </a:cubicBezTo>
                        <a:cubicBezTo>
                          <a:pt x="58" y="70"/>
                          <a:pt x="53" y="71"/>
                          <a:pt x="52" y="71"/>
                        </a:cubicBezTo>
                        <a:cubicBezTo>
                          <a:pt x="51" y="72"/>
                          <a:pt x="43" y="71"/>
                          <a:pt x="42" y="71"/>
                        </a:cubicBezTo>
                        <a:cubicBezTo>
                          <a:pt x="42" y="71"/>
                          <a:pt x="37" y="73"/>
                          <a:pt x="35" y="74"/>
                        </a:cubicBezTo>
                        <a:cubicBezTo>
                          <a:pt x="34" y="75"/>
                          <a:pt x="31" y="76"/>
                          <a:pt x="30" y="76"/>
                        </a:cubicBezTo>
                        <a:cubicBezTo>
                          <a:pt x="30" y="77"/>
                          <a:pt x="26" y="75"/>
                          <a:pt x="24" y="76"/>
                        </a:cubicBezTo>
                        <a:cubicBezTo>
                          <a:pt x="22" y="78"/>
                          <a:pt x="20" y="80"/>
                          <a:pt x="20" y="80"/>
                        </a:cubicBezTo>
                        <a:cubicBezTo>
                          <a:pt x="19" y="80"/>
                          <a:pt x="18" y="81"/>
                          <a:pt x="17" y="84"/>
                        </a:cubicBezTo>
                        <a:cubicBezTo>
                          <a:pt x="16" y="87"/>
                          <a:pt x="17" y="90"/>
                          <a:pt x="15" y="91"/>
                        </a:cubicBezTo>
                        <a:cubicBezTo>
                          <a:pt x="13" y="92"/>
                          <a:pt x="9" y="94"/>
                          <a:pt x="8" y="95"/>
                        </a:cubicBezTo>
                        <a:cubicBezTo>
                          <a:pt x="6" y="97"/>
                          <a:pt x="5" y="103"/>
                          <a:pt x="3" y="106"/>
                        </a:cubicBezTo>
                        <a:cubicBezTo>
                          <a:pt x="2" y="109"/>
                          <a:pt x="3" y="111"/>
                          <a:pt x="4" y="113"/>
                        </a:cubicBezTo>
                        <a:cubicBezTo>
                          <a:pt x="4" y="115"/>
                          <a:pt x="5" y="118"/>
                          <a:pt x="3" y="121"/>
                        </a:cubicBezTo>
                        <a:cubicBezTo>
                          <a:pt x="1" y="124"/>
                          <a:pt x="2" y="125"/>
                          <a:pt x="1" y="126"/>
                        </a:cubicBezTo>
                        <a:cubicBezTo>
                          <a:pt x="0" y="126"/>
                          <a:pt x="2" y="127"/>
                          <a:pt x="2" y="129"/>
                        </a:cubicBezTo>
                        <a:cubicBezTo>
                          <a:pt x="2" y="131"/>
                          <a:pt x="0" y="133"/>
                          <a:pt x="4" y="135"/>
                        </a:cubicBezTo>
                        <a:cubicBezTo>
                          <a:pt x="7" y="137"/>
                          <a:pt x="10" y="137"/>
                          <a:pt x="11" y="139"/>
                        </a:cubicBezTo>
                        <a:cubicBezTo>
                          <a:pt x="12" y="142"/>
                          <a:pt x="15" y="148"/>
                          <a:pt x="15" y="148"/>
                        </a:cubicBezTo>
                        <a:cubicBezTo>
                          <a:pt x="15" y="148"/>
                          <a:pt x="18" y="151"/>
                          <a:pt x="20" y="152"/>
                        </a:cubicBezTo>
                        <a:cubicBezTo>
                          <a:pt x="21" y="154"/>
                          <a:pt x="22" y="153"/>
                          <a:pt x="22" y="151"/>
                        </a:cubicBezTo>
                        <a:cubicBezTo>
                          <a:pt x="22" y="150"/>
                          <a:pt x="24" y="150"/>
                          <a:pt x="27" y="150"/>
                        </a:cubicBezTo>
                        <a:cubicBezTo>
                          <a:pt x="29" y="150"/>
                          <a:pt x="31" y="150"/>
                          <a:pt x="33" y="150"/>
                        </a:cubicBezTo>
                        <a:cubicBezTo>
                          <a:pt x="36" y="149"/>
                          <a:pt x="38" y="146"/>
                          <a:pt x="39" y="145"/>
                        </a:cubicBezTo>
                        <a:cubicBezTo>
                          <a:pt x="39" y="145"/>
                          <a:pt x="43" y="144"/>
                          <a:pt x="45" y="146"/>
                        </a:cubicBezTo>
                        <a:cubicBezTo>
                          <a:pt x="47" y="148"/>
                          <a:pt x="47" y="150"/>
                          <a:pt x="48" y="151"/>
                        </a:cubicBezTo>
                        <a:cubicBezTo>
                          <a:pt x="49" y="153"/>
                          <a:pt x="51" y="152"/>
                          <a:pt x="53" y="150"/>
                        </a:cubicBezTo>
                        <a:cubicBezTo>
                          <a:pt x="54" y="149"/>
                          <a:pt x="54" y="149"/>
                          <a:pt x="55" y="151"/>
                        </a:cubicBezTo>
                        <a:cubicBezTo>
                          <a:pt x="57" y="152"/>
                          <a:pt x="58" y="153"/>
                          <a:pt x="56" y="155"/>
                        </a:cubicBezTo>
                        <a:cubicBezTo>
                          <a:pt x="55" y="157"/>
                          <a:pt x="55" y="159"/>
                          <a:pt x="54" y="162"/>
                        </a:cubicBezTo>
                        <a:cubicBezTo>
                          <a:pt x="53" y="165"/>
                          <a:pt x="55" y="165"/>
                          <a:pt x="57" y="166"/>
                        </a:cubicBezTo>
                        <a:cubicBezTo>
                          <a:pt x="59" y="167"/>
                          <a:pt x="60" y="175"/>
                          <a:pt x="61" y="176"/>
                        </a:cubicBezTo>
                        <a:cubicBezTo>
                          <a:pt x="62" y="178"/>
                          <a:pt x="60" y="182"/>
                          <a:pt x="61" y="184"/>
                        </a:cubicBezTo>
                        <a:cubicBezTo>
                          <a:pt x="62" y="186"/>
                          <a:pt x="63" y="187"/>
                          <a:pt x="61" y="189"/>
                        </a:cubicBezTo>
                        <a:cubicBezTo>
                          <a:pt x="60" y="190"/>
                          <a:pt x="58" y="192"/>
                          <a:pt x="58" y="196"/>
                        </a:cubicBezTo>
                        <a:cubicBezTo>
                          <a:pt x="57" y="200"/>
                          <a:pt x="58" y="202"/>
                          <a:pt x="58" y="203"/>
                        </a:cubicBezTo>
                        <a:cubicBezTo>
                          <a:pt x="59" y="204"/>
                          <a:pt x="60" y="208"/>
                          <a:pt x="61" y="209"/>
                        </a:cubicBezTo>
                        <a:cubicBezTo>
                          <a:pt x="62" y="210"/>
                          <a:pt x="64" y="212"/>
                          <a:pt x="64" y="214"/>
                        </a:cubicBezTo>
                        <a:cubicBezTo>
                          <a:pt x="64" y="216"/>
                          <a:pt x="61" y="219"/>
                          <a:pt x="62" y="220"/>
                        </a:cubicBezTo>
                        <a:cubicBezTo>
                          <a:pt x="63" y="221"/>
                          <a:pt x="63" y="222"/>
                          <a:pt x="64" y="224"/>
                        </a:cubicBezTo>
                        <a:cubicBezTo>
                          <a:pt x="66" y="225"/>
                          <a:pt x="66" y="228"/>
                          <a:pt x="66" y="228"/>
                        </a:cubicBezTo>
                        <a:cubicBezTo>
                          <a:pt x="66" y="228"/>
                          <a:pt x="66" y="229"/>
                          <a:pt x="66" y="230"/>
                        </a:cubicBezTo>
                        <a:cubicBezTo>
                          <a:pt x="66" y="232"/>
                          <a:pt x="66" y="233"/>
                          <a:pt x="67" y="234"/>
                        </a:cubicBezTo>
                        <a:cubicBezTo>
                          <a:pt x="69" y="235"/>
                          <a:pt x="70" y="235"/>
                          <a:pt x="70" y="234"/>
                        </a:cubicBezTo>
                        <a:cubicBezTo>
                          <a:pt x="71" y="233"/>
                          <a:pt x="75" y="231"/>
                          <a:pt x="77" y="231"/>
                        </a:cubicBezTo>
                        <a:cubicBezTo>
                          <a:pt x="79" y="231"/>
                          <a:pt x="81" y="231"/>
                          <a:pt x="83" y="230"/>
                        </a:cubicBezTo>
                        <a:cubicBezTo>
                          <a:pt x="85" y="228"/>
                          <a:pt x="89" y="224"/>
                          <a:pt x="90" y="223"/>
                        </a:cubicBezTo>
                        <a:cubicBezTo>
                          <a:pt x="91" y="221"/>
                          <a:pt x="94" y="219"/>
                          <a:pt x="94" y="218"/>
                        </a:cubicBezTo>
                        <a:cubicBezTo>
                          <a:pt x="93" y="216"/>
                          <a:pt x="92" y="214"/>
                          <a:pt x="93" y="214"/>
                        </a:cubicBezTo>
                        <a:cubicBezTo>
                          <a:pt x="94" y="213"/>
                          <a:pt x="98" y="212"/>
                          <a:pt x="98" y="211"/>
                        </a:cubicBezTo>
                        <a:cubicBezTo>
                          <a:pt x="99" y="210"/>
                          <a:pt x="98" y="206"/>
                          <a:pt x="98" y="205"/>
                        </a:cubicBezTo>
                        <a:cubicBezTo>
                          <a:pt x="98" y="204"/>
                          <a:pt x="99" y="202"/>
                          <a:pt x="100" y="200"/>
                        </a:cubicBezTo>
                        <a:cubicBezTo>
                          <a:pt x="101" y="198"/>
                          <a:pt x="104" y="196"/>
                          <a:pt x="105" y="195"/>
                        </a:cubicBezTo>
                        <a:cubicBezTo>
                          <a:pt x="105" y="195"/>
                          <a:pt x="108" y="192"/>
                          <a:pt x="108" y="190"/>
                        </a:cubicBezTo>
                        <a:cubicBezTo>
                          <a:pt x="109" y="187"/>
                          <a:pt x="108" y="184"/>
                          <a:pt x="109" y="183"/>
                        </a:cubicBezTo>
                        <a:cubicBezTo>
                          <a:pt x="109" y="182"/>
                          <a:pt x="109" y="181"/>
                          <a:pt x="108" y="179"/>
                        </a:cubicBezTo>
                        <a:cubicBezTo>
                          <a:pt x="107" y="178"/>
                          <a:pt x="107" y="174"/>
                          <a:pt x="107" y="174"/>
                        </a:cubicBezTo>
                        <a:cubicBezTo>
                          <a:pt x="106" y="173"/>
                          <a:pt x="107" y="168"/>
                          <a:pt x="108" y="168"/>
                        </a:cubicBezTo>
                        <a:cubicBezTo>
                          <a:pt x="109" y="167"/>
                          <a:pt x="111" y="163"/>
                          <a:pt x="112" y="162"/>
                        </a:cubicBezTo>
                        <a:cubicBezTo>
                          <a:pt x="113" y="160"/>
                          <a:pt x="116" y="154"/>
                          <a:pt x="117" y="154"/>
                        </a:cubicBezTo>
                        <a:cubicBezTo>
                          <a:pt x="119" y="153"/>
                          <a:pt x="121" y="150"/>
                          <a:pt x="121" y="149"/>
                        </a:cubicBezTo>
                        <a:cubicBezTo>
                          <a:pt x="121" y="147"/>
                          <a:pt x="125" y="140"/>
                          <a:pt x="125" y="139"/>
                        </a:cubicBezTo>
                        <a:cubicBezTo>
                          <a:pt x="125" y="138"/>
                          <a:pt x="126" y="133"/>
                          <a:pt x="126" y="132"/>
                        </a:cubicBezTo>
                        <a:cubicBezTo>
                          <a:pt x="125" y="131"/>
                          <a:pt x="121" y="134"/>
                          <a:pt x="120" y="134"/>
                        </a:cubicBezTo>
                        <a:cubicBezTo>
                          <a:pt x="119" y="134"/>
                          <a:pt x="118" y="136"/>
                          <a:pt x="116" y="136"/>
                        </a:cubicBezTo>
                        <a:cubicBezTo>
                          <a:pt x="114" y="136"/>
                          <a:pt x="115" y="133"/>
                          <a:pt x="114" y="132"/>
                        </a:cubicBezTo>
                        <a:cubicBezTo>
                          <a:pt x="114" y="131"/>
                          <a:pt x="112" y="127"/>
                          <a:pt x="112" y="126"/>
                        </a:cubicBezTo>
                        <a:cubicBezTo>
                          <a:pt x="111" y="126"/>
                          <a:pt x="110" y="124"/>
                          <a:pt x="109" y="122"/>
                        </a:cubicBezTo>
                        <a:cubicBezTo>
                          <a:pt x="108" y="119"/>
                          <a:pt x="106" y="118"/>
                          <a:pt x="104" y="116"/>
                        </a:cubicBezTo>
                        <a:cubicBezTo>
                          <a:pt x="103" y="114"/>
                          <a:pt x="105" y="109"/>
                          <a:pt x="103" y="106"/>
                        </a:cubicBezTo>
                        <a:cubicBezTo>
                          <a:pt x="102" y="103"/>
                          <a:pt x="101" y="100"/>
                          <a:pt x="100" y="97"/>
                        </a:cubicBezTo>
                        <a:cubicBezTo>
                          <a:pt x="100" y="97"/>
                          <a:pt x="100" y="96"/>
                          <a:pt x="99" y="95"/>
                        </a:cubicBezTo>
                        <a:cubicBezTo>
                          <a:pt x="101" y="95"/>
                          <a:pt x="103" y="94"/>
                          <a:pt x="103" y="95"/>
                        </a:cubicBezTo>
                        <a:cubicBezTo>
                          <a:pt x="103" y="97"/>
                          <a:pt x="105" y="100"/>
                          <a:pt x="105" y="102"/>
                        </a:cubicBezTo>
                        <a:cubicBezTo>
                          <a:pt x="105" y="104"/>
                          <a:pt x="107" y="103"/>
                          <a:pt x="107" y="105"/>
                        </a:cubicBezTo>
                        <a:cubicBezTo>
                          <a:pt x="107" y="107"/>
                          <a:pt x="108" y="112"/>
                          <a:pt x="109" y="112"/>
                        </a:cubicBezTo>
                        <a:cubicBezTo>
                          <a:pt x="109" y="113"/>
                          <a:pt x="112" y="116"/>
                          <a:pt x="112" y="117"/>
                        </a:cubicBezTo>
                        <a:cubicBezTo>
                          <a:pt x="113" y="118"/>
                          <a:pt x="113" y="120"/>
                          <a:pt x="113" y="123"/>
                        </a:cubicBezTo>
                        <a:cubicBezTo>
                          <a:pt x="114" y="126"/>
                          <a:pt x="114" y="129"/>
                          <a:pt x="115" y="130"/>
                        </a:cubicBezTo>
                        <a:cubicBezTo>
                          <a:pt x="116" y="131"/>
                          <a:pt x="120" y="129"/>
                          <a:pt x="120" y="128"/>
                        </a:cubicBezTo>
                        <a:cubicBezTo>
                          <a:pt x="121" y="128"/>
                          <a:pt x="125" y="125"/>
                          <a:pt x="126" y="125"/>
                        </a:cubicBezTo>
                        <a:cubicBezTo>
                          <a:pt x="127" y="124"/>
                          <a:pt x="127" y="123"/>
                          <a:pt x="129" y="122"/>
                        </a:cubicBezTo>
                        <a:cubicBezTo>
                          <a:pt x="131" y="122"/>
                          <a:pt x="132" y="120"/>
                          <a:pt x="133" y="118"/>
                        </a:cubicBezTo>
                        <a:cubicBezTo>
                          <a:pt x="134" y="117"/>
                          <a:pt x="135" y="113"/>
                          <a:pt x="136" y="112"/>
                        </a:cubicBezTo>
                        <a:cubicBezTo>
                          <a:pt x="136" y="111"/>
                          <a:pt x="137" y="110"/>
                          <a:pt x="136" y="108"/>
                        </a:cubicBezTo>
                        <a:cubicBezTo>
                          <a:pt x="136" y="107"/>
                          <a:pt x="134" y="105"/>
                          <a:pt x="133" y="105"/>
                        </a:cubicBezTo>
                        <a:cubicBezTo>
                          <a:pt x="132" y="104"/>
                          <a:pt x="132" y="102"/>
                          <a:pt x="132" y="102"/>
                        </a:cubicBezTo>
                        <a:cubicBezTo>
                          <a:pt x="131" y="102"/>
                          <a:pt x="131" y="103"/>
                          <a:pt x="130" y="104"/>
                        </a:cubicBezTo>
                        <a:cubicBezTo>
                          <a:pt x="129" y="105"/>
                          <a:pt x="128" y="107"/>
                          <a:pt x="127" y="106"/>
                        </a:cubicBezTo>
                        <a:cubicBezTo>
                          <a:pt x="127" y="106"/>
                          <a:pt x="128" y="105"/>
                          <a:pt x="126" y="103"/>
                        </a:cubicBezTo>
                        <a:cubicBezTo>
                          <a:pt x="125" y="102"/>
                          <a:pt x="125" y="101"/>
                          <a:pt x="125" y="100"/>
                        </a:cubicBezTo>
                        <a:cubicBezTo>
                          <a:pt x="125" y="99"/>
                          <a:pt x="122" y="96"/>
                          <a:pt x="122" y="94"/>
                        </a:cubicBezTo>
                        <a:cubicBezTo>
                          <a:pt x="121" y="92"/>
                          <a:pt x="123" y="90"/>
                          <a:pt x="124" y="91"/>
                        </a:cubicBezTo>
                        <a:cubicBezTo>
                          <a:pt x="125" y="93"/>
                          <a:pt x="125" y="96"/>
                          <a:pt x="127" y="97"/>
                        </a:cubicBezTo>
                        <a:cubicBezTo>
                          <a:pt x="128" y="98"/>
                          <a:pt x="129" y="100"/>
                          <a:pt x="130" y="101"/>
                        </a:cubicBezTo>
                        <a:cubicBezTo>
                          <a:pt x="131" y="101"/>
                          <a:pt x="132" y="99"/>
                          <a:pt x="133" y="99"/>
                        </a:cubicBezTo>
                        <a:cubicBezTo>
                          <a:pt x="133" y="99"/>
                          <a:pt x="134" y="103"/>
                          <a:pt x="135" y="103"/>
                        </a:cubicBezTo>
                        <a:cubicBezTo>
                          <a:pt x="136" y="104"/>
                          <a:pt x="139" y="104"/>
                          <a:pt x="139" y="104"/>
                        </a:cubicBezTo>
                        <a:cubicBezTo>
                          <a:pt x="140" y="104"/>
                          <a:pt x="142" y="105"/>
                          <a:pt x="142" y="104"/>
                        </a:cubicBezTo>
                        <a:cubicBezTo>
                          <a:pt x="142" y="103"/>
                          <a:pt x="146" y="101"/>
                          <a:pt x="146" y="101"/>
                        </a:cubicBezTo>
                        <a:cubicBezTo>
                          <a:pt x="146" y="101"/>
                          <a:pt x="146" y="100"/>
                          <a:pt x="146" y="98"/>
                        </a:cubicBezTo>
                        <a:cubicBezTo>
                          <a:pt x="140" y="67"/>
                          <a:pt x="124" y="39"/>
                          <a:pt x="103" y="18"/>
                        </a:cubicBezTo>
                        <a:cubicBezTo>
                          <a:pt x="102" y="18"/>
                          <a:pt x="102" y="18"/>
                          <a:pt x="101" y="17"/>
                        </a:cubicBezTo>
                        <a:cubicBezTo>
                          <a:pt x="99" y="16"/>
                          <a:pt x="99" y="16"/>
                          <a:pt x="99" y="17"/>
                        </a:cubicBezTo>
                        <a:cubicBezTo>
                          <a:pt x="98" y="17"/>
                          <a:pt x="97" y="18"/>
                          <a:pt x="96" y="17"/>
                        </a:cubicBezTo>
                        <a:cubicBezTo>
                          <a:pt x="96" y="15"/>
                          <a:pt x="96" y="15"/>
                          <a:pt x="95" y="14"/>
                        </a:cubicBezTo>
                        <a:cubicBezTo>
                          <a:pt x="94" y="13"/>
                          <a:pt x="95" y="13"/>
                          <a:pt x="96" y="13"/>
                        </a:cubicBezTo>
                        <a:cubicBezTo>
                          <a:pt x="97" y="14"/>
                          <a:pt x="98" y="14"/>
                          <a:pt x="99" y="14"/>
                        </a:cubicBezTo>
                        <a:cubicBezTo>
                          <a:pt x="95" y="11"/>
                          <a:pt x="92" y="8"/>
                          <a:pt x="88" y="5"/>
                        </a:cubicBezTo>
                        <a:cubicBezTo>
                          <a:pt x="88" y="5"/>
                          <a:pt x="88" y="5"/>
                          <a:pt x="88" y="5"/>
                        </a:cubicBezTo>
                        <a:cubicBezTo>
                          <a:pt x="86" y="5"/>
                          <a:pt x="78" y="0"/>
                          <a:pt x="74" y="1"/>
                        </a:cubicBezTo>
                        <a:close/>
                        <a:moveTo>
                          <a:pt x="99" y="159"/>
                        </a:moveTo>
                        <a:cubicBezTo>
                          <a:pt x="100" y="160"/>
                          <a:pt x="98" y="165"/>
                          <a:pt x="96" y="165"/>
                        </a:cubicBezTo>
                        <a:cubicBezTo>
                          <a:pt x="95" y="165"/>
                          <a:pt x="96" y="160"/>
                          <a:pt x="96" y="159"/>
                        </a:cubicBezTo>
                        <a:cubicBezTo>
                          <a:pt x="97" y="158"/>
                          <a:pt x="99" y="158"/>
                          <a:pt x="99" y="159"/>
                        </a:cubicBezTo>
                        <a:close/>
                        <a:moveTo>
                          <a:pt x="118" y="56"/>
                        </a:moveTo>
                        <a:cubicBezTo>
                          <a:pt x="119" y="55"/>
                          <a:pt x="121" y="57"/>
                          <a:pt x="122" y="56"/>
                        </a:cubicBezTo>
                        <a:cubicBezTo>
                          <a:pt x="123" y="56"/>
                          <a:pt x="124" y="55"/>
                          <a:pt x="124" y="54"/>
                        </a:cubicBezTo>
                        <a:cubicBezTo>
                          <a:pt x="125" y="54"/>
                          <a:pt x="127" y="55"/>
                          <a:pt x="127" y="56"/>
                        </a:cubicBezTo>
                        <a:cubicBezTo>
                          <a:pt x="128" y="57"/>
                          <a:pt x="129" y="59"/>
                          <a:pt x="129" y="60"/>
                        </a:cubicBezTo>
                        <a:cubicBezTo>
                          <a:pt x="128" y="60"/>
                          <a:pt x="126" y="60"/>
                          <a:pt x="126" y="59"/>
                        </a:cubicBezTo>
                        <a:cubicBezTo>
                          <a:pt x="125" y="58"/>
                          <a:pt x="123" y="59"/>
                          <a:pt x="123" y="61"/>
                        </a:cubicBezTo>
                        <a:cubicBezTo>
                          <a:pt x="123" y="63"/>
                          <a:pt x="124" y="62"/>
                          <a:pt x="124" y="62"/>
                        </a:cubicBezTo>
                        <a:cubicBezTo>
                          <a:pt x="125" y="63"/>
                          <a:pt x="125" y="64"/>
                          <a:pt x="126" y="66"/>
                        </a:cubicBezTo>
                        <a:cubicBezTo>
                          <a:pt x="126" y="67"/>
                          <a:pt x="127" y="66"/>
                          <a:pt x="128" y="67"/>
                        </a:cubicBezTo>
                        <a:cubicBezTo>
                          <a:pt x="128" y="68"/>
                          <a:pt x="126" y="69"/>
                          <a:pt x="127" y="70"/>
                        </a:cubicBezTo>
                        <a:cubicBezTo>
                          <a:pt x="128" y="72"/>
                          <a:pt x="129" y="76"/>
                          <a:pt x="129" y="77"/>
                        </a:cubicBezTo>
                        <a:cubicBezTo>
                          <a:pt x="129" y="78"/>
                          <a:pt x="127" y="78"/>
                          <a:pt x="126" y="78"/>
                        </a:cubicBezTo>
                        <a:cubicBezTo>
                          <a:pt x="125" y="78"/>
                          <a:pt x="122" y="76"/>
                          <a:pt x="122" y="76"/>
                        </a:cubicBezTo>
                        <a:cubicBezTo>
                          <a:pt x="121" y="75"/>
                          <a:pt x="120" y="71"/>
                          <a:pt x="121" y="71"/>
                        </a:cubicBezTo>
                        <a:cubicBezTo>
                          <a:pt x="122" y="71"/>
                          <a:pt x="122" y="71"/>
                          <a:pt x="124" y="69"/>
                        </a:cubicBezTo>
                        <a:cubicBezTo>
                          <a:pt x="125" y="68"/>
                          <a:pt x="122" y="67"/>
                          <a:pt x="121" y="66"/>
                        </a:cubicBezTo>
                        <a:cubicBezTo>
                          <a:pt x="120" y="66"/>
                          <a:pt x="118" y="62"/>
                          <a:pt x="117" y="60"/>
                        </a:cubicBezTo>
                        <a:cubicBezTo>
                          <a:pt x="117" y="59"/>
                          <a:pt x="117" y="57"/>
                          <a:pt x="118" y="56"/>
                        </a:cubicBezTo>
                        <a:close/>
                        <a:moveTo>
                          <a:pt x="94" y="25"/>
                        </a:moveTo>
                        <a:cubicBezTo>
                          <a:pt x="93" y="26"/>
                          <a:pt x="89" y="24"/>
                          <a:pt x="89" y="23"/>
                        </a:cubicBezTo>
                        <a:cubicBezTo>
                          <a:pt x="90" y="20"/>
                          <a:pt x="94" y="24"/>
                          <a:pt x="94" y="25"/>
                        </a:cubicBezTo>
                        <a:close/>
                        <a:moveTo>
                          <a:pt x="91" y="54"/>
                        </a:moveTo>
                        <a:cubicBezTo>
                          <a:pt x="92" y="53"/>
                          <a:pt x="93" y="53"/>
                          <a:pt x="94" y="53"/>
                        </a:cubicBezTo>
                        <a:cubicBezTo>
                          <a:pt x="95" y="53"/>
                          <a:pt x="97" y="57"/>
                          <a:pt x="97" y="58"/>
                        </a:cubicBezTo>
                        <a:cubicBezTo>
                          <a:pt x="98" y="59"/>
                          <a:pt x="99" y="57"/>
                          <a:pt x="99" y="57"/>
                        </a:cubicBezTo>
                        <a:cubicBezTo>
                          <a:pt x="100" y="57"/>
                          <a:pt x="101" y="56"/>
                          <a:pt x="101" y="55"/>
                        </a:cubicBezTo>
                        <a:cubicBezTo>
                          <a:pt x="101" y="54"/>
                          <a:pt x="102" y="54"/>
                          <a:pt x="103" y="54"/>
                        </a:cubicBezTo>
                        <a:cubicBezTo>
                          <a:pt x="105" y="54"/>
                          <a:pt x="104" y="55"/>
                          <a:pt x="103" y="55"/>
                        </a:cubicBezTo>
                        <a:cubicBezTo>
                          <a:pt x="102" y="56"/>
                          <a:pt x="102" y="57"/>
                          <a:pt x="104" y="57"/>
                        </a:cubicBezTo>
                        <a:cubicBezTo>
                          <a:pt x="106" y="58"/>
                          <a:pt x="107" y="60"/>
                          <a:pt x="109" y="62"/>
                        </a:cubicBezTo>
                        <a:cubicBezTo>
                          <a:pt x="111" y="63"/>
                          <a:pt x="111" y="66"/>
                          <a:pt x="110" y="66"/>
                        </a:cubicBezTo>
                        <a:cubicBezTo>
                          <a:pt x="109" y="67"/>
                          <a:pt x="106" y="67"/>
                          <a:pt x="105" y="66"/>
                        </a:cubicBezTo>
                        <a:cubicBezTo>
                          <a:pt x="104" y="66"/>
                          <a:pt x="102" y="64"/>
                          <a:pt x="100" y="64"/>
                        </a:cubicBezTo>
                        <a:cubicBezTo>
                          <a:pt x="98" y="63"/>
                          <a:pt x="96" y="63"/>
                          <a:pt x="95" y="64"/>
                        </a:cubicBezTo>
                        <a:cubicBezTo>
                          <a:pt x="95" y="66"/>
                          <a:pt x="92" y="65"/>
                          <a:pt x="91" y="65"/>
                        </a:cubicBezTo>
                        <a:cubicBezTo>
                          <a:pt x="90" y="65"/>
                          <a:pt x="89" y="67"/>
                          <a:pt x="88" y="66"/>
                        </a:cubicBezTo>
                        <a:cubicBezTo>
                          <a:pt x="88" y="66"/>
                          <a:pt x="89" y="62"/>
                          <a:pt x="88" y="62"/>
                        </a:cubicBezTo>
                        <a:cubicBezTo>
                          <a:pt x="87" y="62"/>
                          <a:pt x="88" y="59"/>
                          <a:pt x="89" y="59"/>
                        </a:cubicBezTo>
                        <a:cubicBezTo>
                          <a:pt x="90" y="58"/>
                          <a:pt x="91" y="56"/>
                          <a:pt x="91" y="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97" name="Freeform: Shape 30"/>
                  <p:cNvSpPr/>
                  <p:nvPr/>
                </p:nvSpPr>
                <p:spPr bwMode="auto">
                  <a:xfrm>
                    <a:off x="6604624" y="4184858"/>
                    <a:ext cx="22901" cy="30535"/>
                  </a:xfrm>
                  <a:custGeom>
                    <a:gdLst>
                      <a:gd fmla="*/ 1 w 3" name="T0"/>
                      <a:gd fmla="*/ 4 h 4" name="T1"/>
                      <a:gd fmla="*/ 3 w 3" name="T2"/>
                      <a:gd fmla="*/ 4 h 4" name="T3"/>
                      <a:gd fmla="*/ 1 w 3" name="T4"/>
                      <a:gd fmla="*/ 2 h 4" name="T5"/>
                      <a:gd fmla="*/ 0 w 3" name="T6"/>
                      <a:gd fmla="*/ 0 h 4" name="T7"/>
                      <a:gd fmla="*/ 0 w 3" name="T8"/>
                      <a:gd fmla="*/ 0 h 4" name="T9"/>
                      <a:gd fmla="*/ 0 w 3" name="T10"/>
                      <a:gd fmla="*/ 1 h 4" name="T11"/>
                      <a:gd fmla="*/ 1 w 3" name="T12"/>
                      <a:gd fmla="*/ 4 h 4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4" w="3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3" y="4"/>
                        </a:cubicBezTo>
                        <a:cubicBezTo>
                          <a:pt x="2" y="4"/>
                          <a:pt x="1" y="2"/>
                          <a:pt x="1" y="2"/>
                        </a:cubicBezTo>
                        <a:cubicBezTo>
                          <a:pt x="1" y="2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3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98" name="Oval 31"/>
                  <p:cNvSpPr>
                    <a:spLocks noChangeAspect="1"/>
                  </p:cNvSpPr>
                  <p:nvPr/>
                </p:nvSpPr>
                <p:spPr>
                  <a:xfrm>
                    <a:off x="4359424" y="4920678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9" name="Oval 32"/>
                  <p:cNvSpPr>
                    <a:spLocks noChangeAspect="1"/>
                  </p:cNvSpPr>
                  <p:nvPr/>
                </p:nvSpPr>
                <p:spPr>
                  <a:xfrm>
                    <a:off x="4875327" y="3692215"/>
                    <a:ext cx="152400" cy="15240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0" name="Oval 34"/>
                  <p:cNvSpPr>
                    <a:spLocks noChangeAspect="1"/>
                  </p:cNvSpPr>
                  <p:nvPr/>
                </p:nvSpPr>
                <p:spPr>
                  <a:xfrm>
                    <a:off x="7183969" y="3692215"/>
                    <a:ext cx="152400" cy="152400"/>
                  </a:xfrm>
                  <a:prstGeom prst="ellipse">
                    <a:avLst/>
                  </a:prstGeom>
                  <a:solidFill>
                    <a:schemeClr val="accent4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</p:grpSp>
        <p:sp>
          <p:nvSpPr>
            <p:cNvPr id="14" name="Oval 35"/>
            <p:cNvSpPr>
              <a:spLocks noChangeAspect="1"/>
            </p:cNvSpPr>
            <p:nvPr/>
          </p:nvSpPr>
          <p:spPr>
            <a:xfrm>
              <a:off x="7680176" y="4920678"/>
              <a:ext cx="152400" cy="152400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algn="ctr" cap="flat" cmpd="sng" w="12700">
              <a:noFill/>
              <a:prstDash val="solid"/>
              <a:miter lim="800000"/>
              <a:headEnd len="med" type="none" w="med"/>
              <a:tailEnd len="med" type="none" w="med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6">
                      <a:lumMod val="100000"/>
                    </a:schemeClr>
                  </a:solidFill>
                  <a:prstDash val="solid"/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5" name="Oval 38"/>
          <p:cNvSpPr/>
          <p:nvPr/>
        </p:nvSpPr>
        <p:spPr bwMode="auto">
          <a:xfrm>
            <a:off x="8068871" y="4490469"/>
            <a:ext cx="969171" cy="96837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  <a:extLst>
            <a:ext uri="{91240B29-F687-4F45-9708-019B960494DF}">
              <a14:hiddenLine algn="ctr" cap="flat" cmpd="sng" w="12700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</a:extLst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grpSp>
        <p:nvGrpSpPr>
          <p:cNvPr id="16" name="Group 39"/>
          <p:cNvGrpSpPr/>
          <p:nvPr/>
        </p:nvGrpSpPr>
        <p:grpSpPr>
          <a:xfrm>
            <a:off x="8208456" y="4777571"/>
            <a:ext cx="693170" cy="394171"/>
            <a:chOff x="279400" y="-1397000"/>
            <a:chExt cx="1387475" cy="788988"/>
          </a:xfrm>
        </p:grpSpPr>
        <p:sp>
          <p:nvSpPr>
            <p:cNvPr id="66" name="Freeform: Shape 40"/>
            <p:cNvSpPr/>
            <p:nvPr/>
          </p:nvSpPr>
          <p:spPr bwMode="auto">
            <a:xfrm>
              <a:off x="584200" y="-1397000"/>
              <a:ext cx="1082675" cy="788988"/>
            </a:xfrm>
            <a:custGeom>
              <a:gdLst>
                <a:gd fmla="*/ 192 w 198" name="T0"/>
                <a:gd fmla="*/ 72 h 144" name="T1"/>
                <a:gd fmla="*/ 184 w 198" name="T2"/>
                <a:gd fmla="*/ 72 h 144" name="T3"/>
                <a:gd fmla="*/ 172 w 198" name="T4"/>
                <a:gd fmla="*/ 43 h 144" name="T5"/>
                <a:gd fmla="*/ 157 w 198" name="T6"/>
                <a:gd fmla="*/ 32 h 144" name="T7"/>
                <a:gd fmla="*/ 126 w 198" name="T8"/>
                <a:gd fmla="*/ 32 h 144" name="T9"/>
                <a:gd fmla="*/ 126 w 198" name="T10"/>
                <a:gd fmla="*/ 2 h 144" name="T11"/>
                <a:gd fmla="*/ 124 w 198" name="T12"/>
                <a:gd fmla="*/ 0 h 144" name="T13"/>
                <a:gd fmla="*/ 2 w 198" name="T14"/>
                <a:gd fmla="*/ 0 h 144" name="T15"/>
                <a:gd fmla="*/ 0 w 198" name="T16"/>
                <a:gd fmla="*/ 2 h 144" name="T17"/>
                <a:gd fmla="*/ 0 w 198" name="T18"/>
                <a:gd fmla="*/ 123 h 144" name="T19"/>
                <a:gd fmla="*/ 2 w 198" name="T20"/>
                <a:gd fmla="*/ 125 h 144" name="T21"/>
                <a:gd fmla="*/ 19 w 198" name="T22"/>
                <a:gd fmla="*/ 125 h 144" name="T23"/>
                <a:gd fmla="*/ 40 w 198" name="T24"/>
                <a:gd fmla="*/ 144 h 144" name="T25"/>
                <a:gd fmla="*/ 61 w 198" name="T26"/>
                <a:gd fmla="*/ 125 h 144" name="T27"/>
                <a:gd fmla="*/ 138 w 198" name="T28"/>
                <a:gd fmla="*/ 125 h 144" name="T29"/>
                <a:gd fmla="*/ 159 w 198" name="T30"/>
                <a:gd fmla="*/ 144 h 144" name="T31"/>
                <a:gd fmla="*/ 180 w 198" name="T32"/>
                <a:gd fmla="*/ 125 h 144" name="T33"/>
                <a:gd fmla="*/ 192 w 198" name="T34"/>
                <a:gd fmla="*/ 125 h 144" name="T35"/>
                <a:gd fmla="*/ 198 w 198" name="T36"/>
                <a:gd fmla="*/ 119 h 144" name="T37"/>
                <a:gd fmla="*/ 198 w 198" name="T38"/>
                <a:gd fmla="*/ 78 h 144" name="T39"/>
                <a:gd fmla="*/ 192 w 198" name="T40"/>
                <a:gd fmla="*/ 72 h 144" name="T41"/>
                <a:gd fmla="*/ 157 w 198" name="T42"/>
                <a:gd fmla="*/ 36 h 144" name="T43"/>
                <a:gd fmla="*/ 168 w 198" name="T44"/>
                <a:gd fmla="*/ 45 h 144" name="T45"/>
                <a:gd fmla="*/ 179 w 198" name="T46"/>
                <a:gd fmla="*/ 72 h 144" name="T47"/>
                <a:gd fmla="*/ 126 w 198" name="T48"/>
                <a:gd fmla="*/ 72 h 144" name="T49"/>
                <a:gd fmla="*/ 126 w 198" name="T50"/>
                <a:gd fmla="*/ 36 h 144" name="T51"/>
                <a:gd fmla="*/ 157 w 198" name="T52"/>
                <a:gd fmla="*/ 36 h 144" name="T53"/>
                <a:gd fmla="*/ 5 w 198" name="T54"/>
                <a:gd fmla="*/ 5 h 144" name="T55"/>
                <a:gd fmla="*/ 121 w 198" name="T56"/>
                <a:gd fmla="*/ 5 h 144" name="T57"/>
                <a:gd fmla="*/ 121 w 198" name="T58"/>
                <a:gd fmla="*/ 120 h 144" name="T59"/>
                <a:gd fmla="*/ 61 w 198" name="T60"/>
                <a:gd fmla="*/ 120 h 144" name="T61"/>
                <a:gd fmla="*/ 40 w 198" name="T62"/>
                <a:gd fmla="*/ 102 h 144" name="T63"/>
                <a:gd fmla="*/ 19 w 198" name="T64"/>
                <a:gd fmla="*/ 120 h 144" name="T65"/>
                <a:gd fmla="*/ 5 w 198" name="T66"/>
                <a:gd fmla="*/ 120 h 144" name="T67"/>
                <a:gd fmla="*/ 5 w 198" name="T68"/>
                <a:gd fmla="*/ 5 h 144" name="T69"/>
                <a:gd fmla="*/ 40 w 198" name="T70"/>
                <a:gd fmla="*/ 139 h 144" name="T71"/>
                <a:gd fmla="*/ 23 w 198" name="T72"/>
                <a:gd fmla="*/ 123 h 144" name="T73"/>
                <a:gd fmla="*/ 40 w 198" name="T74"/>
                <a:gd fmla="*/ 106 h 144" name="T75"/>
                <a:gd fmla="*/ 56 w 198" name="T76"/>
                <a:gd fmla="*/ 123 h 144" name="T77"/>
                <a:gd fmla="*/ 40 w 198" name="T78"/>
                <a:gd fmla="*/ 139 h 144" name="T79"/>
                <a:gd fmla="*/ 159 w 198" name="T80"/>
                <a:gd fmla="*/ 139 h 144" name="T81"/>
                <a:gd fmla="*/ 143 w 198" name="T82"/>
                <a:gd fmla="*/ 123 h 144" name="T83"/>
                <a:gd fmla="*/ 159 w 198" name="T84"/>
                <a:gd fmla="*/ 106 h 144" name="T85"/>
                <a:gd fmla="*/ 175 w 198" name="T86"/>
                <a:gd fmla="*/ 122 h 144" name="T87"/>
                <a:gd fmla="*/ 175 w 198" name="T88"/>
                <a:gd fmla="*/ 123 h 144" name="T89"/>
                <a:gd fmla="*/ 175 w 198" name="T90"/>
                <a:gd fmla="*/ 123 h 144" name="T91"/>
                <a:gd fmla="*/ 159 w 198" name="T92"/>
                <a:gd fmla="*/ 139 h 144" name="T93"/>
                <a:gd fmla="*/ 193 w 198" name="T94"/>
                <a:gd fmla="*/ 119 h 144" name="T95"/>
                <a:gd fmla="*/ 192 w 198" name="T96"/>
                <a:gd fmla="*/ 120 h 144" name="T97"/>
                <a:gd fmla="*/ 180 w 198" name="T98"/>
                <a:gd fmla="*/ 120 h 144" name="T99"/>
                <a:gd fmla="*/ 159 w 198" name="T100"/>
                <a:gd fmla="*/ 102 h 144" name="T101"/>
                <a:gd fmla="*/ 138 w 198" name="T102"/>
                <a:gd fmla="*/ 120 h 144" name="T103"/>
                <a:gd fmla="*/ 126 w 198" name="T104"/>
                <a:gd fmla="*/ 120 h 144" name="T105"/>
                <a:gd fmla="*/ 126 w 198" name="T106"/>
                <a:gd fmla="*/ 77 h 144" name="T107"/>
                <a:gd fmla="*/ 192 w 198" name="T108"/>
                <a:gd fmla="*/ 77 h 144" name="T109"/>
                <a:gd fmla="*/ 193 w 198" name="T110"/>
                <a:gd fmla="*/ 78 h 144" name="T111"/>
                <a:gd fmla="*/ 193 w 198" name="T112"/>
                <a:gd fmla="*/ 119 h 144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44" w="198">
                  <a:moveTo>
                    <a:pt x="192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70" y="37"/>
                    <a:pt x="163" y="32"/>
                    <a:pt x="157" y="32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4"/>
                    <a:pt x="40" y="144"/>
                  </a:cubicBezTo>
                  <a:cubicBezTo>
                    <a:pt x="51" y="144"/>
                    <a:pt x="59" y="135"/>
                    <a:pt x="61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4"/>
                    <a:pt x="159" y="144"/>
                  </a:cubicBezTo>
                  <a:cubicBezTo>
                    <a:pt x="170" y="144"/>
                    <a:pt x="179" y="135"/>
                    <a:pt x="180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5" y="125"/>
                    <a:pt x="198" y="122"/>
                    <a:pt x="198" y="11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5"/>
                    <a:pt x="195" y="72"/>
                    <a:pt x="192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5"/>
                  </a:cubicBezTo>
                  <a:cubicBezTo>
                    <a:pt x="168" y="46"/>
                    <a:pt x="176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5" y="5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9" y="110"/>
                    <a:pt x="51" y="102"/>
                    <a:pt x="40" y="102"/>
                  </a:cubicBezTo>
                  <a:cubicBezTo>
                    <a:pt x="29" y="102"/>
                    <a:pt x="20" y="110"/>
                    <a:pt x="19" y="120"/>
                  </a:cubicBezTo>
                  <a:cubicBezTo>
                    <a:pt x="5" y="120"/>
                    <a:pt x="5" y="120"/>
                    <a:pt x="5" y="120"/>
                  </a:cubicBezTo>
                  <a:lnTo>
                    <a:pt x="5" y="5"/>
                  </a:lnTo>
                  <a:close/>
                  <a:moveTo>
                    <a:pt x="40" y="139"/>
                  </a:moveTo>
                  <a:cubicBezTo>
                    <a:pt x="31" y="139"/>
                    <a:pt x="23" y="132"/>
                    <a:pt x="23" y="123"/>
                  </a:cubicBezTo>
                  <a:cubicBezTo>
                    <a:pt x="23" y="114"/>
                    <a:pt x="31" y="106"/>
                    <a:pt x="40" y="106"/>
                  </a:cubicBezTo>
                  <a:cubicBezTo>
                    <a:pt x="49" y="106"/>
                    <a:pt x="56" y="114"/>
                    <a:pt x="56" y="123"/>
                  </a:cubicBezTo>
                  <a:cubicBezTo>
                    <a:pt x="56" y="132"/>
                    <a:pt x="49" y="139"/>
                    <a:pt x="40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3" y="132"/>
                    <a:pt x="143" y="123"/>
                  </a:cubicBezTo>
                  <a:cubicBezTo>
                    <a:pt x="143" y="114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5" y="132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20"/>
                    <a:pt x="192" y="120"/>
                    <a:pt x="192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9" y="110"/>
                    <a:pt x="170" y="102"/>
                    <a:pt x="159" y="102"/>
                  </a:cubicBezTo>
                  <a:cubicBezTo>
                    <a:pt x="148" y="102"/>
                    <a:pt x="139" y="110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92" y="77"/>
                    <a:pt x="193" y="78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7" name="Freeform: Shape 41"/>
            <p:cNvSpPr/>
            <p:nvPr/>
          </p:nvSpPr>
          <p:spPr bwMode="auto">
            <a:xfrm>
              <a:off x="279400" y="-1397000"/>
              <a:ext cx="239713" cy="28575"/>
            </a:xfrm>
            <a:custGeom>
              <a:gdLst>
                <a:gd fmla="*/ 42 w 44" name="T0"/>
                <a:gd fmla="*/ 0 h 5" name="T1"/>
                <a:gd fmla="*/ 2 w 44" name="T2"/>
                <a:gd fmla="*/ 0 h 5" name="T3"/>
                <a:gd fmla="*/ 0 w 44" name="T4"/>
                <a:gd fmla="*/ 2 h 5" name="T5"/>
                <a:gd fmla="*/ 2 w 44" name="T6"/>
                <a:gd fmla="*/ 5 h 5" name="T7"/>
                <a:gd fmla="*/ 42 w 44" name="T8"/>
                <a:gd fmla="*/ 5 h 5" name="T9"/>
                <a:gd fmla="*/ 44 w 44" name="T10"/>
                <a:gd fmla="*/ 2 h 5" name="T11"/>
                <a:gd fmla="*/ 42 w 44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44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4" y="4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8" name="Freeform: Shape 42"/>
            <p:cNvSpPr/>
            <p:nvPr/>
          </p:nvSpPr>
          <p:spPr bwMode="auto">
            <a:xfrm>
              <a:off x="328613" y="-1276350"/>
              <a:ext cx="190500" cy="26988"/>
            </a:xfrm>
            <a:custGeom>
              <a:gdLst>
                <a:gd fmla="*/ 33 w 35" name="T0"/>
                <a:gd fmla="*/ 0 h 5" name="T1"/>
                <a:gd fmla="*/ 3 w 35" name="T2"/>
                <a:gd fmla="*/ 0 h 5" name="T3"/>
                <a:gd fmla="*/ 0 w 35" name="T4"/>
                <a:gd fmla="*/ 2 h 5" name="T5"/>
                <a:gd fmla="*/ 3 w 35" name="T6"/>
                <a:gd fmla="*/ 5 h 5" name="T7"/>
                <a:gd fmla="*/ 33 w 35" name="T8"/>
                <a:gd fmla="*/ 5 h 5" name="T9"/>
                <a:gd fmla="*/ 35 w 35" name="T10"/>
                <a:gd fmla="*/ 2 h 5" name="T11"/>
                <a:gd fmla="*/ 33 w 35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35">
                  <a:moveTo>
                    <a:pt x="3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5" y="4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69" name="Freeform: Shape 43"/>
            <p:cNvSpPr/>
            <p:nvPr/>
          </p:nvSpPr>
          <p:spPr bwMode="auto">
            <a:xfrm>
              <a:off x="382588" y="-1155700"/>
              <a:ext cx="136525" cy="26988"/>
            </a:xfrm>
            <a:custGeom>
              <a:gdLst>
                <a:gd fmla="*/ 23 w 25" name="T0"/>
                <a:gd fmla="*/ 0 h 5" name="T1"/>
                <a:gd fmla="*/ 3 w 25" name="T2"/>
                <a:gd fmla="*/ 0 h 5" name="T3"/>
                <a:gd fmla="*/ 0 w 25" name="T4"/>
                <a:gd fmla="*/ 3 h 5" name="T5"/>
                <a:gd fmla="*/ 3 w 25" name="T6"/>
                <a:gd fmla="*/ 5 h 5" name="T7"/>
                <a:gd fmla="*/ 23 w 25" name="T8"/>
                <a:gd fmla="*/ 5 h 5" name="T9"/>
                <a:gd fmla="*/ 25 w 25" name="T10"/>
                <a:gd fmla="*/ 3 h 5" name="T11"/>
                <a:gd fmla="*/ 23 w 25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25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4"/>
                    <a:pt x="25" y="3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17" name="Group 44"/>
          <p:cNvGrpSpPr/>
          <p:nvPr/>
        </p:nvGrpSpPr>
        <p:grpSpPr>
          <a:xfrm>
            <a:off x="7417211" y="2809237"/>
            <a:ext cx="969171" cy="971549"/>
            <a:chOff x="7204075" y="-1846263"/>
            <a:chExt cx="1939925" cy="1944688"/>
          </a:xfrm>
        </p:grpSpPr>
        <p:sp>
          <p:nvSpPr>
            <p:cNvPr id="59" name="Oval 45"/>
            <p:cNvSpPr/>
            <p:nvPr/>
          </p:nvSpPr>
          <p:spPr bwMode="auto">
            <a:xfrm>
              <a:off x="7204075" y="-1846263"/>
              <a:ext cx="1939925" cy="1944688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grpSp>
          <p:nvGrpSpPr>
            <p:cNvPr id="60" name="Group 46"/>
            <p:cNvGrpSpPr/>
            <p:nvPr/>
          </p:nvGrpSpPr>
          <p:grpSpPr>
            <a:xfrm>
              <a:off x="7519988" y="-1506538"/>
              <a:ext cx="1312862" cy="1265238"/>
              <a:chOff x="7519988" y="-1506538"/>
              <a:chExt cx="1312862" cy="1265238"/>
            </a:xfrm>
          </p:grpSpPr>
          <p:sp>
            <p:nvSpPr>
              <p:cNvPr id="61" name="Freeform: Shape 47"/>
              <p:cNvSpPr/>
              <p:nvPr/>
            </p:nvSpPr>
            <p:spPr bwMode="auto">
              <a:xfrm>
                <a:off x="7519988" y="-1484313"/>
                <a:ext cx="1176338" cy="1117600"/>
              </a:xfrm>
              <a:custGeom>
                <a:gdLst>
                  <a:gd fmla="*/ 211 w 215" name="T0"/>
                  <a:gd fmla="*/ 164 h 204" name="T1"/>
                  <a:gd fmla="*/ 147 w 215" name="T2"/>
                  <a:gd fmla="*/ 199 h 204" name="T3"/>
                  <a:gd fmla="*/ 46 w 215" name="T4"/>
                  <a:gd fmla="*/ 10 h 204" name="T5"/>
                  <a:gd fmla="*/ 35 w 215" name="T6"/>
                  <a:gd fmla="*/ 1 h 204" name="T7"/>
                  <a:gd fmla="*/ 22 w 215" name="T8"/>
                  <a:gd fmla="*/ 3 h 204" name="T9"/>
                  <a:gd fmla="*/ 1 w 215" name="T10"/>
                  <a:gd fmla="*/ 14 h 204" name="T11"/>
                  <a:gd fmla="*/ 0 w 215" name="T12"/>
                  <a:gd fmla="*/ 17 h 204" name="T13"/>
                  <a:gd fmla="*/ 3 w 215" name="T14"/>
                  <a:gd fmla="*/ 18 h 204" name="T15"/>
                  <a:gd fmla="*/ 24 w 215" name="T16"/>
                  <a:gd fmla="*/ 7 h 204" name="T17"/>
                  <a:gd fmla="*/ 34 w 215" name="T18"/>
                  <a:gd fmla="*/ 6 h 204" name="T19"/>
                  <a:gd fmla="*/ 41 w 215" name="T20"/>
                  <a:gd fmla="*/ 12 h 204" name="T21"/>
                  <a:gd fmla="*/ 144 w 215" name="T22"/>
                  <a:gd fmla="*/ 203 h 204" name="T23"/>
                  <a:gd fmla="*/ 146 w 215" name="T24"/>
                  <a:gd fmla="*/ 204 h 204" name="T25"/>
                  <a:gd fmla="*/ 146 w 215" name="T26"/>
                  <a:gd fmla="*/ 204 h 204" name="T27"/>
                  <a:gd fmla="*/ 148 w 215" name="T28"/>
                  <a:gd fmla="*/ 204 h 204" name="T29"/>
                  <a:gd fmla="*/ 213 w 215" name="T30"/>
                  <a:gd fmla="*/ 168 h 204" name="T31"/>
                  <a:gd fmla="*/ 214 w 215" name="T32"/>
                  <a:gd fmla="*/ 165 h 204" name="T33"/>
                  <a:gd fmla="*/ 211 w 215" name="T34"/>
                  <a:gd fmla="*/ 164 h 20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04" w="215">
                    <a:moveTo>
                      <a:pt x="211" y="164"/>
                    </a:moveTo>
                    <a:cubicBezTo>
                      <a:pt x="147" y="199"/>
                      <a:pt x="147" y="199"/>
                      <a:pt x="147" y="199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6"/>
                      <a:pt x="40" y="3"/>
                      <a:pt x="35" y="1"/>
                    </a:cubicBezTo>
                    <a:cubicBezTo>
                      <a:pt x="31" y="0"/>
                      <a:pt x="26" y="1"/>
                      <a:pt x="22" y="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9"/>
                      <a:pt x="3" y="1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7" y="5"/>
                      <a:pt x="31" y="5"/>
                      <a:pt x="34" y="6"/>
                    </a:cubicBezTo>
                    <a:cubicBezTo>
                      <a:pt x="37" y="7"/>
                      <a:pt x="40" y="9"/>
                      <a:pt x="41" y="12"/>
                    </a:cubicBezTo>
                    <a:cubicBezTo>
                      <a:pt x="144" y="203"/>
                      <a:pt x="144" y="203"/>
                      <a:pt x="144" y="203"/>
                    </a:cubicBezTo>
                    <a:cubicBezTo>
                      <a:pt x="145" y="203"/>
                      <a:pt x="145" y="204"/>
                      <a:pt x="146" y="204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47" y="204"/>
                      <a:pt x="147" y="204"/>
                      <a:pt x="148" y="204"/>
                    </a:cubicBezTo>
                    <a:cubicBezTo>
                      <a:pt x="213" y="168"/>
                      <a:pt x="213" y="168"/>
                      <a:pt x="213" y="168"/>
                    </a:cubicBezTo>
                    <a:cubicBezTo>
                      <a:pt x="215" y="168"/>
                      <a:pt x="215" y="166"/>
                      <a:pt x="214" y="165"/>
                    </a:cubicBezTo>
                    <a:cubicBezTo>
                      <a:pt x="214" y="164"/>
                      <a:pt x="212" y="164"/>
                      <a:pt x="211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62" name="Freeform: Shape 48"/>
              <p:cNvSpPr/>
              <p:nvPr/>
            </p:nvSpPr>
            <p:spPr bwMode="auto">
              <a:xfrm>
                <a:off x="8045450" y="-422275"/>
                <a:ext cx="190500" cy="180975"/>
              </a:xfrm>
              <a:custGeom>
                <a:gdLst>
                  <a:gd fmla="*/ 18 w 35" name="T0"/>
                  <a:gd fmla="*/ 0 h 33" name="T1"/>
                  <a:gd fmla="*/ 11 w 35" name="T2"/>
                  <a:gd fmla="*/ 2 h 33" name="T3"/>
                  <a:gd fmla="*/ 4 w 35" name="T4"/>
                  <a:gd fmla="*/ 24 h 33" name="T5"/>
                  <a:gd fmla="*/ 19 w 35" name="T6"/>
                  <a:gd fmla="*/ 33 h 33" name="T7"/>
                  <a:gd fmla="*/ 26 w 35" name="T8"/>
                  <a:gd fmla="*/ 31 h 33" name="T9"/>
                  <a:gd fmla="*/ 34 w 35" name="T10"/>
                  <a:gd fmla="*/ 21 h 33" name="T11"/>
                  <a:gd fmla="*/ 33 w 35" name="T12"/>
                  <a:gd fmla="*/ 9 h 33" name="T13"/>
                  <a:gd fmla="*/ 18 w 35" name="T14"/>
                  <a:gd fmla="*/ 0 h 33" name="T15"/>
                  <a:gd fmla="*/ 30 w 35" name="T16"/>
                  <a:gd fmla="*/ 20 h 33" name="T17"/>
                  <a:gd fmla="*/ 24 w 35" name="T18"/>
                  <a:gd fmla="*/ 27 h 33" name="T19"/>
                  <a:gd fmla="*/ 19 w 35" name="T20"/>
                  <a:gd fmla="*/ 28 h 33" name="T21"/>
                  <a:gd fmla="*/ 8 w 35" name="T22"/>
                  <a:gd fmla="*/ 22 h 33" name="T23"/>
                  <a:gd fmla="*/ 13 w 35" name="T24"/>
                  <a:gd fmla="*/ 6 h 33" name="T25"/>
                  <a:gd fmla="*/ 18 w 35" name="T26"/>
                  <a:gd fmla="*/ 5 h 33" name="T27"/>
                  <a:gd fmla="*/ 29 w 35" name="T28"/>
                  <a:gd fmla="*/ 11 h 33" name="T29"/>
                  <a:gd fmla="*/ 30 w 35" name="T30"/>
                  <a:gd fmla="*/ 20 h 3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3" w="35">
                    <a:moveTo>
                      <a:pt x="18" y="0"/>
                    </a:moveTo>
                    <a:cubicBezTo>
                      <a:pt x="16" y="0"/>
                      <a:pt x="13" y="1"/>
                      <a:pt x="11" y="2"/>
                    </a:cubicBezTo>
                    <a:cubicBezTo>
                      <a:pt x="3" y="6"/>
                      <a:pt x="0" y="16"/>
                      <a:pt x="4" y="24"/>
                    </a:cubicBezTo>
                    <a:cubicBezTo>
                      <a:pt x="7" y="30"/>
                      <a:pt x="13" y="33"/>
                      <a:pt x="19" y="33"/>
                    </a:cubicBezTo>
                    <a:cubicBezTo>
                      <a:pt x="21" y="33"/>
                      <a:pt x="24" y="32"/>
                      <a:pt x="26" y="31"/>
                    </a:cubicBezTo>
                    <a:cubicBezTo>
                      <a:pt x="30" y="29"/>
                      <a:pt x="33" y="25"/>
                      <a:pt x="34" y="21"/>
                    </a:cubicBezTo>
                    <a:cubicBezTo>
                      <a:pt x="35" y="17"/>
                      <a:pt x="35" y="13"/>
                      <a:pt x="33" y="9"/>
                    </a:cubicBezTo>
                    <a:cubicBezTo>
                      <a:pt x="30" y="4"/>
                      <a:pt x="24" y="0"/>
                      <a:pt x="18" y="0"/>
                    </a:cubicBezTo>
                    <a:close/>
                    <a:moveTo>
                      <a:pt x="30" y="20"/>
                    </a:moveTo>
                    <a:cubicBezTo>
                      <a:pt x="29" y="23"/>
                      <a:pt x="27" y="25"/>
                      <a:pt x="24" y="27"/>
                    </a:cubicBezTo>
                    <a:cubicBezTo>
                      <a:pt x="22" y="28"/>
                      <a:pt x="20" y="28"/>
                      <a:pt x="19" y="28"/>
                    </a:cubicBezTo>
                    <a:cubicBezTo>
                      <a:pt x="14" y="28"/>
                      <a:pt x="10" y="26"/>
                      <a:pt x="8" y="22"/>
                    </a:cubicBezTo>
                    <a:cubicBezTo>
                      <a:pt x="5" y="16"/>
                      <a:pt x="7" y="9"/>
                      <a:pt x="13" y="6"/>
                    </a:cubicBezTo>
                    <a:cubicBezTo>
                      <a:pt x="15" y="5"/>
                      <a:pt x="17" y="5"/>
                      <a:pt x="18" y="5"/>
                    </a:cubicBezTo>
                    <a:cubicBezTo>
                      <a:pt x="23" y="5"/>
                      <a:pt x="27" y="7"/>
                      <a:pt x="29" y="11"/>
                    </a:cubicBezTo>
                    <a:cubicBezTo>
                      <a:pt x="30" y="14"/>
                      <a:pt x="31" y="17"/>
                      <a:pt x="3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63" name="Freeform: Shape 49"/>
              <p:cNvSpPr/>
              <p:nvPr/>
            </p:nvSpPr>
            <p:spPr bwMode="auto">
              <a:xfrm>
                <a:off x="7962900" y="-1506538"/>
                <a:ext cx="869950" cy="1003300"/>
              </a:xfrm>
              <a:custGeom>
                <a:gdLst>
                  <a:gd fmla="*/ 158 w 159" name="T0"/>
                  <a:gd fmla="*/ 135 h 183" name="T1"/>
                  <a:gd fmla="*/ 86 w 159" name="T2"/>
                  <a:gd fmla="*/ 2 h 183" name="T3"/>
                  <a:gd fmla="*/ 84 w 159" name="T4"/>
                  <a:gd fmla="*/ 0 h 183" name="T5"/>
                  <a:gd fmla="*/ 83 w 159" name="T6"/>
                  <a:gd fmla="*/ 1 h 183" name="T7"/>
                  <a:gd fmla="*/ 1 w 159" name="T8"/>
                  <a:gd fmla="*/ 45 h 183" name="T9"/>
                  <a:gd fmla="*/ 0 w 159" name="T10"/>
                  <a:gd fmla="*/ 48 h 183" name="T11"/>
                  <a:gd fmla="*/ 72 w 159" name="T12"/>
                  <a:gd fmla="*/ 181 h 183" name="T13"/>
                  <a:gd fmla="*/ 74 w 159" name="T14"/>
                  <a:gd fmla="*/ 183 h 183" name="T15"/>
                  <a:gd fmla="*/ 74 w 159" name="T16"/>
                  <a:gd fmla="*/ 183 h 183" name="T17"/>
                  <a:gd fmla="*/ 76 w 159" name="T18"/>
                  <a:gd fmla="*/ 182 h 183" name="T19"/>
                  <a:gd fmla="*/ 157 w 159" name="T20"/>
                  <a:gd fmla="*/ 138 h 183" name="T21"/>
                  <a:gd fmla="*/ 158 w 159" name="T22"/>
                  <a:gd fmla="*/ 135 h 183" name="T23"/>
                  <a:gd fmla="*/ 83 w 159" name="T24"/>
                  <a:gd fmla="*/ 6 h 183" name="T25"/>
                  <a:gd fmla="*/ 117 w 159" name="T26"/>
                  <a:gd fmla="*/ 69 h 183" name="T27"/>
                  <a:gd fmla="*/ 39 w 159" name="T28"/>
                  <a:gd fmla="*/ 110 h 183" name="T29"/>
                  <a:gd fmla="*/ 6 w 159" name="T30"/>
                  <a:gd fmla="*/ 48 h 183" name="T31"/>
                  <a:gd fmla="*/ 83 w 159" name="T32"/>
                  <a:gd fmla="*/ 6 h 183" name="T33"/>
                  <a:gd fmla="*/ 75 w 159" name="T34"/>
                  <a:gd fmla="*/ 177 h 183" name="T35"/>
                  <a:gd fmla="*/ 42 w 159" name="T36"/>
                  <a:gd fmla="*/ 114 h 183" name="T37"/>
                  <a:gd fmla="*/ 119 w 159" name="T38"/>
                  <a:gd fmla="*/ 73 h 183" name="T39"/>
                  <a:gd fmla="*/ 153 w 159" name="T40"/>
                  <a:gd fmla="*/ 135 h 183" name="T41"/>
                  <a:gd fmla="*/ 75 w 159" name="T42"/>
                  <a:gd fmla="*/ 177 h 183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83" w="159">
                    <a:moveTo>
                      <a:pt x="158" y="135"/>
                    </a:moveTo>
                    <a:cubicBezTo>
                      <a:pt x="86" y="2"/>
                      <a:pt x="86" y="2"/>
                      <a:pt x="86" y="2"/>
                    </a:cubicBezTo>
                    <a:cubicBezTo>
                      <a:pt x="86" y="1"/>
                      <a:pt x="85" y="1"/>
                      <a:pt x="84" y="0"/>
                    </a:cubicBezTo>
                    <a:cubicBezTo>
                      <a:pt x="84" y="0"/>
                      <a:pt x="83" y="0"/>
                      <a:pt x="83" y="1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7"/>
                      <a:pt x="0" y="48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3" y="182"/>
                      <a:pt x="73" y="182"/>
                      <a:pt x="74" y="183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5" y="183"/>
                      <a:pt x="75" y="183"/>
                      <a:pt x="76" y="182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8" y="138"/>
                      <a:pt x="159" y="136"/>
                      <a:pt x="158" y="135"/>
                    </a:cubicBezTo>
                    <a:close/>
                    <a:moveTo>
                      <a:pt x="83" y="6"/>
                    </a:moveTo>
                    <a:cubicBezTo>
                      <a:pt x="117" y="69"/>
                      <a:pt x="117" y="69"/>
                      <a:pt x="117" y="69"/>
                    </a:cubicBezTo>
                    <a:cubicBezTo>
                      <a:pt x="39" y="110"/>
                      <a:pt x="39" y="110"/>
                      <a:pt x="39" y="110"/>
                    </a:cubicBezTo>
                    <a:cubicBezTo>
                      <a:pt x="6" y="48"/>
                      <a:pt x="6" y="48"/>
                      <a:pt x="6" y="48"/>
                    </a:cubicBezTo>
                    <a:lnTo>
                      <a:pt x="83" y="6"/>
                    </a:lnTo>
                    <a:close/>
                    <a:moveTo>
                      <a:pt x="75" y="177"/>
                    </a:moveTo>
                    <a:cubicBezTo>
                      <a:pt x="42" y="114"/>
                      <a:pt x="42" y="114"/>
                      <a:pt x="42" y="114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53" y="135"/>
                      <a:pt x="153" y="135"/>
                      <a:pt x="153" y="135"/>
                    </a:cubicBezTo>
                    <a:lnTo>
                      <a:pt x="75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64" name="Freeform: Shape 50"/>
              <p:cNvSpPr/>
              <p:nvPr/>
            </p:nvSpPr>
            <p:spPr bwMode="auto">
              <a:xfrm>
                <a:off x="8132763" y="-1341438"/>
                <a:ext cx="234950" cy="136525"/>
              </a:xfrm>
              <a:custGeom>
                <a:gdLst>
                  <a:gd fmla="*/ 42 w 43" name="T0"/>
                  <a:gd fmla="*/ 4 h 25" name="T1"/>
                  <a:gd fmla="*/ 43 w 43" name="T2"/>
                  <a:gd fmla="*/ 1 h 25" name="T3"/>
                  <a:gd fmla="*/ 40 w 43" name="T4"/>
                  <a:gd fmla="*/ 0 h 25" name="T5"/>
                  <a:gd fmla="*/ 2 w 43" name="T6"/>
                  <a:gd fmla="*/ 21 h 25" name="T7"/>
                  <a:gd fmla="*/ 1 w 43" name="T8"/>
                  <a:gd fmla="*/ 24 h 25" name="T9"/>
                  <a:gd fmla="*/ 3 w 43" name="T10"/>
                  <a:gd fmla="*/ 25 h 25" name="T11"/>
                  <a:gd fmla="*/ 4 w 43" name="T12"/>
                  <a:gd fmla="*/ 25 h 25" name="T13"/>
                  <a:gd fmla="*/ 42 w 43" name="T14"/>
                  <a:gd fmla="*/ 4 h 2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5" w="43">
                    <a:moveTo>
                      <a:pt x="42" y="4"/>
                    </a:moveTo>
                    <a:cubicBezTo>
                      <a:pt x="43" y="4"/>
                      <a:pt x="43" y="2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1"/>
                      <a:pt x="0" y="23"/>
                      <a:pt x="1" y="24"/>
                    </a:cubicBezTo>
                    <a:cubicBezTo>
                      <a:pt x="1" y="25"/>
                      <a:pt x="2" y="25"/>
                      <a:pt x="3" y="25"/>
                    </a:cubicBezTo>
                    <a:cubicBezTo>
                      <a:pt x="3" y="25"/>
                      <a:pt x="3" y="25"/>
                      <a:pt x="4" y="25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65" name="Freeform: Shape 51"/>
              <p:cNvSpPr/>
              <p:nvPr/>
            </p:nvSpPr>
            <p:spPr bwMode="auto">
              <a:xfrm>
                <a:off x="8329613" y="-981075"/>
                <a:ext cx="234950" cy="138113"/>
              </a:xfrm>
              <a:custGeom>
                <a:gdLst>
                  <a:gd fmla="*/ 43 w 43" name="T0"/>
                  <a:gd fmla="*/ 1 h 25" name="T1"/>
                  <a:gd fmla="*/ 39 w 43" name="T2"/>
                  <a:gd fmla="*/ 0 h 25" name="T3"/>
                  <a:gd fmla="*/ 1 w 43" name="T4"/>
                  <a:gd fmla="*/ 21 h 25" name="T5"/>
                  <a:gd fmla="*/ 0 w 43" name="T6"/>
                  <a:gd fmla="*/ 24 h 25" name="T7"/>
                  <a:gd fmla="*/ 2 w 43" name="T8"/>
                  <a:gd fmla="*/ 25 h 25" name="T9"/>
                  <a:gd fmla="*/ 3 w 43" name="T10"/>
                  <a:gd fmla="*/ 25 h 25" name="T11"/>
                  <a:gd fmla="*/ 42 w 43" name="T12"/>
                  <a:gd fmla="*/ 4 h 25" name="T13"/>
                  <a:gd fmla="*/ 43 w 43" name="T14"/>
                  <a:gd fmla="*/ 1 h 2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5" w="43">
                    <a:moveTo>
                      <a:pt x="43" y="1"/>
                    </a:moveTo>
                    <a:cubicBezTo>
                      <a:pt x="42" y="0"/>
                      <a:pt x="41" y="0"/>
                      <a:pt x="39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2"/>
                      <a:pt x="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8" name="Group 52"/>
          <p:cNvGrpSpPr/>
          <p:nvPr/>
        </p:nvGrpSpPr>
        <p:grpSpPr>
          <a:xfrm>
            <a:off x="5617397" y="2082706"/>
            <a:ext cx="966792" cy="971549"/>
            <a:chOff x="5137150" y="-1846263"/>
            <a:chExt cx="1935163" cy="1944688"/>
          </a:xfrm>
        </p:grpSpPr>
        <p:sp>
          <p:nvSpPr>
            <p:cNvPr id="50" name="Oval 53"/>
            <p:cNvSpPr/>
            <p:nvPr/>
          </p:nvSpPr>
          <p:spPr bwMode="auto">
            <a:xfrm>
              <a:off x="5137150" y="-1846263"/>
              <a:ext cx="1935163" cy="1944688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grpSp>
          <p:nvGrpSpPr>
            <p:cNvPr id="51" name="Group 54"/>
            <p:cNvGrpSpPr/>
            <p:nvPr/>
          </p:nvGrpSpPr>
          <p:grpSpPr>
            <a:xfrm>
              <a:off x="5526088" y="-1517650"/>
              <a:ext cx="1158875" cy="1292225"/>
              <a:chOff x="5526088" y="-1517650"/>
              <a:chExt cx="1158875" cy="1292225"/>
            </a:xfrm>
          </p:grpSpPr>
          <p:sp>
            <p:nvSpPr>
              <p:cNvPr id="52" name="Freeform: Shape 55"/>
              <p:cNvSpPr/>
              <p:nvPr/>
            </p:nvSpPr>
            <p:spPr bwMode="auto">
              <a:xfrm>
                <a:off x="5656263" y="-1517650"/>
                <a:ext cx="950913" cy="784225"/>
              </a:xfrm>
              <a:custGeom>
                <a:gdLst>
                  <a:gd fmla="*/ 172 w 174" name="T0"/>
                  <a:gd fmla="*/ 143 h 143" name="T1"/>
                  <a:gd fmla="*/ 2 w 174" name="T2"/>
                  <a:gd fmla="*/ 143 h 143" name="T3"/>
                  <a:gd fmla="*/ 0 w 174" name="T4"/>
                  <a:gd fmla="*/ 140 h 143" name="T5"/>
                  <a:gd fmla="*/ 0 w 174" name="T6"/>
                  <a:gd fmla="*/ 2 h 143" name="T7"/>
                  <a:gd fmla="*/ 2 w 174" name="T8"/>
                  <a:gd fmla="*/ 0 h 143" name="T9"/>
                  <a:gd fmla="*/ 172 w 174" name="T10"/>
                  <a:gd fmla="*/ 0 h 143" name="T11"/>
                  <a:gd fmla="*/ 174 w 174" name="T12"/>
                  <a:gd fmla="*/ 2 h 143" name="T13"/>
                  <a:gd fmla="*/ 174 w 174" name="T14"/>
                  <a:gd fmla="*/ 140 h 143" name="T15"/>
                  <a:gd fmla="*/ 172 w 174" name="T16"/>
                  <a:gd fmla="*/ 143 h 143" name="T17"/>
                  <a:gd fmla="*/ 4 w 174" name="T18"/>
                  <a:gd fmla="*/ 138 h 143" name="T19"/>
                  <a:gd fmla="*/ 169 w 174" name="T20"/>
                  <a:gd fmla="*/ 138 h 143" name="T21"/>
                  <a:gd fmla="*/ 169 w 174" name="T22"/>
                  <a:gd fmla="*/ 4 h 143" name="T23"/>
                  <a:gd fmla="*/ 4 w 174" name="T24"/>
                  <a:gd fmla="*/ 4 h 143" name="T25"/>
                  <a:gd fmla="*/ 4 w 174" name="T26"/>
                  <a:gd fmla="*/ 138 h 14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43" w="174">
                    <a:moveTo>
                      <a:pt x="172" y="143"/>
                    </a:move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2"/>
                      <a:pt x="0" y="14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3" y="0"/>
                      <a:pt x="174" y="1"/>
                      <a:pt x="174" y="2"/>
                    </a:cubicBezTo>
                    <a:cubicBezTo>
                      <a:pt x="174" y="140"/>
                      <a:pt x="174" y="140"/>
                      <a:pt x="174" y="140"/>
                    </a:cubicBezTo>
                    <a:cubicBezTo>
                      <a:pt x="174" y="142"/>
                      <a:pt x="173" y="143"/>
                      <a:pt x="172" y="143"/>
                    </a:cubicBezTo>
                    <a:close/>
                    <a:moveTo>
                      <a:pt x="4" y="138"/>
                    </a:move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53" name="Freeform: Shape 56"/>
              <p:cNvSpPr/>
              <p:nvPr/>
            </p:nvSpPr>
            <p:spPr bwMode="auto">
              <a:xfrm>
                <a:off x="5962650" y="-1408113"/>
                <a:ext cx="339725" cy="93663"/>
              </a:xfrm>
              <a:custGeom>
                <a:gdLst>
                  <a:gd fmla="*/ 53 w 62" name="T0"/>
                  <a:gd fmla="*/ 17 h 17" name="T1"/>
                  <a:gd fmla="*/ 9 w 62" name="T2"/>
                  <a:gd fmla="*/ 17 h 17" name="T3"/>
                  <a:gd fmla="*/ 0 w 62" name="T4"/>
                  <a:gd fmla="*/ 9 h 17" name="T5"/>
                  <a:gd fmla="*/ 9 w 62" name="T6"/>
                  <a:gd fmla="*/ 0 h 17" name="T7"/>
                  <a:gd fmla="*/ 53 w 62" name="T8"/>
                  <a:gd fmla="*/ 0 h 17" name="T9"/>
                  <a:gd fmla="*/ 62 w 62" name="T10"/>
                  <a:gd fmla="*/ 9 h 17" name="T11"/>
                  <a:gd fmla="*/ 53 w 62" name="T12"/>
                  <a:gd fmla="*/ 17 h 17" name="T13"/>
                  <a:gd fmla="*/ 9 w 62" name="T14"/>
                  <a:gd fmla="*/ 4 h 17" name="T15"/>
                  <a:gd fmla="*/ 4 w 62" name="T16"/>
                  <a:gd fmla="*/ 9 h 17" name="T17"/>
                  <a:gd fmla="*/ 9 w 62" name="T18"/>
                  <a:gd fmla="*/ 13 h 17" name="T19"/>
                  <a:gd fmla="*/ 53 w 62" name="T20"/>
                  <a:gd fmla="*/ 13 h 17" name="T21"/>
                  <a:gd fmla="*/ 57 w 62" name="T22"/>
                  <a:gd fmla="*/ 9 h 17" name="T23"/>
                  <a:gd fmla="*/ 53 w 62" name="T24"/>
                  <a:gd fmla="*/ 4 h 17" name="T25"/>
                  <a:gd fmla="*/ 9 w 62" name="T26"/>
                  <a:gd fmla="*/ 4 h 1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7" w="62">
                    <a:moveTo>
                      <a:pt x="53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0"/>
                      <a:pt x="62" y="4"/>
                      <a:pt x="62" y="9"/>
                    </a:cubicBezTo>
                    <a:cubicBezTo>
                      <a:pt x="62" y="13"/>
                      <a:pt x="58" y="17"/>
                      <a:pt x="53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9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5" y="13"/>
                      <a:pt x="57" y="11"/>
                      <a:pt x="57" y="9"/>
                    </a:cubicBezTo>
                    <a:cubicBezTo>
                      <a:pt x="57" y="6"/>
                      <a:pt x="55" y="4"/>
                      <a:pt x="53" y="4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54" name="Freeform: Shape 57"/>
              <p:cNvSpPr/>
              <p:nvPr/>
            </p:nvSpPr>
            <p:spPr bwMode="auto">
              <a:xfrm>
                <a:off x="5640388" y="-498475"/>
                <a:ext cx="152400" cy="153988"/>
              </a:xfrm>
              <a:custGeom>
                <a:gdLst>
                  <a:gd fmla="*/ 14 w 28" name="T0"/>
                  <a:gd fmla="*/ 28 h 28" name="T1"/>
                  <a:gd fmla="*/ 0 w 28" name="T2"/>
                  <a:gd fmla="*/ 14 h 28" name="T3"/>
                  <a:gd fmla="*/ 14 w 28" name="T4"/>
                  <a:gd fmla="*/ 0 h 28" name="T5"/>
                  <a:gd fmla="*/ 28 w 28" name="T6"/>
                  <a:gd fmla="*/ 14 h 28" name="T7"/>
                  <a:gd fmla="*/ 14 w 28" name="T8"/>
                  <a:gd fmla="*/ 28 h 28" name="T9"/>
                  <a:gd fmla="*/ 14 w 28" name="T10"/>
                  <a:gd fmla="*/ 5 h 28" name="T11"/>
                  <a:gd fmla="*/ 5 w 28" name="T12"/>
                  <a:gd fmla="*/ 14 h 28" name="T13"/>
                  <a:gd fmla="*/ 14 w 28" name="T14"/>
                  <a:gd fmla="*/ 23 h 28" name="T15"/>
                  <a:gd fmla="*/ 23 w 28" name="T16"/>
                  <a:gd fmla="*/ 14 h 28" name="T17"/>
                  <a:gd fmla="*/ 14 w 28" name="T18"/>
                  <a:gd fmla="*/ 5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  <a:cubicBezTo>
                      <a:pt x="28" y="22"/>
                      <a:pt x="22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55" name="Freeform: Shape 58"/>
              <p:cNvSpPr/>
              <p:nvPr/>
            </p:nvSpPr>
            <p:spPr bwMode="auto">
              <a:xfrm>
                <a:off x="5886450" y="-498475"/>
                <a:ext cx="152400" cy="153988"/>
              </a:xfrm>
              <a:custGeom>
                <a:gdLst>
                  <a:gd fmla="*/ 14 w 28" name="T0"/>
                  <a:gd fmla="*/ 28 h 28" name="T1"/>
                  <a:gd fmla="*/ 0 w 28" name="T2"/>
                  <a:gd fmla="*/ 14 h 28" name="T3"/>
                  <a:gd fmla="*/ 14 w 28" name="T4"/>
                  <a:gd fmla="*/ 0 h 28" name="T5"/>
                  <a:gd fmla="*/ 28 w 28" name="T6"/>
                  <a:gd fmla="*/ 14 h 28" name="T7"/>
                  <a:gd fmla="*/ 14 w 28" name="T8"/>
                  <a:gd fmla="*/ 28 h 28" name="T9"/>
                  <a:gd fmla="*/ 14 w 28" name="T10"/>
                  <a:gd fmla="*/ 5 h 28" name="T11"/>
                  <a:gd fmla="*/ 5 w 28" name="T12"/>
                  <a:gd fmla="*/ 14 h 28" name="T13"/>
                  <a:gd fmla="*/ 14 w 28" name="T14"/>
                  <a:gd fmla="*/ 23 h 28" name="T15"/>
                  <a:gd fmla="*/ 23 w 28" name="T16"/>
                  <a:gd fmla="*/ 14 h 28" name="T17"/>
                  <a:gd fmla="*/ 14 w 28" name="T18"/>
                  <a:gd fmla="*/ 5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8" y="7"/>
                      <a:pt x="28" y="14"/>
                    </a:cubicBezTo>
                    <a:cubicBezTo>
                      <a:pt x="28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56" name="Freeform: Shape 59"/>
              <p:cNvSpPr/>
              <p:nvPr/>
            </p:nvSpPr>
            <p:spPr bwMode="auto">
              <a:xfrm>
                <a:off x="6132513" y="-498475"/>
                <a:ext cx="147638" cy="153988"/>
              </a:xfrm>
              <a:custGeom>
                <a:gdLst>
                  <a:gd fmla="*/ 14 w 27" name="T0"/>
                  <a:gd fmla="*/ 28 h 28" name="T1"/>
                  <a:gd fmla="*/ 0 w 27" name="T2"/>
                  <a:gd fmla="*/ 14 h 28" name="T3"/>
                  <a:gd fmla="*/ 14 w 27" name="T4"/>
                  <a:gd fmla="*/ 0 h 28" name="T5"/>
                  <a:gd fmla="*/ 27 w 27" name="T6"/>
                  <a:gd fmla="*/ 14 h 28" name="T7"/>
                  <a:gd fmla="*/ 14 w 27" name="T8"/>
                  <a:gd fmla="*/ 28 h 28" name="T9"/>
                  <a:gd fmla="*/ 14 w 27" name="T10"/>
                  <a:gd fmla="*/ 5 h 28" name="T11"/>
                  <a:gd fmla="*/ 4 w 27" name="T12"/>
                  <a:gd fmla="*/ 14 h 28" name="T13"/>
                  <a:gd fmla="*/ 14 w 27" name="T14"/>
                  <a:gd fmla="*/ 23 h 28" name="T15"/>
                  <a:gd fmla="*/ 23 w 27" name="T16"/>
                  <a:gd fmla="*/ 14 h 28" name="T17"/>
                  <a:gd fmla="*/ 14 w 27" name="T18"/>
                  <a:gd fmla="*/ 5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27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4" y="9"/>
                      <a:pt x="4" y="14"/>
                    </a:cubicBezTo>
                    <a:cubicBezTo>
                      <a:pt x="4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57" name="Freeform: Shape 60"/>
              <p:cNvSpPr/>
              <p:nvPr/>
            </p:nvSpPr>
            <p:spPr bwMode="auto">
              <a:xfrm>
                <a:off x="6378575" y="-498475"/>
                <a:ext cx="147638" cy="153988"/>
              </a:xfrm>
              <a:custGeom>
                <a:gdLst>
                  <a:gd fmla="*/ 13 w 27" name="T0"/>
                  <a:gd fmla="*/ 28 h 28" name="T1"/>
                  <a:gd fmla="*/ 0 w 27" name="T2"/>
                  <a:gd fmla="*/ 14 h 28" name="T3"/>
                  <a:gd fmla="*/ 13 w 27" name="T4"/>
                  <a:gd fmla="*/ 0 h 28" name="T5"/>
                  <a:gd fmla="*/ 27 w 27" name="T6"/>
                  <a:gd fmla="*/ 14 h 28" name="T7"/>
                  <a:gd fmla="*/ 13 w 27" name="T8"/>
                  <a:gd fmla="*/ 28 h 28" name="T9"/>
                  <a:gd fmla="*/ 13 w 27" name="T10"/>
                  <a:gd fmla="*/ 5 h 28" name="T11"/>
                  <a:gd fmla="*/ 4 w 27" name="T12"/>
                  <a:gd fmla="*/ 14 h 28" name="T13"/>
                  <a:gd fmla="*/ 13 w 27" name="T14"/>
                  <a:gd fmla="*/ 23 h 28" name="T15"/>
                  <a:gd fmla="*/ 23 w 27" name="T16"/>
                  <a:gd fmla="*/ 14 h 28" name="T17"/>
                  <a:gd fmla="*/ 13 w 27" name="T18"/>
                  <a:gd fmla="*/ 5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27">
                    <a:moveTo>
                      <a:pt x="13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3" y="28"/>
                    </a:cubicBezTo>
                    <a:close/>
                    <a:moveTo>
                      <a:pt x="13" y="5"/>
                    </a:moveTo>
                    <a:cubicBezTo>
                      <a:pt x="8" y="5"/>
                      <a:pt x="4" y="9"/>
                      <a:pt x="4" y="14"/>
                    </a:cubicBezTo>
                    <a:cubicBezTo>
                      <a:pt x="4" y="19"/>
                      <a:pt x="8" y="23"/>
                      <a:pt x="13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58" name="Freeform: Shape 61"/>
              <p:cNvSpPr/>
              <p:nvPr/>
            </p:nvSpPr>
            <p:spPr bwMode="auto">
              <a:xfrm>
                <a:off x="5526088" y="-612775"/>
                <a:ext cx="1158875" cy="387350"/>
              </a:xfrm>
              <a:custGeom>
                <a:gdLst>
                  <a:gd fmla="*/ 210 w 212" name="T0"/>
                  <a:gd fmla="*/ 71 h 71" name="T1"/>
                  <a:gd fmla="*/ 35 w 212" name="T2"/>
                  <a:gd fmla="*/ 71 h 71" name="T3"/>
                  <a:gd fmla="*/ 0 w 212" name="T4"/>
                  <a:gd fmla="*/ 35 h 71" name="T5"/>
                  <a:gd fmla="*/ 35 w 212" name="T6"/>
                  <a:gd fmla="*/ 0 h 71" name="T7"/>
                  <a:gd fmla="*/ 210 w 212" name="T8"/>
                  <a:gd fmla="*/ 0 h 71" name="T9"/>
                  <a:gd fmla="*/ 212 w 212" name="T10"/>
                  <a:gd fmla="*/ 2 h 71" name="T11"/>
                  <a:gd fmla="*/ 210 w 212" name="T12"/>
                  <a:gd fmla="*/ 5 h 71" name="T13"/>
                  <a:gd fmla="*/ 35 w 212" name="T14"/>
                  <a:gd fmla="*/ 5 h 71" name="T15"/>
                  <a:gd fmla="*/ 4 w 212" name="T16"/>
                  <a:gd fmla="*/ 35 h 71" name="T17"/>
                  <a:gd fmla="*/ 35 w 212" name="T18"/>
                  <a:gd fmla="*/ 66 h 71" name="T19"/>
                  <a:gd fmla="*/ 210 w 212" name="T20"/>
                  <a:gd fmla="*/ 66 h 71" name="T21"/>
                  <a:gd fmla="*/ 212 w 212" name="T22"/>
                  <a:gd fmla="*/ 68 h 71" name="T23"/>
                  <a:gd fmla="*/ 210 w 212" name="T24"/>
                  <a:gd fmla="*/ 71 h 7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1" w="211">
                    <a:moveTo>
                      <a:pt x="210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15" y="71"/>
                      <a:pt x="0" y="55"/>
                      <a:pt x="0" y="35"/>
                    </a:cubicBezTo>
                    <a:cubicBezTo>
                      <a:pt x="0" y="16"/>
                      <a:pt x="15" y="0"/>
                      <a:pt x="35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11" y="0"/>
                      <a:pt x="212" y="1"/>
                      <a:pt x="212" y="2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8" y="5"/>
                      <a:pt x="4" y="18"/>
                      <a:pt x="4" y="35"/>
                    </a:cubicBezTo>
                    <a:cubicBezTo>
                      <a:pt x="4" y="52"/>
                      <a:pt x="18" y="66"/>
                      <a:pt x="35" y="66"/>
                    </a:cubicBezTo>
                    <a:cubicBezTo>
                      <a:pt x="210" y="66"/>
                      <a:pt x="210" y="66"/>
                      <a:pt x="210" y="66"/>
                    </a:cubicBezTo>
                    <a:cubicBezTo>
                      <a:pt x="211" y="66"/>
                      <a:pt x="212" y="67"/>
                      <a:pt x="212" y="68"/>
                    </a:cubicBezTo>
                    <a:cubicBezTo>
                      <a:pt x="212" y="69"/>
                      <a:pt x="211" y="71"/>
                      <a:pt x="21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9" name="Group 62"/>
          <p:cNvGrpSpPr/>
          <p:nvPr/>
        </p:nvGrpSpPr>
        <p:grpSpPr>
          <a:xfrm rot="21540000">
            <a:off x="3822789" y="2810823"/>
            <a:ext cx="966789" cy="968376"/>
            <a:chOff x="2552700" y="-1971675"/>
            <a:chExt cx="1935163" cy="1938338"/>
          </a:xfrm>
        </p:grpSpPr>
        <p:sp>
          <p:nvSpPr>
            <p:cNvPr id="45" name="Oval 63"/>
            <p:cNvSpPr/>
            <p:nvPr/>
          </p:nvSpPr>
          <p:spPr bwMode="auto">
            <a:xfrm>
              <a:off x="2552700" y="-1971675"/>
              <a:ext cx="1935163" cy="193833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2908300" y="-1620838"/>
              <a:ext cx="1228725" cy="1236663"/>
              <a:chOff x="2908300" y="-1620838"/>
              <a:chExt cx="1228725" cy="1236663"/>
            </a:xfrm>
          </p:grpSpPr>
          <p:sp>
            <p:nvSpPr>
              <p:cNvPr id="47" name="Freeform: Shape 65"/>
              <p:cNvSpPr/>
              <p:nvPr/>
            </p:nvSpPr>
            <p:spPr bwMode="auto">
              <a:xfrm>
                <a:off x="3055938" y="-1620838"/>
                <a:ext cx="234950" cy="234950"/>
              </a:xfrm>
              <a:custGeom>
                <a:gdLst>
                  <a:gd fmla="*/ 22 w 43" name="T0"/>
                  <a:gd fmla="*/ 43 h 43" name="T1"/>
                  <a:gd fmla="*/ 43 w 43" name="T2"/>
                  <a:gd fmla="*/ 21 h 43" name="T3"/>
                  <a:gd fmla="*/ 22 w 43" name="T4"/>
                  <a:gd fmla="*/ 0 h 43" name="T5"/>
                  <a:gd fmla="*/ 0 w 43" name="T6"/>
                  <a:gd fmla="*/ 21 h 43" name="T7"/>
                  <a:gd fmla="*/ 22 w 43" name="T8"/>
                  <a:gd fmla="*/ 43 h 43" name="T9"/>
                  <a:gd fmla="*/ 22 w 43" name="T10"/>
                  <a:gd fmla="*/ 5 h 43" name="T11"/>
                  <a:gd fmla="*/ 39 w 43" name="T12"/>
                  <a:gd fmla="*/ 21 h 43" name="T13"/>
                  <a:gd fmla="*/ 22 w 43" name="T14"/>
                  <a:gd fmla="*/ 38 h 43" name="T15"/>
                  <a:gd fmla="*/ 5 w 43" name="T16"/>
                  <a:gd fmla="*/ 21 h 43" name="T17"/>
                  <a:gd fmla="*/ 22 w 43" name="T18"/>
                  <a:gd fmla="*/ 5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3">
                    <a:moveTo>
                      <a:pt x="22" y="43"/>
                    </a:move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lose/>
                    <a:moveTo>
                      <a:pt x="22" y="5"/>
                    </a:moveTo>
                    <a:cubicBezTo>
                      <a:pt x="31" y="5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ubicBezTo>
                      <a:pt x="12" y="38"/>
                      <a:pt x="5" y="31"/>
                      <a:pt x="5" y="21"/>
                    </a:cubicBezTo>
                    <a:cubicBezTo>
                      <a:pt x="5" y="12"/>
                      <a:pt x="12" y="5"/>
                      <a:pt x="2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48" name="Freeform: Shape 66"/>
              <p:cNvSpPr/>
              <p:nvPr/>
            </p:nvSpPr>
            <p:spPr bwMode="auto">
              <a:xfrm>
                <a:off x="3749675" y="-1620838"/>
                <a:ext cx="234950" cy="234950"/>
              </a:xfrm>
              <a:custGeom>
                <a:gdLst>
                  <a:gd fmla="*/ 22 w 43" name="T0"/>
                  <a:gd fmla="*/ 43 h 43" name="T1"/>
                  <a:gd fmla="*/ 43 w 43" name="T2"/>
                  <a:gd fmla="*/ 21 h 43" name="T3"/>
                  <a:gd fmla="*/ 22 w 43" name="T4"/>
                  <a:gd fmla="*/ 0 h 43" name="T5"/>
                  <a:gd fmla="*/ 0 w 43" name="T6"/>
                  <a:gd fmla="*/ 21 h 43" name="T7"/>
                  <a:gd fmla="*/ 22 w 43" name="T8"/>
                  <a:gd fmla="*/ 43 h 43" name="T9"/>
                  <a:gd fmla="*/ 22 w 43" name="T10"/>
                  <a:gd fmla="*/ 5 h 43" name="T11"/>
                  <a:gd fmla="*/ 39 w 43" name="T12"/>
                  <a:gd fmla="*/ 21 h 43" name="T13"/>
                  <a:gd fmla="*/ 22 w 43" name="T14"/>
                  <a:gd fmla="*/ 38 h 43" name="T15"/>
                  <a:gd fmla="*/ 5 w 43" name="T16"/>
                  <a:gd fmla="*/ 21 h 43" name="T17"/>
                  <a:gd fmla="*/ 22 w 43" name="T18"/>
                  <a:gd fmla="*/ 5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3">
                    <a:moveTo>
                      <a:pt x="22" y="43"/>
                    </a:move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lose/>
                    <a:moveTo>
                      <a:pt x="22" y="5"/>
                    </a:moveTo>
                    <a:cubicBezTo>
                      <a:pt x="31" y="5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ubicBezTo>
                      <a:pt x="13" y="38"/>
                      <a:pt x="5" y="31"/>
                      <a:pt x="5" y="21"/>
                    </a:cubicBezTo>
                    <a:cubicBezTo>
                      <a:pt x="5" y="12"/>
                      <a:pt x="13" y="5"/>
                      <a:pt x="2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49" name="Freeform: Shape 67"/>
              <p:cNvSpPr/>
              <p:nvPr/>
            </p:nvSpPr>
            <p:spPr bwMode="auto">
              <a:xfrm>
                <a:off x="2908300" y="-1358900"/>
                <a:ext cx="1228725" cy="974725"/>
              </a:xfrm>
              <a:custGeom>
                <a:gdLst>
                  <a:gd fmla="*/ 205 w 225" name="T0"/>
                  <a:gd fmla="*/ 13 h 178" name="T1"/>
                  <a:gd fmla="*/ 151 w 225" name="T2"/>
                  <a:gd fmla="*/ 13 h 178" name="T3"/>
                  <a:gd fmla="*/ 112 w 225" name="T4"/>
                  <a:gd fmla="*/ 60 h 178" name="T5"/>
                  <a:gd fmla="*/ 74 w 225" name="T6"/>
                  <a:gd fmla="*/ 13 h 178" name="T7"/>
                  <a:gd fmla="*/ 19 w 225" name="T8"/>
                  <a:gd fmla="*/ 13 h 178" name="T9"/>
                  <a:gd fmla="*/ 2 w 225" name="T10"/>
                  <a:gd fmla="*/ 54 h 178" name="T11"/>
                  <a:gd fmla="*/ 26 w 225" name="T12"/>
                  <a:gd fmla="*/ 94 h 178" name="T13"/>
                  <a:gd fmla="*/ 36 w 225" name="T14"/>
                  <a:gd fmla="*/ 178 h 178" name="T15"/>
                  <a:gd fmla="*/ 53 w 225" name="T16"/>
                  <a:gd fmla="*/ 169 h 178" name="T17"/>
                  <a:gd fmla="*/ 74 w 225" name="T18"/>
                  <a:gd fmla="*/ 169 h 178" name="T19"/>
                  <a:gd fmla="*/ 77 w 225" name="T20"/>
                  <a:gd fmla="*/ 60 h 178" name="T21"/>
                  <a:gd fmla="*/ 112 w 225" name="T22"/>
                  <a:gd fmla="*/ 78 h 178" name="T23"/>
                  <a:gd fmla="*/ 147 w 225" name="T24"/>
                  <a:gd fmla="*/ 61 h 178" name="T25"/>
                  <a:gd fmla="*/ 151 w 225" name="T26"/>
                  <a:gd fmla="*/ 169 h 178" name="T27"/>
                  <a:gd fmla="*/ 171 w 225" name="T28"/>
                  <a:gd fmla="*/ 169 h 178" name="T29"/>
                  <a:gd fmla="*/ 189 w 225" name="T30"/>
                  <a:gd fmla="*/ 178 h 178" name="T31"/>
                  <a:gd fmla="*/ 199 w 225" name="T32"/>
                  <a:gd fmla="*/ 169 h 178" name="T33"/>
                  <a:gd fmla="*/ 207 w 225" name="T34"/>
                  <a:gd fmla="*/ 90 h 178" name="T35"/>
                  <a:gd fmla="*/ 81 w 225" name="T36"/>
                  <a:gd fmla="*/ 57 h 178" name="T37"/>
                  <a:gd fmla="*/ 68 w 225" name="T38"/>
                  <a:gd fmla="*/ 24 h 178" name="T39"/>
                  <a:gd fmla="*/ 66 w 225" name="T40"/>
                  <a:gd fmla="*/ 44 h 178" name="T41"/>
                  <a:gd fmla="*/ 69 w 225" name="T42"/>
                  <a:gd fmla="*/ 147 h 178" name="T43"/>
                  <a:gd fmla="*/ 69 w 225" name="T44"/>
                  <a:gd fmla="*/ 169 h 178" name="T45"/>
                  <a:gd fmla="*/ 52 w 225" name="T46"/>
                  <a:gd fmla="*/ 92 h 178" name="T47"/>
                  <a:gd fmla="*/ 41 w 225" name="T48"/>
                  <a:gd fmla="*/ 168 h 178" name="T49"/>
                  <a:gd fmla="*/ 30 w 225" name="T50"/>
                  <a:gd fmla="*/ 169 h 178" name="T51"/>
                  <a:gd fmla="*/ 31 w 225" name="T52"/>
                  <a:gd fmla="*/ 92 h 178" name="T53"/>
                  <a:gd fmla="*/ 31 w 225" name="T54"/>
                  <a:gd fmla="*/ 76 h 178" name="T55"/>
                  <a:gd fmla="*/ 27 w 225" name="T56"/>
                  <a:gd fmla="*/ 35 h 178" name="T57"/>
                  <a:gd fmla="*/ 23 w 225" name="T58"/>
                  <a:gd fmla="*/ 68 h 178" name="T59"/>
                  <a:gd fmla="*/ 27 w 225" name="T60"/>
                  <a:gd fmla="*/ 80 h 178" name="T61"/>
                  <a:gd fmla="*/ 26 w 225" name="T62"/>
                  <a:gd fmla="*/ 89 h 178" name="T63"/>
                  <a:gd fmla="*/ 6 w 225" name="T64"/>
                  <a:gd fmla="*/ 42 h 178" name="T65"/>
                  <a:gd fmla="*/ 48 w 225" name="T66"/>
                  <a:gd fmla="*/ 4 h 178" name="T67"/>
                  <a:gd fmla="*/ 88 w 225" name="T68"/>
                  <a:gd fmla="*/ 47 h 178" name="T69"/>
                  <a:gd fmla="*/ 110 w 225" name="T70"/>
                  <a:gd fmla="*/ 64 h 178" name="T71"/>
                  <a:gd fmla="*/ 114 w 225" name="T72"/>
                  <a:gd fmla="*/ 72 h 178" name="T73"/>
                  <a:gd fmla="*/ 26 w 225" name="T74"/>
                  <a:gd fmla="*/ 43 h 178" name="T75"/>
                  <a:gd fmla="*/ 26 w 225" name="T76"/>
                  <a:gd fmla="*/ 43 h 178" name="T77"/>
                  <a:gd fmla="*/ 198 w 225" name="T78"/>
                  <a:gd fmla="*/ 89 h 178" name="T79"/>
                  <a:gd fmla="*/ 198 w 225" name="T80"/>
                  <a:gd fmla="*/ 80 h 178" name="T81"/>
                  <a:gd fmla="*/ 202 w 225" name="T82"/>
                  <a:gd fmla="*/ 68 h 178" name="T83"/>
                  <a:gd fmla="*/ 198 w 225" name="T84"/>
                  <a:gd fmla="*/ 35 h 178" name="T85"/>
                  <a:gd fmla="*/ 194 w 225" name="T86"/>
                  <a:gd fmla="*/ 76 h 178" name="T87"/>
                  <a:gd fmla="*/ 194 w 225" name="T88"/>
                  <a:gd fmla="*/ 92 h 178" name="T89"/>
                  <a:gd fmla="*/ 195 w 225" name="T90"/>
                  <a:gd fmla="*/ 169 h 178" name="T91"/>
                  <a:gd fmla="*/ 183 w 225" name="T92"/>
                  <a:gd fmla="*/ 168 h 178" name="T93"/>
                  <a:gd fmla="*/ 173 w 225" name="T94"/>
                  <a:gd fmla="*/ 92 h 178" name="T95"/>
                  <a:gd fmla="*/ 155 w 225" name="T96"/>
                  <a:gd fmla="*/ 169 h 178" name="T97"/>
                  <a:gd fmla="*/ 156 w 225" name="T98"/>
                  <a:gd fmla="*/ 147 h 178" name="T99"/>
                  <a:gd fmla="*/ 159 w 225" name="T100"/>
                  <a:gd fmla="*/ 44 h 178" name="T101"/>
                  <a:gd fmla="*/ 157 w 225" name="T102"/>
                  <a:gd fmla="*/ 24 h 178" name="T103"/>
                  <a:gd fmla="*/ 144 w 225" name="T104"/>
                  <a:gd fmla="*/ 57 h 178" name="T105"/>
                  <a:gd fmla="*/ 117 w 225" name="T106"/>
                  <a:gd fmla="*/ 63 h 178" name="T107"/>
                  <a:gd fmla="*/ 137 w 225" name="T108"/>
                  <a:gd fmla="*/ 47 h 178" name="T109"/>
                  <a:gd fmla="*/ 177 w 225" name="T110"/>
                  <a:gd fmla="*/ 4 h 178" name="T111"/>
                  <a:gd fmla="*/ 218 w 225" name="T112"/>
                  <a:gd fmla="*/ 42 h 178" name="T113"/>
                  <a:gd fmla="*/ 203 w 225" name="T114"/>
                  <a:gd fmla="*/ 50 h 178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78" w="225">
                    <a:moveTo>
                      <a:pt x="222" y="40"/>
                    </a:moveTo>
                    <a:cubicBezTo>
                      <a:pt x="222" y="40"/>
                      <a:pt x="222" y="40"/>
                      <a:pt x="222" y="40"/>
                    </a:cubicBezTo>
                    <a:cubicBezTo>
                      <a:pt x="205" y="13"/>
                      <a:pt x="205" y="13"/>
                      <a:pt x="205" y="13"/>
                    </a:cubicBezTo>
                    <a:cubicBezTo>
                      <a:pt x="199" y="4"/>
                      <a:pt x="195" y="0"/>
                      <a:pt x="17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8" y="0"/>
                      <a:pt x="154" y="8"/>
                      <a:pt x="151" y="13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47" y="20"/>
                      <a:pt x="135" y="41"/>
                      <a:pt x="133" y="44"/>
                    </a:cubicBezTo>
                    <a:cubicBezTo>
                      <a:pt x="131" y="46"/>
                      <a:pt x="119" y="55"/>
                      <a:pt x="112" y="60"/>
                    </a:cubicBezTo>
                    <a:cubicBezTo>
                      <a:pt x="107" y="56"/>
                      <a:pt x="98" y="49"/>
                      <a:pt x="92" y="44"/>
                    </a:cubicBezTo>
                    <a:cubicBezTo>
                      <a:pt x="90" y="41"/>
                      <a:pt x="77" y="20"/>
                      <a:pt x="74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1" y="8"/>
                      <a:pt x="66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9" y="0"/>
                      <a:pt x="26" y="4"/>
                      <a:pt x="19" y="13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4"/>
                      <a:pt x="0" y="49"/>
                      <a:pt x="2" y="54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9" y="92"/>
                      <a:pt x="21" y="94"/>
                      <a:pt x="25" y="94"/>
                    </a:cubicBezTo>
                    <a:cubicBezTo>
                      <a:pt x="25" y="94"/>
                      <a:pt x="25" y="94"/>
                      <a:pt x="26" y="94"/>
                    </a:cubicBezTo>
                    <a:cubicBezTo>
                      <a:pt x="25" y="153"/>
                      <a:pt x="25" y="167"/>
                      <a:pt x="25" y="169"/>
                    </a:cubicBezTo>
                    <a:cubicBezTo>
                      <a:pt x="25" y="169"/>
                      <a:pt x="25" y="169"/>
                      <a:pt x="25" y="169"/>
                    </a:cubicBezTo>
                    <a:cubicBezTo>
                      <a:pt x="26" y="174"/>
                      <a:pt x="30" y="178"/>
                      <a:pt x="36" y="178"/>
                    </a:cubicBezTo>
                    <a:cubicBezTo>
                      <a:pt x="41" y="177"/>
                      <a:pt x="46" y="173"/>
                      <a:pt x="46" y="169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3" y="169"/>
                      <a:pt x="53" y="169"/>
                      <a:pt x="53" y="169"/>
                    </a:cubicBezTo>
                    <a:cubicBezTo>
                      <a:pt x="54" y="173"/>
                      <a:pt x="58" y="177"/>
                      <a:pt x="63" y="178"/>
                    </a:cubicBezTo>
                    <a:cubicBezTo>
                      <a:pt x="64" y="178"/>
                      <a:pt x="64" y="178"/>
                      <a:pt x="64" y="178"/>
                    </a:cubicBezTo>
                    <a:cubicBezTo>
                      <a:pt x="69" y="178"/>
                      <a:pt x="73" y="174"/>
                      <a:pt x="74" y="169"/>
                    </a:cubicBezTo>
                    <a:cubicBezTo>
                      <a:pt x="74" y="169"/>
                      <a:pt x="74" y="169"/>
                      <a:pt x="74" y="169"/>
                    </a:cubicBezTo>
                    <a:cubicBezTo>
                      <a:pt x="74" y="166"/>
                      <a:pt x="72" y="100"/>
                      <a:pt x="71" y="51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8" y="61"/>
                      <a:pt x="78" y="61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08" y="78"/>
                      <a:pt x="110" y="78"/>
                      <a:pt x="112" y="78"/>
                    </a:cubicBezTo>
                    <a:cubicBezTo>
                      <a:pt x="113" y="78"/>
                      <a:pt x="113" y="78"/>
                      <a:pt x="114" y="78"/>
                    </a:cubicBezTo>
                    <a:cubicBezTo>
                      <a:pt x="115" y="78"/>
                      <a:pt x="117" y="78"/>
                      <a:pt x="118" y="77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7" y="60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52" y="100"/>
                      <a:pt x="151" y="166"/>
                      <a:pt x="151" y="169"/>
                    </a:cubicBezTo>
                    <a:cubicBezTo>
                      <a:pt x="151" y="169"/>
                      <a:pt x="151" y="169"/>
                      <a:pt x="151" y="169"/>
                    </a:cubicBezTo>
                    <a:cubicBezTo>
                      <a:pt x="151" y="174"/>
                      <a:pt x="156" y="178"/>
                      <a:pt x="161" y="178"/>
                    </a:cubicBezTo>
                    <a:cubicBezTo>
                      <a:pt x="167" y="177"/>
                      <a:pt x="171" y="173"/>
                      <a:pt x="171" y="169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9" y="169"/>
                      <a:pt x="179" y="169"/>
                      <a:pt x="179" y="169"/>
                    </a:cubicBezTo>
                    <a:cubicBezTo>
                      <a:pt x="179" y="173"/>
                      <a:pt x="183" y="177"/>
                      <a:pt x="189" y="178"/>
                    </a:cubicBezTo>
                    <a:cubicBezTo>
                      <a:pt x="189" y="178"/>
                      <a:pt x="189" y="178"/>
                      <a:pt x="189" y="178"/>
                    </a:cubicBezTo>
                    <a:cubicBezTo>
                      <a:pt x="194" y="178"/>
                      <a:pt x="199" y="174"/>
                      <a:pt x="199" y="169"/>
                    </a:cubicBezTo>
                    <a:cubicBezTo>
                      <a:pt x="199" y="169"/>
                      <a:pt x="199" y="169"/>
                      <a:pt x="199" y="169"/>
                    </a:cubicBezTo>
                    <a:cubicBezTo>
                      <a:pt x="199" y="167"/>
                      <a:pt x="199" y="153"/>
                      <a:pt x="199" y="94"/>
                    </a:cubicBezTo>
                    <a:cubicBezTo>
                      <a:pt x="199" y="94"/>
                      <a:pt x="200" y="94"/>
                      <a:pt x="200" y="94"/>
                    </a:cubicBezTo>
                    <a:cubicBezTo>
                      <a:pt x="203" y="94"/>
                      <a:pt x="206" y="92"/>
                      <a:pt x="207" y="90"/>
                    </a:cubicBezTo>
                    <a:cubicBezTo>
                      <a:pt x="223" y="54"/>
                      <a:pt x="223" y="54"/>
                      <a:pt x="223" y="54"/>
                    </a:cubicBezTo>
                    <a:cubicBezTo>
                      <a:pt x="225" y="49"/>
                      <a:pt x="225" y="44"/>
                      <a:pt x="222" y="40"/>
                    </a:cubicBezTo>
                    <a:close/>
                    <a:moveTo>
                      <a:pt x="81" y="57"/>
                    </a:move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7"/>
                      <a:pt x="70" y="32"/>
                      <a:pt x="70" y="27"/>
                    </a:cubicBezTo>
                    <a:cubicBezTo>
                      <a:pt x="70" y="25"/>
                      <a:pt x="69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4"/>
                      <a:pt x="66" y="25"/>
                      <a:pt x="66" y="27"/>
                    </a:cubicBezTo>
                    <a:cubicBezTo>
                      <a:pt x="66" y="27"/>
                      <a:pt x="66" y="33"/>
                      <a:pt x="66" y="44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66" y="58"/>
                      <a:pt x="67" y="78"/>
                      <a:pt x="67" y="98"/>
                    </a:cubicBezTo>
                    <a:cubicBezTo>
                      <a:pt x="68" y="116"/>
                      <a:pt x="68" y="133"/>
                      <a:pt x="69" y="147"/>
                    </a:cubicBezTo>
                    <a:cubicBezTo>
                      <a:pt x="69" y="153"/>
                      <a:pt x="69" y="159"/>
                      <a:pt x="69" y="163"/>
                    </a:cubicBezTo>
                    <a:cubicBezTo>
                      <a:pt x="69" y="166"/>
                      <a:pt x="69" y="167"/>
                      <a:pt x="69" y="169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69" y="171"/>
                      <a:pt x="67" y="173"/>
                      <a:pt x="64" y="173"/>
                    </a:cubicBezTo>
                    <a:cubicBezTo>
                      <a:pt x="61" y="173"/>
                      <a:pt x="58" y="171"/>
                      <a:pt x="58" y="168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1"/>
                      <a:pt x="51" y="90"/>
                      <a:pt x="50" y="90"/>
                    </a:cubicBezTo>
                    <a:cubicBezTo>
                      <a:pt x="48" y="90"/>
                      <a:pt x="47" y="91"/>
                      <a:pt x="47" y="92"/>
                    </a:cubicBezTo>
                    <a:cubicBezTo>
                      <a:pt x="41" y="168"/>
                      <a:pt x="41" y="168"/>
                      <a:pt x="41" y="168"/>
                    </a:cubicBezTo>
                    <a:cubicBezTo>
                      <a:pt x="41" y="171"/>
                      <a:pt x="39" y="173"/>
                      <a:pt x="36" y="173"/>
                    </a:cubicBezTo>
                    <a:cubicBezTo>
                      <a:pt x="33" y="173"/>
                      <a:pt x="30" y="171"/>
                      <a:pt x="30" y="169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30" y="167"/>
                      <a:pt x="30" y="165"/>
                      <a:pt x="30" y="162"/>
                    </a:cubicBezTo>
                    <a:cubicBezTo>
                      <a:pt x="30" y="157"/>
                      <a:pt x="30" y="151"/>
                      <a:pt x="30" y="144"/>
                    </a:cubicBezTo>
                    <a:cubicBezTo>
                      <a:pt x="30" y="129"/>
                      <a:pt x="30" y="110"/>
                      <a:pt x="31" y="92"/>
                    </a:cubicBezTo>
                    <a:cubicBezTo>
                      <a:pt x="33" y="90"/>
                      <a:pt x="34" y="87"/>
                      <a:pt x="33" y="84"/>
                    </a:cubicBezTo>
                    <a:cubicBezTo>
                      <a:pt x="33" y="84"/>
                      <a:pt x="33" y="84"/>
                      <a:pt x="33" y="83"/>
                    </a:cubicBezTo>
                    <a:cubicBezTo>
                      <a:pt x="33" y="83"/>
                      <a:pt x="32" y="80"/>
                      <a:pt x="31" y="76"/>
                    </a:cubicBezTo>
                    <a:cubicBezTo>
                      <a:pt x="31" y="50"/>
                      <a:pt x="31" y="36"/>
                      <a:pt x="31" y="36"/>
                    </a:cubicBezTo>
                    <a:cubicBezTo>
                      <a:pt x="31" y="35"/>
                      <a:pt x="30" y="34"/>
                      <a:pt x="29" y="34"/>
                    </a:cubicBezTo>
                    <a:cubicBezTo>
                      <a:pt x="28" y="34"/>
                      <a:pt x="27" y="34"/>
                      <a:pt x="27" y="35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9"/>
                      <a:pt x="17" y="50"/>
                    </a:cubicBezTo>
                    <a:cubicBezTo>
                      <a:pt x="17" y="50"/>
                      <a:pt x="20" y="59"/>
                      <a:pt x="23" y="68"/>
                    </a:cubicBezTo>
                    <a:cubicBezTo>
                      <a:pt x="24" y="71"/>
                      <a:pt x="25" y="74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8"/>
                      <a:pt x="27" y="79"/>
                      <a:pt x="27" y="80"/>
                    </a:cubicBezTo>
                    <a:cubicBezTo>
                      <a:pt x="28" y="82"/>
                      <a:pt x="28" y="84"/>
                      <a:pt x="29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7"/>
                      <a:pt x="28" y="88"/>
                      <a:pt x="26" y="89"/>
                    </a:cubicBezTo>
                    <a:cubicBezTo>
                      <a:pt x="24" y="90"/>
                      <a:pt x="22" y="89"/>
                      <a:pt x="21" y="88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5" y="49"/>
                      <a:pt x="5" y="45"/>
                      <a:pt x="6" y="42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9" y="8"/>
                      <a:pt x="31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64" y="4"/>
                      <a:pt x="67" y="11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4" y="22"/>
                      <a:pt x="88" y="47"/>
                      <a:pt x="88" y="47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8" y="47"/>
                      <a:pt x="95" y="52"/>
                      <a:pt x="101" y="57"/>
                    </a:cubicBezTo>
                    <a:cubicBezTo>
                      <a:pt x="104" y="60"/>
                      <a:pt x="108" y="62"/>
                      <a:pt x="110" y="64"/>
                    </a:cubicBezTo>
                    <a:cubicBezTo>
                      <a:pt x="112" y="65"/>
                      <a:pt x="113" y="66"/>
                      <a:pt x="114" y="67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5" y="68"/>
                      <a:pt x="115" y="70"/>
                      <a:pt x="114" y="72"/>
                    </a:cubicBezTo>
                    <a:cubicBezTo>
                      <a:pt x="113" y="73"/>
                      <a:pt x="111" y="74"/>
                      <a:pt x="109" y="73"/>
                    </a:cubicBezTo>
                    <a:lnTo>
                      <a:pt x="81" y="57"/>
                    </a:lnTo>
                    <a:close/>
                    <a:moveTo>
                      <a:pt x="26" y="43"/>
                    </a:moveTo>
                    <a:cubicBezTo>
                      <a:pt x="26" y="48"/>
                      <a:pt x="26" y="54"/>
                      <a:pt x="26" y="63"/>
                    </a:cubicBezTo>
                    <a:cubicBezTo>
                      <a:pt x="25" y="58"/>
                      <a:pt x="23" y="54"/>
                      <a:pt x="22" y="50"/>
                    </a:cubicBezTo>
                    <a:lnTo>
                      <a:pt x="26" y="43"/>
                    </a:lnTo>
                    <a:close/>
                    <a:moveTo>
                      <a:pt x="219" y="52"/>
                    </a:moveTo>
                    <a:cubicBezTo>
                      <a:pt x="203" y="88"/>
                      <a:pt x="203" y="88"/>
                      <a:pt x="203" y="88"/>
                    </a:cubicBezTo>
                    <a:cubicBezTo>
                      <a:pt x="202" y="89"/>
                      <a:pt x="200" y="90"/>
                      <a:pt x="198" y="89"/>
                    </a:cubicBezTo>
                    <a:cubicBezTo>
                      <a:pt x="196" y="88"/>
                      <a:pt x="195" y="87"/>
                      <a:pt x="196" y="85"/>
                    </a:cubicBezTo>
                    <a:cubicBezTo>
                      <a:pt x="196" y="85"/>
                      <a:pt x="196" y="85"/>
                      <a:pt x="196" y="85"/>
                    </a:cubicBezTo>
                    <a:cubicBezTo>
                      <a:pt x="196" y="84"/>
                      <a:pt x="197" y="82"/>
                      <a:pt x="198" y="80"/>
                    </a:cubicBezTo>
                    <a:cubicBezTo>
                      <a:pt x="198" y="79"/>
                      <a:pt x="198" y="78"/>
                      <a:pt x="198" y="77"/>
                    </a:cubicBezTo>
                    <a:cubicBezTo>
                      <a:pt x="198" y="77"/>
                      <a:pt x="198" y="77"/>
                      <a:pt x="198" y="77"/>
                    </a:cubicBezTo>
                    <a:cubicBezTo>
                      <a:pt x="199" y="74"/>
                      <a:pt x="201" y="71"/>
                      <a:pt x="202" y="68"/>
                    </a:cubicBezTo>
                    <a:cubicBezTo>
                      <a:pt x="205" y="59"/>
                      <a:pt x="208" y="50"/>
                      <a:pt x="208" y="50"/>
                    </a:cubicBezTo>
                    <a:cubicBezTo>
                      <a:pt x="208" y="49"/>
                      <a:pt x="208" y="48"/>
                      <a:pt x="207" y="48"/>
                    </a:cubicBezTo>
                    <a:cubicBezTo>
                      <a:pt x="198" y="35"/>
                      <a:pt x="198" y="35"/>
                      <a:pt x="198" y="35"/>
                    </a:cubicBezTo>
                    <a:cubicBezTo>
                      <a:pt x="197" y="34"/>
                      <a:pt x="196" y="34"/>
                      <a:pt x="195" y="34"/>
                    </a:cubicBezTo>
                    <a:cubicBezTo>
                      <a:pt x="194" y="34"/>
                      <a:pt x="194" y="35"/>
                      <a:pt x="194" y="36"/>
                    </a:cubicBezTo>
                    <a:cubicBezTo>
                      <a:pt x="194" y="36"/>
                      <a:pt x="194" y="50"/>
                      <a:pt x="194" y="76"/>
                    </a:cubicBezTo>
                    <a:cubicBezTo>
                      <a:pt x="193" y="80"/>
                      <a:pt x="192" y="83"/>
                      <a:pt x="191" y="83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0" y="87"/>
                      <a:pt x="192" y="90"/>
                      <a:pt x="194" y="92"/>
                    </a:cubicBezTo>
                    <a:cubicBezTo>
                      <a:pt x="194" y="110"/>
                      <a:pt x="194" y="129"/>
                      <a:pt x="194" y="144"/>
                    </a:cubicBezTo>
                    <a:cubicBezTo>
                      <a:pt x="194" y="151"/>
                      <a:pt x="195" y="157"/>
                      <a:pt x="195" y="162"/>
                    </a:cubicBezTo>
                    <a:cubicBezTo>
                      <a:pt x="195" y="165"/>
                      <a:pt x="195" y="167"/>
                      <a:pt x="195" y="169"/>
                    </a:cubicBezTo>
                    <a:cubicBezTo>
                      <a:pt x="195" y="169"/>
                      <a:pt x="195" y="169"/>
                      <a:pt x="195" y="169"/>
                    </a:cubicBezTo>
                    <a:cubicBezTo>
                      <a:pt x="194" y="171"/>
                      <a:pt x="192" y="173"/>
                      <a:pt x="189" y="173"/>
                    </a:cubicBezTo>
                    <a:cubicBezTo>
                      <a:pt x="186" y="173"/>
                      <a:pt x="183" y="171"/>
                      <a:pt x="183" y="168"/>
                    </a:cubicBezTo>
                    <a:cubicBezTo>
                      <a:pt x="177" y="92"/>
                      <a:pt x="177" y="92"/>
                      <a:pt x="177" y="92"/>
                    </a:cubicBezTo>
                    <a:cubicBezTo>
                      <a:pt x="177" y="91"/>
                      <a:pt x="176" y="90"/>
                      <a:pt x="175" y="90"/>
                    </a:cubicBezTo>
                    <a:cubicBezTo>
                      <a:pt x="174" y="90"/>
                      <a:pt x="173" y="91"/>
                      <a:pt x="173" y="92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6" y="171"/>
                      <a:pt x="164" y="173"/>
                      <a:pt x="161" y="173"/>
                    </a:cubicBezTo>
                    <a:cubicBezTo>
                      <a:pt x="158" y="173"/>
                      <a:pt x="155" y="171"/>
                      <a:pt x="155" y="169"/>
                    </a:cubicBezTo>
                    <a:cubicBezTo>
                      <a:pt x="155" y="169"/>
                      <a:pt x="155" y="169"/>
                      <a:pt x="155" y="169"/>
                    </a:cubicBezTo>
                    <a:cubicBezTo>
                      <a:pt x="155" y="167"/>
                      <a:pt x="155" y="166"/>
                      <a:pt x="155" y="163"/>
                    </a:cubicBezTo>
                    <a:cubicBezTo>
                      <a:pt x="156" y="159"/>
                      <a:pt x="156" y="153"/>
                      <a:pt x="156" y="147"/>
                    </a:cubicBezTo>
                    <a:cubicBezTo>
                      <a:pt x="156" y="133"/>
                      <a:pt x="157" y="116"/>
                      <a:pt x="157" y="98"/>
                    </a:cubicBezTo>
                    <a:cubicBezTo>
                      <a:pt x="158" y="78"/>
                      <a:pt x="158" y="58"/>
                      <a:pt x="159" y="44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59" y="33"/>
                      <a:pt x="159" y="27"/>
                      <a:pt x="159" y="27"/>
                    </a:cubicBezTo>
                    <a:cubicBezTo>
                      <a:pt x="159" y="25"/>
                      <a:pt x="158" y="24"/>
                      <a:pt x="157" y="24"/>
                    </a:cubicBezTo>
                    <a:cubicBezTo>
                      <a:pt x="157" y="24"/>
                      <a:pt x="157" y="24"/>
                      <a:pt x="157" y="24"/>
                    </a:cubicBezTo>
                    <a:cubicBezTo>
                      <a:pt x="155" y="24"/>
                      <a:pt x="154" y="25"/>
                      <a:pt x="154" y="27"/>
                    </a:cubicBezTo>
                    <a:cubicBezTo>
                      <a:pt x="154" y="32"/>
                      <a:pt x="154" y="37"/>
                      <a:pt x="154" y="43"/>
                    </a:cubicBezTo>
                    <a:cubicBezTo>
                      <a:pt x="144" y="57"/>
                      <a:pt x="144" y="57"/>
                      <a:pt x="144" y="57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20" y="68"/>
                      <a:pt x="119" y="65"/>
                      <a:pt x="117" y="63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7" y="63"/>
                      <a:pt x="116" y="63"/>
                      <a:pt x="116" y="63"/>
                    </a:cubicBezTo>
                    <a:cubicBezTo>
                      <a:pt x="124" y="57"/>
                      <a:pt x="136" y="47"/>
                      <a:pt x="136" y="47"/>
                    </a:cubicBezTo>
                    <a:cubicBezTo>
                      <a:pt x="136" y="47"/>
                      <a:pt x="137" y="47"/>
                      <a:pt x="137" y="47"/>
                    </a:cubicBezTo>
                    <a:cubicBezTo>
                      <a:pt x="137" y="47"/>
                      <a:pt x="151" y="22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7" y="11"/>
                      <a:pt x="161" y="4"/>
                      <a:pt x="177" y="4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94" y="4"/>
                      <a:pt x="196" y="8"/>
                      <a:pt x="201" y="16"/>
                    </a:cubicBezTo>
                    <a:cubicBezTo>
                      <a:pt x="218" y="42"/>
                      <a:pt x="218" y="42"/>
                      <a:pt x="218" y="42"/>
                    </a:cubicBezTo>
                    <a:cubicBezTo>
                      <a:pt x="220" y="45"/>
                      <a:pt x="220" y="49"/>
                      <a:pt x="219" y="52"/>
                    </a:cubicBezTo>
                    <a:close/>
                    <a:moveTo>
                      <a:pt x="198" y="43"/>
                    </a:moveTo>
                    <a:cubicBezTo>
                      <a:pt x="203" y="50"/>
                      <a:pt x="203" y="50"/>
                      <a:pt x="203" y="50"/>
                    </a:cubicBezTo>
                    <a:cubicBezTo>
                      <a:pt x="202" y="54"/>
                      <a:pt x="200" y="58"/>
                      <a:pt x="198" y="63"/>
                    </a:cubicBezTo>
                    <a:cubicBezTo>
                      <a:pt x="198" y="54"/>
                      <a:pt x="198" y="48"/>
                      <a:pt x="198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20" name="Group 70"/>
          <p:cNvGrpSpPr>
            <a:grpSpLocks noChangeAspect="1"/>
          </p:cNvGrpSpPr>
          <p:nvPr/>
        </p:nvGrpSpPr>
        <p:grpSpPr>
          <a:xfrm>
            <a:off x="3222154" y="4523808"/>
            <a:ext cx="901700" cy="901700"/>
            <a:chOff x="1544" y="1525"/>
            <a:chExt cx="426" cy="426"/>
          </a:xfrm>
        </p:grpSpPr>
        <p:sp>
          <p:nvSpPr>
            <p:cNvPr id="42" name="Oval 71"/>
            <p:cNvSpPr/>
            <p:nvPr/>
          </p:nvSpPr>
          <p:spPr bwMode="auto">
            <a:xfrm>
              <a:off x="1544" y="1525"/>
              <a:ext cx="426" cy="4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3" name="Freeform: Shape 72"/>
            <p:cNvSpPr/>
            <p:nvPr/>
          </p:nvSpPr>
          <p:spPr bwMode="auto">
            <a:xfrm>
              <a:off x="1672" y="1606"/>
              <a:ext cx="60" cy="264"/>
            </a:xfrm>
            <a:custGeom>
              <a:gdLst>
                <a:gd fmla="*/ 50 w 50" name="T0"/>
                <a:gd fmla="*/ 173 h 220" name="T1"/>
                <a:gd fmla="*/ 36 w 50" name="T2"/>
                <a:gd fmla="*/ 0 h 220" name="T3"/>
                <a:gd fmla="*/ 0 w 50" name="T4"/>
                <a:gd fmla="*/ 14 h 220" name="T5"/>
                <a:gd fmla="*/ 0 w 50" name="T6"/>
                <a:gd fmla="*/ 173 h 220" name="T7"/>
                <a:gd fmla="*/ 0 w 50" name="T8"/>
                <a:gd fmla="*/ 173 h 220" name="T9"/>
                <a:gd fmla="*/ 0 w 50" name="T10"/>
                <a:gd fmla="*/ 174 h 220" name="T11"/>
                <a:gd fmla="*/ 0 w 50" name="T12"/>
                <a:gd fmla="*/ 174 h 220" name="T13"/>
                <a:gd fmla="*/ 25 w 50" name="T14"/>
                <a:gd fmla="*/ 220 h 220" name="T15"/>
                <a:gd fmla="*/ 50 w 50" name="T16"/>
                <a:gd fmla="*/ 174 h 220" name="T17"/>
                <a:gd fmla="*/ 50 w 50" name="T18"/>
                <a:gd fmla="*/ 174 h 220" name="T19"/>
                <a:gd fmla="*/ 50 w 50" name="T20"/>
                <a:gd fmla="*/ 174 h 220" name="T21"/>
                <a:gd fmla="*/ 31 w 50" name="T22"/>
                <a:gd fmla="*/ 201 h 220" name="T23"/>
                <a:gd fmla="*/ 7 w 50" name="T24"/>
                <a:gd fmla="*/ 177 h 220" name="T25"/>
                <a:gd fmla="*/ 16 w 50" name="T26"/>
                <a:gd fmla="*/ 177 h 220" name="T27"/>
                <a:gd fmla="*/ 18 w 50" name="T28"/>
                <a:gd fmla="*/ 177 h 220" name="T29"/>
                <a:gd fmla="*/ 44 w 50" name="T30"/>
                <a:gd fmla="*/ 175 h 220" name="T31"/>
                <a:gd fmla="*/ 45 w 50" name="T32"/>
                <a:gd fmla="*/ 53 h 220" name="T33"/>
                <a:gd fmla="*/ 4 w 50" name="T34"/>
                <a:gd fmla="*/ 34 h 220" name="T35"/>
                <a:gd fmla="*/ 45 w 50" name="T36"/>
                <a:gd fmla="*/ 53 h 220" name="T37"/>
                <a:gd fmla="*/ 19 w 50" name="T38"/>
                <a:gd fmla="*/ 172 h 220" name="T39"/>
                <a:gd fmla="*/ 31 w 50" name="T40"/>
                <a:gd fmla="*/ 58 h 220" name="T41"/>
                <a:gd fmla="*/ 23 w 50" name="T42"/>
                <a:gd fmla="*/ 171 h 220" name="T43"/>
                <a:gd fmla="*/ 4 w 50" name="T44"/>
                <a:gd fmla="*/ 58 h 220" name="T45"/>
                <a:gd fmla="*/ 14 w 50" name="T46"/>
                <a:gd fmla="*/ 173 h 220" name="T47"/>
                <a:gd fmla="*/ 36 w 50" name="T48"/>
                <a:gd fmla="*/ 169 h 220" name="T49"/>
                <a:gd fmla="*/ 45 w 50" name="T50"/>
                <a:gd fmla="*/ 58 h 220" name="T51"/>
                <a:gd fmla="*/ 36 w 50" name="T52"/>
                <a:gd fmla="*/ 169 h 220" name="T53"/>
                <a:gd fmla="*/ 36 w 50" name="T54"/>
                <a:gd fmla="*/ 5 h 220" name="T55"/>
                <a:gd fmla="*/ 45 w 50" name="T56"/>
                <a:gd fmla="*/ 29 h 220" name="T57"/>
                <a:gd fmla="*/ 4 w 50" name="T58"/>
                <a:gd fmla="*/ 14 h 220" name="T59"/>
                <a:gd fmla="*/ 22 w 50" name="T60"/>
                <a:gd fmla="*/ 206 h 220" name="T61"/>
                <a:gd fmla="*/ 25 w 50" name="T62"/>
                <a:gd fmla="*/ 212 h 22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20" w="50">
                  <a:moveTo>
                    <a:pt x="50" y="173"/>
                  </a:moveTo>
                  <a:cubicBezTo>
                    <a:pt x="50" y="173"/>
                    <a:pt x="50" y="173"/>
                    <a:pt x="50" y="17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6"/>
                    <a:pt x="44" y="0"/>
                    <a:pt x="3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3" y="219"/>
                    <a:pt x="24" y="220"/>
                    <a:pt x="25" y="220"/>
                  </a:cubicBezTo>
                  <a:cubicBezTo>
                    <a:pt x="26" y="220"/>
                    <a:pt x="27" y="219"/>
                    <a:pt x="27" y="218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3"/>
                  </a:cubicBezTo>
                  <a:close/>
                  <a:moveTo>
                    <a:pt x="31" y="201"/>
                  </a:moveTo>
                  <a:cubicBezTo>
                    <a:pt x="19" y="201"/>
                    <a:pt x="19" y="201"/>
                    <a:pt x="19" y="201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8" y="177"/>
                    <a:pt x="9" y="177"/>
                    <a:pt x="11" y="177"/>
                  </a:cubicBezTo>
                  <a:cubicBezTo>
                    <a:pt x="13" y="177"/>
                    <a:pt x="14" y="177"/>
                    <a:pt x="16" y="177"/>
                  </a:cubicBezTo>
                  <a:cubicBezTo>
                    <a:pt x="16" y="177"/>
                    <a:pt x="16" y="177"/>
                    <a:pt x="17" y="177"/>
                  </a:cubicBezTo>
                  <a:cubicBezTo>
                    <a:pt x="17" y="177"/>
                    <a:pt x="17" y="177"/>
                    <a:pt x="18" y="177"/>
                  </a:cubicBezTo>
                  <a:cubicBezTo>
                    <a:pt x="20" y="176"/>
                    <a:pt x="22" y="176"/>
                    <a:pt x="24" y="176"/>
                  </a:cubicBezTo>
                  <a:cubicBezTo>
                    <a:pt x="31" y="174"/>
                    <a:pt x="38" y="173"/>
                    <a:pt x="44" y="175"/>
                  </a:cubicBezTo>
                  <a:lnTo>
                    <a:pt x="31" y="201"/>
                  </a:lnTo>
                  <a:close/>
                  <a:moveTo>
                    <a:pt x="45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53"/>
                  </a:lnTo>
                  <a:close/>
                  <a:moveTo>
                    <a:pt x="23" y="171"/>
                  </a:moveTo>
                  <a:cubicBezTo>
                    <a:pt x="22" y="171"/>
                    <a:pt x="20" y="172"/>
                    <a:pt x="19" y="17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28" y="170"/>
                    <a:pt x="26" y="170"/>
                    <a:pt x="23" y="171"/>
                  </a:cubicBezTo>
                  <a:close/>
                  <a:moveTo>
                    <a:pt x="4" y="172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1" y="173"/>
                    <a:pt x="7" y="173"/>
                    <a:pt x="4" y="172"/>
                  </a:cubicBezTo>
                  <a:close/>
                  <a:moveTo>
                    <a:pt x="36" y="169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2" y="169"/>
                    <a:pt x="39" y="169"/>
                    <a:pt x="36" y="169"/>
                  </a:cubicBezTo>
                  <a:close/>
                  <a:moveTo>
                    <a:pt x="13" y="5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41" y="5"/>
                    <a:pt x="45" y="9"/>
                    <a:pt x="45" y="14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lose/>
                  <a:moveTo>
                    <a:pt x="22" y="206"/>
                  </a:moveTo>
                  <a:cubicBezTo>
                    <a:pt x="28" y="206"/>
                    <a:pt x="28" y="206"/>
                    <a:pt x="28" y="206"/>
                  </a:cubicBezTo>
                  <a:cubicBezTo>
                    <a:pt x="25" y="212"/>
                    <a:pt x="25" y="212"/>
                    <a:pt x="25" y="212"/>
                  </a:cubicBezTo>
                  <a:lnTo>
                    <a:pt x="22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44" name="Freeform: Shape 73"/>
            <p:cNvSpPr/>
            <p:nvPr/>
          </p:nvSpPr>
          <p:spPr bwMode="auto">
            <a:xfrm>
              <a:off x="1765" y="1606"/>
              <a:ext cx="77" cy="264"/>
            </a:xfrm>
            <a:custGeom>
              <a:gdLst>
                <a:gd fmla="*/ 61 w 64" name="T0"/>
                <a:gd fmla="*/ 0 h 220" name="T1"/>
                <a:gd fmla="*/ 3 w 64" name="T2"/>
                <a:gd fmla="*/ 0 h 220" name="T3"/>
                <a:gd fmla="*/ 0 w 64" name="T4"/>
                <a:gd fmla="*/ 3 h 220" name="T5"/>
                <a:gd fmla="*/ 0 w 64" name="T6"/>
                <a:gd fmla="*/ 217 h 220" name="T7"/>
                <a:gd fmla="*/ 3 w 64" name="T8"/>
                <a:gd fmla="*/ 220 h 220" name="T9"/>
                <a:gd fmla="*/ 61 w 64" name="T10"/>
                <a:gd fmla="*/ 220 h 220" name="T11"/>
                <a:gd fmla="*/ 64 w 64" name="T12"/>
                <a:gd fmla="*/ 217 h 220" name="T13"/>
                <a:gd fmla="*/ 64 w 64" name="T14"/>
                <a:gd fmla="*/ 3 h 220" name="T15"/>
                <a:gd fmla="*/ 61 w 64" name="T16"/>
                <a:gd fmla="*/ 0 h 220" name="T17"/>
                <a:gd fmla="*/ 5 w 64" name="T18"/>
                <a:gd fmla="*/ 215 h 220" name="T19"/>
                <a:gd fmla="*/ 5 w 64" name="T20"/>
                <a:gd fmla="*/ 5 h 220" name="T21"/>
                <a:gd fmla="*/ 59 w 64" name="T22"/>
                <a:gd fmla="*/ 5 h 220" name="T23"/>
                <a:gd fmla="*/ 59 w 64" name="T24"/>
                <a:gd fmla="*/ 22 h 220" name="T25"/>
                <a:gd fmla="*/ 39 w 64" name="T26"/>
                <a:gd fmla="*/ 22 h 220" name="T27"/>
                <a:gd fmla="*/ 37 w 64" name="T28"/>
                <a:gd fmla="*/ 25 h 220" name="T29"/>
                <a:gd fmla="*/ 39 w 64" name="T30"/>
                <a:gd fmla="*/ 27 h 220" name="T31"/>
                <a:gd fmla="*/ 59 w 64" name="T32"/>
                <a:gd fmla="*/ 27 h 220" name="T33"/>
                <a:gd fmla="*/ 59 w 64" name="T34"/>
                <a:gd fmla="*/ 47 h 220" name="T35"/>
                <a:gd fmla="*/ 32 w 64" name="T36"/>
                <a:gd fmla="*/ 47 h 220" name="T37"/>
                <a:gd fmla="*/ 30 w 64" name="T38"/>
                <a:gd fmla="*/ 49 h 220" name="T39"/>
                <a:gd fmla="*/ 32 w 64" name="T40"/>
                <a:gd fmla="*/ 51 h 220" name="T41"/>
                <a:gd fmla="*/ 59 w 64" name="T42"/>
                <a:gd fmla="*/ 51 h 220" name="T43"/>
                <a:gd fmla="*/ 59 w 64" name="T44"/>
                <a:gd fmla="*/ 71 h 220" name="T45"/>
                <a:gd fmla="*/ 39 w 64" name="T46"/>
                <a:gd fmla="*/ 71 h 220" name="T47"/>
                <a:gd fmla="*/ 37 w 64" name="T48"/>
                <a:gd fmla="*/ 73 h 220" name="T49"/>
                <a:gd fmla="*/ 39 w 64" name="T50"/>
                <a:gd fmla="*/ 76 h 220" name="T51"/>
                <a:gd fmla="*/ 59 w 64" name="T52"/>
                <a:gd fmla="*/ 76 h 220" name="T53"/>
                <a:gd fmla="*/ 59 w 64" name="T54"/>
                <a:gd fmla="*/ 95 h 220" name="T55"/>
                <a:gd fmla="*/ 32 w 64" name="T56"/>
                <a:gd fmla="*/ 95 h 220" name="T57"/>
                <a:gd fmla="*/ 30 w 64" name="T58"/>
                <a:gd fmla="*/ 97 h 220" name="T59"/>
                <a:gd fmla="*/ 32 w 64" name="T60"/>
                <a:gd fmla="*/ 100 h 220" name="T61"/>
                <a:gd fmla="*/ 59 w 64" name="T62"/>
                <a:gd fmla="*/ 100 h 220" name="T63"/>
                <a:gd fmla="*/ 59 w 64" name="T64"/>
                <a:gd fmla="*/ 119 h 220" name="T65"/>
                <a:gd fmla="*/ 39 w 64" name="T66"/>
                <a:gd fmla="*/ 119 h 220" name="T67"/>
                <a:gd fmla="*/ 37 w 64" name="T68"/>
                <a:gd fmla="*/ 122 h 220" name="T69"/>
                <a:gd fmla="*/ 39 w 64" name="T70"/>
                <a:gd fmla="*/ 124 h 220" name="T71"/>
                <a:gd fmla="*/ 59 w 64" name="T72"/>
                <a:gd fmla="*/ 124 h 220" name="T73"/>
                <a:gd fmla="*/ 59 w 64" name="T74"/>
                <a:gd fmla="*/ 143 h 220" name="T75"/>
                <a:gd fmla="*/ 32 w 64" name="T76"/>
                <a:gd fmla="*/ 143 h 220" name="T77"/>
                <a:gd fmla="*/ 30 w 64" name="T78"/>
                <a:gd fmla="*/ 146 h 220" name="T79"/>
                <a:gd fmla="*/ 32 w 64" name="T80"/>
                <a:gd fmla="*/ 148 h 220" name="T81"/>
                <a:gd fmla="*/ 59 w 64" name="T82"/>
                <a:gd fmla="*/ 148 h 220" name="T83"/>
                <a:gd fmla="*/ 59 w 64" name="T84"/>
                <a:gd fmla="*/ 168 h 220" name="T85"/>
                <a:gd fmla="*/ 39 w 64" name="T86"/>
                <a:gd fmla="*/ 168 h 220" name="T87"/>
                <a:gd fmla="*/ 37 w 64" name="T88"/>
                <a:gd fmla="*/ 170 h 220" name="T89"/>
                <a:gd fmla="*/ 39 w 64" name="T90"/>
                <a:gd fmla="*/ 172 h 220" name="T91"/>
                <a:gd fmla="*/ 59 w 64" name="T92"/>
                <a:gd fmla="*/ 172 h 220" name="T93"/>
                <a:gd fmla="*/ 59 w 64" name="T94"/>
                <a:gd fmla="*/ 192 h 220" name="T95"/>
                <a:gd fmla="*/ 32 w 64" name="T96"/>
                <a:gd fmla="*/ 192 h 220" name="T97"/>
                <a:gd fmla="*/ 30 w 64" name="T98"/>
                <a:gd fmla="*/ 194 h 220" name="T99"/>
                <a:gd fmla="*/ 32 w 64" name="T100"/>
                <a:gd fmla="*/ 196 h 220" name="T101"/>
                <a:gd fmla="*/ 59 w 64" name="T102"/>
                <a:gd fmla="*/ 196 h 220" name="T103"/>
                <a:gd fmla="*/ 59 w 64" name="T104"/>
                <a:gd fmla="*/ 215 h 220" name="T105"/>
                <a:gd fmla="*/ 5 w 64" name="T106"/>
                <a:gd fmla="*/ 215 h 22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0" w="64">
                  <a:moveTo>
                    <a:pt x="6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1" y="220"/>
                    <a:pt x="3" y="220"/>
                  </a:cubicBezTo>
                  <a:cubicBezTo>
                    <a:pt x="61" y="220"/>
                    <a:pt x="61" y="220"/>
                    <a:pt x="61" y="220"/>
                  </a:cubicBezTo>
                  <a:cubicBezTo>
                    <a:pt x="63" y="220"/>
                    <a:pt x="64" y="218"/>
                    <a:pt x="64" y="217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lose/>
                  <a:moveTo>
                    <a:pt x="5" y="21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7" y="24"/>
                    <a:pt x="37" y="25"/>
                  </a:cubicBezTo>
                  <a:cubicBezTo>
                    <a:pt x="37" y="26"/>
                    <a:pt x="38" y="27"/>
                    <a:pt x="3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8"/>
                    <a:pt x="30" y="49"/>
                  </a:cubicBezTo>
                  <a:cubicBezTo>
                    <a:pt x="30" y="50"/>
                    <a:pt x="31" y="51"/>
                    <a:pt x="32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7" y="72"/>
                    <a:pt x="37" y="73"/>
                  </a:cubicBezTo>
                  <a:cubicBezTo>
                    <a:pt x="37" y="74"/>
                    <a:pt x="38" y="76"/>
                    <a:pt x="3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0" y="96"/>
                    <a:pt x="30" y="97"/>
                  </a:cubicBezTo>
                  <a:cubicBezTo>
                    <a:pt x="30" y="99"/>
                    <a:pt x="31" y="100"/>
                    <a:pt x="32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9"/>
                    <a:pt x="37" y="120"/>
                    <a:pt x="37" y="122"/>
                  </a:cubicBezTo>
                  <a:cubicBezTo>
                    <a:pt x="37" y="123"/>
                    <a:pt x="38" y="124"/>
                    <a:pt x="3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1" y="143"/>
                    <a:pt x="30" y="144"/>
                    <a:pt x="30" y="146"/>
                  </a:cubicBezTo>
                  <a:cubicBezTo>
                    <a:pt x="30" y="147"/>
                    <a:pt x="31" y="148"/>
                    <a:pt x="32" y="148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8" y="168"/>
                    <a:pt x="37" y="169"/>
                    <a:pt x="37" y="170"/>
                  </a:cubicBezTo>
                  <a:cubicBezTo>
                    <a:pt x="37" y="171"/>
                    <a:pt x="38" y="172"/>
                    <a:pt x="39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0" y="193"/>
                    <a:pt x="30" y="194"/>
                  </a:cubicBezTo>
                  <a:cubicBezTo>
                    <a:pt x="30" y="195"/>
                    <a:pt x="31" y="196"/>
                    <a:pt x="32" y="196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59" y="215"/>
                    <a:pt x="59" y="215"/>
                    <a:pt x="59" y="215"/>
                  </a:cubicBezTo>
                  <a:lnTo>
                    <a:pt x="5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21" name="Group 76"/>
          <p:cNvGrpSpPr/>
          <p:nvPr/>
        </p:nvGrpSpPr>
        <p:grpSpPr>
          <a:xfrm>
            <a:off x="1271464" y="2876901"/>
            <a:ext cx="2551325" cy="815312"/>
            <a:chOff x="4410146" y="3865262"/>
            <a:chExt cx="2475841" cy="983470"/>
          </a:xfrm>
        </p:grpSpPr>
        <p:sp>
          <p:nvSpPr>
            <p:cNvPr id="40" name="TextBox 77"/>
            <p:cNvSpPr txBox="1"/>
            <p:nvPr/>
          </p:nvSpPr>
          <p:spPr bwMode="auto">
            <a:xfrm>
              <a:off x="4410146" y="3865262"/>
              <a:ext cx="2475841" cy="270493"/>
            </a:xfrm>
            <a:prstGeom prst="rect">
              <a:avLst/>
            </a:prstGeom>
            <a:noFill/>
            <a:extLst/>
          </p:spPr>
          <p:txBody>
            <a:bodyPr anchor="b" anchorCtr="0" bIns="0" lIns="0" rIns="288000" tIns="0" wrap="none">
              <a:normAutofit/>
            </a:bodyPr>
            <a:lstStyle/>
            <a:p>
              <a:pPr algn="r" latinLnBrk="0"/>
              <a:r>
                <a:rPr altLang="en-US" lang="zh-CN" sz="1400">
                  <a:solidFill>
                    <a:schemeClr val="accent2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标题文本预设</a:t>
              </a:r>
            </a:p>
          </p:txBody>
        </p:sp>
        <p:sp>
          <p:nvSpPr>
            <p:cNvPr id="41" name="TextBox 78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anchor="t" anchorCtr="0" bIns="0" lIns="0" rIns="288000" tIns="0" wrap="square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  <a:t>（建议使用主题字体）</a:t>
              </a:r>
            </a:p>
          </p:txBody>
        </p:sp>
      </p:grpSp>
      <p:grpSp>
        <p:nvGrpSpPr>
          <p:cNvPr id="22" name="Group 79"/>
          <p:cNvGrpSpPr/>
          <p:nvPr/>
        </p:nvGrpSpPr>
        <p:grpSpPr>
          <a:xfrm>
            <a:off x="8386382" y="2876901"/>
            <a:ext cx="2498150" cy="843237"/>
            <a:chOff x="4410146" y="3865260"/>
            <a:chExt cx="2475841" cy="983472"/>
          </a:xfrm>
        </p:grpSpPr>
        <p:sp>
          <p:nvSpPr>
            <p:cNvPr id="38" name="TextBox 80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anchor="b" anchorCtr="0" bIns="0" lIns="288000" rIns="288000" tIns="0" wrap="none">
              <a:normAutofit/>
            </a:bodyPr>
            <a:lstStyle/>
            <a:p>
              <a:pPr algn="l" latinLnBrk="0"/>
              <a:r>
                <a:rPr altLang="en-US" lang="zh-CN" sz="1400">
                  <a:solidFill>
                    <a:schemeClr val="accent4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标题文本预设</a:t>
              </a:r>
            </a:p>
          </p:txBody>
        </p:sp>
        <p:sp>
          <p:nvSpPr>
            <p:cNvPr id="39" name="TextBox 81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anchor="t" anchorCtr="0" bIns="0" lIns="288000" rIns="288000" tIns="0" wrap="square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  <a:t>（建议使用主题字体）</a:t>
              </a:r>
            </a:p>
          </p:txBody>
        </p:sp>
      </p:grpSp>
      <p:grpSp>
        <p:nvGrpSpPr>
          <p:cNvPr id="26" name="Group 82"/>
          <p:cNvGrpSpPr/>
          <p:nvPr/>
        </p:nvGrpSpPr>
        <p:grpSpPr>
          <a:xfrm>
            <a:off x="9038042" y="4567000"/>
            <a:ext cx="2498150" cy="843237"/>
            <a:chOff x="4410146" y="3865260"/>
            <a:chExt cx="2475841" cy="983472"/>
          </a:xfrm>
        </p:grpSpPr>
        <p:sp>
          <p:nvSpPr>
            <p:cNvPr id="36" name="TextBox 83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anchor="b" anchorCtr="0" bIns="0" lIns="288000" rIns="288000" tIns="0" wrap="none">
              <a:normAutofit/>
            </a:bodyPr>
            <a:lstStyle/>
            <a:p>
              <a:pPr algn="l" latinLnBrk="0"/>
              <a:r>
                <a:rPr altLang="en-US" lang="zh-CN" sz="1400">
                  <a:solidFill>
                    <a:schemeClr val="accent4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标题文本预设</a:t>
              </a:r>
            </a:p>
          </p:txBody>
        </p:sp>
        <p:sp>
          <p:nvSpPr>
            <p:cNvPr id="37" name="TextBox 84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anchor="t" anchorCtr="0" bIns="0" lIns="288000" rIns="288000" tIns="0" wrap="square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  <a:t>（建议使用主题字体）</a:t>
              </a:r>
            </a:p>
          </p:txBody>
        </p:sp>
      </p:grpSp>
      <p:grpSp>
        <p:nvGrpSpPr>
          <p:cNvPr id="27" name="Group 88"/>
          <p:cNvGrpSpPr/>
          <p:nvPr/>
        </p:nvGrpSpPr>
        <p:grpSpPr>
          <a:xfrm>
            <a:off x="670829" y="4567000"/>
            <a:ext cx="2551325" cy="815312"/>
            <a:chOff x="4410146" y="3865262"/>
            <a:chExt cx="2475841" cy="983470"/>
          </a:xfrm>
        </p:grpSpPr>
        <p:sp>
          <p:nvSpPr>
            <p:cNvPr id="33" name="TextBox 89"/>
            <p:cNvSpPr txBox="1"/>
            <p:nvPr/>
          </p:nvSpPr>
          <p:spPr bwMode="auto">
            <a:xfrm>
              <a:off x="4410146" y="3865262"/>
              <a:ext cx="2475841" cy="270493"/>
            </a:xfrm>
            <a:prstGeom prst="rect">
              <a:avLst/>
            </a:prstGeom>
            <a:noFill/>
            <a:extLst/>
          </p:spPr>
          <p:txBody>
            <a:bodyPr anchor="b" anchorCtr="0" bIns="0" lIns="0" rIns="288000" tIns="0" wrap="none">
              <a:normAutofit/>
            </a:bodyPr>
            <a:lstStyle/>
            <a:p>
              <a:pPr algn="r" latinLnBrk="0"/>
              <a:r>
                <a:rPr altLang="en-US" lang="zh-CN" sz="1400">
                  <a:solidFill>
                    <a:schemeClr val="accent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标题文本预设</a:t>
              </a:r>
            </a:p>
          </p:txBody>
        </p:sp>
        <p:sp>
          <p:nvSpPr>
            <p:cNvPr id="35" name="TextBox 90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anchor="t" anchorCtr="0" bIns="0" lIns="0" rIns="288000" tIns="0" wrap="square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  <a:t>（建议使用主题字体）</a:t>
              </a:r>
            </a:p>
          </p:txBody>
        </p:sp>
      </p:grpSp>
      <p:grpSp>
        <p:nvGrpSpPr>
          <p:cNvPr id="28" name="Group 91"/>
          <p:cNvGrpSpPr/>
          <p:nvPr/>
        </p:nvGrpSpPr>
        <p:grpSpPr>
          <a:xfrm>
            <a:off x="4865200" y="1169923"/>
            <a:ext cx="2498150" cy="912783"/>
            <a:chOff x="4410146" y="3865260"/>
            <a:chExt cx="2475841" cy="1064584"/>
          </a:xfrm>
        </p:grpSpPr>
        <p:sp>
          <p:nvSpPr>
            <p:cNvPr id="31" name="TextBox 92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anchor="ctr" anchorCtr="1" bIns="0" lIns="288000" rIns="288000" tIns="0" wrap="none">
              <a:normAutofit/>
            </a:bodyPr>
            <a:lstStyle/>
            <a:p>
              <a:pPr latinLnBrk="0"/>
              <a:r>
                <a:rPr altLang="en-US" lang="zh-CN" sz="1400">
                  <a:solidFill>
                    <a:schemeClr val="accent3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标题文本预设</a:t>
              </a:r>
            </a:p>
          </p:txBody>
        </p:sp>
        <p:sp>
          <p:nvSpPr>
            <p:cNvPr id="32" name="TextBox 93"/>
            <p:cNvSpPr txBox="1"/>
            <p:nvPr/>
          </p:nvSpPr>
          <p:spPr bwMode="auto">
            <a:xfrm>
              <a:off x="4410146" y="4135753"/>
              <a:ext cx="2475841" cy="794091"/>
            </a:xfrm>
            <a:prstGeom prst="rect">
              <a:avLst/>
            </a:prstGeom>
            <a:noFill/>
            <a:extLst/>
          </p:spPr>
          <p:txBody>
            <a:bodyPr anchor="t" anchorCtr="1" bIns="0" lIns="288000" rIns="288000" tIns="0" wrap="square">
              <a:normAutofit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32169167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成功项目展示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-1" y="1294656"/>
            <a:ext cx="7680175" cy="55633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任意多边形: 形状 12"/>
          <p:cNvSpPr>
            <a:spLocks noAdjustHandles="1" noChangeAspect="1"/>
          </p:cNvSpPr>
          <p:nvPr/>
        </p:nvSpPr>
        <p:spPr>
          <a:xfrm flipH="1">
            <a:off x="4943868" y="1295400"/>
            <a:ext cx="7248129" cy="5562598"/>
          </a:xfrm>
          <a:custGeom>
            <a:gdLst>
              <a:gd fmla="*/ 4511825 w 7248129" name="connsiteX0"/>
              <a:gd fmla="*/ 0 h 6858000" name="connsiteY0"/>
              <a:gd fmla="*/ 0 w 7248129" name="connsiteX1"/>
              <a:gd fmla="*/ 0 h 6858000" name="connsiteY1"/>
              <a:gd fmla="*/ 0 w 7248129" name="connsiteX2"/>
              <a:gd fmla="*/ 6858000 h 6858000" name="connsiteY2"/>
              <a:gd fmla="*/ 4511825 w 7248129" name="connsiteX3"/>
              <a:gd fmla="*/ 6858000 h 6858000" name="connsiteY3"/>
              <a:gd fmla="*/ 4511825 w 7248129" name="connsiteX4"/>
              <a:gd fmla="*/ 6857999 h 6858000" name="connsiteY4"/>
              <a:gd fmla="*/ 7248129 w 7248129" name="connsiteX5"/>
              <a:gd fmla="*/ 6857999 h 6858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858000" w="7248129">
                <a:moveTo>
                  <a:pt x="4511825" y="0"/>
                </a:moveTo>
                <a:lnTo>
                  <a:pt x="0" y="0"/>
                </a:lnTo>
                <a:lnTo>
                  <a:pt x="0" y="6858000"/>
                </a:lnTo>
                <a:lnTo>
                  <a:pt x="4511825" y="6858000"/>
                </a:lnTo>
                <a:lnTo>
                  <a:pt x="4511825" y="6857999"/>
                </a:lnTo>
                <a:lnTo>
                  <a:pt x="7248129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b="0" g="0" r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椭圆 15"/>
          <p:cNvSpPr/>
          <p:nvPr/>
        </p:nvSpPr>
        <p:spPr>
          <a:xfrm>
            <a:off x="7233985" y="3524529"/>
            <a:ext cx="446189" cy="446189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rgbClr b="0" g="0" r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lang="en-US" sz="1100">
                <a:latin charset="0" panose="020b0806030902050204" pitchFamily="34" typeface="Impact"/>
              </a:rPr>
              <a:t>01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680174" y="3467117"/>
            <a:ext cx="3674238" cy="561013"/>
            <a:chOff x="1188542" y="1851974"/>
            <a:chExt cx="4907458" cy="633772"/>
          </a:xfrm>
        </p:grpSpPr>
        <p:sp>
          <p:nvSpPr>
            <p:cNvPr id="31" name="文本框 9"/>
            <p:cNvSpPr txBox="1"/>
            <p:nvPr/>
          </p:nvSpPr>
          <p:spPr bwMode="auto">
            <a:xfrm>
              <a:off x="1188542" y="1851974"/>
              <a:ext cx="4907458" cy="304713"/>
            </a:xfrm>
            <a:prstGeom prst="rect">
              <a:avLst/>
            </a:prstGeom>
            <a:noFill/>
          </p:spPr>
          <p:txBody>
            <a:bodyPr anchor="b" anchorCtr="0" bIns="0" lIns="144000" rIns="144000" tIns="0" wrap="none">
              <a:normAutofit/>
            </a:bodyPr>
            <a:lstStyle/>
            <a:p>
              <a:pPr>
                <a:defRPr/>
              </a:pPr>
              <a:r>
                <a:rPr altLang="en-US" b="1" lang="zh-CN" sz="1200">
                  <a:solidFill>
                    <a:schemeClr val="accent1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1188542" y="2156685"/>
              <a:ext cx="4907458" cy="32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144000" rIns="144000" tIns="0" wrap="square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altLang="en-US" lang="zh-CN" sz="1050">
                  <a:ea charset="-122" panose="020b0503020204020204" pitchFamily="34" typeface="微软雅黑"/>
                </a:rPr>
                <a:t>此部分内容作为文字排版占位显示（建议使用主题字体）。</a:t>
              </a:r>
            </a:p>
          </p:txBody>
        </p:sp>
      </p:grpSp>
      <p:sp>
        <p:nvSpPr>
          <p:cNvPr id="18" name="椭圆 17"/>
          <p:cNvSpPr/>
          <p:nvPr/>
        </p:nvSpPr>
        <p:spPr>
          <a:xfrm>
            <a:off x="7233985" y="4441654"/>
            <a:ext cx="446189" cy="446189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rgbClr b="0" g="0" r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lang="en-US" sz="1100">
                <a:latin charset="0" panose="020b0806030902050204" pitchFamily="34" typeface="Impact"/>
              </a:rPr>
              <a:t>02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680174" y="4384242"/>
            <a:ext cx="3674238" cy="561013"/>
            <a:chOff x="1188542" y="1851974"/>
            <a:chExt cx="4907458" cy="633772"/>
          </a:xfrm>
        </p:grpSpPr>
        <p:sp>
          <p:nvSpPr>
            <p:cNvPr id="27" name="文本框 14"/>
            <p:cNvSpPr txBox="1"/>
            <p:nvPr/>
          </p:nvSpPr>
          <p:spPr bwMode="auto">
            <a:xfrm>
              <a:off x="1188542" y="1851974"/>
              <a:ext cx="4907458" cy="304713"/>
            </a:xfrm>
            <a:prstGeom prst="rect">
              <a:avLst/>
            </a:prstGeom>
            <a:noFill/>
          </p:spPr>
          <p:txBody>
            <a:bodyPr anchor="b" anchorCtr="0" bIns="0" lIns="144000" rIns="144000" tIns="0" wrap="none">
              <a:normAutofit/>
            </a:bodyPr>
            <a:lstStyle/>
            <a:p>
              <a:pPr>
                <a:defRPr/>
              </a:pPr>
              <a:r>
                <a:rPr altLang="en-US" b="1" lang="zh-CN" sz="1200">
                  <a:solidFill>
                    <a:schemeClr val="accent2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1188542" y="2156685"/>
              <a:ext cx="4907458" cy="32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144000" rIns="144000" tIns="0" wrap="square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altLang="en-US" lang="zh-CN" sz="1050">
                  <a:ea charset="-122" panose="020b0503020204020204" pitchFamily="34" typeface="微软雅黑"/>
                </a:rPr>
                <a:t>此部分内容作为文字排版占位显示（建议使用主题字体）。</a:t>
              </a:r>
            </a:p>
          </p:txBody>
        </p:sp>
      </p:grpSp>
      <p:sp>
        <p:nvSpPr>
          <p:cNvPr id="20" name="椭圆 19"/>
          <p:cNvSpPr/>
          <p:nvPr/>
        </p:nvSpPr>
        <p:spPr>
          <a:xfrm>
            <a:off x="7233985" y="5358779"/>
            <a:ext cx="446189" cy="446189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rgbClr b="0" g="0" r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lang="en-US" sz="1100">
                <a:latin charset="0" panose="020b0806030902050204" pitchFamily="34" typeface="Impact"/>
              </a:rPr>
              <a:t>03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680174" y="5301366"/>
            <a:ext cx="3674238" cy="561013"/>
            <a:chOff x="1188542" y="1851974"/>
            <a:chExt cx="4907458" cy="633772"/>
          </a:xfrm>
        </p:grpSpPr>
        <p:sp>
          <p:nvSpPr>
            <p:cNvPr id="22" name="文本框 19"/>
            <p:cNvSpPr txBox="1"/>
            <p:nvPr/>
          </p:nvSpPr>
          <p:spPr bwMode="auto">
            <a:xfrm>
              <a:off x="1188542" y="1851974"/>
              <a:ext cx="4907458" cy="304713"/>
            </a:xfrm>
            <a:prstGeom prst="rect">
              <a:avLst/>
            </a:prstGeom>
            <a:noFill/>
          </p:spPr>
          <p:txBody>
            <a:bodyPr anchor="b" anchorCtr="0" bIns="0" lIns="144000" rIns="144000" tIns="0" wrap="none">
              <a:normAutofit/>
            </a:bodyPr>
            <a:lstStyle/>
            <a:p>
              <a:pPr>
                <a:defRPr/>
              </a:pPr>
              <a:r>
                <a:rPr altLang="en-US" b="1" lang="zh-CN" sz="1200">
                  <a:solidFill>
                    <a:schemeClr val="accent3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1188542" y="2156685"/>
              <a:ext cx="4907458" cy="32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144000" rIns="144000" tIns="0" wrap="square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altLang="en-US" lang="zh-CN" sz="1050">
                  <a:ea charset="-122" panose="020b0503020204020204" pitchFamily="34" typeface="微软雅黑"/>
                </a:rPr>
                <a:t>此部分内容作为文字排版占位显示（建议使用主题字体）。</a:t>
              </a:r>
            </a:p>
          </p:txBody>
        </p:sp>
      </p:grpSp>
    </p:spTree>
    <p:extLst>
      <p:ext uri="{BB962C8B-B14F-4D97-AF65-F5344CB8AC3E}">
        <p14:creationId val="109146994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6"/>
      <p:bldP grpId="0" spid="18"/>
      <p:bldP grpId="0" spid="2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成功项目展示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2" name="Group 36"/>
          <p:cNvGrpSpPr/>
          <p:nvPr/>
        </p:nvGrpSpPr>
        <p:grpSpPr>
          <a:xfrm>
            <a:off x="4168104" y="1381126"/>
            <a:ext cx="3683215" cy="3762374"/>
            <a:chOff x="3967624" y="1176338"/>
            <a:chExt cx="4084176" cy="4171950"/>
          </a:xfrm>
        </p:grpSpPr>
        <p:grpSp>
          <p:nvGrpSpPr>
            <p:cNvPr id="27" name="Group 37"/>
            <p:cNvGrpSpPr/>
            <p:nvPr/>
          </p:nvGrpSpPr>
          <p:grpSpPr>
            <a:xfrm>
              <a:off x="4213224" y="1176338"/>
              <a:ext cx="3838576" cy="4171950"/>
              <a:chOff x="4213224" y="1176338"/>
              <a:chExt cx="3838576" cy="4171950"/>
            </a:xfrm>
          </p:grpSpPr>
          <p:sp>
            <p:nvSpPr>
              <p:cNvPr id="44" name="Freeform: Shape 51"/>
              <p:cNvSpPr/>
              <p:nvPr/>
            </p:nvSpPr>
            <p:spPr>
              <a:xfrm>
                <a:off x="4213224" y="1509712"/>
                <a:ext cx="3838576" cy="3838576"/>
              </a:xfrm>
              <a:custGeom>
                <a:gdLst>
                  <a:gd fmla="*/ 1919288 w 3838576" name="connsiteX0"/>
                  <a:gd fmla="*/ 0 h 3838576" name="connsiteY0"/>
                  <a:gd fmla="*/ 3838576 w 3838576" name="connsiteX1"/>
                  <a:gd fmla="*/ 1919288 h 3838576" name="connsiteY1"/>
                  <a:gd fmla="*/ 1919288 w 3838576" name="connsiteX2"/>
                  <a:gd fmla="*/ 3838576 h 3838576" name="connsiteY2"/>
                  <a:gd fmla="*/ 0 w 3838576" name="connsiteX3"/>
                  <a:gd fmla="*/ 1919288 h 3838576" name="connsiteY3"/>
                  <a:gd fmla="*/ 959644 w 3838576" name="connsiteX4"/>
                  <a:gd fmla="*/ 1919288 h 3838576" name="connsiteY4"/>
                  <a:gd fmla="*/ 1919288 w 3838576" name="connsiteX5"/>
                  <a:gd fmla="*/ 2878932 h 3838576" name="connsiteY5"/>
                  <a:gd fmla="*/ 2878932 w 3838576" name="connsiteX6"/>
                  <a:gd fmla="*/ 1919288 h 3838576" name="connsiteY6"/>
                  <a:gd fmla="*/ 1919288 w 3838576" name="connsiteX7"/>
                  <a:gd fmla="*/ 959644 h 3838576" name="connsiteY7"/>
                  <a:gd fmla="*/ 1919288 w 3838576" name="connsiteX8"/>
                  <a:gd fmla="*/ 0 h 3838576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3838576" w="3838576">
                    <a:moveTo>
                      <a:pt x="1919288" y="0"/>
                    </a:moveTo>
                    <a:cubicBezTo>
                      <a:pt x="2979281" y="0"/>
                      <a:pt x="3838576" y="859295"/>
                      <a:pt x="3838576" y="1919288"/>
                    </a:cubicBezTo>
                    <a:cubicBezTo>
                      <a:pt x="3838576" y="2979281"/>
                      <a:pt x="2979281" y="3838576"/>
                      <a:pt x="1919288" y="3838576"/>
                    </a:cubicBezTo>
                    <a:cubicBezTo>
                      <a:pt x="859295" y="3838576"/>
                      <a:pt x="0" y="2979281"/>
                      <a:pt x="0" y="1919288"/>
                    </a:cubicBezTo>
                    <a:lnTo>
                      <a:pt x="959644" y="1919288"/>
                    </a:lnTo>
                    <a:cubicBezTo>
                      <a:pt x="959644" y="2449285"/>
                      <a:pt x="1389291" y="2878932"/>
                      <a:pt x="1919288" y="2878932"/>
                    </a:cubicBezTo>
                    <a:cubicBezTo>
                      <a:pt x="2449285" y="2878932"/>
                      <a:pt x="2878932" y="2449285"/>
                      <a:pt x="2878932" y="1919288"/>
                    </a:cubicBezTo>
                    <a:cubicBezTo>
                      <a:pt x="2878932" y="1389291"/>
                      <a:pt x="2449285" y="959644"/>
                      <a:pt x="1919288" y="959644"/>
                    </a:cubicBezTo>
                    <a:lnTo>
                      <a:pt x="191928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Isosceles Triangle 52"/>
              <p:cNvSpPr/>
              <p:nvPr/>
            </p:nvSpPr>
            <p:spPr>
              <a:xfrm rot="16200000">
                <a:off x="5028161" y="1691234"/>
                <a:ext cx="1619250" cy="589457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38"/>
            <p:cNvGrpSpPr/>
            <p:nvPr/>
          </p:nvGrpSpPr>
          <p:grpSpPr>
            <a:xfrm>
              <a:off x="3967624" y="2001662"/>
              <a:ext cx="1427338" cy="1427338"/>
              <a:chOff x="3967624" y="2001662"/>
              <a:chExt cx="1427338" cy="1427338"/>
            </a:xfrm>
          </p:grpSpPr>
          <p:sp>
            <p:nvSpPr>
              <p:cNvPr id="42" name="Rectangle: Rounded Corners 49"/>
              <p:cNvSpPr/>
              <p:nvPr/>
            </p:nvSpPr>
            <p:spPr>
              <a:xfrm>
                <a:off x="3967624" y="2001662"/>
                <a:ext cx="1427338" cy="142733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Rectangle: Rounded Corners 50"/>
              <p:cNvSpPr/>
              <p:nvPr/>
            </p:nvSpPr>
            <p:spPr>
              <a:xfrm>
                <a:off x="4056523" y="2090562"/>
                <a:ext cx="1249538" cy="1249538"/>
              </a:xfrm>
              <a:prstGeom prst="round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1" name="Oval 39"/>
            <p:cNvSpPr/>
            <p:nvPr/>
          </p:nvSpPr>
          <p:spPr>
            <a:xfrm>
              <a:off x="6590985" y="1843513"/>
              <a:ext cx="705026" cy="705026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Oval 40"/>
            <p:cNvSpPr/>
            <p:nvPr/>
          </p:nvSpPr>
          <p:spPr>
            <a:xfrm>
              <a:off x="7220093" y="3076487"/>
              <a:ext cx="705026" cy="705026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Oval 41"/>
            <p:cNvSpPr/>
            <p:nvPr/>
          </p:nvSpPr>
          <p:spPr>
            <a:xfrm>
              <a:off x="4422598" y="3539859"/>
              <a:ext cx="705026" cy="705026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Oval 42"/>
            <p:cNvSpPr/>
            <p:nvPr/>
          </p:nvSpPr>
          <p:spPr>
            <a:xfrm>
              <a:off x="5306061" y="4421877"/>
              <a:ext cx="705026" cy="705026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Oval 43"/>
            <p:cNvSpPr/>
            <p:nvPr/>
          </p:nvSpPr>
          <p:spPr>
            <a:xfrm>
              <a:off x="6678931" y="4212387"/>
              <a:ext cx="705026" cy="705026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44"/>
            <p:cNvSpPr/>
            <p:nvPr/>
          </p:nvSpPr>
          <p:spPr>
            <a:xfrm>
              <a:off x="6713282" y="2072608"/>
              <a:ext cx="380130" cy="265913"/>
            </a:xfrm>
            <a:custGeom>
              <a:gdLst>
                <a:gd fmla="*/ 303212 w 338138" name="connsiteX0"/>
                <a:gd fmla="*/ 103188 h 236538" name="connsiteY0"/>
                <a:gd fmla="*/ 303212 w 338138" name="connsiteX1"/>
                <a:gd fmla="*/ 122238 h 236538" name="connsiteY1"/>
                <a:gd fmla="*/ 306034 w 338138" name="connsiteX2"/>
                <a:gd fmla="*/ 122238 h 236538" name="connsiteY2"/>
                <a:gd fmla="*/ 315912 w 338138" name="connsiteX3"/>
                <a:gd fmla="*/ 112713 h 236538" name="connsiteY3"/>
                <a:gd fmla="*/ 306034 w 338138" name="connsiteX4"/>
                <a:gd fmla="*/ 103188 h 236538" name="connsiteY4"/>
                <a:gd fmla="*/ 303212 w 338138" name="connsiteX5"/>
                <a:gd fmla="*/ 103188 h 236538" name="connsiteY5"/>
                <a:gd fmla="*/ 65087 w 338138" name="connsiteX6"/>
                <a:gd fmla="*/ 90488 h 236538" name="connsiteY6"/>
                <a:gd fmla="*/ 61912 w 338138" name="connsiteX7"/>
                <a:gd fmla="*/ 96838 h 236538" name="connsiteY7"/>
                <a:gd fmla="*/ 68262 w 338138" name="connsiteX8"/>
                <a:gd fmla="*/ 96838 h 236538" name="connsiteY8"/>
                <a:gd fmla="*/ 90487 w 338138" name="connsiteX9"/>
                <a:gd fmla="*/ 87313 h 236538" name="connsiteY9"/>
                <a:gd fmla="*/ 90487 w 338138" name="connsiteX10"/>
                <a:gd fmla="*/ 107951 h 236538" name="connsiteY10"/>
                <a:gd fmla="*/ 98107 w 338138" name="connsiteX11"/>
                <a:gd fmla="*/ 107951 h 236538" name="connsiteY11"/>
                <a:gd fmla="*/ 109537 w 338138" name="connsiteX12"/>
                <a:gd fmla="*/ 97632 h 236538" name="connsiteY12"/>
                <a:gd fmla="*/ 98107 w 338138" name="connsiteX13"/>
                <a:gd fmla="*/ 87313 h 236538" name="connsiteY13"/>
                <a:gd fmla="*/ 90487 w 338138" name="connsiteX14"/>
                <a:gd fmla="*/ 87313 h 236538" name="connsiteY14"/>
                <a:gd fmla="*/ 86677 w 338138" name="connsiteX15"/>
                <a:gd fmla="*/ 79375 h 236538" name="connsiteY15"/>
                <a:gd fmla="*/ 98107 w 338138" name="connsiteX16"/>
                <a:gd fmla="*/ 79375 h 236538" name="connsiteY16"/>
                <a:gd fmla="*/ 115887 w 338138" name="connsiteX17"/>
                <a:gd fmla="*/ 97632 h 236538" name="connsiteY17"/>
                <a:gd fmla="*/ 98107 w 338138" name="connsiteX18"/>
                <a:gd fmla="*/ 115888 h 236538" name="connsiteY18"/>
                <a:gd fmla="*/ 86677 w 338138" name="connsiteX19"/>
                <a:gd fmla="*/ 115888 h 236538" name="connsiteY19"/>
                <a:gd fmla="*/ 84137 w 338138" name="connsiteX20"/>
                <a:gd fmla="*/ 113280 h 236538" name="connsiteY20"/>
                <a:gd fmla="*/ 84137 w 338138" name="connsiteX21"/>
                <a:gd fmla="*/ 81983 h 236538" name="connsiteY21"/>
                <a:gd fmla="*/ 86677 w 338138" name="connsiteX22"/>
                <a:gd fmla="*/ 79375 h 236538" name="connsiteY22"/>
                <a:gd fmla="*/ 63764 w 338138" name="connsiteX23"/>
                <a:gd fmla="*/ 79375 h 236538" name="connsiteY23"/>
                <a:gd fmla="*/ 66410 w 338138" name="connsiteX24"/>
                <a:gd fmla="*/ 79375 h 236538" name="connsiteY24"/>
                <a:gd fmla="*/ 69056 w 338138" name="connsiteX25"/>
                <a:gd fmla="*/ 80727 h 236538" name="connsiteY25"/>
                <a:gd fmla="*/ 80962 w 338138" name="connsiteX26"/>
                <a:gd fmla="*/ 113183 h 236538" name="connsiteY26"/>
                <a:gd fmla="*/ 78316 w 338138" name="connsiteX27"/>
                <a:gd fmla="*/ 115888 h 236538" name="connsiteY27"/>
                <a:gd fmla="*/ 75670 w 338138" name="connsiteX28"/>
                <a:gd fmla="*/ 115888 h 236538" name="connsiteY28"/>
                <a:gd fmla="*/ 74347 w 338138" name="connsiteX29"/>
                <a:gd fmla="*/ 114536 h 236538" name="connsiteY29"/>
                <a:gd fmla="*/ 70378 w 338138" name="connsiteX30"/>
                <a:gd fmla="*/ 105069 h 236538" name="connsiteY30"/>
                <a:gd fmla="*/ 59795 w 338138" name="connsiteX31"/>
                <a:gd fmla="*/ 105069 h 236538" name="connsiteY31"/>
                <a:gd fmla="*/ 55826 w 338138" name="connsiteX32"/>
                <a:gd fmla="*/ 114536 h 236538" name="connsiteY32"/>
                <a:gd fmla="*/ 54503 w 338138" name="connsiteX33"/>
                <a:gd fmla="*/ 115888 h 236538" name="connsiteY33"/>
                <a:gd fmla="*/ 51858 w 338138" name="connsiteX34"/>
                <a:gd fmla="*/ 115888 h 236538" name="connsiteY34"/>
                <a:gd fmla="*/ 49212 w 338138" name="connsiteX35"/>
                <a:gd fmla="*/ 114536 h 236538" name="connsiteY35"/>
                <a:gd fmla="*/ 49212 w 338138" name="connsiteX36"/>
                <a:gd fmla="*/ 113183 h 236538" name="connsiteY36"/>
                <a:gd fmla="*/ 61118 w 338138" name="connsiteX37"/>
                <a:gd fmla="*/ 80727 h 236538" name="connsiteY37"/>
                <a:gd fmla="*/ 63764 w 338138" name="connsiteX38"/>
                <a:gd fmla="*/ 79375 h 236538" name="connsiteY38"/>
                <a:gd fmla="*/ 19050 w 338138" name="connsiteX39"/>
                <a:gd fmla="*/ 63500 h 236538" name="connsiteY39"/>
                <a:gd fmla="*/ 19050 w 338138" name="connsiteX40"/>
                <a:gd fmla="*/ 132790 h 236538" name="connsiteY40"/>
                <a:gd fmla="*/ 120915 w 338138" name="connsiteX41"/>
                <a:gd fmla="*/ 132790 h 236538" name="connsiteY41"/>
                <a:gd fmla="*/ 124884 w 338138" name="connsiteX42"/>
                <a:gd fmla="*/ 134097 h 236538" name="connsiteY42"/>
                <a:gd fmla="*/ 161925 w 338138" name="connsiteX43"/>
                <a:gd fmla="*/ 152400 h 236538" name="connsiteY43"/>
                <a:gd fmla="*/ 152665 w 338138" name="connsiteX44"/>
                <a:gd fmla="*/ 123638 h 236538" name="connsiteY44"/>
                <a:gd fmla="*/ 152665 w 338138" name="connsiteX45"/>
                <a:gd fmla="*/ 121024 h 236538" name="connsiteY45"/>
                <a:gd fmla="*/ 152665 w 338138" name="connsiteX46"/>
                <a:gd fmla="*/ 63500 h 236538" name="connsiteY46"/>
                <a:gd fmla="*/ 19050 w 338138" name="connsiteX47"/>
                <a:gd fmla="*/ 63500 h 236538" name="connsiteY47"/>
                <a:gd fmla="*/ 52387 w 338138" name="connsiteX48"/>
                <a:gd fmla="*/ 17463 h 236538" name="connsiteY48"/>
                <a:gd fmla="*/ 52387 w 338138" name="connsiteX49"/>
                <a:gd fmla="*/ 43782 h 236538" name="connsiteY49"/>
                <a:gd fmla="*/ 161817 w 338138" name="connsiteX50"/>
                <a:gd fmla="*/ 43782 h 236538" name="connsiteY50"/>
                <a:gd fmla="*/ 169728 w 338138" name="connsiteX51"/>
                <a:gd fmla="*/ 52994 h 236538" name="connsiteY51"/>
                <a:gd fmla="*/ 169728 w 338138" name="connsiteX52"/>
                <a:gd fmla="*/ 118791 h 236538" name="connsiteY52"/>
                <a:gd fmla="*/ 186868 w 338138" name="connsiteX53"/>
                <a:gd fmla="*/ 167482 h 236538" name="connsiteY53"/>
                <a:gd fmla="*/ 184231 w 338138" name="connsiteX54"/>
                <a:gd fmla="*/ 176693 h 236538" name="connsiteY54"/>
                <a:gd fmla="*/ 177639 w 338138" name="connsiteX55"/>
                <a:gd fmla="*/ 179325 h 236538" name="connsiteY55"/>
                <a:gd fmla="*/ 173683 w 338138" name="connsiteX56"/>
                <a:gd fmla="*/ 178009 h 236538" name="connsiteY56"/>
                <a:gd fmla="*/ 119627 w 338138" name="connsiteX57"/>
                <a:gd fmla="*/ 150374 h 236538" name="connsiteY57"/>
                <a:gd fmla="*/ 52387 w 338138" name="connsiteX58"/>
                <a:gd fmla="*/ 150374 h 236538" name="connsiteY58"/>
                <a:gd fmla="*/ 52387 w 338138" name="connsiteX59"/>
                <a:gd fmla="*/ 217488 h 236538" name="connsiteY59"/>
                <a:gd fmla="*/ 285750 w 338138" name="connsiteX60"/>
                <a:gd fmla="*/ 217488 h 236538" name="connsiteY60"/>
                <a:gd fmla="*/ 285750 w 338138" name="connsiteX61"/>
                <a:gd fmla="*/ 17463 h 236538" name="connsiteY61"/>
                <a:gd fmla="*/ 52387 w 338138" name="connsiteX62"/>
                <a:gd fmla="*/ 17463 h 236538" name="connsiteY62"/>
                <a:gd fmla="*/ 42267 w 338138" name="connsiteX63"/>
                <a:gd fmla="*/ 0 h 236538" name="connsiteY63"/>
                <a:gd fmla="*/ 328892 w 338138" name="connsiteX64"/>
                <a:gd fmla="*/ 0 h 236538" name="connsiteY64"/>
                <a:gd fmla="*/ 338138 w 338138" name="connsiteX65"/>
                <a:gd fmla="*/ 9199 h 236538" name="connsiteY65"/>
                <a:gd fmla="*/ 338138 w 338138" name="connsiteX66"/>
                <a:gd fmla="*/ 227339 h 236538" name="connsiteY66"/>
                <a:gd fmla="*/ 328892 w 338138" name="connsiteX67"/>
                <a:gd fmla="*/ 236538 h 236538" name="connsiteY67"/>
                <a:gd fmla="*/ 42267 w 338138" name="connsiteX68"/>
                <a:gd fmla="*/ 236538 h 236538" name="connsiteY68"/>
                <a:gd fmla="*/ 33021 w 338138" name="connsiteX69"/>
                <a:gd fmla="*/ 227339 h 236538" name="connsiteY69"/>
                <a:gd fmla="*/ 33021 w 338138" name="connsiteX70"/>
                <a:gd fmla="*/ 151122 h 236538" name="connsiteY70"/>
                <a:gd fmla="*/ 9246 w 338138" name="connsiteX71"/>
                <a:gd fmla="*/ 151122 h 236538" name="connsiteY71"/>
                <a:gd fmla="*/ 0 w 338138" name="connsiteX72"/>
                <a:gd fmla="*/ 141923 h 236538" name="connsiteY72"/>
                <a:gd fmla="*/ 0 w 338138" name="connsiteX73"/>
                <a:gd fmla="*/ 53878 h 236538" name="connsiteY73"/>
                <a:gd fmla="*/ 9246 w 338138" name="connsiteX74"/>
                <a:gd fmla="*/ 44679 h 236538" name="connsiteY74"/>
                <a:gd fmla="*/ 33021 w 338138" name="connsiteX75"/>
                <a:gd fmla="*/ 44679 h 236538" name="connsiteY75"/>
                <a:gd fmla="*/ 33021 w 338138" name="connsiteX76"/>
                <a:gd fmla="*/ 9199 h 236538" name="connsiteY76"/>
                <a:gd fmla="*/ 42267 w 338138" name="connsiteX77"/>
                <a:gd fmla="*/ 0 h 236538" name="connsiteY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b="b" l="l" r="r" t="t"/>
              <a:pathLst>
                <a:path h="236537" w="3381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45"/>
            <p:cNvSpPr/>
            <p:nvPr/>
          </p:nvSpPr>
          <p:spPr>
            <a:xfrm>
              <a:off x="7342390" y="3305583"/>
              <a:ext cx="380130" cy="265913"/>
            </a:xfrm>
            <a:custGeom>
              <a:gdLst>
                <a:gd fmla="*/ 303212 w 338138" name="connsiteX0"/>
                <a:gd fmla="*/ 103188 h 236538" name="connsiteY0"/>
                <a:gd fmla="*/ 303212 w 338138" name="connsiteX1"/>
                <a:gd fmla="*/ 122238 h 236538" name="connsiteY1"/>
                <a:gd fmla="*/ 306034 w 338138" name="connsiteX2"/>
                <a:gd fmla="*/ 122238 h 236538" name="connsiteY2"/>
                <a:gd fmla="*/ 315912 w 338138" name="connsiteX3"/>
                <a:gd fmla="*/ 112713 h 236538" name="connsiteY3"/>
                <a:gd fmla="*/ 306034 w 338138" name="connsiteX4"/>
                <a:gd fmla="*/ 103188 h 236538" name="connsiteY4"/>
                <a:gd fmla="*/ 303212 w 338138" name="connsiteX5"/>
                <a:gd fmla="*/ 103188 h 236538" name="connsiteY5"/>
                <a:gd fmla="*/ 65087 w 338138" name="connsiteX6"/>
                <a:gd fmla="*/ 90488 h 236538" name="connsiteY6"/>
                <a:gd fmla="*/ 61912 w 338138" name="connsiteX7"/>
                <a:gd fmla="*/ 96838 h 236538" name="connsiteY7"/>
                <a:gd fmla="*/ 68262 w 338138" name="connsiteX8"/>
                <a:gd fmla="*/ 96838 h 236538" name="connsiteY8"/>
                <a:gd fmla="*/ 90487 w 338138" name="connsiteX9"/>
                <a:gd fmla="*/ 87313 h 236538" name="connsiteY9"/>
                <a:gd fmla="*/ 90487 w 338138" name="connsiteX10"/>
                <a:gd fmla="*/ 107951 h 236538" name="connsiteY10"/>
                <a:gd fmla="*/ 98107 w 338138" name="connsiteX11"/>
                <a:gd fmla="*/ 107951 h 236538" name="connsiteY11"/>
                <a:gd fmla="*/ 109537 w 338138" name="connsiteX12"/>
                <a:gd fmla="*/ 97632 h 236538" name="connsiteY12"/>
                <a:gd fmla="*/ 98107 w 338138" name="connsiteX13"/>
                <a:gd fmla="*/ 87313 h 236538" name="connsiteY13"/>
                <a:gd fmla="*/ 90487 w 338138" name="connsiteX14"/>
                <a:gd fmla="*/ 87313 h 236538" name="connsiteY14"/>
                <a:gd fmla="*/ 86677 w 338138" name="connsiteX15"/>
                <a:gd fmla="*/ 79375 h 236538" name="connsiteY15"/>
                <a:gd fmla="*/ 98107 w 338138" name="connsiteX16"/>
                <a:gd fmla="*/ 79375 h 236538" name="connsiteY16"/>
                <a:gd fmla="*/ 115887 w 338138" name="connsiteX17"/>
                <a:gd fmla="*/ 97632 h 236538" name="connsiteY17"/>
                <a:gd fmla="*/ 98107 w 338138" name="connsiteX18"/>
                <a:gd fmla="*/ 115888 h 236538" name="connsiteY18"/>
                <a:gd fmla="*/ 86677 w 338138" name="connsiteX19"/>
                <a:gd fmla="*/ 115888 h 236538" name="connsiteY19"/>
                <a:gd fmla="*/ 84137 w 338138" name="connsiteX20"/>
                <a:gd fmla="*/ 113280 h 236538" name="connsiteY20"/>
                <a:gd fmla="*/ 84137 w 338138" name="connsiteX21"/>
                <a:gd fmla="*/ 81983 h 236538" name="connsiteY21"/>
                <a:gd fmla="*/ 86677 w 338138" name="connsiteX22"/>
                <a:gd fmla="*/ 79375 h 236538" name="connsiteY22"/>
                <a:gd fmla="*/ 63764 w 338138" name="connsiteX23"/>
                <a:gd fmla="*/ 79375 h 236538" name="connsiteY23"/>
                <a:gd fmla="*/ 66410 w 338138" name="connsiteX24"/>
                <a:gd fmla="*/ 79375 h 236538" name="connsiteY24"/>
                <a:gd fmla="*/ 69056 w 338138" name="connsiteX25"/>
                <a:gd fmla="*/ 80727 h 236538" name="connsiteY25"/>
                <a:gd fmla="*/ 80962 w 338138" name="connsiteX26"/>
                <a:gd fmla="*/ 113183 h 236538" name="connsiteY26"/>
                <a:gd fmla="*/ 78316 w 338138" name="connsiteX27"/>
                <a:gd fmla="*/ 115888 h 236538" name="connsiteY27"/>
                <a:gd fmla="*/ 75670 w 338138" name="connsiteX28"/>
                <a:gd fmla="*/ 115888 h 236538" name="connsiteY28"/>
                <a:gd fmla="*/ 74347 w 338138" name="connsiteX29"/>
                <a:gd fmla="*/ 114536 h 236538" name="connsiteY29"/>
                <a:gd fmla="*/ 70378 w 338138" name="connsiteX30"/>
                <a:gd fmla="*/ 105069 h 236538" name="connsiteY30"/>
                <a:gd fmla="*/ 59795 w 338138" name="connsiteX31"/>
                <a:gd fmla="*/ 105069 h 236538" name="connsiteY31"/>
                <a:gd fmla="*/ 55826 w 338138" name="connsiteX32"/>
                <a:gd fmla="*/ 114536 h 236538" name="connsiteY32"/>
                <a:gd fmla="*/ 54503 w 338138" name="connsiteX33"/>
                <a:gd fmla="*/ 115888 h 236538" name="connsiteY33"/>
                <a:gd fmla="*/ 51858 w 338138" name="connsiteX34"/>
                <a:gd fmla="*/ 115888 h 236538" name="connsiteY34"/>
                <a:gd fmla="*/ 49212 w 338138" name="connsiteX35"/>
                <a:gd fmla="*/ 114536 h 236538" name="connsiteY35"/>
                <a:gd fmla="*/ 49212 w 338138" name="connsiteX36"/>
                <a:gd fmla="*/ 113183 h 236538" name="connsiteY36"/>
                <a:gd fmla="*/ 61118 w 338138" name="connsiteX37"/>
                <a:gd fmla="*/ 80727 h 236538" name="connsiteY37"/>
                <a:gd fmla="*/ 63764 w 338138" name="connsiteX38"/>
                <a:gd fmla="*/ 79375 h 236538" name="connsiteY38"/>
                <a:gd fmla="*/ 19050 w 338138" name="connsiteX39"/>
                <a:gd fmla="*/ 63500 h 236538" name="connsiteY39"/>
                <a:gd fmla="*/ 19050 w 338138" name="connsiteX40"/>
                <a:gd fmla="*/ 132790 h 236538" name="connsiteY40"/>
                <a:gd fmla="*/ 120915 w 338138" name="connsiteX41"/>
                <a:gd fmla="*/ 132790 h 236538" name="connsiteY41"/>
                <a:gd fmla="*/ 124884 w 338138" name="connsiteX42"/>
                <a:gd fmla="*/ 134097 h 236538" name="connsiteY42"/>
                <a:gd fmla="*/ 161925 w 338138" name="connsiteX43"/>
                <a:gd fmla="*/ 152400 h 236538" name="connsiteY43"/>
                <a:gd fmla="*/ 152665 w 338138" name="connsiteX44"/>
                <a:gd fmla="*/ 123638 h 236538" name="connsiteY44"/>
                <a:gd fmla="*/ 152665 w 338138" name="connsiteX45"/>
                <a:gd fmla="*/ 121024 h 236538" name="connsiteY45"/>
                <a:gd fmla="*/ 152665 w 338138" name="connsiteX46"/>
                <a:gd fmla="*/ 63500 h 236538" name="connsiteY46"/>
                <a:gd fmla="*/ 19050 w 338138" name="connsiteX47"/>
                <a:gd fmla="*/ 63500 h 236538" name="connsiteY47"/>
                <a:gd fmla="*/ 52387 w 338138" name="connsiteX48"/>
                <a:gd fmla="*/ 17463 h 236538" name="connsiteY48"/>
                <a:gd fmla="*/ 52387 w 338138" name="connsiteX49"/>
                <a:gd fmla="*/ 43782 h 236538" name="connsiteY49"/>
                <a:gd fmla="*/ 161817 w 338138" name="connsiteX50"/>
                <a:gd fmla="*/ 43782 h 236538" name="connsiteY50"/>
                <a:gd fmla="*/ 169728 w 338138" name="connsiteX51"/>
                <a:gd fmla="*/ 52994 h 236538" name="connsiteY51"/>
                <a:gd fmla="*/ 169728 w 338138" name="connsiteX52"/>
                <a:gd fmla="*/ 118791 h 236538" name="connsiteY52"/>
                <a:gd fmla="*/ 186868 w 338138" name="connsiteX53"/>
                <a:gd fmla="*/ 167482 h 236538" name="connsiteY53"/>
                <a:gd fmla="*/ 184231 w 338138" name="connsiteX54"/>
                <a:gd fmla="*/ 176693 h 236538" name="connsiteY54"/>
                <a:gd fmla="*/ 177639 w 338138" name="connsiteX55"/>
                <a:gd fmla="*/ 179325 h 236538" name="connsiteY55"/>
                <a:gd fmla="*/ 173683 w 338138" name="connsiteX56"/>
                <a:gd fmla="*/ 178009 h 236538" name="connsiteY56"/>
                <a:gd fmla="*/ 119627 w 338138" name="connsiteX57"/>
                <a:gd fmla="*/ 150374 h 236538" name="connsiteY57"/>
                <a:gd fmla="*/ 52387 w 338138" name="connsiteX58"/>
                <a:gd fmla="*/ 150374 h 236538" name="connsiteY58"/>
                <a:gd fmla="*/ 52387 w 338138" name="connsiteX59"/>
                <a:gd fmla="*/ 217488 h 236538" name="connsiteY59"/>
                <a:gd fmla="*/ 285750 w 338138" name="connsiteX60"/>
                <a:gd fmla="*/ 217488 h 236538" name="connsiteY60"/>
                <a:gd fmla="*/ 285750 w 338138" name="connsiteX61"/>
                <a:gd fmla="*/ 17463 h 236538" name="connsiteY61"/>
                <a:gd fmla="*/ 52387 w 338138" name="connsiteX62"/>
                <a:gd fmla="*/ 17463 h 236538" name="connsiteY62"/>
                <a:gd fmla="*/ 42267 w 338138" name="connsiteX63"/>
                <a:gd fmla="*/ 0 h 236538" name="connsiteY63"/>
                <a:gd fmla="*/ 328892 w 338138" name="connsiteX64"/>
                <a:gd fmla="*/ 0 h 236538" name="connsiteY64"/>
                <a:gd fmla="*/ 338138 w 338138" name="connsiteX65"/>
                <a:gd fmla="*/ 9199 h 236538" name="connsiteY65"/>
                <a:gd fmla="*/ 338138 w 338138" name="connsiteX66"/>
                <a:gd fmla="*/ 227339 h 236538" name="connsiteY66"/>
                <a:gd fmla="*/ 328892 w 338138" name="connsiteX67"/>
                <a:gd fmla="*/ 236538 h 236538" name="connsiteY67"/>
                <a:gd fmla="*/ 42267 w 338138" name="connsiteX68"/>
                <a:gd fmla="*/ 236538 h 236538" name="connsiteY68"/>
                <a:gd fmla="*/ 33021 w 338138" name="connsiteX69"/>
                <a:gd fmla="*/ 227339 h 236538" name="connsiteY69"/>
                <a:gd fmla="*/ 33021 w 338138" name="connsiteX70"/>
                <a:gd fmla="*/ 151122 h 236538" name="connsiteY70"/>
                <a:gd fmla="*/ 9246 w 338138" name="connsiteX71"/>
                <a:gd fmla="*/ 151122 h 236538" name="connsiteY71"/>
                <a:gd fmla="*/ 0 w 338138" name="connsiteX72"/>
                <a:gd fmla="*/ 141923 h 236538" name="connsiteY72"/>
                <a:gd fmla="*/ 0 w 338138" name="connsiteX73"/>
                <a:gd fmla="*/ 53878 h 236538" name="connsiteY73"/>
                <a:gd fmla="*/ 9246 w 338138" name="connsiteX74"/>
                <a:gd fmla="*/ 44679 h 236538" name="connsiteY74"/>
                <a:gd fmla="*/ 33021 w 338138" name="connsiteX75"/>
                <a:gd fmla="*/ 44679 h 236538" name="connsiteY75"/>
                <a:gd fmla="*/ 33021 w 338138" name="connsiteX76"/>
                <a:gd fmla="*/ 9199 h 236538" name="connsiteY76"/>
                <a:gd fmla="*/ 42267 w 338138" name="connsiteX77"/>
                <a:gd fmla="*/ 0 h 236538" name="connsiteY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b="b" l="l" r="r" t="t"/>
              <a:pathLst>
                <a:path h="236537" w="3381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46"/>
            <p:cNvSpPr/>
            <p:nvPr/>
          </p:nvSpPr>
          <p:spPr>
            <a:xfrm>
              <a:off x="4544895" y="3768955"/>
              <a:ext cx="380130" cy="265913"/>
            </a:xfrm>
            <a:custGeom>
              <a:gdLst>
                <a:gd fmla="*/ 303212 w 338138" name="connsiteX0"/>
                <a:gd fmla="*/ 103188 h 236538" name="connsiteY0"/>
                <a:gd fmla="*/ 303212 w 338138" name="connsiteX1"/>
                <a:gd fmla="*/ 122238 h 236538" name="connsiteY1"/>
                <a:gd fmla="*/ 306034 w 338138" name="connsiteX2"/>
                <a:gd fmla="*/ 122238 h 236538" name="connsiteY2"/>
                <a:gd fmla="*/ 315912 w 338138" name="connsiteX3"/>
                <a:gd fmla="*/ 112713 h 236538" name="connsiteY3"/>
                <a:gd fmla="*/ 306034 w 338138" name="connsiteX4"/>
                <a:gd fmla="*/ 103188 h 236538" name="connsiteY4"/>
                <a:gd fmla="*/ 303212 w 338138" name="connsiteX5"/>
                <a:gd fmla="*/ 103188 h 236538" name="connsiteY5"/>
                <a:gd fmla="*/ 65087 w 338138" name="connsiteX6"/>
                <a:gd fmla="*/ 90488 h 236538" name="connsiteY6"/>
                <a:gd fmla="*/ 61912 w 338138" name="connsiteX7"/>
                <a:gd fmla="*/ 96838 h 236538" name="connsiteY7"/>
                <a:gd fmla="*/ 68262 w 338138" name="connsiteX8"/>
                <a:gd fmla="*/ 96838 h 236538" name="connsiteY8"/>
                <a:gd fmla="*/ 90487 w 338138" name="connsiteX9"/>
                <a:gd fmla="*/ 87313 h 236538" name="connsiteY9"/>
                <a:gd fmla="*/ 90487 w 338138" name="connsiteX10"/>
                <a:gd fmla="*/ 107951 h 236538" name="connsiteY10"/>
                <a:gd fmla="*/ 98107 w 338138" name="connsiteX11"/>
                <a:gd fmla="*/ 107951 h 236538" name="connsiteY11"/>
                <a:gd fmla="*/ 109537 w 338138" name="connsiteX12"/>
                <a:gd fmla="*/ 97632 h 236538" name="connsiteY12"/>
                <a:gd fmla="*/ 98107 w 338138" name="connsiteX13"/>
                <a:gd fmla="*/ 87313 h 236538" name="connsiteY13"/>
                <a:gd fmla="*/ 90487 w 338138" name="connsiteX14"/>
                <a:gd fmla="*/ 87313 h 236538" name="connsiteY14"/>
                <a:gd fmla="*/ 86677 w 338138" name="connsiteX15"/>
                <a:gd fmla="*/ 79375 h 236538" name="connsiteY15"/>
                <a:gd fmla="*/ 98107 w 338138" name="connsiteX16"/>
                <a:gd fmla="*/ 79375 h 236538" name="connsiteY16"/>
                <a:gd fmla="*/ 115887 w 338138" name="connsiteX17"/>
                <a:gd fmla="*/ 97632 h 236538" name="connsiteY17"/>
                <a:gd fmla="*/ 98107 w 338138" name="connsiteX18"/>
                <a:gd fmla="*/ 115888 h 236538" name="connsiteY18"/>
                <a:gd fmla="*/ 86677 w 338138" name="connsiteX19"/>
                <a:gd fmla="*/ 115888 h 236538" name="connsiteY19"/>
                <a:gd fmla="*/ 84137 w 338138" name="connsiteX20"/>
                <a:gd fmla="*/ 113280 h 236538" name="connsiteY20"/>
                <a:gd fmla="*/ 84137 w 338138" name="connsiteX21"/>
                <a:gd fmla="*/ 81983 h 236538" name="connsiteY21"/>
                <a:gd fmla="*/ 86677 w 338138" name="connsiteX22"/>
                <a:gd fmla="*/ 79375 h 236538" name="connsiteY22"/>
                <a:gd fmla="*/ 63764 w 338138" name="connsiteX23"/>
                <a:gd fmla="*/ 79375 h 236538" name="connsiteY23"/>
                <a:gd fmla="*/ 66410 w 338138" name="connsiteX24"/>
                <a:gd fmla="*/ 79375 h 236538" name="connsiteY24"/>
                <a:gd fmla="*/ 69056 w 338138" name="connsiteX25"/>
                <a:gd fmla="*/ 80727 h 236538" name="connsiteY25"/>
                <a:gd fmla="*/ 80962 w 338138" name="connsiteX26"/>
                <a:gd fmla="*/ 113183 h 236538" name="connsiteY26"/>
                <a:gd fmla="*/ 78316 w 338138" name="connsiteX27"/>
                <a:gd fmla="*/ 115888 h 236538" name="connsiteY27"/>
                <a:gd fmla="*/ 75670 w 338138" name="connsiteX28"/>
                <a:gd fmla="*/ 115888 h 236538" name="connsiteY28"/>
                <a:gd fmla="*/ 74347 w 338138" name="connsiteX29"/>
                <a:gd fmla="*/ 114536 h 236538" name="connsiteY29"/>
                <a:gd fmla="*/ 70378 w 338138" name="connsiteX30"/>
                <a:gd fmla="*/ 105069 h 236538" name="connsiteY30"/>
                <a:gd fmla="*/ 59795 w 338138" name="connsiteX31"/>
                <a:gd fmla="*/ 105069 h 236538" name="connsiteY31"/>
                <a:gd fmla="*/ 55826 w 338138" name="connsiteX32"/>
                <a:gd fmla="*/ 114536 h 236538" name="connsiteY32"/>
                <a:gd fmla="*/ 54503 w 338138" name="connsiteX33"/>
                <a:gd fmla="*/ 115888 h 236538" name="connsiteY33"/>
                <a:gd fmla="*/ 51858 w 338138" name="connsiteX34"/>
                <a:gd fmla="*/ 115888 h 236538" name="connsiteY34"/>
                <a:gd fmla="*/ 49212 w 338138" name="connsiteX35"/>
                <a:gd fmla="*/ 114536 h 236538" name="connsiteY35"/>
                <a:gd fmla="*/ 49212 w 338138" name="connsiteX36"/>
                <a:gd fmla="*/ 113183 h 236538" name="connsiteY36"/>
                <a:gd fmla="*/ 61118 w 338138" name="connsiteX37"/>
                <a:gd fmla="*/ 80727 h 236538" name="connsiteY37"/>
                <a:gd fmla="*/ 63764 w 338138" name="connsiteX38"/>
                <a:gd fmla="*/ 79375 h 236538" name="connsiteY38"/>
                <a:gd fmla="*/ 19050 w 338138" name="connsiteX39"/>
                <a:gd fmla="*/ 63500 h 236538" name="connsiteY39"/>
                <a:gd fmla="*/ 19050 w 338138" name="connsiteX40"/>
                <a:gd fmla="*/ 132790 h 236538" name="connsiteY40"/>
                <a:gd fmla="*/ 120915 w 338138" name="connsiteX41"/>
                <a:gd fmla="*/ 132790 h 236538" name="connsiteY41"/>
                <a:gd fmla="*/ 124884 w 338138" name="connsiteX42"/>
                <a:gd fmla="*/ 134097 h 236538" name="connsiteY42"/>
                <a:gd fmla="*/ 161925 w 338138" name="connsiteX43"/>
                <a:gd fmla="*/ 152400 h 236538" name="connsiteY43"/>
                <a:gd fmla="*/ 152665 w 338138" name="connsiteX44"/>
                <a:gd fmla="*/ 123638 h 236538" name="connsiteY44"/>
                <a:gd fmla="*/ 152665 w 338138" name="connsiteX45"/>
                <a:gd fmla="*/ 121024 h 236538" name="connsiteY45"/>
                <a:gd fmla="*/ 152665 w 338138" name="connsiteX46"/>
                <a:gd fmla="*/ 63500 h 236538" name="connsiteY46"/>
                <a:gd fmla="*/ 19050 w 338138" name="connsiteX47"/>
                <a:gd fmla="*/ 63500 h 236538" name="connsiteY47"/>
                <a:gd fmla="*/ 52387 w 338138" name="connsiteX48"/>
                <a:gd fmla="*/ 17463 h 236538" name="connsiteY48"/>
                <a:gd fmla="*/ 52387 w 338138" name="connsiteX49"/>
                <a:gd fmla="*/ 43782 h 236538" name="connsiteY49"/>
                <a:gd fmla="*/ 161817 w 338138" name="connsiteX50"/>
                <a:gd fmla="*/ 43782 h 236538" name="connsiteY50"/>
                <a:gd fmla="*/ 169728 w 338138" name="connsiteX51"/>
                <a:gd fmla="*/ 52994 h 236538" name="connsiteY51"/>
                <a:gd fmla="*/ 169728 w 338138" name="connsiteX52"/>
                <a:gd fmla="*/ 118791 h 236538" name="connsiteY52"/>
                <a:gd fmla="*/ 186868 w 338138" name="connsiteX53"/>
                <a:gd fmla="*/ 167482 h 236538" name="connsiteY53"/>
                <a:gd fmla="*/ 184231 w 338138" name="connsiteX54"/>
                <a:gd fmla="*/ 176693 h 236538" name="connsiteY54"/>
                <a:gd fmla="*/ 177639 w 338138" name="connsiteX55"/>
                <a:gd fmla="*/ 179325 h 236538" name="connsiteY55"/>
                <a:gd fmla="*/ 173683 w 338138" name="connsiteX56"/>
                <a:gd fmla="*/ 178009 h 236538" name="connsiteY56"/>
                <a:gd fmla="*/ 119627 w 338138" name="connsiteX57"/>
                <a:gd fmla="*/ 150374 h 236538" name="connsiteY57"/>
                <a:gd fmla="*/ 52387 w 338138" name="connsiteX58"/>
                <a:gd fmla="*/ 150374 h 236538" name="connsiteY58"/>
                <a:gd fmla="*/ 52387 w 338138" name="connsiteX59"/>
                <a:gd fmla="*/ 217488 h 236538" name="connsiteY59"/>
                <a:gd fmla="*/ 285750 w 338138" name="connsiteX60"/>
                <a:gd fmla="*/ 217488 h 236538" name="connsiteY60"/>
                <a:gd fmla="*/ 285750 w 338138" name="connsiteX61"/>
                <a:gd fmla="*/ 17463 h 236538" name="connsiteY61"/>
                <a:gd fmla="*/ 52387 w 338138" name="connsiteX62"/>
                <a:gd fmla="*/ 17463 h 236538" name="connsiteY62"/>
                <a:gd fmla="*/ 42267 w 338138" name="connsiteX63"/>
                <a:gd fmla="*/ 0 h 236538" name="connsiteY63"/>
                <a:gd fmla="*/ 328892 w 338138" name="connsiteX64"/>
                <a:gd fmla="*/ 0 h 236538" name="connsiteY64"/>
                <a:gd fmla="*/ 338138 w 338138" name="connsiteX65"/>
                <a:gd fmla="*/ 9199 h 236538" name="connsiteY65"/>
                <a:gd fmla="*/ 338138 w 338138" name="connsiteX66"/>
                <a:gd fmla="*/ 227339 h 236538" name="connsiteY66"/>
                <a:gd fmla="*/ 328892 w 338138" name="connsiteX67"/>
                <a:gd fmla="*/ 236538 h 236538" name="connsiteY67"/>
                <a:gd fmla="*/ 42267 w 338138" name="connsiteX68"/>
                <a:gd fmla="*/ 236538 h 236538" name="connsiteY68"/>
                <a:gd fmla="*/ 33021 w 338138" name="connsiteX69"/>
                <a:gd fmla="*/ 227339 h 236538" name="connsiteY69"/>
                <a:gd fmla="*/ 33021 w 338138" name="connsiteX70"/>
                <a:gd fmla="*/ 151122 h 236538" name="connsiteY70"/>
                <a:gd fmla="*/ 9246 w 338138" name="connsiteX71"/>
                <a:gd fmla="*/ 151122 h 236538" name="connsiteY71"/>
                <a:gd fmla="*/ 0 w 338138" name="connsiteX72"/>
                <a:gd fmla="*/ 141923 h 236538" name="connsiteY72"/>
                <a:gd fmla="*/ 0 w 338138" name="connsiteX73"/>
                <a:gd fmla="*/ 53878 h 236538" name="connsiteY73"/>
                <a:gd fmla="*/ 9246 w 338138" name="connsiteX74"/>
                <a:gd fmla="*/ 44679 h 236538" name="connsiteY74"/>
                <a:gd fmla="*/ 33021 w 338138" name="connsiteX75"/>
                <a:gd fmla="*/ 44679 h 236538" name="connsiteY75"/>
                <a:gd fmla="*/ 33021 w 338138" name="connsiteX76"/>
                <a:gd fmla="*/ 9199 h 236538" name="connsiteY76"/>
                <a:gd fmla="*/ 42267 w 338138" name="connsiteX77"/>
                <a:gd fmla="*/ 0 h 236538" name="connsiteY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b="b" l="l" r="r" t="t"/>
              <a:pathLst>
                <a:path h="236537" w="3381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47"/>
            <p:cNvSpPr/>
            <p:nvPr/>
          </p:nvSpPr>
          <p:spPr>
            <a:xfrm>
              <a:off x="5428358" y="4650973"/>
              <a:ext cx="380130" cy="265913"/>
            </a:xfrm>
            <a:custGeom>
              <a:gdLst>
                <a:gd fmla="*/ 303212 w 338138" name="connsiteX0"/>
                <a:gd fmla="*/ 103188 h 236538" name="connsiteY0"/>
                <a:gd fmla="*/ 303212 w 338138" name="connsiteX1"/>
                <a:gd fmla="*/ 122238 h 236538" name="connsiteY1"/>
                <a:gd fmla="*/ 306034 w 338138" name="connsiteX2"/>
                <a:gd fmla="*/ 122238 h 236538" name="connsiteY2"/>
                <a:gd fmla="*/ 315912 w 338138" name="connsiteX3"/>
                <a:gd fmla="*/ 112713 h 236538" name="connsiteY3"/>
                <a:gd fmla="*/ 306034 w 338138" name="connsiteX4"/>
                <a:gd fmla="*/ 103188 h 236538" name="connsiteY4"/>
                <a:gd fmla="*/ 303212 w 338138" name="connsiteX5"/>
                <a:gd fmla="*/ 103188 h 236538" name="connsiteY5"/>
                <a:gd fmla="*/ 65087 w 338138" name="connsiteX6"/>
                <a:gd fmla="*/ 90488 h 236538" name="connsiteY6"/>
                <a:gd fmla="*/ 61912 w 338138" name="connsiteX7"/>
                <a:gd fmla="*/ 96838 h 236538" name="connsiteY7"/>
                <a:gd fmla="*/ 68262 w 338138" name="connsiteX8"/>
                <a:gd fmla="*/ 96838 h 236538" name="connsiteY8"/>
                <a:gd fmla="*/ 90487 w 338138" name="connsiteX9"/>
                <a:gd fmla="*/ 87313 h 236538" name="connsiteY9"/>
                <a:gd fmla="*/ 90487 w 338138" name="connsiteX10"/>
                <a:gd fmla="*/ 107951 h 236538" name="connsiteY10"/>
                <a:gd fmla="*/ 98107 w 338138" name="connsiteX11"/>
                <a:gd fmla="*/ 107951 h 236538" name="connsiteY11"/>
                <a:gd fmla="*/ 109537 w 338138" name="connsiteX12"/>
                <a:gd fmla="*/ 97632 h 236538" name="connsiteY12"/>
                <a:gd fmla="*/ 98107 w 338138" name="connsiteX13"/>
                <a:gd fmla="*/ 87313 h 236538" name="connsiteY13"/>
                <a:gd fmla="*/ 90487 w 338138" name="connsiteX14"/>
                <a:gd fmla="*/ 87313 h 236538" name="connsiteY14"/>
                <a:gd fmla="*/ 86677 w 338138" name="connsiteX15"/>
                <a:gd fmla="*/ 79375 h 236538" name="connsiteY15"/>
                <a:gd fmla="*/ 98107 w 338138" name="connsiteX16"/>
                <a:gd fmla="*/ 79375 h 236538" name="connsiteY16"/>
                <a:gd fmla="*/ 115887 w 338138" name="connsiteX17"/>
                <a:gd fmla="*/ 97632 h 236538" name="connsiteY17"/>
                <a:gd fmla="*/ 98107 w 338138" name="connsiteX18"/>
                <a:gd fmla="*/ 115888 h 236538" name="connsiteY18"/>
                <a:gd fmla="*/ 86677 w 338138" name="connsiteX19"/>
                <a:gd fmla="*/ 115888 h 236538" name="connsiteY19"/>
                <a:gd fmla="*/ 84137 w 338138" name="connsiteX20"/>
                <a:gd fmla="*/ 113280 h 236538" name="connsiteY20"/>
                <a:gd fmla="*/ 84137 w 338138" name="connsiteX21"/>
                <a:gd fmla="*/ 81983 h 236538" name="connsiteY21"/>
                <a:gd fmla="*/ 86677 w 338138" name="connsiteX22"/>
                <a:gd fmla="*/ 79375 h 236538" name="connsiteY22"/>
                <a:gd fmla="*/ 63764 w 338138" name="connsiteX23"/>
                <a:gd fmla="*/ 79375 h 236538" name="connsiteY23"/>
                <a:gd fmla="*/ 66410 w 338138" name="connsiteX24"/>
                <a:gd fmla="*/ 79375 h 236538" name="connsiteY24"/>
                <a:gd fmla="*/ 69056 w 338138" name="connsiteX25"/>
                <a:gd fmla="*/ 80727 h 236538" name="connsiteY25"/>
                <a:gd fmla="*/ 80962 w 338138" name="connsiteX26"/>
                <a:gd fmla="*/ 113183 h 236538" name="connsiteY26"/>
                <a:gd fmla="*/ 78316 w 338138" name="connsiteX27"/>
                <a:gd fmla="*/ 115888 h 236538" name="connsiteY27"/>
                <a:gd fmla="*/ 75670 w 338138" name="connsiteX28"/>
                <a:gd fmla="*/ 115888 h 236538" name="connsiteY28"/>
                <a:gd fmla="*/ 74347 w 338138" name="connsiteX29"/>
                <a:gd fmla="*/ 114536 h 236538" name="connsiteY29"/>
                <a:gd fmla="*/ 70378 w 338138" name="connsiteX30"/>
                <a:gd fmla="*/ 105069 h 236538" name="connsiteY30"/>
                <a:gd fmla="*/ 59795 w 338138" name="connsiteX31"/>
                <a:gd fmla="*/ 105069 h 236538" name="connsiteY31"/>
                <a:gd fmla="*/ 55826 w 338138" name="connsiteX32"/>
                <a:gd fmla="*/ 114536 h 236538" name="connsiteY32"/>
                <a:gd fmla="*/ 54503 w 338138" name="connsiteX33"/>
                <a:gd fmla="*/ 115888 h 236538" name="connsiteY33"/>
                <a:gd fmla="*/ 51858 w 338138" name="connsiteX34"/>
                <a:gd fmla="*/ 115888 h 236538" name="connsiteY34"/>
                <a:gd fmla="*/ 49212 w 338138" name="connsiteX35"/>
                <a:gd fmla="*/ 114536 h 236538" name="connsiteY35"/>
                <a:gd fmla="*/ 49212 w 338138" name="connsiteX36"/>
                <a:gd fmla="*/ 113183 h 236538" name="connsiteY36"/>
                <a:gd fmla="*/ 61118 w 338138" name="connsiteX37"/>
                <a:gd fmla="*/ 80727 h 236538" name="connsiteY37"/>
                <a:gd fmla="*/ 63764 w 338138" name="connsiteX38"/>
                <a:gd fmla="*/ 79375 h 236538" name="connsiteY38"/>
                <a:gd fmla="*/ 19050 w 338138" name="connsiteX39"/>
                <a:gd fmla="*/ 63500 h 236538" name="connsiteY39"/>
                <a:gd fmla="*/ 19050 w 338138" name="connsiteX40"/>
                <a:gd fmla="*/ 132790 h 236538" name="connsiteY40"/>
                <a:gd fmla="*/ 120915 w 338138" name="connsiteX41"/>
                <a:gd fmla="*/ 132790 h 236538" name="connsiteY41"/>
                <a:gd fmla="*/ 124884 w 338138" name="connsiteX42"/>
                <a:gd fmla="*/ 134097 h 236538" name="connsiteY42"/>
                <a:gd fmla="*/ 161925 w 338138" name="connsiteX43"/>
                <a:gd fmla="*/ 152400 h 236538" name="connsiteY43"/>
                <a:gd fmla="*/ 152665 w 338138" name="connsiteX44"/>
                <a:gd fmla="*/ 123638 h 236538" name="connsiteY44"/>
                <a:gd fmla="*/ 152665 w 338138" name="connsiteX45"/>
                <a:gd fmla="*/ 121024 h 236538" name="connsiteY45"/>
                <a:gd fmla="*/ 152665 w 338138" name="connsiteX46"/>
                <a:gd fmla="*/ 63500 h 236538" name="connsiteY46"/>
                <a:gd fmla="*/ 19050 w 338138" name="connsiteX47"/>
                <a:gd fmla="*/ 63500 h 236538" name="connsiteY47"/>
                <a:gd fmla="*/ 52387 w 338138" name="connsiteX48"/>
                <a:gd fmla="*/ 17463 h 236538" name="connsiteY48"/>
                <a:gd fmla="*/ 52387 w 338138" name="connsiteX49"/>
                <a:gd fmla="*/ 43782 h 236538" name="connsiteY49"/>
                <a:gd fmla="*/ 161817 w 338138" name="connsiteX50"/>
                <a:gd fmla="*/ 43782 h 236538" name="connsiteY50"/>
                <a:gd fmla="*/ 169728 w 338138" name="connsiteX51"/>
                <a:gd fmla="*/ 52994 h 236538" name="connsiteY51"/>
                <a:gd fmla="*/ 169728 w 338138" name="connsiteX52"/>
                <a:gd fmla="*/ 118791 h 236538" name="connsiteY52"/>
                <a:gd fmla="*/ 186868 w 338138" name="connsiteX53"/>
                <a:gd fmla="*/ 167482 h 236538" name="connsiteY53"/>
                <a:gd fmla="*/ 184231 w 338138" name="connsiteX54"/>
                <a:gd fmla="*/ 176693 h 236538" name="connsiteY54"/>
                <a:gd fmla="*/ 177639 w 338138" name="connsiteX55"/>
                <a:gd fmla="*/ 179325 h 236538" name="connsiteY55"/>
                <a:gd fmla="*/ 173683 w 338138" name="connsiteX56"/>
                <a:gd fmla="*/ 178009 h 236538" name="connsiteY56"/>
                <a:gd fmla="*/ 119627 w 338138" name="connsiteX57"/>
                <a:gd fmla="*/ 150374 h 236538" name="connsiteY57"/>
                <a:gd fmla="*/ 52387 w 338138" name="connsiteX58"/>
                <a:gd fmla="*/ 150374 h 236538" name="connsiteY58"/>
                <a:gd fmla="*/ 52387 w 338138" name="connsiteX59"/>
                <a:gd fmla="*/ 217488 h 236538" name="connsiteY59"/>
                <a:gd fmla="*/ 285750 w 338138" name="connsiteX60"/>
                <a:gd fmla="*/ 217488 h 236538" name="connsiteY60"/>
                <a:gd fmla="*/ 285750 w 338138" name="connsiteX61"/>
                <a:gd fmla="*/ 17463 h 236538" name="connsiteY61"/>
                <a:gd fmla="*/ 52387 w 338138" name="connsiteX62"/>
                <a:gd fmla="*/ 17463 h 236538" name="connsiteY62"/>
                <a:gd fmla="*/ 42267 w 338138" name="connsiteX63"/>
                <a:gd fmla="*/ 0 h 236538" name="connsiteY63"/>
                <a:gd fmla="*/ 328892 w 338138" name="connsiteX64"/>
                <a:gd fmla="*/ 0 h 236538" name="connsiteY64"/>
                <a:gd fmla="*/ 338138 w 338138" name="connsiteX65"/>
                <a:gd fmla="*/ 9199 h 236538" name="connsiteY65"/>
                <a:gd fmla="*/ 338138 w 338138" name="connsiteX66"/>
                <a:gd fmla="*/ 227339 h 236538" name="connsiteY66"/>
                <a:gd fmla="*/ 328892 w 338138" name="connsiteX67"/>
                <a:gd fmla="*/ 236538 h 236538" name="connsiteY67"/>
                <a:gd fmla="*/ 42267 w 338138" name="connsiteX68"/>
                <a:gd fmla="*/ 236538 h 236538" name="connsiteY68"/>
                <a:gd fmla="*/ 33021 w 338138" name="connsiteX69"/>
                <a:gd fmla="*/ 227339 h 236538" name="connsiteY69"/>
                <a:gd fmla="*/ 33021 w 338138" name="connsiteX70"/>
                <a:gd fmla="*/ 151122 h 236538" name="connsiteY70"/>
                <a:gd fmla="*/ 9246 w 338138" name="connsiteX71"/>
                <a:gd fmla="*/ 151122 h 236538" name="connsiteY71"/>
                <a:gd fmla="*/ 0 w 338138" name="connsiteX72"/>
                <a:gd fmla="*/ 141923 h 236538" name="connsiteY72"/>
                <a:gd fmla="*/ 0 w 338138" name="connsiteX73"/>
                <a:gd fmla="*/ 53878 h 236538" name="connsiteY73"/>
                <a:gd fmla="*/ 9246 w 338138" name="connsiteX74"/>
                <a:gd fmla="*/ 44679 h 236538" name="connsiteY74"/>
                <a:gd fmla="*/ 33021 w 338138" name="connsiteX75"/>
                <a:gd fmla="*/ 44679 h 236538" name="connsiteY75"/>
                <a:gd fmla="*/ 33021 w 338138" name="connsiteX76"/>
                <a:gd fmla="*/ 9199 h 236538" name="connsiteY76"/>
                <a:gd fmla="*/ 42267 w 338138" name="connsiteX77"/>
                <a:gd fmla="*/ 0 h 236538" name="connsiteY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b="b" l="l" r="r" t="t"/>
              <a:pathLst>
                <a:path h="236537" w="3381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8"/>
            <p:cNvSpPr/>
            <p:nvPr/>
          </p:nvSpPr>
          <p:spPr>
            <a:xfrm>
              <a:off x="6801229" y="4441482"/>
              <a:ext cx="380130" cy="265913"/>
            </a:xfrm>
            <a:custGeom>
              <a:gdLst>
                <a:gd fmla="*/ 303212 w 338138" name="connsiteX0"/>
                <a:gd fmla="*/ 103188 h 236538" name="connsiteY0"/>
                <a:gd fmla="*/ 303212 w 338138" name="connsiteX1"/>
                <a:gd fmla="*/ 122238 h 236538" name="connsiteY1"/>
                <a:gd fmla="*/ 306034 w 338138" name="connsiteX2"/>
                <a:gd fmla="*/ 122238 h 236538" name="connsiteY2"/>
                <a:gd fmla="*/ 315912 w 338138" name="connsiteX3"/>
                <a:gd fmla="*/ 112713 h 236538" name="connsiteY3"/>
                <a:gd fmla="*/ 306034 w 338138" name="connsiteX4"/>
                <a:gd fmla="*/ 103188 h 236538" name="connsiteY4"/>
                <a:gd fmla="*/ 303212 w 338138" name="connsiteX5"/>
                <a:gd fmla="*/ 103188 h 236538" name="connsiteY5"/>
                <a:gd fmla="*/ 65087 w 338138" name="connsiteX6"/>
                <a:gd fmla="*/ 90488 h 236538" name="connsiteY6"/>
                <a:gd fmla="*/ 61912 w 338138" name="connsiteX7"/>
                <a:gd fmla="*/ 96838 h 236538" name="connsiteY7"/>
                <a:gd fmla="*/ 68262 w 338138" name="connsiteX8"/>
                <a:gd fmla="*/ 96838 h 236538" name="connsiteY8"/>
                <a:gd fmla="*/ 90487 w 338138" name="connsiteX9"/>
                <a:gd fmla="*/ 87313 h 236538" name="connsiteY9"/>
                <a:gd fmla="*/ 90487 w 338138" name="connsiteX10"/>
                <a:gd fmla="*/ 107951 h 236538" name="connsiteY10"/>
                <a:gd fmla="*/ 98107 w 338138" name="connsiteX11"/>
                <a:gd fmla="*/ 107951 h 236538" name="connsiteY11"/>
                <a:gd fmla="*/ 109537 w 338138" name="connsiteX12"/>
                <a:gd fmla="*/ 97632 h 236538" name="connsiteY12"/>
                <a:gd fmla="*/ 98107 w 338138" name="connsiteX13"/>
                <a:gd fmla="*/ 87313 h 236538" name="connsiteY13"/>
                <a:gd fmla="*/ 90487 w 338138" name="connsiteX14"/>
                <a:gd fmla="*/ 87313 h 236538" name="connsiteY14"/>
                <a:gd fmla="*/ 86677 w 338138" name="connsiteX15"/>
                <a:gd fmla="*/ 79375 h 236538" name="connsiteY15"/>
                <a:gd fmla="*/ 98107 w 338138" name="connsiteX16"/>
                <a:gd fmla="*/ 79375 h 236538" name="connsiteY16"/>
                <a:gd fmla="*/ 115887 w 338138" name="connsiteX17"/>
                <a:gd fmla="*/ 97632 h 236538" name="connsiteY17"/>
                <a:gd fmla="*/ 98107 w 338138" name="connsiteX18"/>
                <a:gd fmla="*/ 115888 h 236538" name="connsiteY18"/>
                <a:gd fmla="*/ 86677 w 338138" name="connsiteX19"/>
                <a:gd fmla="*/ 115888 h 236538" name="connsiteY19"/>
                <a:gd fmla="*/ 84137 w 338138" name="connsiteX20"/>
                <a:gd fmla="*/ 113280 h 236538" name="connsiteY20"/>
                <a:gd fmla="*/ 84137 w 338138" name="connsiteX21"/>
                <a:gd fmla="*/ 81983 h 236538" name="connsiteY21"/>
                <a:gd fmla="*/ 86677 w 338138" name="connsiteX22"/>
                <a:gd fmla="*/ 79375 h 236538" name="connsiteY22"/>
                <a:gd fmla="*/ 63764 w 338138" name="connsiteX23"/>
                <a:gd fmla="*/ 79375 h 236538" name="connsiteY23"/>
                <a:gd fmla="*/ 66410 w 338138" name="connsiteX24"/>
                <a:gd fmla="*/ 79375 h 236538" name="connsiteY24"/>
                <a:gd fmla="*/ 69056 w 338138" name="connsiteX25"/>
                <a:gd fmla="*/ 80727 h 236538" name="connsiteY25"/>
                <a:gd fmla="*/ 80962 w 338138" name="connsiteX26"/>
                <a:gd fmla="*/ 113183 h 236538" name="connsiteY26"/>
                <a:gd fmla="*/ 78316 w 338138" name="connsiteX27"/>
                <a:gd fmla="*/ 115888 h 236538" name="connsiteY27"/>
                <a:gd fmla="*/ 75670 w 338138" name="connsiteX28"/>
                <a:gd fmla="*/ 115888 h 236538" name="connsiteY28"/>
                <a:gd fmla="*/ 74347 w 338138" name="connsiteX29"/>
                <a:gd fmla="*/ 114536 h 236538" name="connsiteY29"/>
                <a:gd fmla="*/ 70378 w 338138" name="connsiteX30"/>
                <a:gd fmla="*/ 105069 h 236538" name="connsiteY30"/>
                <a:gd fmla="*/ 59795 w 338138" name="connsiteX31"/>
                <a:gd fmla="*/ 105069 h 236538" name="connsiteY31"/>
                <a:gd fmla="*/ 55826 w 338138" name="connsiteX32"/>
                <a:gd fmla="*/ 114536 h 236538" name="connsiteY32"/>
                <a:gd fmla="*/ 54503 w 338138" name="connsiteX33"/>
                <a:gd fmla="*/ 115888 h 236538" name="connsiteY33"/>
                <a:gd fmla="*/ 51858 w 338138" name="connsiteX34"/>
                <a:gd fmla="*/ 115888 h 236538" name="connsiteY34"/>
                <a:gd fmla="*/ 49212 w 338138" name="connsiteX35"/>
                <a:gd fmla="*/ 114536 h 236538" name="connsiteY35"/>
                <a:gd fmla="*/ 49212 w 338138" name="connsiteX36"/>
                <a:gd fmla="*/ 113183 h 236538" name="connsiteY36"/>
                <a:gd fmla="*/ 61118 w 338138" name="connsiteX37"/>
                <a:gd fmla="*/ 80727 h 236538" name="connsiteY37"/>
                <a:gd fmla="*/ 63764 w 338138" name="connsiteX38"/>
                <a:gd fmla="*/ 79375 h 236538" name="connsiteY38"/>
                <a:gd fmla="*/ 19050 w 338138" name="connsiteX39"/>
                <a:gd fmla="*/ 63500 h 236538" name="connsiteY39"/>
                <a:gd fmla="*/ 19050 w 338138" name="connsiteX40"/>
                <a:gd fmla="*/ 132790 h 236538" name="connsiteY40"/>
                <a:gd fmla="*/ 120915 w 338138" name="connsiteX41"/>
                <a:gd fmla="*/ 132790 h 236538" name="connsiteY41"/>
                <a:gd fmla="*/ 124884 w 338138" name="connsiteX42"/>
                <a:gd fmla="*/ 134097 h 236538" name="connsiteY42"/>
                <a:gd fmla="*/ 161925 w 338138" name="connsiteX43"/>
                <a:gd fmla="*/ 152400 h 236538" name="connsiteY43"/>
                <a:gd fmla="*/ 152665 w 338138" name="connsiteX44"/>
                <a:gd fmla="*/ 123638 h 236538" name="connsiteY44"/>
                <a:gd fmla="*/ 152665 w 338138" name="connsiteX45"/>
                <a:gd fmla="*/ 121024 h 236538" name="connsiteY45"/>
                <a:gd fmla="*/ 152665 w 338138" name="connsiteX46"/>
                <a:gd fmla="*/ 63500 h 236538" name="connsiteY46"/>
                <a:gd fmla="*/ 19050 w 338138" name="connsiteX47"/>
                <a:gd fmla="*/ 63500 h 236538" name="connsiteY47"/>
                <a:gd fmla="*/ 52387 w 338138" name="connsiteX48"/>
                <a:gd fmla="*/ 17463 h 236538" name="connsiteY48"/>
                <a:gd fmla="*/ 52387 w 338138" name="connsiteX49"/>
                <a:gd fmla="*/ 43782 h 236538" name="connsiteY49"/>
                <a:gd fmla="*/ 161817 w 338138" name="connsiteX50"/>
                <a:gd fmla="*/ 43782 h 236538" name="connsiteY50"/>
                <a:gd fmla="*/ 169728 w 338138" name="connsiteX51"/>
                <a:gd fmla="*/ 52994 h 236538" name="connsiteY51"/>
                <a:gd fmla="*/ 169728 w 338138" name="connsiteX52"/>
                <a:gd fmla="*/ 118791 h 236538" name="connsiteY52"/>
                <a:gd fmla="*/ 186868 w 338138" name="connsiteX53"/>
                <a:gd fmla="*/ 167482 h 236538" name="connsiteY53"/>
                <a:gd fmla="*/ 184231 w 338138" name="connsiteX54"/>
                <a:gd fmla="*/ 176693 h 236538" name="connsiteY54"/>
                <a:gd fmla="*/ 177639 w 338138" name="connsiteX55"/>
                <a:gd fmla="*/ 179325 h 236538" name="connsiteY55"/>
                <a:gd fmla="*/ 173683 w 338138" name="connsiteX56"/>
                <a:gd fmla="*/ 178009 h 236538" name="connsiteY56"/>
                <a:gd fmla="*/ 119627 w 338138" name="connsiteX57"/>
                <a:gd fmla="*/ 150374 h 236538" name="connsiteY57"/>
                <a:gd fmla="*/ 52387 w 338138" name="connsiteX58"/>
                <a:gd fmla="*/ 150374 h 236538" name="connsiteY58"/>
                <a:gd fmla="*/ 52387 w 338138" name="connsiteX59"/>
                <a:gd fmla="*/ 217488 h 236538" name="connsiteY59"/>
                <a:gd fmla="*/ 285750 w 338138" name="connsiteX60"/>
                <a:gd fmla="*/ 217488 h 236538" name="connsiteY60"/>
                <a:gd fmla="*/ 285750 w 338138" name="connsiteX61"/>
                <a:gd fmla="*/ 17463 h 236538" name="connsiteY61"/>
                <a:gd fmla="*/ 52387 w 338138" name="connsiteX62"/>
                <a:gd fmla="*/ 17463 h 236538" name="connsiteY62"/>
                <a:gd fmla="*/ 42267 w 338138" name="connsiteX63"/>
                <a:gd fmla="*/ 0 h 236538" name="connsiteY63"/>
                <a:gd fmla="*/ 328892 w 338138" name="connsiteX64"/>
                <a:gd fmla="*/ 0 h 236538" name="connsiteY64"/>
                <a:gd fmla="*/ 338138 w 338138" name="connsiteX65"/>
                <a:gd fmla="*/ 9199 h 236538" name="connsiteY65"/>
                <a:gd fmla="*/ 338138 w 338138" name="connsiteX66"/>
                <a:gd fmla="*/ 227339 h 236538" name="connsiteY66"/>
                <a:gd fmla="*/ 328892 w 338138" name="connsiteX67"/>
                <a:gd fmla="*/ 236538 h 236538" name="connsiteY67"/>
                <a:gd fmla="*/ 42267 w 338138" name="connsiteX68"/>
                <a:gd fmla="*/ 236538 h 236538" name="connsiteY68"/>
                <a:gd fmla="*/ 33021 w 338138" name="connsiteX69"/>
                <a:gd fmla="*/ 227339 h 236538" name="connsiteY69"/>
                <a:gd fmla="*/ 33021 w 338138" name="connsiteX70"/>
                <a:gd fmla="*/ 151122 h 236538" name="connsiteY70"/>
                <a:gd fmla="*/ 9246 w 338138" name="connsiteX71"/>
                <a:gd fmla="*/ 151122 h 236538" name="connsiteY71"/>
                <a:gd fmla="*/ 0 w 338138" name="connsiteX72"/>
                <a:gd fmla="*/ 141923 h 236538" name="connsiteY72"/>
                <a:gd fmla="*/ 0 w 338138" name="connsiteX73"/>
                <a:gd fmla="*/ 53878 h 236538" name="connsiteY73"/>
                <a:gd fmla="*/ 9246 w 338138" name="connsiteX74"/>
                <a:gd fmla="*/ 44679 h 236538" name="connsiteY74"/>
                <a:gd fmla="*/ 33021 w 338138" name="connsiteX75"/>
                <a:gd fmla="*/ 44679 h 236538" name="connsiteY75"/>
                <a:gd fmla="*/ 33021 w 338138" name="connsiteX76"/>
                <a:gd fmla="*/ 9199 h 236538" name="connsiteY76"/>
                <a:gd fmla="*/ 42267 w 338138" name="connsiteX77"/>
                <a:gd fmla="*/ 0 h 236538" name="connsiteY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b="b" l="l" r="r" t="t"/>
              <a:pathLst>
                <a:path h="236537" w="3381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" name="TextBox 20"/>
          <p:cNvSpPr txBox="1"/>
          <p:nvPr/>
        </p:nvSpPr>
        <p:spPr>
          <a:xfrm>
            <a:off x="7106314" y="1331702"/>
            <a:ext cx="2457329" cy="589556"/>
          </a:xfrm>
          <a:prstGeom prst="rect">
            <a:avLst/>
          </a:prstGeom>
          <a:noFill/>
        </p:spPr>
        <p:txBody>
          <a:bodyPr anchor="ctr" anchorCtr="0" bIns="0" lIns="72000" rIns="72000" tIns="0" wrap="square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altLang="en-US" lang="zh-CN" sz="1050"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lang="zh-CN" sz="1050">
                <a:ea charset="-122" panose="020b0503020204020204" pitchFamily="34" typeface="微软雅黑"/>
              </a:rPr>
            </a:br>
            <a:r>
              <a:rPr altLang="en-US" lang="zh-CN" sz="1050">
                <a:ea charset="-122" panose="020b0503020204020204" pitchFamily="34" typeface="微软雅黑"/>
              </a:rPr>
              <a:t>（建议使用主题字体）</a:t>
            </a:r>
          </a:p>
        </p:txBody>
      </p:sp>
      <p:sp>
        <p:nvSpPr>
          <p:cNvPr id="14" name="Rectangle 21"/>
          <p:cNvSpPr/>
          <p:nvPr/>
        </p:nvSpPr>
        <p:spPr>
          <a:xfrm>
            <a:off x="7106314" y="1023937"/>
            <a:ext cx="2457329" cy="246221"/>
          </a:xfrm>
          <a:prstGeom prst="rect">
            <a:avLst/>
          </a:prstGeom>
        </p:spPr>
        <p:txBody>
          <a:bodyPr bIns="0" lIns="72000" rIns="72000" tIns="0" wrap="none">
            <a:normAutofit fontScale="92500" lnSpcReduction="10000"/>
          </a:bodyPr>
          <a:lstStyle/>
          <a:p>
            <a:pPr defTabSz="914378" lvl="0">
              <a:defRPr/>
            </a:pPr>
            <a:r>
              <a:rPr altLang="en-US" b="1" lang="zh-CN">
                <a:solidFill>
                  <a:schemeClr val="accent6"/>
                </a:solidFill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7101265" y="5328154"/>
            <a:ext cx="2457329" cy="589556"/>
          </a:xfrm>
          <a:prstGeom prst="rect">
            <a:avLst/>
          </a:prstGeom>
          <a:noFill/>
        </p:spPr>
        <p:txBody>
          <a:bodyPr anchor="ctr" anchorCtr="0" bIns="0" lIns="72000" rIns="72000" tIns="0" wrap="square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altLang="en-US" lang="zh-CN" sz="1050"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lang="zh-CN" sz="1050">
                <a:ea charset="-122" panose="020b0503020204020204" pitchFamily="34" typeface="微软雅黑"/>
              </a:rPr>
            </a:br>
            <a:r>
              <a:rPr altLang="en-US" lang="zh-CN" sz="1050">
                <a:ea charset="-122" panose="020b0503020204020204" pitchFamily="34" typeface="微软雅黑"/>
              </a:rPr>
              <a:t>（建议使用主题字体）</a:t>
            </a:r>
          </a:p>
        </p:txBody>
      </p:sp>
      <p:sp>
        <p:nvSpPr>
          <p:cNvPr id="16" name="Rectangle 25"/>
          <p:cNvSpPr/>
          <p:nvPr/>
        </p:nvSpPr>
        <p:spPr>
          <a:xfrm>
            <a:off x="7101265" y="5020389"/>
            <a:ext cx="2457329" cy="246221"/>
          </a:xfrm>
          <a:prstGeom prst="rect">
            <a:avLst/>
          </a:prstGeom>
        </p:spPr>
        <p:txBody>
          <a:bodyPr bIns="0" lIns="72000" rIns="72000" tIns="0" wrap="none">
            <a:normAutofit fontScale="92500" lnSpcReduction="10000"/>
          </a:bodyPr>
          <a:lstStyle/>
          <a:p>
            <a:pPr defTabSz="914378" lvl="0">
              <a:defRPr/>
            </a:pPr>
            <a:r>
              <a:rPr altLang="en-US" b="1" lang="zh-CN">
                <a:solidFill>
                  <a:schemeClr val="accent4"/>
                </a:solidFill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1518803" y="3737823"/>
            <a:ext cx="2457329" cy="589556"/>
          </a:xfrm>
          <a:prstGeom prst="rect">
            <a:avLst/>
          </a:prstGeom>
          <a:noFill/>
        </p:spPr>
        <p:txBody>
          <a:bodyPr anchor="ctr" anchorCtr="0" bIns="0" lIns="72000" rIns="72000" tIns="0" wrap="square">
            <a:norm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altLang="en-US" lang="zh-CN" sz="1050"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lang="zh-CN" sz="1050">
                <a:ea charset="-122" panose="020b0503020204020204" pitchFamily="34" typeface="微软雅黑"/>
              </a:rPr>
            </a:br>
            <a:r>
              <a:rPr altLang="en-US" lang="zh-CN" sz="1050">
                <a:ea charset="-122" panose="020b0503020204020204" pitchFamily="34" typeface="微软雅黑"/>
              </a:rPr>
              <a:t>（建议使用主题字体）</a:t>
            </a:r>
          </a:p>
        </p:txBody>
      </p:sp>
      <p:sp>
        <p:nvSpPr>
          <p:cNvPr id="18" name="Rectangle 23"/>
          <p:cNvSpPr/>
          <p:nvPr/>
        </p:nvSpPr>
        <p:spPr>
          <a:xfrm>
            <a:off x="1518803" y="3430058"/>
            <a:ext cx="2457329" cy="246221"/>
          </a:xfrm>
          <a:prstGeom prst="rect">
            <a:avLst/>
          </a:prstGeom>
        </p:spPr>
        <p:txBody>
          <a:bodyPr bIns="0" lIns="72000" rIns="72000" tIns="0" wrap="none">
            <a:normAutofit fontScale="92500" lnSpcReduction="10000"/>
          </a:bodyPr>
          <a:lstStyle/>
          <a:p>
            <a:pPr algn="r" defTabSz="914378" lvl="0">
              <a:defRPr/>
            </a:pPr>
            <a:r>
              <a:rPr altLang="en-US" b="1" lang="zh-CN">
                <a:solidFill>
                  <a:schemeClr val="accent1"/>
                </a:solidFill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19" name="TextBox 26"/>
          <p:cNvSpPr txBox="1"/>
          <p:nvPr/>
        </p:nvSpPr>
        <p:spPr>
          <a:xfrm>
            <a:off x="8268607" y="3325117"/>
            <a:ext cx="2457329" cy="589556"/>
          </a:xfrm>
          <a:prstGeom prst="rect">
            <a:avLst/>
          </a:prstGeom>
          <a:noFill/>
        </p:spPr>
        <p:txBody>
          <a:bodyPr anchor="ctr" anchorCtr="0" bIns="0" lIns="72000" rIns="72000" tIns="0" wrap="square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altLang="en-US" lang="zh-CN" sz="1050"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lang="zh-CN" sz="1050">
                <a:ea charset="-122" panose="020b0503020204020204" pitchFamily="34" typeface="微软雅黑"/>
              </a:rPr>
            </a:br>
            <a:r>
              <a:rPr altLang="en-US" lang="zh-CN" sz="1050">
                <a:ea charset="-122" panose="020b0503020204020204" pitchFamily="34" typeface="微软雅黑"/>
              </a:rPr>
              <a:t>（建议使用主题字体）</a:t>
            </a:r>
          </a:p>
        </p:txBody>
      </p:sp>
      <p:sp>
        <p:nvSpPr>
          <p:cNvPr id="20" name="Rectangle 27"/>
          <p:cNvSpPr/>
          <p:nvPr/>
        </p:nvSpPr>
        <p:spPr>
          <a:xfrm>
            <a:off x="8268607" y="3017352"/>
            <a:ext cx="2457329" cy="246221"/>
          </a:xfrm>
          <a:prstGeom prst="rect">
            <a:avLst/>
          </a:prstGeom>
        </p:spPr>
        <p:txBody>
          <a:bodyPr bIns="0" lIns="72000" rIns="72000" tIns="0" wrap="none">
            <a:normAutofit fontScale="92500" lnSpcReduction="10000"/>
          </a:bodyPr>
          <a:lstStyle/>
          <a:p>
            <a:pPr defTabSz="914378" lvl="0">
              <a:defRPr/>
            </a:pPr>
            <a:r>
              <a:rPr altLang="en-US" b="1" lang="zh-CN">
                <a:solidFill>
                  <a:schemeClr val="accent5"/>
                </a:solidFill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2939438" y="5500143"/>
            <a:ext cx="2457329" cy="589556"/>
          </a:xfrm>
          <a:prstGeom prst="rect">
            <a:avLst/>
          </a:prstGeom>
          <a:noFill/>
        </p:spPr>
        <p:txBody>
          <a:bodyPr anchor="ctr" anchorCtr="0" bIns="0" lIns="72000" rIns="72000" tIns="0" wrap="square">
            <a:norm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altLang="en-US" lang="zh-CN" sz="1050"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lang="zh-CN" sz="1050">
                <a:ea charset="-122" panose="020b0503020204020204" pitchFamily="34" typeface="微软雅黑"/>
              </a:rPr>
            </a:br>
            <a:r>
              <a:rPr altLang="en-US" lang="zh-CN" sz="1050">
                <a:ea charset="-122" panose="020b0503020204020204" pitchFamily="34" typeface="微软雅黑"/>
              </a:rPr>
              <a:t>（建议使用主题字体）</a:t>
            </a:r>
          </a:p>
        </p:txBody>
      </p:sp>
      <p:sp>
        <p:nvSpPr>
          <p:cNvPr id="22" name="Rectangle 29"/>
          <p:cNvSpPr/>
          <p:nvPr/>
        </p:nvSpPr>
        <p:spPr>
          <a:xfrm>
            <a:off x="2939438" y="5192378"/>
            <a:ext cx="2457329" cy="246221"/>
          </a:xfrm>
          <a:prstGeom prst="rect">
            <a:avLst/>
          </a:prstGeom>
        </p:spPr>
        <p:txBody>
          <a:bodyPr bIns="0" lIns="72000" rIns="72000" tIns="0" wrap="none">
            <a:normAutofit fontScale="92500" lnSpcReduction="10000"/>
          </a:bodyPr>
          <a:lstStyle/>
          <a:p>
            <a:pPr algn="r" defTabSz="914378" lvl="0">
              <a:defRPr/>
            </a:pPr>
            <a:r>
              <a:rPr altLang="en-US" b="1" lang="zh-CN">
                <a:solidFill>
                  <a:schemeClr val="accent2"/>
                </a:solidFill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26" name="Freeform: Shape 53"/>
          <p:cNvSpPr/>
          <p:nvPr/>
        </p:nvSpPr>
        <p:spPr bwMode="auto">
          <a:xfrm>
            <a:off x="4419034" y="2443841"/>
            <a:ext cx="735372" cy="621442"/>
          </a:xfrm>
          <a:custGeom>
            <a:gdLst>
              <a:gd fmla="*/ 46038 w 338138" name="connsiteX0"/>
              <a:gd fmla="*/ 261938 h 285751" name="connsiteY0"/>
              <a:gd fmla="*/ 38100 w 338138" name="connsiteX1"/>
              <a:gd fmla="*/ 270670 h 285751" name="connsiteY1"/>
              <a:gd fmla="*/ 46038 w 338138" name="connsiteX2"/>
              <a:gd fmla="*/ 279402 h 285751" name="connsiteY2"/>
              <a:gd fmla="*/ 53976 w 338138" name="connsiteX3"/>
              <a:gd fmla="*/ 270670 h 285751" name="connsiteY3"/>
              <a:gd fmla="*/ 46038 w 338138" name="connsiteX4"/>
              <a:gd fmla="*/ 261938 h 285751" name="connsiteY4"/>
              <a:gd fmla="*/ 288131 w 338138" name="connsiteX5"/>
              <a:gd fmla="*/ 184150 h 285751" name="connsiteY5"/>
              <a:gd fmla="*/ 277812 w 338138" name="connsiteX6"/>
              <a:gd fmla="*/ 194469 h 285751" name="connsiteY6"/>
              <a:gd fmla="*/ 288131 w 338138" name="connsiteX7"/>
              <a:gd fmla="*/ 204788 h 285751" name="connsiteY7"/>
              <a:gd fmla="*/ 298450 w 338138" name="connsiteX8"/>
              <a:gd fmla="*/ 194469 h 285751" name="connsiteY8"/>
              <a:gd fmla="*/ 288131 w 338138" name="connsiteX9"/>
              <a:gd fmla="*/ 184150 h 285751" name="connsiteY9"/>
              <a:gd fmla="*/ 19050 w 338138" name="connsiteX10"/>
              <a:gd fmla="*/ 165100 h 285751" name="connsiteY10"/>
              <a:gd fmla="*/ 19050 w 338138" name="connsiteX11"/>
              <a:gd fmla="*/ 242888 h 285751" name="connsiteY11"/>
              <a:gd fmla="*/ 73025 w 338138" name="connsiteX12"/>
              <a:gd fmla="*/ 242888 h 285751" name="connsiteY12"/>
              <a:gd fmla="*/ 73025 w 338138" name="connsiteX13"/>
              <a:gd fmla="*/ 165100 h 285751" name="connsiteY13"/>
              <a:gd fmla="*/ 12010 w 338138" name="connsiteX14"/>
              <a:gd fmla="*/ 141288 h 285751" name="connsiteY14"/>
              <a:gd fmla="*/ 81400 w 338138" name="connsiteX15"/>
              <a:gd fmla="*/ 141288 h 285751" name="connsiteY15"/>
              <a:gd fmla="*/ 92075 w 338138" name="connsiteX16"/>
              <a:gd fmla="*/ 153107 h 285751" name="connsiteY16"/>
              <a:gd fmla="*/ 92075 w 338138" name="connsiteX17"/>
              <a:gd fmla="*/ 273932 h 285751" name="connsiteY17"/>
              <a:gd fmla="*/ 81400 w 338138" name="connsiteX18"/>
              <a:gd fmla="*/ 285751 h 285751" name="connsiteY18"/>
              <a:gd fmla="*/ 12010 w 338138" name="connsiteX19"/>
              <a:gd fmla="*/ 285751 h 285751" name="connsiteY19"/>
              <a:gd fmla="*/ 0 w 338138" name="connsiteX20"/>
              <a:gd fmla="*/ 273932 h 285751" name="connsiteY20"/>
              <a:gd fmla="*/ 0 w 338138" name="connsiteX21"/>
              <a:gd fmla="*/ 153107 h 285751" name="connsiteY21"/>
              <a:gd fmla="*/ 12010 w 338138" name="connsiteX22"/>
              <a:gd fmla="*/ 141288 h 285751" name="connsiteY22"/>
              <a:gd fmla="*/ 55002 w 338138" name="connsiteX23"/>
              <a:gd fmla="*/ 82550 h 285751" name="connsiteY23"/>
              <a:gd fmla="*/ 175185 w 338138" name="connsiteX24"/>
              <a:gd fmla="*/ 82550 h 285751" name="connsiteY24"/>
              <a:gd fmla="*/ 193675 w 338138" name="connsiteX25"/>
              <a:gd fmla="*/ 99703 h 285751" name="connsiteY25"/>
              <a:gd fmla="*/ 193675 w 338138" name="connsiteX26"/>
              <a:gd fmla="*/ 268597 h 285751" name="connsiteY26"/>
              <a:gd fmla="*/ 175185 w 338138" name="connsiteX27"/>
              <a:gd fmla="*/ 285750 h 285751" name="connsiteY27"/>
              <a:gd fmla="*/ 107830 w 338138" name="connsiteX28"/>
              <a:gd fmla="*/ 285750 h 285751" name="connsiteY28"/>
              <a:gd fmla="*/ 109151 w 338138" name="connsiteX29"/>
              <a:gd fmla="*/ 276514 h 285751" name="connsiteY29"/>
              <a:gd fmla="*/ 109151 w 338138" name="connsiteX30"/>
              <a:gd fmla="*/ 273875 h 285751" name="connsiteY30"/>
              <a:gd fmla="*/ 115754 w 338138" name="connsiteX31"/>
              <a:gd fmla="*/ 275194 h 285751" name="connsiteY31"/>
              <a:gd fmla="*/ 124999 w 338138" name="connsiteX32"/>
              <a:gd fmla="*/ 264639 h 285751" name="connsiteY32"/>
              <a:gd fmla="*/ 115754 w 338138" name="connsiteX33"/>
              <a:gd fmla="*/ 254083 h 285751" name="connsiteY33"/>
              <a:gd fmla="*/ 109151 w 338138" name="connsiteX34"/>
              <a:gd fmla="*/ 256722 h 285751" name="connsiteY34"/>
              <a:gd fmla="*/ 109151 w 338138" name="connsiteX35"/>
              <a:gd fmla="*/ 235610 h 285751" name="connsiteY35"/>
              <a:gd fmla="*/ 168582 w 338138" name="connsiteX36"/>
              <a:gd fmla="*/ 235610 h 285751" name="connsiteY36"/>
              <a:gd fmla="*/ 168582 w 338138" name="connsiteX37"/>
              <a:gd fmla="*/ 110259 h 285751" name="connsiteY37"/>
              <a:gd fmla="*/ 61606 w 338138" name="connsiteX38"/>
              <a:gd fmla="*/ 110259 h 285751" name="connsiteY38"/>
              <a:gd fmla="*/ 61606 w 338138" name="connsiteX39"/>
              <a:gd fmla="*/ 126093 h 285751" name="connsiteY39"/>
              <a:gd fmla="*/ 36512 w 338138" name="connsiteX40"/>
              <a:gd fmla="*/ 126093 h 285751" name="connsiteY40"/>
              <a:gd fmla="*/ 36512 w 338138" name="connsiteX41"/>
              <a:gd fmla="*/ 99703 h 285751" name="connsiteY41"/>
              <a:gd fmla="*/ 55002 w 338138" name="connsiteX42"/>
              <a:gd fmla="*/ 82550 h 285751" name="connsiteY42"/>
              <a:gd fmla="*/ 102729 w 338138" name="connsiteX43"/>
              <a:gd fmla="*/ 0 h 285751" name="connsiteY43"/>
              <a:gd fmla="*/ 305260 w 338138" name="connsiteX44"/>
              <a:gd fmla="*/ 0 h 285751" name="connsiteY44"/>
              <a:gd fmla="*/ 338138 w 338138" name="connsiteX45"/>
              <a:gd fmla="*/ 34237 h 285751" name="connsiteY45"/>
              <a:gd fmla="*/ 338138 w 338138" name="connsiteX46"/>
              <a:gd fmla="*/ 188306 h 285751" name="connsiteY46"/>
              <a:gd fmla="*/ 305260 w 338138" name="connsiteX47"/>
              <a:gd fmla="*/ 221226 h 285751" name="connsiteY47"/>
              <a:gd fmla="*/ 234242 w 338138" name="connsiteX48"/>
              <a:gd fmla="*/ 221226 h 285751" name="connsiteY48"/>
              <a:gd fmla="*/ 234242 w 338138" name="connsiteX49"/>
              <a:gd fmla="*/ 243612 h 285751" name="connsiteY49"/>
              <a:gd fmla="*/ 265806 w 338138" name="connsiteX50"/>
              <a:gd fmla="*/ 243612 h 285751" name="connsiteY50"/>
              <a:gd fmla="*/ 277642 w 338138" name="connsiteX51"/>
              <a:gd fmla="*/ 256780 h 285751" name="connsiteY51"/>
              <a:gd fmla="*/ 277642 w 338138" name="connsiteX52"/>
              <a:gd fmla="*/ 272582 h 285751" name="connsiteY52"/>
              <a:gd fmla="*/ 265806 w 338138" name="connsiteX53"/>
              <a:gd fmla="*/ 285750 h 285751" name="connsiteY53"/>
              <a:gd fmla="*/ 205309 w 338138" name="connsiteX54"/>
              <a:gd fmla="*/ 285750 h 285751" name="connsiteY54"/>
              <a:gd fmla="*/ 210570 w 338138" name="connsiteX55"/>
              <a:gd fmla="*/ 269948 h 285751" name="connsiteY55"/>
              <a:gd fmla="*/ 210570 w 338138" name="connsiteX56"/>
              <a:gd fmla="*/ 213325 h 285751" name="connsiteY56"/>
              <a:gd fmla="*/ 210570 w 338138" name="connsiteX57"/>
              <a:gd fmla="*/ 172504 h 285751" name="connsiteY57"/>
              <a:gd fmla="*/ 296054 w 338138" name="connsiteX58"/>
              <a:gd fmla="*/ 172504 h 285751" name="connsiteY58"/>
              <a:gd fmla="*/ 309205 w 338138" name="connsiteX59"/>
              <a:gd fmla="*/ 159335 h 285751" name="connsiteY59"/>
              <a:gd fmla="*/ 309205 w 338138" name="connsiteX60"/>
              <a:gd fmla="*/ 39504 h 285751" name="connsiteY60"/>
              <a:gd fmla="*/ 296054 w 338138" name="connsiteX61"/>
              <a:gd fmla="*/ 27653 h 285751" name="connsiteY61"/>
              <a:gd fmla="*/ 110620 w 338138" name="connsiteX62"/>
              <a:gd fmla="*/ 27653 h 285751" name="connsiteY62"/>
              <a:gd fmla="*/ 98783 w 338138" name="connsiteX63"/>
              <a:gd fmla="*/ 39504 h 285751" name="connsiteY63"/>
              <a:gd fmla="*/ 98783 w 338138" name="connsiteX64"/>
              <a:gd fmla="*/ 65841 h 285751" name="connsiteY64"/>
              <a:gd fmla="*/ 69850 w 338138" name="connsiteX65"/>
              <a:gd fmla="*/ 65841 h 285751" name="connsiteY65"/>
              <a:gd fmla="*/ 69850 w 338138" name="connsiteX66"/>
              <a:gd fmla="*/ 34237 h 285751" name="connsiteY66"/>
              <a:gd fmla="*/ 102729 w 338138" name="connsiteX67"/>
              <a:gd fmla="*/ 0 h 285751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285751" w="338138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24960267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4" name="矩形 143"/>
          <p:cNvSpPr/>
          <p:nvPr/>
        </p:nvSpPr>
        <p:spPr>
          <a:xfrm>
            <a:off x="4040188" y="0"/>
            <a:ext cx="41084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3" name="矩形 142"/>
          <p:cNvSpPr/>
          <p:nvPr/>
        </p:nvSpPr>
        <p:spPr>
          <a:xfrm>
            <a:off x="-7938" y="0"/>
            <a:ext cx="4048126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5" name="矩形 144"/>
          <p:cNvSpPr/>
          <p:nvPr/>
        </p:nvSpPr>
        <p:spPr>
          <a:xfrm>
            <a:off x="8148638" y="0"/>
            <a:ext cx="405797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6" name="矩形 145"/>
          <p:cNvSpPr/>
          <p:nvPr/>
        </p:nvSpPr>
        <p:spPr>
          <a:xfrm>
            <a:off x="-47631" y="1"/>
            <a:ext cx="4092582" cy="1529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8" name="矩形 147"/>
          <p:cNvSpPr/>
          <p:nvPr/>
        </p:nvSpPr>
        <p:spPr>
          <a:xfrm>
            <a:off x="8143875" y="0"/>
            <a:ext cx="4094162" cy="1548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-20640" y="154802"/>
            <a:ext cx="12200257" cy="6547622"/>
          </a:xfrm>
          <a:prstGeom prst="rect">
            <a:avLst/>
          </a:prstGeom>
        </p:spPr>
      </p:pic>
      <p:sp>
        <p:nvSpPr>
          <p:cNvPr id="524" name="文本框 523"/>
          <p:cNvSpPr txBox="1">
            <a:spLocks noChangeArrowheads="1"/>
          </p:cNvSpPr>
          <p:nvPr/>
        </p:nvSpPr>
        <p:spPr bwMode="auto">
          <a:xfrm>
            <a:off x="939750" y="2731006"/>
            <a:ext cx="1198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4000">
                <a:solidFill>
                  <a:schemeClr val="accent6">
                    <a:lumMod val="50000"/>
                  </a:schemeClr>
                </a:solidFill>
              </a:rPr>
              <a:t>目录</a:t>
            </a:r>
          </a:p>
        </p:txBody>
      </p:sp>
      <p:sp>
        <p:nvSpPr>
          <p:cNvPr id="525" name="文本框 524"/>
          <p:cNvSpPr txBox="1"/>
          <p:nvPr/>
        </p:nvSpPr>
        <p:spPr>
          <a:xfrm>
            <a:off x="606326" y="3418567"/>
            <a:ext cx="18592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bg1">
                    <a:lumMod val="50000"/>
                  </a:schemeClr>
                </a:solidFill>
                <a:ea typeface="+mj-ea"/>
                <a:cs charset="0" panose="020b0604020202020204" pitchFamily="34" typeface="Arial"/>
              </a:rPr>
              <a:t>CONTENTS</a:t>
            </a:r>
          </a:p>
        </p:txBody>
      </p:sp>
      <p:sp>
        <p:nvSpPr>
          <p:cNvPr id="64" name="矩形 63"/>
          <p:cNvSpPr/>
          <p:nvPr/>
        </p:nvSpPr>
        <p:spPr>
          <a:xfrm>
            <a:off x="-20640" y="6703208"/>
            <a:ext cx="4060827" cy="1547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8139113" y="6702425"/>
            <a:ext cx="4084956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4686736" y="1473747"/>
            <a:ext cx="76801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accent6">
                    <a:lumMod val="50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712866" y="1509903"/>
            <a:ext cx="47391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da-DK" b="1" lang="zh-CN" sz="3200">
                <a:solidFill>
                  <a:schemeClr val="accent6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年度/季度/月度工作概述</a:t>
            </a:r>
          </a:p>
        </p:txBody>
      </p:sp>
      <p:grpSp>
        <p:nvGrpSpPr>
          <p:cNvPr id="14" name="PA_组合 13"/>
          <p:cNvGrpSpPr/>
          <p:nvPr>
            <p:custDataLst>
              <p:tags r:id="rId5"/>
            </p:custDataLst>
          </p:nvPr>
        </p:nvGrpSpPr>
        <p:grpSpPr>
          <a:xfrm>
            <a:off x="-1935269" y="1480516"/>
            <a:ext cx="3790609" cy="3790609"/>
            <a:chOff x="-1920755" y="1480516"/>
            <a:chExt cx="3790609" cy="3790609"/>
          </a:xfrm>
        </p:grpSpPr>
        <p:sp>
          <p:nvSpPr>
            <p:cNvPr id="13" name="任意多边形: 形状 12"/>
            <p:cNvSpPr/>
            <p:nvPr/>
          </p:nvSpPr>
          <p:spPr>
            <a:xfrm>
              <a:off x="-1920755" y="1480516"/>
              <a:ext cx="3790609" cy="3790609"/>
            </a:xfrm>
            <a:custGeom>
              <a:rect b="0" l="0" r="0" t="0"/>
              <a:pathLst>
                <a:path h="3790609" w="3790609">
                  <a:moveTo>
                    <a:pt x="0" y="0"/>
                  </a:moveTo>
                  <a:lnTo>
                    <a:pt x="3790608" y="0"/>
                  </a:lnTo>
                  <a:lnTo>
                    <a:pt x="3790608" y="3790608"/>
                  </a:lnTo>
                  <a:lnTo>
                    <a:pt x="0" y="3790608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0" name="PA_Freeform: Shape 41"/>
            <p:cNvSpPr/>
            <p:nvPr>
              <p:custDataLst>
                <p:tags r:id="rId6"/>
              </p:custDataLst>
            </p:nvPr>
          </p:nvSpPr>
          <p:spPr bwMode="auto">
            <a:xfrm rot="5400000">
              <a:off x="9646" y="1480516"/>
              <a:ext cx="1860208" cy="1860208"/>
            </a:xfrm>
            <a:custGeom>
              <a:gdLst>
                <a:gd fmla="*/ 2304256 w 2304256" name="connsiteX0"/>
                <a:gd fmla="*/ 0 h 2304256" name="connsiteY0"/>
                <a:gd fmla="*/ 2304256 w 2304256" name="connsiteX1"/>
                <a:gd fmla="*/ 2304256 h 2304256" name="connsiteY1"/>
                <a:gd fmla="*/ 2304255 w 2304256" name="connsiteX2"/>
                <a:gd fmla="*/ 2304256 h 2304256" name="connsiteY2"/>
                <a:gd fmla="*/ 0 w 2304256" name="connsiteX3"/>
                <a:gd fmla="*/ 1 h 2304256" name="connsiteY3"/>
                <a:gd fmla="*/ 0 w 2304256" name="connsiteX4"/>
                <a:gd fmla="*/ 0 h 2304256" name="connsiteY4"/>
                <a:gd fmla="*/ 2304256 w 2304256" name="connsiteX5"/>
                <a:gd fmla="*/ 0 h 230425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304256" w="2304256">
                  <a:moveTo>
                    <a:pt x="2304256" y="0"/>
                  </a:moveTo>
                  <a:lnTo>
                    <a:pt x="2304256" y="2304256"/>
                  </a:lnTo>
                  <a:lnTo>
                    <a:pt x="2304255" y="230425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0425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19" name="PA_组合 18"/>
          <p:cNvGrpSpPr/>
          <p:nvPr>
            <p:custDataLst>
              <p:tags r:id="rId7"/>
            </p:custDataLst>
          </p:nvPr>
        </p:nvGrpSpPr>
        <p:grpSpPr>
          <a:xfrm>
            <a:off x="-3784436" y="-408781"/>
            <a:ext cx="7473610" cy="7499010"/>
            <a:chOff x="-3759201" y="-393077"/>
            <a:chExt cx="7473610" cy="7499010"/>
          </a:xfrm>
        </p:grpSpPr>
        <p:grpSp>
          <p:nvGrpSpPr>
            <p:cNvPr id="17" name="PA_组合 16"/>
            <p:cNvGrpSpPr/>
            <p:nvPr>
              <p:custDataLst>
                <p:tags r:id="rId8"/>
              </p:custDataLst>
            </p:nvPr>
          </p:nvGrpSpPr>
          <p:grpSpPr>
            <a:xfrm>
              <a:off x="-14514" y="3340724"/>
              <a:ext cx="3728923" cy="3765209"/>
              <a:chOff x="-14514" y="3340724"/>
              <a:chExt cx="3728923" cy="3765209"/>
            </a:xfrm>
          </p:grpSpPr>
          <p:sp>
            <p:nvSpPr>
              <p:cNvPr id="15" name="任意多边形: 形状 14"/>
              <p:cNvSpPr/>
              <p:nvPr/>
            </p:nvSpPr>
            <p:spPr>
              <a:xfrm>
                <a:off x="0" y="3340724"/>
                <a:ext cx="3714409" cy="3765209"/>
              </a:xfrm>
              <a:custGeom>
                <a:rect b="0" l="0" r="0" t="0"/>
                <a:pathLst>
                  <a:path h="3765209" w="3714409">
                    <a:moveTo>
                      <a:pt x="0" y="0"/>
                    </a:moveTo>
                    <a:lnTo>
                      <a:pt x="3714408" y="0"/>
                    </a:lnTo>
                    <a:lnTo>
                      <a:pt x="3714408" y="3765208"/>
                    </a:lnTo>
                    <a:lnTo>
                      <a:pt x="0" y="3765208"/>
                    </a:lnTo>
                    <a:close/>
                  </a:path>
                </a:pathLst>
              </a:custGeom>
              <a:noFill/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algn="ctr" cap="flat" cmpd="sng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A_Freeform: Shape 42"/>
              <p:cNvSpPr/>
              <p:nvPr>
                <p:custDataLst>
                  <p:tags r:id="rId9"/>
                </p:custDataLst>
              </p:nvPr>
            </p:nvSpPr>
            <p:spPr bwMode="auto">
              <a:xfrm rot="10800000">
                <a:off x="-14514" y="3340724"/>
                <a:ext cx="1860208" cy="1860208"/>
              </a:xfrm>
              <a:custGeom>
                <a:gdLst>
                  <a:gd fmla="*/ 0 w 2304255" name="connsiteX0"/>
                  <a:gd fmla="*/ 0 h 2304255" name="connsiteY0"/>
                  <a:gd fmla="*/ 2304255 w 2304255" name="connsiteX1"/>
                  <a:gd fmla="*/ 2304255 h 2304255" name="connsiteY1"/>
                  <a:gd fmla="*/ 0 w 2304255" name="connsiteX2"/>
                  <a:gd fmla="*/ 2304255 h 2304255" name="connsiteY2"/>
                  <a:gd fmla="*/ 0 w 2304255" name="connsiteX3"/>
                  <a:gd fmla="*/ 0 h 2304255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304255" w="2304255">
                    <a:moveTo>
                      <a:pt x="0" y="0"/>
                    </a:moveTo>
                    <a:lnTo>
                      <a:pt x="2304255" y="2304255"/>
                    </a:lnTo>
                    <a:lnTo>
                      <a:pt x="0" y="2304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18" name="任意多边形: 形状 17"/>
            <p:cNvSpPr/>
            <p:nvPr/>
          </p:nvSpPr>
          <p:spPr>
            <a:xfrm>
              <a:off x="-3759201" y="-393077"/>
              <a:ext cx="7473610" cy="7499010"/>
            </a:xfrm>
            <a:custGeom>
              <a:rect b="0" l="0" r="0" t="0"/>
              <a:pathLst>
                <a:path h="7499010" w="7473610">
                  <a:moveTo>
                    <a:pt x="0" y="0"/>
                  </a:moveTo>
                  <a:lnTo>
                    <a:pt x="7473609" y="0"/>
                  </a:lnTo>
                  <a:lnTo>
                    <a:pt x="7473609" y="7499009"/>
                  </a:lnTo>
                  <a:lnTo>
                    <a:pt x="0" y="7499009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PA_组合 30"/>
          <p:cNvGrpSpPr/>
          <p:nvPr>
            <p:custDataLst>
              <p:tags r:id="rId10"/>
            </p:custDataLst>
          </p:nvPr>
        </p:nvGrpSpPr>
        <p:grpSpPr>
          <a:xfrm>
            <a:off x="-2491734" y="1990794"/>
            <a:ext cx="5363030" cy="2670630"/>
            <a:chOff x="-2491734" y="1990794"/>
            <a:chExt cx="5363030" cy="2670630"/>
          </a:xfrm>
        </p:grpSpPr>
        <p:sp>
          <p:nvSpPr>
            <p:cNvPr id="26" name="任意多边形: 形状 25"/>
            <p:cNvSpPr/>
            <p:nvPr/>
          </p:nvSpPr>
          <p:spPr>
            <a:xfrm>
              <a:off x="-2491734" y="1990794"/>
              <a:ext cx="5363030" cy="2670630"/>
            </a:xfrm>
            <a:custGeom>
              <a:rect b="0" l="0" r="0" t="0"/>
              <a:pathLst>
                <a:path h="2670630" w="5363030">
                  <a:moveTo>
                    <a:pt x="0" y="0"/>
                  </a:moveTo>
                  <a:lnTo>
                    <a:pt x="5363029" y="0"/>
                  </a:lnTo>
                  <a:lnTo>
                    <a:pt x="5363029" y="2670629"/>
                  </a:lnTo>
                  <a:lnTo>
                    <a:pt x="0" y="2670629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" name="PA_菱形 7"/>
            <p:cNvSpPr/>
            <p:nvPr>
              <p:custDataLst>
                <p:tags r:id="rId11"/>
              </p:custDataLst>
            </p:nvPr>
          </p:nvSpPr>
          <p:spPr>
            <a:xfrm>
              <a:off x="200667" y="1990794"/>
              <a:ext cx="2670629" cy="2670629"/>
            </a:xfrm>
            <a:prstGeom prst="diamond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32" name="任意多边形: 形状 31"/>
          <p:cNvSpPr/>
          <p:nvPr/>
        </p:nvSpPr>
        <p:spPr>
          <a:xfrm>
            <a:off x="-2147483680" y="911801"/>
            <a:ext cx="2147483680" cy="1739390"/>
          </a:xfrm>
          <a:custGeom>
            <a:rect b="0" l="0" r="0" t="0"/>
            <a:pathLst>
              <a:path h="1739389" w="2147483647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-2147483680" y="911801"/>
            <a:ext cx="2147483680" cy="1739390"/>
          </a:xfrm>
          <a:custGeom>
            <a:rect b="0" l="0" r="0" t="0"/>
            <a:pathLst>
              <a:path h="1739389" w="2147483647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4" name="任意多边形: 形状 33"/>
          <p:cNvSpPr/>
          <p:nvPr/>
        </p:nvSpPr>
        <p:spPr>
          <a:xfrm>
            <a:off x="-2147483680" y="911801"/>
            <a:ext cx="2147483680" cy="1739390"/>
          </a:xfrm>
          <a:custGeom>
            <a:rect b="0" l="0" r="0" t="0"/>
            <a:pathLst>
              <a:path h="1739389" w="2147483647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4" name="任意多边形: 形状 43"/>
          <p:cNvSpPr/>
          <p:nvPr/>
        </p:nvSpPr>
        <p:spPr>
          <a:xfrm>
            <a:off x="-2147483680" y="911801"/>
            <a:ext cx="2147483680" cy="1739390"/>
          </a:xfrm>
          <a:custGeom>
            <a:rect b="0" l="0" r="0" t="0"/>
            <a:pathLst>
              <a:path h="1739389" w="2147483647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48" name="PA_组合 47"/>
          <p:cNvGrpSpPr/>
          <p:nvPr>
            <p:custDataLst>
              <p:tags r:id="rId12"/>
            </p:custDataLst>
          </p:nvPr>
        </p:nvGrpSpPr>
        <p:grpSpPr>
          <a:xfrm>
            <a:off x="5492815" y="1454697"/>
            <a:ext cx="36001" cy="1333801"/>
            <a:chOff x="5492815" y="948815"/>
            <a:chExt cx="36001" cy="1333801"/>
          </a:xfrm>
        </p:grpSpPr>
        <p:sp>
          <p:nvSpPr>
            <p:cNvPr id="46" name="PA_矩形 45"/>
            <p:cNvSpPr/>
            <p:nvPr>
              <p:custDataLst>
                <p:tags r:id="rId13"/>
              </p:custDataLst>
            </p:nvPr>
          </p:nvSpPr>
          <p:spPr>
            <a:xfrm>
              <a:off x="5492816" y="948815"/>
              <a:ext cx="36000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5492815" y="948815"/>
              <a:ext cx="36001" cy="1333801"/>
            </a:xfrm>
            <a:custGeom>
              <a:rect b="0" l="0" r="0" t="0"/>
              <a:pathLst>
                <a:path h="1333801" w="36001">
                  <a:moveTo>
                    <a:pt x="0" y="0"/>
                  </a:moveTo>
                  <a:lnTo>
                    <a:pt x="36000" y="0"/>
                  </a:lnTo>
                  <a:lnTo>
                    <a:pt x="36000" y="1333800"/>
                  </a:lnTo>
                  <a:lnTo>
                    <a:pt x="0" y="1333800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686736" y="2479875"/>
            <a:ext cx="76801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accent6">
                    <a:lumMod val="50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712866" y="2516031"/>
            <a:ext cx="47391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工作完成情况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686736" y="3492038"/>
            <a:ext cx="76801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accent6">
                    <a:lumMod val="50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712866" y="3528194"/>
            <a:ext cx="47391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成功项目展示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686736" y="4592101"/>
            <a:ext cx="76801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accent6">
                    <a:lumMod val="50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5712866" y="4628257"/>
            <a:ext cx="530706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明年/下季度/下月工作计划</a:t>
            </a:r>
          </a:p>
        </p:txBody>
      </p:sp>
      <p:sp>
        <p:nvSpPr>
          <p:cNvPr id="65" name="矩形 64"/>
          <p:cNvSpPr/>
          <p:nvPr/>
        </p:nvSpPr>
        <p:spPr>
          <a:xfrm>
            <a:off x="4040187" y="6703207"/>
            <a:ext cx="4108451" cy="154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4" nodeType="with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25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1" id="33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4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grpId="1" id="42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43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fill="hold" id="5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fill="hold" id="60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dur="75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dur="75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8" presetSubtype="3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750" id="6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accel="50000" fill="hold" grpId="0" id="77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34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341" fill="hold" id="80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17" fill="hold" id="82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2" fill="hold" id="83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752"/>
                            </p:stCondLst>
                            <p:childTnLst>
                              <p:par>
                                <p:cTn fill="hold" id="8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75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750" id="8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502"/>
                            </p:stCondLst>
                            <p:childTnLst>
                              <p:par>
                                <p:cTn fill="hold" id="91" nodeType="after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-5400000">
                                      <p:cBhvr>
                                        <p:cTn dur="250" fill="hold" id="92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002"/>
                            </p:stCondLst>
                            <p:childTnLst>
                              <p:par>
                                <p:cTn fill="hold" grpId="0" id="9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502"/>
                            </p:stCondLst>
                            <p:childTnLst>
                              <p:par>
                                <p:cTn fill="hold" id="98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250" fill="hold" id="99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7752"/>
                            </p:stCondLst>
                            <p:childTnLst>
                              <p:par>
                                <p:cTn fill="hold" id="101" nodeType="after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5400000">
                                      <p:cBhvr>
                                        <p:cTn dur="250" fill="hold" id="102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8252"/>
                            </p:stCondLst>
                            <p:childTnLst>
                              <p:par>
                                <p:cTn fill="hold" grpId="0" id="10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8752"/>
                            </p:stCondLst>
                            <p:childTnLst>
                              <p:par>
                                <p:cTn fill="hold" id="108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dur="250" fill="hold" id="109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9002"/>
                            </p:stCondLst>
                            <p:childTnLst>
                              <p:par>
                                <p:cTn accel="50000" decel="50000" fill="hold" id="111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7.40741E-07 L -3.125E-06 0.14653" pathEditMode="relative" ptsTypes="AA" rAng="0">
                                      <p:cBhvr>
                                        <p:cTn dur="250" fill="hold" id="11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9252"/>
                            </p:stCondLst>
                            <p:childTnLst>
                              <p:par>
                                <p:cTn fill="hold" id="114" nodeType="after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-5400000">
                                      <p:cBhvr>
                                        <p:cTn dur="250" fill="hold" id="1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752"/>
                            </p:stCondLst>
                            <p:childTnLst>
                              <p:par>
                                <p:cTn fill="hold" grpId="0" id="1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0252"/>
                            </p:stCondLst>
                            <p:childTnLst>
                              <p:par>
                                <p:cTn fill="hold" id="121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250" fill="hold" id="122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10502"/>
                            </p:stCondLst>
                            <p:childTnLst>
                              <p:par>
                                <p:cTn fill="hold" id="124" nodeType="after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5400000">
                                      <p:cBhvr>
                                        <p:cTn dur="250" fill="hold" id="125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1002"/>
                            </p:stCondLst>
                            <p:childTnLst>
                              <p:par>
                                <p:cTn fill="hold" grpId="0" id="1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11502"/>
                            </p:stCondLst>
                            <p:childTnLst>
                              <p:par>
                                <p:cTn fill="hold" id="131" nodeType="after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-5400000">
                                      <p:cBhvr>
                                        <p:cTn dur="250" fill="hold" id="1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12002"/>
                            </p:stCondLst>
                            <p:childTnLst>
                              <p:par>
                                <p:cTn accel="50000" decel="50000" fill="hold" id="134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0.14653 L -3.125E-06 0.29398" pathEditMode="relative" ptsTypes="AA" rAng="0">
                                      <p:cBhvr>
                                        <p:cTn dur="250" fill="hold" id="13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2252"/>
                            </p:stCondLst>
                            <p:childTnLst>
                              <p:par>
                                <p:cTn fill="hold" id="137" nodeType="after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-5400000">
                                      <p:cBhvr>
                                        <p:cTn dur="250" fill="hold" id="138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12752"/>
                            </p:stCondLst>
                            <p:childTnLst>
                              <p:par>
                                <p:cTn fill="hold" grpId="0" id="1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13252"/>
                            </p:stCondLst>
                            <p:childTnLst>
                              <p:par>
                                <p:cTn fill="hold" id="144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250" fill="hold" id="1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13502"/>
                            </p:stCondLst>
                            <p:childTnLst>
                              <p:par>
                                <p:cTn fill="hold" id="147" nodeType="after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5400000">
                                      <p:cBhvr>
                                        <p:cTn dur="250" fill="hold" id="148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14002"/>
                            </p:stCondLst>
                            <p:childTnLst>
                              <p:par>
                                <p:cTn fill="hold" grpId="0" id="1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3" nodeType="afterGroup">
                            <p:stCondLst>
                              <p:cond delay="14502"/>
                            </p:stCondLst>
                            <p:childTnLst>
                              <p:par>
                                <p:cTn fill="hold" id="154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dur="250" fill="hold" id="155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 nodeType="afterGroup">
                            <p:stCondLst>
                              <p:cond delay="14752"/>
                            </p:stCondLst>
                            <p:childTnLst>
                              <p:par>
                                <p:cTn accel="50000" decel="50000" fill="hold" id="157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0.44676 L -3.125E-06 0.29398" pathEditMode="relative" ptsTypes="AA" rAng="0">
                                      <p:cBhvr>
                                        <p:cTn dur="250" fill="hold" id="158" spd="-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9" nodeType="afterGroup">
                            <p:stCondLst>
                              <p:cond delay="15002"/>
                            </p:stCondLst>
                            <p:childTnLst>
                              <p:par>
                                <p:cTn fill="hold" id="160" nodeType="after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-5400000">
                                      <p:cBhvr>
                                        <p:cTn dur="250" fill="hold" id="161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2" nodeType="afterGroup">
                            <p:stCondLst>
                              <p:cond delay="15502"/>
                            </p:stCondLst>
                            <p:childTnLst>
                              <p:par>
                                <p:cTn fill="hold" grpId="0" id="16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6" nodeType="afterGroup">
                            <p:stCondLst>
                              <p:cond delay="16002"/>
                            </p:stCondLst>
                            <p:childTnLst>
                              <p:par>
                                <p:cTn fill="hold" id="167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250" fill="hold" id="168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9" nodeType="afterGroup">
                            <p:stCondLst>
                              <p:cond delay="16252"/>
                            </p:stCondLst>
                            <p:childTnLst>
                              <p:par>
                                <p:cTn fill="hold" id="170" nodeType="after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5400000">
                                      <p:cBhvr>
                                        <p:cTn dur="250" fill="hold" id="171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2" nodeType="afterGroup">
                            <p:stCondLst>
                              <p:cond delay="16752"/>
                            </p:stCondLst>
                            <p:childTnLst>
                              <p:par>
                                <p:cTn fill="hold" grpId="0" id="1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6" nodeType="afterGroup">
                            <p:stCondLst>
                              <p:cond delay="17252"/>
                            </p:stCondLst>
                            <p:childTnLst>
                              <p:par>
                                <p:cTn fill="hold" id="177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dur="250" fill="hold" id="178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9" nodeType="afterGroup">
                            <p:stCondLst>
                              <p:cond delay="17502"/>
                            </p:stCondLst>
                            <p:childTnLst>
                              <p:par>
                                <p:cTn fill="hold" id="180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8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8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75" id="18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47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4"/>
      <p:bldP grpId="1" spid="144"/>
      <p:bldP grpId="0" spid="143"/>
      <p:bldP grpId="1" spid="143"/>
      <p:bldP grpId="0" spid="145"/>
      <p:bldP grpId="1" spid="145"/>
      <p:bldP grpId="0" spid="146"/>
      <p:bldP grpId="0" spid="147"/>
      <p:bldP grpId="0" spid="148"/>
      <p:bldP grpId="0" spid="524"/>
      <p:bldP grpId="0" spid="525"/>
      <p:bldP grpId="1" spid="525"/>
      <p:bldP grpId="0" spid="64"/>
      <p:bldP grpId="0" spid="66"/>
      <p:bldP grpId="0" spid="12"/>
      <p:bldP grpId="0" spid="45"/>
      <p:bldP grpId="0" spid="62"/>
      <p:bldP grpId="0" spid="63"/>
      <p:bldP grpId="0" spid="67"/>
      <p:bldP grpId="0" spid="68"/>
      <p:bldP grpId="0" spid="69"/>
      <p:bldP grpId="0" spid="70"/>
      <p:bldP grpId="0" spid="6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4" name="矩形 143"/>
          <p:cNvSpPr/>
          <p:nvPr/>
        </p:nvSpPr>
        <p:spPr>
          <a:xfrm>
            <a:off x="4040189" y="-6350"/>
            <a:ext cx="4098924" cy="6870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3" name="矩形 142"/>
          <p:cNvSpPr/>
          <p:nvPr/>
        </p:nvSpPr>
        <p:spPr>
          <a:xfrm>
            <a:off x="-7939" y="0"/>
            <a:ext cx="405288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5" name="矩形 144"/>
          <p:cNvSpPr/>
          <p:nvPr/>
        </p:nvSpPr>
        <p:spPr>
          <a:xfrm>
            <a:off x="8139113" y="0"/>
            <a:ext cx="4092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6" name="矩形 145"/>
          <p:cNvSpPr/>
          <p:nvPr/>
        </p:nvSpPr>
        <p:spPr>
          <a:xfrm>
            <a:off x="4763" y="1"/>
            <a:ext cx="4040188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8" name="矩形 147"/>
          <p:cNvSpPr/>
          <p:nvPr/>
        </p:nvSpPr>
        <p:spPr>
          <a:xfrm>
            <a:off x="8143875" y="1"/>
            <a:ext cx="4048125" cy="1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rcRect b="3954" t="2054"/>
          <a:stretch>
            <a:fillRect/>
          </a:stretch>
        </p:blipFill>
        <p:spPr>
          <a:xfrm>
            <a:off x="-12700" y="154801"/>
            <a:ext cx="12244388" cy="654762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2701" y="6702425"/>
            <a:ext cx="4057333" cy="1547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4044950" y="6702425"/>
            <a:ext cx="4098925" cy="1682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8144193" y="6702425"/>
            <a:ext cx="4079874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3541454" y="2386189"/>
            <a:ext cx="746633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80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明年/下季度/下月工作计划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37308" y="3770449"/>
            <a:ext cx="3489156" cy="132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明年/下季度/下月工作计划</a:t>
            </a:r>
          </a:p>
          <a:p>
            <a:pPr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目标/指标</a:t>
            </a:r>
          </a:p>
          <a:p>
            <a:pPr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执行方案</a:t>
            </a:r>
          </a:p>
        </p:txBody>
      </p:sp>
      <p:cxnSp>
        <p:nvCxnSpPr>
          <p:cNvPr id="19" name="PA_直接连接符 18"/>
          <p:cNvCxnSpPr/>
          <p:nvPr>
            <p:custDataLst>
              <p:tags r:id="rId4"/>
            </p:custDataLst>
          </p:nvPr>
        </p:nvCxnSpPr>
        <p:spPr>
          <a:xfrm flipH="1" flipV="1">
            <a:off x="1881188" y="2084564"/>
            <a:ext cx="5172755" cy="47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52838" y="3632377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53"/>
          <p:cNvSpPr/>
          <p:nvPr/>
        </p:nvSpPr>
        <p:spPr>
          <a:xfrm rot="3259845">
            <a:off x="10052739" y="3448023"/>
            <a:ext cx="379682" cy="655599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" name="任意多边形 54"/>
          <p:cNvSpPr/>
          <p:nvPr/>
        </p:nvSpPr>
        <p:spPr>
          <a:xfrm rot="5050286">
            <a:off x="10419938" y="1398579"/>
            <a:ext cx="649287" cy="1060450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556074" y="3125819"/>
            <a:ext cx="509447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Please add the title of the you need here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17828" y="2416299"/>
            <a:ext cx="864000" cy="864000"/>
            <a:chOff x="2517828" y="1926040"/>
            <a:chExt cx="864000" cy="864000"/>
          </a:xfrm>
        </p:grpSpPr>
        <p:sp>
          <p:nvSpPr>
            <p:cNvPr id="25" name="矩形 24"/>
            <p:cNvSpPr/>
            <p:nvPr/>
          </p:nvSpPr>
          <p:spPr>
            <a:xfrm rot="5400000">
              <a:off x="2517828" y="1926040"/>
              <a:ext cx="864000" cy="8640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45525" y="2004097"/>
              <a:ext cx="808607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chemeClr val="accent6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30" name="任意多边形 54"/>
          <p:cNvSpPr/>
          <p:nvPr/>
        </p:nvSpPr>
        <p:spPr>
          <a:xfrm rot="20313340">
            <a:off x="1376723" y="2964926"/>
            <a:ext cx="649287" cy="1060450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1" name="组合 54"/>
          <p:cNvGrpSpPr/>
          <p:nvPr/>
        </p:nvGrpSpPr>
        <p:grpSpPr>
          <a:xfrm>
            <a:off x="5972713" y="5560493"/>
            <a:ext cx="226800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32" name="L 形 31"/>
            <p:cNvSpPr/>
            <p:nvPr/>
          </p:nvSpPr>
          <p:spPr>
            <a:xfrm rot="18924076">
              <a:off x="6206392" y="5132079"/>
              <a:ext cx="253801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3" name="L 形 32"/>
            <p:cNvSpPr/>
            <p:nvPr/>
          </p:nvSpPr>
          <p:spPr>
            <a:xfrm rot="18924076">
              <a:off x="6205617" y="5399928"/>
              <a:ext cx="259186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4" name="L 形 33"/>
            <p:cNvSpPr/>
            <p:nvPr/>
          </p:nvSpPr>
          <p:spPr>
            <a:xfrm rot="18924076">
              <a:off x="6205521" y="5733920"/>
              <a:ext cx="259851" cy="254814"/>
            </a:xfrm>
            <a:prstGeom prst="corner">
              <a:avLst>
                <a:gd fmla="val 19465" name="adj1"/>
                <a:gd fmla="val 21382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</p:spTree>
    <p:extLst>
      <p:ext uri="{BB962C8B-B14F-4D97-AF65-F5344CB8AC3E}">
        <p14:creationId val="42604603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2" nodeType="with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23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1" id="29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grpId="1" id="36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7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fill="hold" grpId="0" id="6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fill="hold" grpId="0" id="69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502"/>
                            </p:stCondLst>
                            <p:childTnLst>
                              <p:par>
                                <p:cTn fill="hold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2"/>
                            </p:stCondLst>
                            <p:childTnLst>
                              <p:par>
                                <p:cTn fill="hold" id="85" nodeType="after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86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375" fill="hold" id="87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4"/>
      <p:bldP grpId="1" spid="144"/>
      <p:bldP grpId="0" spid="143"/>
      <p:bldP grpId="1" spid="143"/>
      <p:bldP grpId="0" spid="145"/>
      <p:bldP grpId="1" spid="145"/>
      <p:bldP grpId="0" spid="146"/>
      <p:bldP grpId="0" spid="147"/>
      <p:bldP grpId="0" spid="148"/>
      <p:bldP grpId="0" spid="17"/>
      <p:bldP grpId="0" spid="18"/>
      <p:bldP grpId="0" spid="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51438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明年/下季度/下月工作计划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TextBox 9"/>
          <p:cNvSpPr txBox="1"/>
          <p:nvPr/>
        </p:nvSpPr>
        <p:spPr>
          <a:xfrm>
            <a:off x="1528922" y="3894349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1241054" y="4119621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ea charset="-122" panose="020b0503020204020204" pitchFamily="34" typeface="微软雅黑"/>
              </a:rPr>
              <a:t>此部分内容作为文字排版占位显示（建议使用主题字体）</a:t>
            </a:r>
          </a:p>
        </p:txBody>
      </p:sp>
      <p:sp>
        <p:nvSpPr>
          <p:cNvPr id="21" name="TextBox 11"/>
          <p:cNvSpPr txBox="1"/>
          <p:nvPr/>
        </p:nvSpPr>
        <p:spPr>
          <a:xfrm>
            <a:off x="9749584" y="5330465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b="1" lang="id-ID" sz="1200">
                <a:ea charset="-122" panose="020b0503020204020204" pitchFamily="34" typeface="微软雅黑"/>
              </a:rPr>
              <a:t>2017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8166934" y="5330465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b="1" lang="id-ID" sz="1200">
                <a:ea charset="-122" panose="020b0503020204020204" pitchFamily="34" typeface="微软雅黑"/>
              </a:rPr>
              <a:t>2016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6612957" y="5320940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b="1" lang="id-ID" sz="1200">
                <a:ea charset="-122" panose="020b0503020204020204" pitchFamily="34" typeface="微软雅黑"/>
              </a:rPr>
              <a:t>2015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5049357" y="5330465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b="1" lang="id-ID" sz="1200">
                <a:ea charset="-122" panose="020b0503020204020204" pitchFamily="34" typeface="微软雅黑"/>
              </a:rPr>
              <a:t>2014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3459476" y="5330465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b="1" lang="id-ID" sz="1200">
                <a:ea charset="-122" panose="020b0503020204020204" pitchFamily="34" typeface="微软雅黑"/>
              </a:rPr>
              <a:t>2013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1886392" y="5330465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b="1" lang="id-ID" sz="1200">
                <a:ea charset="-122" panose="020b0503020204020204" pitchFamily="34" typeface="微软雅黑"/>
              </a:rPr>
              <a:t>2012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6AB0ADF-DE89-4C98-BC41-B45FFAAE6C9D}"/>
              </a:ext>
            </a:extLst>
          </p:cNvPr>
          <p:cNvGrpSpPr/>
          <p:nvPr/>
        </p:nvGrpSpPr>
        <p:grpSpPr>
          <a:xfrm>
            <a:off x="915230" y="5177726"/>
            <a:ext cx="10337256" cy="108001"/>
            <a:chOff x="915230" y="5177726"/>
            <a:chExt cx="10337256" cy="108001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BD991DAF-23B5-46EE-A2AA-72CE26A8CE44}"/>
                </a:ext>
              </a:extLst>
            </p:cNvPr>
            <p:cNvGrpSpPr/>
            <p:nvPr/>
          </p:nvGrpSpPr>
          <p:grpSpPr>
            <a:xfrm>
              <a:off x="915230" y="5231726"/>
              <a:ext cx="10337256" cy="1"/>
              <a:chOff x="915230" y="5231726"/>
              <a:chExt cx="10337256" cy="1"/>
            </a:xfrm>
          </p:grpSpPr>
          <p:cxnSp>
            <p:nvCxnSpPr>
              <p:cNvPr id="12" name="Straight Connector 2"/>
              <p:cNvCxnSpPr/>
              <p:nvPr/>
            </p:nvCxnSpPr>
            <p:spPr>
              <a:xfrm>
                <a:off x="2193975" y="5231726"/>
                <a:ext cx="1476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3"/>
              <p:cNvCxnSpPr/>
              <p:nvPr/>
            </p:nvCxnSpPr>
            <p:spPr>
              <a:xfrm>
                <a:off x="3758000" y="5231726"/>
                <a:ext cx="1476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"/>
              <p:cNvCxnSpPr/>
              <p:nvPr/>
            </p:nvCxnSpPr>
            <p:spPr>
              <a:xfrm>
                <a:off x="5336681" y="5231726"/>
                <a:ext cx="1476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"/>
              <p:cNvCxnSpPr/>
              <p:nvPr/>
            </p:nvCxnSpPr>
            <p:spPr>
              <a:xfrm>
                <a:off x="6900706" y="5231726"/>
                <a:ext cx="1476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6"/>
              <p:cNvCxnSpPr/>
              <p:nvPr/>
            </p:nvCxnSpPr>
            <p:spPr>
              <a:xfrm rot="10800000">
                <a:off x="10064486" y="5231727"/>
                <a:ext cx="1188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7"/>
              <p:cNvCxnSpPr/>
              <p:nvPr/>
            </p:nvCxnSpPr>
            <p:spPr>
              <a:xfrm rot="10800000">
                <a:off x="8479161" y="5231726"/>
                <a:ext cx="1476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8"/>
              <p:cNvCxnSpPr/>
              <p:nvPr/>
            </p:nvCxnSpPr>
            <p:spPr>
              <a:xfrm rot="10800000">
                <a:off x="915230" y="5231726"/>
                <a:ext cx="1188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17"/>
            <p:cNvSpPr/>
            <p:nvPr/>
          </p:nvSpPr>
          <p:spPr>
            <a:xfrm>
              <a:off x="2105864" y="5177726"/>
              <a:ext cx="108000" cy="108000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Oval 18"/>
            <p:cNvSpPr/>
            <p:nvPr/>
          </p:nvSpPr>
          <p:spPr>
            <a:xfrm>
              <a:off x="3666124" y="517772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Oval 19"/>
            <p:cNvSpPr/>
            <p:nvPr/>
          </p:nvSpPr>
          <p:spPr>
            <a:xfrm>
              <a:off x="5241578" y="5177726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Oval 20"/>
            <p:cNvSpPr/>
            <p:nvPr/>
          </p:nvSpPr>
          <p:spPr>
            <a:xfrm>
              <a:off x="6813193" y="5177726"/>
              <a:ext cx="108000" cy="1080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Oval 21"/>
            <p:cNvSpPr/>
            <p:nvPr/>
          </p:nvSpPr>
          <p:spPr>
            <a:xfrm>
              <a:off x="8361270" y="5177726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22"/>
            <p:cNvSpPr/>
            <p:nvPr/>
          </p:nvSpPr>
          <p:spPr>
            <a:xfrm rot="10800000">
              <a:off x="9950622" y="517772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39" name="Straight Connector 23"/>
          <p:cNvCxnSpPr/>
          <p:nvPr/>
        </p:nvCxnSpPr>
        <p:spPr>
          <a:xfrm flipH="1" flipV="1">
            <a:off x="2159864" y="4757052"/>
            <a:ext cx="0" cy="360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4"/>
          <p:cNvCxnSpPr/>
          <p:nvPr/>
        </p:nvCxnSpPr>
        <p:spPr>
          <a:xfrm flipH="1" flipV="1">
            <a:off x="2159864" y="3513349"/>
            <a:ext cx="0" cy="396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25"/>
          <p:cNvGrpSpPr/>
          <p:nvPr/>
        </p:nvGrpSpPr>
        <p:grpSpPr>
          <a:xfrm>
            <a:off x="1895475" y="2928252"/>
            <a:ext cx="540000" cy="540000"/>
            <a:chOff x="1895475" y="3190875"/>
            <a:chExt cx="540000" cy="540000"/>
          </a:xfrm>
        </p:grpSpPr>
        <p:sp>
          <p:nvSpPr>
            <p:cNvPr id="89" name="Oval 73"/>
            <p:cNvSpPr/>
            <p:nvPr/>
          </p:nvSpPr>
          <p:spPr>
            <a:xfrm>
              <a:off x="1895475" y="3190875"/>
              <a:ext cx="540000" cy="540000"/>
            </a:xfrm>
            <a:prstGeom prst="ellipse">
              <a:avLst/>
            </a:prstGeom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74"/>
            <p:cNvSpPr/>
            <p:nvPr/>
          </p:nvSpPr>
          <p:spPr bwMode="auto">
            <a:xfrm>
              <a:off x="2000853" y="3295413"/>
              <a:ext cx="329244" cy="330924"/>
            </a:xfrm>
            <a:custGeom>
              <a:gdLst>
                <a:gd fmla="*/ 234 w 246" name="T0"/>
                <a:gd fmla="*/ 13 h 247" name="T1"/>
                <a:gd fmla="*/ 175 w 246" name="T2"/>
                <a:gd fmla="*/ 35 h 247" name="T3"/>
                <a:gd fmla="*/ 153 w 246" name="T4"/>
                <a:gd fmla="*/ 60 h 247" name="T5"/>
                <a:gd fmla="*/ 24 w 246" name="T6"/>
                <a:gd fmla="*/ 36 h 247" name="T7"/>
                <a:gd fmla="*/ 5 w 246" name="T8"/>
                <a:gd fmla="*/ 55 h 247" name="T9"/>
                <a:gd fmla="*/ 107 w 246" name="T10"/>
                <a:gd fmla="*/ 109 h 247" name="T11"/>
                <a:gd fmla="*/ 65 w 246" name="T12"/>
                <a:gd fmla="*/ 159 h 247" name="T13"/>
                <a:gd fmla="*/ 54 w 246" name="T14"/>
                <a:gd fmla="*/ 172 h 247" name="T15"/>
                <a:gd fmla="*/ 12 w 246" name="T16"/>
                <a:gd fmla="*/ 161 h 247" name="T17"/>
                <a:gd fmla="*/ 0 w 246" name="T18"/>
                <a:gd fmla="*/ 173 h 247" name="T19"/>
                <a:gd fmla="*/ 47 w 246" name="T20"/>
                <a:gd fmla="*/ 200 h 247" name="T21"/>
                <a:gd fmla="*/ 74 w 246" name="T22"/>
                <a:gd fmla="*/ 247 h 247" name="T23"/>
                <a:gd fmla="*/ 86 w 246" name="T24"/>
                <a:gd fmla="*/ 235 h 247" name="T25"/>
                <a:gd fmla="*/ 75 w 246" name="T26"/>
                <a:gd fmla="*/ 193 h 247" name="T27"/>
                <a:gd fmla="*/ 88 w 246" name="T28"/>
                <a:gd fmla="*/ 182 h 247" name="T29"/>
                <a:gd fmla="*/ 138 w 246" name="T30"/>
                <a:gd fmla="*/ 140 h 247" name="T31"/>
                <a:gd fmla="*/ 192 w 246" name="T32"/>
                <a:gd fmla="*/ 242 h 247" name="T33"/>
                <a:gd fmla="*/ 211 w 246" name="T34"/>
                <a:gd fmla="*/ 223 h 247" name="T35"/>
                <a:gd fmla="*/ 187 w 246" name="T36"/>
                <a:gd fmla="*/ 94 h 247" name="T37"/>
                <a:gd fmla="*/ 212 w 246" name="T38"/>
                <a:gd fmla="*/ 72 h 247" name="T39"/>
                <a:gd fmla="*/ 234 w 246" name="T40"/>
                <a:gd fmla="*/ 13 h 24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46" w="246">
                  <a:moveTo>
                    <a:pt x="234" y="13"/>
                  </a:moveTo>
                  <a:cubicBezTo>
                    <a:pt x="221" y="0"/>
                    <a:pt x="196" y="11"/>
                    <a:pt x="175" y="35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1" y="164"/>
                    <a:pt x="57" y="168"/>
                    <a:pt x="54" y="17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9" y="190"/>
                    <a:pt x="83" y="186"/>
                    <a:pt x="88" y="182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92" y="242"/>
                    <a:pt x="192" y="242"/>
                    <a:pt x="192" y="242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36" y="51"/>
                    <a:pt x="246" y="25"/>
                    <a:pt x="23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sp>
        <p:nvSpPr>
          <p:cNvPr id="42" name="TextBox 26"/>
          <p:cNvSpPr txBox="1"/>
          <p:nvPr/>
        </p:nvSpPr>
        <p:spPr>
          <a:xfrm>
            <a:off x="3099124" y="2608474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43" name="TextBox 27"/>
          <p:cNvSpPr txBox="1"/>
          <p:nvPr/>
        </p:nvSpPr>
        <p:spPr>
          <a:xfrm>
            <a:off x="2811253" y="2833746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ea charset="-122" panose="020b0503020204020204" pitchFamily="34" typeface="微软雅黑"/>
              </a:rPr>
              <a:t>此部分内容作为文字排版占位显示（建议使用主题字体）</a:t>
            </a:r>
          </a:p>
        </p:txBody>
      </p:sp>
      <p:cxnSp>
        <p:nvCxnSpPr>
          <p:cNvPr id="44" name="Straight Connector 28"/>
          <p:cNvCxnSpPr/>
          <p:nvPr/>
        </p:nvCxnSpPr>
        <p:spPr>
          <a:xfrm flipH="1" flipV="1">
            <a:off x="3730063" y="3471177"/>
            <a:ext cx="0" cy="1656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9"/>
          <p:cNvCxnSpPr/>
          <p:nvPr/>
        </p:nvCxnSpPr>
        <p:spPr>
          <a:xfrm flipH="1" flipV="1">
            <a:off x="3720124" y="2217949"/>
            <a:ext cx="0" cy="396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30"/>
          <p:cNvGrpSpPr/>
          <p:nvPr/>
        </p:nvGrpSpPr>
        <p:grpSpPr>
          <a:xfrm>
            <a:off x="3460063" y="1628800"/>
            <a:ext cx="540000" cy="540000"/>
            <a:chOff x="3450124" y="2009775"/>
            <a:chExt cx="540000" cy="540000"/>
          </a:xfrm>
        </p:grpSpPr>
        <p:sp>
          <p:nvSpPr>
            <p:cNvPr id="79" name="Oval 63"/>
            <p:cNvSpPr/>
            <p:nvPr/>
          </p:nvSpPr>
          <p:spPr>
            <a:xfrm>
              <a:off x="3450124" y="200977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0" name="Group 64"/>
            <p:cNvGrpSpPr/>
            <p:nvPr/>
          </p:nvGrpSpPr>
          <p:grpSpPr>
            <a:xfrm>
              <a:off x="3567882" y="2071853"/>
              <a:ext cx="304483" cy="415884"/>
              <a:chOff x="5772150" y="2981325"/>
              <a:chExt cx="650875" cy="889001"/>
            </a:xfrm>
            <a:solidFill>
              <a:schemeClr val="bg1"/>
            </a:solidFill>
          </p:grpSpPr>
          <p:sp>
            <p:nvSpPr>
              <p:cNvPr id="81" name="Rectangle 65"/>
              <p:cNvSpPr/>
              <p:nvPr/>
            </p:nvSpPr>
            <p:spPr bwMode="auto">
              <a:xfrm>
                <a:off x="5875338" y="3159125"/>
                <a:ext cx="14605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82" name="Rectangle 66"/>
              <p:cNvSpPr/>
              <p:nvPr/>
            </p:nvSpPr>
            <p:spPr bwMode="auto">
              <a:xfrm>
                <a:off x="5875338" y="3375025"/>
                <a:ext cx="368300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83" name="Rectangle 67"/>
              <p:cNvSpPr/>
              <p:nvPr/>
            </p:nvSpPr>
            <p:spPr bwMode="auto">
              <a:xfrm>
                <a:off x="5875338" y="3470275"/>
                <a:ext cx="3683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84" name="Rectangle 68"/>
              <p:cNvSpPr/>
              <p:nvPr/>
            </p:nvSpPr>
            <p:spPr bwMode="auto">
              <a:xfrm>
                <a:off x="5875338" y="3565525"/>
                <a:ext cx="20637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85" name="Freeform: Shape 69"/>
              <p:cNvSpPr/>
              <p:nvPr/>
            </p:nvSpPr>
            <p:spPr bwMode="auto">
              <a:xfrm>
                <a:off x="5772150" y="2981325"/>
                <a:ext cx="650875" cy="835025"/>
              </a:xfrm>
              <a:custGeom>
                <a:gdLst>
                  <a:gd fmla="*/ 87 w 170" name="T0"/>
                  <a:gd fmla="*/ 0 h 220" name="T1"/>
                  <a:gd fmla="*/ 34 w 170" name="T2"/>
                  <a:gd fmla="*/ 0 h 220" name="T3"/>
                  <a:gd fmla="*/ 0 w 170" name="T4"/>
                  <a:gd fmla="*/ 34 h 220" name="T5"/>
                  <a:gd fmla="*/ 0 w 170" name="T6"/>
                  <a:gd fmla="*/ 185 h 220" name="T7"/>
                  <a:gd fmla="*/ 34 w 170" name="T8"/>
                  <a:gd fmla="*/ 220 h 220" name="T9"/>
                  <a:gd fmla="*/ 91 w 170" name="T10"/>
                  <a:gd fmla="*/ 220 h 220" name="T11"/>
                  <a:gd fmla="*/ 91 w 170" name="T12"/>
                  <a:gd fmla="*/ 203 h 220" name="T13"/>
                  <a:gd fmla="*/ 34 w 170" name="T14"/>
                  <a:gd fmla="*/ 203 h 220" name="T15"/>
                  <a:gd fmla="*/ 16 w 170" name="T16"/>
                  <a:gd fmla="*/ 185 h 220" name="T17"/>
                  <a:gd fmla="*/ 16 w 170" name="T18"/>
                  <a:gd fmla="*/ 34 h 220" name="T19"/>
                  <a:gd fmla="*/ 34 w 170" name="T20"/>
                  <a:gd fmla="*/ 16 h 220" name="T21"/>
                  <a:gd fmla="*/ 79 w 170" name="T22"/>
                  <a:gd fmla="*/ 16 h 220" name="T23"/>
                  <a:gd fmla="*/ 79 w 170" name="T24"/>
                  <a:gd fmla="*/ 67 h 220" name="T25"/>
                  <a:gd fmla="*/ 105 w 170" name="T26"/>
                  <a:gd fmla="*/ 93 h 220" name="T27"/>
                  <a:gd fmla="*/ 154 w 170" name="T28"/>
                  <a:gd fmla="*/ 93 h 220" name="T29"/>
                  <a:gd fmla="*/ 154 w 170" name="T30"/>
                  <a:gd fmla="*/ 185 h 220" name="T31"/>
                  <a:gd fmla="*/ 143 w 170" name="T32"/>
                  <a:gd fmla="*/ 202 h 220" name="T33"/>
                  <a:gd fmla="*/ 143 w 170" name="T34"/>
                  <a:gd fmla="*/ 219 h 220" name="T35"/>
                  <a:gd fmla="*/ 170 w 170" name="T36"/>
                  <a:gd fmla="*/ 185 h 220" name="T37"/>
                  <a:gd fmla="*/ 170 w 170" name="T38"/>
                  <a:gd fmla="*/ 83 h 220" name="T39"/>
                  <a:gd fmla="*/ 87 w 170" name="T40"/>
                  <a:gd fmla="*/ 0 h 22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20" w="170">
                    <a:moveTo>
                      <a:pt x="87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04"/>
                      <a:pt x="15" y="220"/>
                      <a:pt x="34" y="220"/>
                    </a:cubicBezTo>
                    <a:cubicBezTo>
                      <a:pt x="91" y="220"/>
                      <a:pt x="91" y="220"/>
                      <a:pt x="91" y="220"/>
                    </a:cubicBezTo>
                    <a:cubicBezTo>
                      <a:pt x="91" y="203"/>
                      <a:pt x="91" y="203"/>
                      <a:pt x="91" y="203"/>
                    </a:cubicBezTo>
                    <a:cubicBezTo>
                      <a:pt x="34" y="203"/>
                      <a:pt x="34" y="203"/>
                      <a:pt x="34" y="203"/>
                    </a:cubicBezTo>
                    <a:cubicBezTo>
                      <a:pt x="24" y="203"/>
                      <a:pt x="16" y="195"/>
                      <a:pt x="16" y="18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24"/>
                      <a:pt x="24" y="16"/>
                      <a:pt x="34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81"/>
                      <a:pt x="90" y="93"/>
                      <a:pt x="105" y="93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54" y="185"/>
                      <a:pt x="154" y="185"/>
                      <a:pt x="154" y="185"/>
                    </a:cubicBezTo>
                    <a:cubicBezTo>
                      <a:pt x="154" y="193"/>
                      <a:pt x="149" y="199"/>
                      <a:pt x="143" y="202"/>
                    </a:cubicBezTo>
                    <a:cubicBezTo>
                      <a:pt x="143" y="219"/>
                      <a:pt x="143" y="219"/>
                      <a:pt x="143" y="219"/>
                    </a:cubicBezTo>
                    <a:cubicBezTo>
                      <a:pt x="158" y="216"/>
                      <a:pt x="170" y="202"/>
                      <a:pt x="170" y="185"/>
                    </a:cubicBezTo>
                    <a:cubicBezTo>
                      <a:pt x="170" y="83"/>
                      <a:pt x="170" y="83"/>
                      <a:pt x="170" y="83"/>
                    </a:cubicBez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86" name="Freeform: Shape 70"/>
              <p:cNvSpPr/>
              <p:nvPr/>
            </p:nvSpPr>
            <p:spPr bwMode="auto">
              <a:xfrm>
                <a:off x="6154738" y="3744913"/>
                <a:ext cx="130175" cy="125413"/>
              </a:xfrm>
              <a:custGeom>
                <a:gdLst>
                  <a:gd fmla="*/ 32 w 34" name="T0"/>
                  <a:gd fmla="*/ 0 h 33" name="T1"/>
                  <a:gd fmla="*/ 31 w 34" name="T2"/>
                  <a:gd fmla="*/ 2 h 33" name="T3"/>
                  <a:gd fmla="*/ 26 w 34" name="T4"/>
                  <a:gd fmla="*/ 7 h 33" name="T5"/>
                  <a:gd fmla="*/ 24 w 34" name="T6"/>
                  <a:gd fmla="*/ 8 h 33" name="T7"/>
                  <a:gd fmla="*/ 19 w 34" name="T8"/>
                  <a:gd fmla="*/ 6 h 33" name="T9"/>
                  <a:gd fmla="*/ 17 w 34" name="T10"/>
                  <a:gd fmla="*/ 5 h 33" name="T11"/>
                  <a:gd fmla="*/ 16 w 34" name="T12"/>
                  <a:gd fmla="*/ 6 h 33" name="T13"/>
                  <a:gd fmla="*/ 10 w 34" name="T14"/>
                  <a:gd fmla="*/ 8 h 33" name="T15"/>
                  <a:gd fmla="*/ 10 w 34" name="T16"/>
                  <a:gd fmla="*/ 8 h 33" name="T17"/>
                  <a:gd fmla="*/ 8 w 34" name="T18"/>
                  <a:gd fmla="*/ 7 h 33" name="T19"/>
                  <a:gd fmla="*/ 3 w 34" name="T20"/>
                  <a:gd fmla="*/ 2 h 33" name="T21"/>
                  <a:gd fmla="*/ 2 w 34" name="T22"/>
                  <a:gd fmla="*/ 0 h 33" name="T23"/>
                  <a:gd fmla="*/ 1 w 34" name="T24"/>
                  <a:gd fmla="*/ 0 h 33" name="T25"/>
                  <a:gd fmla="*/ 0 w 34" name="T26"/>
                  <a:gd fmla="*/ 0 h 33" name="T27"/>
                  <a:gd fmla="*/ 0 w 34" name="T28"/>
                  <a:gd fmla="*/ 33 h 33" name="T29"/>
                  <a:gd fmla="*/ 17 w 34" name="T30"/>
                  <a:gd fmla="*/ 21 h 33" name="T31"/>
                  <a:gd fmla="*/ 34 w 34" name="T32"/>
                  <a:gd fmla="*/ 33 h 33" name="T33"/>
                  <a:gd fmla="*/ 34 w 34" name="T34"/>
                  <a:gd fmla="*/ 0 h 33" name="T35"/>
                  <a:gd fmla="*/ 34 w 34" name="T36"/>
                  <a:gd fmla="*/ 0 h 33" name="T37"/>
                  <a:gd fmla="*/ 32 w 34" name="T38"/>
                  <a:gd fmla="*/ 0 h 3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3" w="34">
                    <a:moveTo>
                      <a:pt x="32" y="0"/>
                    </a:moveTo>
                    <a:cubicBezTo>
                      <a:pt x="32" y="1"/>
                      <a:pt x="31" y="1"/>
                      <a:pt x="31" y="2"/>
                    </a:cubicBezTo>
                    <a:cubicBezTo>
                      <a:pt x="30" y="4"/>
                      <a:pt x="29" y="6"/>
                      <a:pt x="26" y="7"/>
                    </a:cubicBezTo>
                    <a:cubicBezTo>
                      <a:pt x="25" y="7"/>
                      <a:pt x="25" y="8"/>
                      <a:pt x="24" y="8"/>
                    </a:cubicBezTo>
                    <a:cubicBezTo>
                      <a:pt x="22" y="8"/>
                      <a:pt x="20" y="7"/>
                      <a:pt x="19" y="6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7" y="5"/>
                      <a:pt x="16" y="6"/>
                      <a:pt x="16" y="6"/>
                    </a:cubicBezTo>
                    <a:cubicBezTo>
                      <a:pt x="14" y="7"/>
                      <a:pt x="12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5" y="6"/>
                      <a:pt x="4" y="4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87" name="Oval 71"/>
              <p:cNvSpPr/>
              <p:nvPr/>
            </p:nvSpPr>
            <p:spPr bwMode="auto">
              <a:xfrm>
                <a:off x="6178550" y="3625850"/>
                <a:ext cx="84138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88" name="Freeform: Shape 72"/>
              <p:cNvSpPr/>
              <p:nvPr/>
            </p:nvSpPr>
            <p:spPr bwMode="auto">
              <a:xfrm>
                <a:off x="6127750" y="3573463"/>
                <a:ext cx="187325" cy="185738"/>
              </a:xfrm>
              <a:custGeom>
                <a:gdLst>
                  <a:gd fmla="*/ 44 w 49" name="T0"/>
                  <a:gd fmla="*/ 18 h 49" name="T1"/>
                  <a:gd fmla="*/ 44 w 49" name="T2"/>
                  <a:gd fmla="*/ 10 h 49" name="T3"/>
                  <a:gd fmla="*/ 36 w 49" name="T4"/>
                  <a:gd fmla="*/ 7 h 49" name="T5"/>
                  <a:gd fmla="*/ 32 w 49" name="T6"/>
                  <a:gd fmla="*/ 1 h 49" name="T7"/>
                  <a:gd fmla="*/ 24 w 49" name="T8"/>
                  <a:gd fmla="*/ 3 h 49" name="T9"/>
                  <a:gd fmla="*/ 16 w 49" name="T10"/>
                  <a:gd fmla="*/ 1 h 49" name="T11"/>
                  <a:gd fmla="*/ 12 w 49" name="T12"/>
                  <a:gd fmla="*/ 7 h 49" name="T13"/>
                  <a:gd fmla="*/ 4 w 49" name="T14"/>
                  <a:gd fmla="*/ 10 h 49" name="T15"/>
                  <a:gd fmla="*/ 4 w 49" name="T16"/>
                  <a:gd fmla="*/ 18 h 49" name="T17"/>
                  <a:gd fmla="*/ 0 w 49" name="T18"/>
                  <a:gd fmla="*/ 24 h 49" name="T19"/>
                  <a:gd fmla="*/ 4 w 49" name="T20"/>
                  <a:gd fmla="*/ 31 h 49" name="T21"/>
                  <a:gd fmla="*/ 4 w 49" name="T22"/>
                  <a:gd fmla="*/ 39 h 49" name="T23"/>
                  <a:gd fmla="*/ 12 w 49" name="T24"/>
                  <a:gd fmla="*/ 41 h 49" name="T25"/>
                  <a:gd fmla="*/ 16 w 49" name="T26"/>
                  <a:gd fmla="*/ 48 h 49" name="T27"/>
                  <a:gd fmla="*/ 24 w 49" name="T28"/>
                  <a:gd fmla="*/ 45 h 49" name="T29"/>
                  <a:gd fmla="*/ 32 w 49" name="T30"/>
                  <a:gd fmla="*/ 48 h 49" name="T31"/>
                  <a:gd fmla="*/ 36 w 49" name="T32"/>
                  <a:gd fmla="*/ 41 h 49" name="T33"/>
                  <a:gd fmla="*/ 44 w 49" name="T34"/>
                  <a:gd fmla="*/ 39 h 49" name="T35"/>
                  <a:gd fmla="*/ 44 w 49" name="T36"/>
                  <a:gd fmla="*/ 31 h 49" name="T37"/>
                  <a:gd fmla="*/ 49 w 49" name="T38"/>
                  <a:gd fmla="*/ 24 h 49" name="T39"/>
                  <a:gd fmla="*/ 44 w 49" name="T40"/>
                  <a:gd fmla="*/ 18 h 49" name="T41"/>
                  <a:gd fmla="*/ 24 w 49" name="T42"/>
                  <a:gd fmla="*/ 37 h 49" name="T43"/>
                  <a:gd fmla="*/ 11 w 49" name="T44"/>
                  <a:gd fmla="*/ 24 h 49" name="T45"/>
                  <a:gd fmla="*/ 24 w 49" name="T46"/>
                  <a:gd fmla="*/ 12 h 49" name="T47"/>
                  <a:gd fmla="*/ 37 w 49" name="T48"/>
                  <a:gd fmla="*/ 24 h 49" name="T49"/>
                  <a:gd fmla="*/ 24 w 49" name="T50"/>
                  <a:gd fmla="*/ 37 h 49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49" w="49">
                    <a:moveTo>
                      <a:pt x="44" y="18"/>
                    </a:moveTo>
                    <a:cubicBezTo>
                      <a:pt x="43" y="16"/>
                      <a:pt x="45" y="12"/>
                      <a:pt x="44" y="10"/>
                    </a:cubicBezTo>
                    <a:cubicBezTo>
                      <a:pt x="42" y="8"/>
                      <a:pt x="38" y="9"/>
                      <a:pt x="36" y="7"/>
                    </a:cubicBezTo>
                    <a:cubicBezTo>
                      <a:pt x="34" y="6"/>
                      <a:pt x="34" y="2"/>
                      <a:pt x="32" y="1"/>
                    </a:cubicBezTo>
                    <a:cubicBezTo>
                      <a:pt x="29" y="0"/>
                      <a:pt x="27" y="3"/>
                      <a:pt x="24" y="3"/>
                    </a:cubicBezTo>
                    <a:cubicBezTo>
                      <a:pt x="22" y="3"/>
                      <a:pt x="19" y="0"/>
                      <a:pt x="16" y="1"/>
                    </a:cubicBezTo>
                    <a:cubicBezTo>
                      <a:pt x="14" y="2"/>
                      <a:pt x="14" y="6"/>
                      <a:pt x="12" y="7"/>
                    </a:cubicBezTo>
                    <a:cubicBezTo>
                      <a:pt x="10" y="9"/>
                      <a:pt x="6" y="8"/>
                      <a:pt x="4" y="10"/>
                    </a:cubicBezTo>
                    <a:cubicBezTo>
                      <a:pt x="3" y="12"/>
                      <a:pt x="5" y="16"/>
                      <a:pt x="4" y="18"/>
                    </a:cubicBezTo>
                    <a:cubicBezTo>
                      <a:pt x="3" y="20"/>
                      <a:pt x="0" y="22"/>
                      <a:pt x="0" y="24"/>
                    </a:cubicBezTo>
                    <a:cubicBezTo>
                      <a:pt x="0" y="27"/>
                      <a:pt x="3" y="29"/>
                      <a:pt x="4" y="31"/>
                    </a:cubicBezTo>
                    <a:cubicBezTo>
                      <a:pt x="5" y="33"/>
                      <a:pt x="3" y="37"/>
                      <a:pt x="4" y="39"/>
                    </a:cubicBezTo>
                    <a:cubicBezTo>
                      <a:pt x="6" y="41"/>
                      <a:pt x="10" y="40"/>
                      <a:pt x="12" y="41"/>
                    </a:cubicBezTo>
                    <a:cubicBezTo>
                      <a:pt x="14" y="43"/>
                      <a:pt x="14" y="47"/>
                      <a:pt x="16" y="48"/>
                    </a:cubicBezTo>
                    <a:cubicBezTo>
                      <a:pt x="19" y="49"/>
                      <a:pt x="22" y="45"/>
                      <a:pt x="24" y="45"/>
                    </a:cubicBezTo>
                    <a:cubicBezTo>
                      <a:pt x="27" y="45"/>
                      <a:pt x="29" y="49"/>
                      <a:pt x="32" y="48"/>
                    </a:cubicBezTo>
                    <a:cubicBezTo>
                      <a:pt x="34" y="47"/>
                      <a:pt x="34" y="43"/>
                      <a:pt x="36" y="41"/>
                    </a:cubicBezTo>
                    <a:cubicBezTo>
                      <a:pt x="38" y="40"/>
                      <a:pt x="42" y="41"/>
                      <a:pt x="44" y="39"/>
                    </a:cubicBezTo>
                    <a:cubicBezTo>
                      <a:pt x="45" y="37"/>
                      <a:pt x="43" y="33"/>
                      <a:pt x="44" y="31"/>
                    </a:cubicBezTo>
                    <a:cubicBezTo>
                      <a:pt x="45" y="29"/>
                      <a:pt x="49" y="27"/>
                      <a:pt x="49" y="24"/>
                    </a:cubicBezTo>
                    <a:cubicBezTo>
                      <a:pt x="49" y="22"/>
                      <a:pt x="45" y="20"/>
                      <a:pt x="44" y="18"/>
                    </a:cubicBezTo>
                    <a:close/>
                    <a:moveTo>
                      <a:pt x="24" y="37"/>
                    </a:moveTo>
                    <a:cubicBezTo>
                      <a:pt x="17" y="37"/>
                      <a:pt x="11" y="32"/>
                      <a:pt x="11" y="24"/>
                    </a:cubicBezTo>
                    <a:cubicBezTo>
                      <a:pt x="11" y="17"/>
                      <a:pt x="17" y="12"/>
                      <a:pt x="24" y="12"/>
                    </a:cubicBezTo>
                    <a:cubicBezTo>
                      <a:pt x="31" y="12"/>
                      <a:pt x="37" y="17"/>
                      <a:pt x="37" y="24"/>
                    </a:cubicBezTo>
                    <a:cubicBezTo>
                      <a:pt x="37" y="32"/>
                      <a:pt x="31" y="37"/>
                      <a:pt x="2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47" name="TextBox 31"/>
          <p:cNvSpPr txBox="1"/>
          <p:nvPr/>
        </p:nvSpPr>
        <p:spPr>
          <a:xfrm>
            <a:off x="4673177" y="3893128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4385308" y="4118400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ea charset="-122" panose="020b0503020204020204" pitchFamily="34" typeface="微软雅黑"/>
              </a:rPr>
              <a:t>此部分内容作为文字排版占位显示（建议使用主题字体）</a:t>
            </a:r>
          </a:p>
        </p:txBody>
      </p:sp>
      <p:cxnSp>
        <p:nvCxnSpPr>
          <p:cNvPr id="49" name="Straight Connector 33"/>
          <p:cNvCxnSpPr/>
          <p:nvPr/>
        </p:nvCxnSpPr>
        <p:spPr>
          <a:xfrm flipH="1" flipV="1">
            <a:off x="5304118" y="4735953"/>
            <a:ext cx="0" cy="396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4"/>
          <p:cNvCxnSpPr/>
          <p:nvPr/>
        </p:nvCxnSpPr>
        <p:spPr>
          <a:xfrm flipH="1" flipV="1">
            <a:off x="5304118" y="3551884"/>
            <a:ext cx="0" cy="324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35"/>
          <p:cNvSpPr txBox="1"/>
          <p:nvPr/>
        </p:nvSpPr>
        <p:spPr>
          <a:xfrm>
            <a:off x="6233442" y="2786155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52" name="TextBox 36"/>
          <p:cNvSpPr txBox="1"/>
          <p:nvPr/>
        </p:nvSpPr>
        <p:spPr>
          <a:xfrm>
            <a:off x="5945568" y="3011427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ea charset="-122" panose="020b0503020204020204" pitchFamily="34" typeface="微软雅黑"/>
              </a:rPr>
              <a:t>此部分内容作为文字排版占位显示（建议使用主题字体）</a:t>
            </a:r>
          </a:p>
        </p:txBody>
      </p:sp>
      <p:cxnSp>
        <p:nvCxnSpPr>
          <p:cNvPr id="53" name="Straight Connector 37"/>
          <p:cNvCxnSpPr/>
          <p:nvPr/>
        </p:nvCxnSpPr>
        <p:spPr>
          <a:xfrm flipH="1" flipV="1">
            <a:off x="6864378" y="3648858"/>
            <a:ext cx="0" cy="1476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8"/>
          <p:cNvCxnSpPr/>
          <p:nvPr/>
        </p:nvCxnSpPr>
        <p:spPr>
          <a:xfrm flipH="1" flipV="1">
            <a:off x="6864378" y="2395630"/>
            <a:ext cx="0" cy="396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39"/>
          <p:cNvGrpSpPr/>
          <p:nvPr/>
        </p:nvGrpSpPr>
        <p:grpSpPr>
          <a:xfrm>
            <a:off x="5039729" y="2946909"/>
            <a:ext cx="540000" cy="540000"/>
            <a:chOff x="5039729" y="3314307"/>
            <a:chExt cx="540000" cy="540000"/>
          </a:xfrm>
        </p:grpSpPr>
        <p:sp>
          <p:nvSpPr>
            <p:cNvPr id="77" name="Oval 61"/>
            <p:cNvSpPr/>
            <p:nvPr/>
          </p:nvSpPr>
          <p:spPr>
            <a:xfrm>
              <a:off x="5039729" y="3314307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62"/>
            <p:cNvSpPr/>
            <p:nvPr/>
          </p:nvSpPr>
          <p:spPr bwMode="auto">
            <a:xfrm>
              <a:off x="5142973" y="3395648"/>
              <a:ext cx="333512" cy="377319"/>
            </a:xfrm>
            <a:custGeom>
              <a:gdLst>
                <a:gd fmla="*/ 182 w 193" name="T0"/>
                <a:gd fmla="*/ 147 h 219" name="T1"/>
                <a:gd fmla="*/ 175 w 193" name="T2"/>
                <a:gd fmla="*/ 150 h 219" name="T3"/>
                <a:gd fmla="*/ 146 w 193" name="T4"/>
                <a:gd fmla="*/ 110 h 219" name="T5"/>
                <a:gd fmla="*/ 175 w 193" name="T6"/>
                <a:gd fmla="*/ 70 h 219" name="T7"/>
                <a:gd fmla="*/ 182 w 193" name="T8"/>
                <a:gd fmla="*/ 72 h 219" name="T9"/>
                <a:gd fmla="*/ 193 w 193" name="T10"/>
                <a:gd fmla="*/ 60 h 219" name="T11"/>
                <a:gd fmla="*/ 182 w 193" name="T12"/>
                <a:gd fmla="*/ 49 h 219" name="T13"/>
                <a:gd fmla="*/ 170 w 193" name="T14"/>
                <a:gd fmla="*/ 60 h 219" name="T15"/>
                <a:gd fmla="*/ 170 w 193" name="T16"/>
                <a:gd fmla="*/ 62 h 219" name="T17"/>
                <a:gd fmla="*/ 121 w 193" name="T18"/>
                <a:gd fmla="*/ 67 h 219" name="T19"/>
                <a:gd fmla="*/ 101 w 193" name="T20"/>
                <a:gd fmla="*/ 22 h 219" name="T21"/>
                <a:gd fmla="*/ 108 w 193" name="T22"/>
                <a:gd fmla="*/ 12 h 219" name="T23"/>
                <a:gd fmla="*/ 97 w 193" name="T24"/>
                <a:gd fmla="*/ 0 h 219" name="T25"/>
                <a:gd fmla="*/ 85 w 193" name="T26"/>
                <a:gd fmla="*/ 12 h 219" name="T27"/>
                <a:gd fmla="*/ 92 w 193" name="T28"/>
                <a:gd fmla="*/ 22 h 219" name="T29"/>
                <a:gd fmla="*/ 72 w 193" name="T30"/>
                <a:gd fmla="*/ 67 h 219" name="T31"/>
                <a:gd fmla="*/ 23 w 193" name="T32"/>
                <a:gd fmla="*/ 62 h 219" name="T33"/>
                <a:gd fmla="*/ 23 w 193" name="T34"/>
                <a:gd fmla="*/ 60 h 219" name="T35"/>
                <a:gd fmla="*/ 12 w 193" name="T36"/>
                <a:gd fmla="*/ 49 h 219" name="T37"/>
                <a:gd fmla="*/ 0 w 193" name="T38"/>
                <a:gd fmla="*/ 60 h 219" name="T39"/>
                <a:gd fmla="*/ 12 w 193" name="T40"/>
                <a:gd fmla="*/ 72 h 219" name="T41"/>
                <a:gd fmla="*/ 18 w 193" name="T42"/>
                <a:gd fmla="*/ 70 h 219" name="T43"/>
                <a:gd fmla="*/ 48 w 193" name="T44"/>
                <a:gd fmla="*/ 110 h 219" name="T45"/>
                <a:gd fmla="*/ 19 w 193" name="T46"/>
                <a:gd fmla="*/ 150 h 219" name="T47"/>
                <a:gd fmla="*/ 12 w 193" name="T48"/>
                <a:gd fmla="*/ 147 h 219" name="T49"/>
                <a:gd fmla="*/ 0 w 193" name="T50"/>
                <a:gd fmla="*/ 159 h 219" name="T51"/>
                <a:gd fmla="*/ 12 w 193" name="T52"/>
                <a:gd fmla="*/ 170 h 219" name="T53"/>
                <a:gd fmla="*/ 23 w 193" name="T54"/>
                <a:gd fmla="*/ 159 h 219" name="T55"/>
                <a:gd fmla="*/ 23 w 193" name="T56"/>
                <a:gd fmla="*/ 158 h 219" name="T57"/>
                <a:gd fmla="*/ 72 w 193" name="T58"/>
                <a:gd fmla="*/ 152 h 219" name="T59"/>
                <a:gd fmla="*/ 92 w 193" name="T60"/>
                <a:gd fmla="*/ 197 h 219" name="T61"/>
                <a:gd fmla="*/ 85 w 193" name="T62"/>
                <a:gd fmla="*/ 208 h 219" name="T63"/>
                <a:gd fmla="*/ 97 w 193" name="T64"/>
                <a:gd fmla="*/ 219 h 219" name="T65"/>
                <a:gd fmla="*/ 108 w 193" name="T66"/>
                <a:gd fmla="*/ 208 h 219" name="T67"/>
                <a:gd fmla="*/ 101 w 193" name="T68"/>
                <a:gd fmla="*/ 197 h 219" name="T69"/>
                <a:gd fmla="*/ 121 w 193" name="T70"/>
                <a:gd fmla="*/ 152 h 219" name="T71"/>
                <a:gd fmla="*/ 170 w 193" name="T72"/>
                <a:gd fmla="*/ 158 h 219" name="T73"/>
                <a:gd fmla="*/ 170 w 193" name="T74"/>
                <a:gd fmla="*/ 159 h 219" name="T75"/>
                <a:gd fmla="*/ 182 w 193" name="T76"/>
                <a:gd fmla="*/ 170 h 219" name="T77"/>
                <a:gd fmla="*/ 193 w 193" name="T78"/>
                <a:gd fmla="*/ 159 h 219" name="T79"/>
                <a:gd fmla="*/ 182 w 193" name="T80"/>
                <a:gd fmla="*/ 147 h 219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19" w="193">
                  <a:moveTo>
                    <a:pt x="182" y="147"/>
                  </a:moveTo>
                  <a:cubicBezTo>
                    <a:pt x="179" y="147"/>
                    <a:pt x="177" y="148"/>
                    <a:pt x="175" y="15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7" y="71"/>
                    <a:pt x="179" y="72"/>
                    <a:pt x="182" y="72"/>
                  </a:cubicBezTo>
                  <a:cubicBezTo>
                    <a:pt x="188" y="72"/>
                    <a:pt x="193" y="67"/>
                    <a:pt x="193" y="60"/>
                  </a:cubicBezTo>
                  <a:cubicBezTo>
                    <a:pt x="193" y="54"/>
                    <a:pt x="188" y="49"/>
                    <a:pt x="182" y="49"/>
                  </a:cubicBezTo>
                  <a:cubicBezTo>
                    <a:pt x="175" y="49"/>
                    <a:pt x="170" y="54"/>
                    <a:pt x="170" y="60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5" y="20"/>
                    <a:pt x="108" y="16"/>
                    <a:pt x="108" y="12"/>
                  </a:cubicBezTo>
                  <a:cubicBezTo>
                    <a:pt x="108" y="5"/>
                    <a:pt x="103" y="0"/>
                    <a:pt x="97" y="0"/>
                  </a:cubicBezTo>
                  <a:cubicBezTo>
                    <a:pt x="90" y="0"/>
                    <a:pt x="85" y="5"/>
                    <a:pt x="85" y="12"/>
                  </a:cubicBezTo>
                  <a:cubicBezTo>
                    <a:pt x="85" y="16"/>
                    <a:pt x="88" y="20"/>
                    <a:pt x="92" y="22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54"/>
                    <a:pt x="18" y="49"/>
                    <a:pt x="12" y="49"/>
                  </a:cubicBezTo>
                  <a:cubicBezTo>
                    <a:pt x="5" y="49"/>
                    <a:pt x="0" y="54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ubicBezTo>
                    <a:pt x="14" y="72"/>
                    <a:pt x="16" y="71"/>
                    <a:pt x="18" y="7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48"/>
                    <a:pt x="14" y="147"/>
                    <a:pt x="12" y="147"/>
                  </a:cubicBezTo>
                  <a:cubicBezTo>
                    <a:pt x="5" y="147"/>
                    <a:pt x="0" y="152"/>
                    <a:pt x="0" y="159"/>
                  </a:cubicBezTo>
                  <a:cubicBezTo>
                    <a:pt x="0" y="165"/>
                    <a:pt x="5" y="170"/>
                    <a:pt x="12" y="170"/>
                  </a:cubicBezTo>
                  <a:cubicBezTo>
                    <a:pt x="18" y="170"/>
                    <a:pt x="23" y="165"/>
                    <a:pt x="23" y="159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8" y="199"/>
                    <a:pt x="85" y="203"/>
                    <a:pt x="85" y="208"/>
                  </a:cubicBezTo>
                  <a:cubicBezTo>
                    <a:pt x="85" y="214"/>
                    <a:pt x="90" y="219"/>
                    <a:pt x="97" y="219"/>
                  </a:cubicBezTo>
                  <a:cubicBezTo>
                    <a:pt x="103" y="219"/>
                    <a:pt x="108" y="214"/>
                    <a:pt x="108" y="208"/>
                  </a:cubicBezTo>
                  <a:cubicBezTo>
                    <a:pt x="108" y="203"/>
                    <a:pt x="105" y="199"/>
                    <a:pt x="101" y="197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70" y="158"/>
                    <a:pt x="170" y="159"/>
                  </a:cubicBezTo>
                  <a:cubicBezTo>
                    <a:pt x="170" y="165"/>
                    <a:pt x="175" y="170"/>
                    <a:pt x="182" y="170"/>
                  </a:cubicBezTo>
                  <a:cubicBezTo>
                    <a:pt x="188" y="170"/>
                    <a:pt x="193" y="165"/>
                    <a:pt x="193" y="159"/>
                  </a:cubicBezTo>
                  <a:cubicBezTo>
                    <a:pt x="193" y="152"/>
                    <a:pt x="188" y="147"/>
                    <a:pt x="182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56" name="Group 40"/>
          <p:cNvGrpSpPr/>
          <p:nvPr/>
        </p:nvGrpSpPr>
        <p:grpSpPr>
          <a:xfrm>
            <a:off x="6594378" y="1810533"/>
            <a:ext cx="540000" cy="540000"/>
            <a:chOff x="6594378" y="2177931"/>
            <a:chExt cx="540000" cy="540000"/>
          </a:xfrm>
        </p:grpSpPr>
        <p:sp>
          <p:nvSpPr>
            <p:cNvPr id="73" name="Oval 57"/>
            <p:cNvSpPr/>
            <p:nvPr/>
          </p:nvSpPr>
          <p:spPr>
            <a:xfrm>
              <a:off x="6594378" y="2177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4" name="Group 58"/>
            <p:cNvGrpSpPr/>
            <p:nvPr/>
          </p:nvGrpSpPr>
          <p:grpSpPr>
            <a:xfrm>
              <a:off x="6675953" y="2239847"/>
              <a:ext cx="371937" cy="351888"/>
              <a:chOff x="8493125" y="2289175"/>
              <a:chExt cx="854075" cy="808038"/>
            </a:xfrm>
            <a:solidFill>
              <a:schemeClr val="bg1"/>
            </a:solidFill>
          </p:grpSpPr>
          <p:sp>
            <p:nvSpPr>
              <p:cNvPr id="75" name="Freeform: Shape 59"/>
              <p:cNvSpPr/>
              <p:nvPr/>
            </p:nvSpPr>
            <p:spPr bwMode="auto">
              <a:xfrm>
                <a:off x="8493125" y="2762250"/>
                <a:ext cx="854075" cy="334963"/>
              </a:xfrm>
              <a:custGeom>
                <a:gdLst>
                  <a:gd fmla="*/ 517 w 538" name="T0"/>
                  <a:gd fmla="*/ 57 h 211" name="T1"/>
                  <a:gd fmla="*/ 335 w 538" name="T2"/>
                  <a:gd fmla="*/ 0 h 211" name="T3"/>
                  <a:gd fmla="*/ 299 w 538" name="T4"/>
                  <a:gd fmla="*/ 161 h 211" name="T5"/>
                  <a:gd fmla="*/ 278 w 538" name="T6"/>
                  <a:gd fmla="*/ 33 h 211" name="T7"/>
                  <a:gd fmla="*/ 287 w 538" name="T8"/>
                  <a:gd fmla="*/ 24 h 211" name="T9"/>
                  <a:gd fmla="*/ 304 w 538" name="T10"/>
                  <a:gd fmla="*/ 5 h 211" name="T11"/>
                  <a:gd fmla="*/ 235 w 538" name="T12"/>
                  <a:gd fmla="*/ 5 h 211" name="T13"/>
                  <a:gd fmla="*/ 251 w 538" name="T14"/>
                  <a:gd fmla="*/ 24 h 211" name="T15"/>
                  <a:gd fmla="*/ 261 w 538" name="T16"/>
                  <a:gd fmla="*/ 33 h 211" name="T17"/>
                  <a:gd fmla="*/ 239 w 538" name="T18"/>
                  <a:gd fmla="*/ 161 h 211" name="T19"/>
                  <a:gd fmla="*/ 204 w 538" name="T20"/>
                  <a:gd fmla="*/ 0 h 211" name="T21"/>
                  <a:gd fmla="*/ 20 w 538" name="T22"/>
                  <a:gd fmla="*/ 57 h 211" name="T23"/>
                  <a:gd fmla="*/ 0 w 538" name="T24"/>
                  <a:gd fmla="*/ 211 h 211" name="T25"/>
                  <a:gd fmla="*/ 538 w 538" name="T26"/>
                  <a:gd fmla="*/ 211 h 211" name="T27"/>
                  <a:gd fmla="*/ 517 w 538" name="T28"/>
                  <a:gd fmla="*/ 57 h 211" name="T29"/>
                  <a:gd fmla="*/ 459 w 538" name="T30"/>
                  <a:gd fmla="*/ 156 h 211" name="T31"/>
                  <a:gd fmla="*/ 366 w 538" name="T32"/>
                  <a:gd fmla="*/ 156 h 211" name="T33"/>
                  <a:gd fmla="*/ 366 w 538" name="T34"/>
                  <a:gd fmla="*/ 129 h 211" name="T35"/>
                  <a:gd fmla="*/ 412 w 538" name="T36"/>
                  <a:gd fmla="*/ 122 h 211" name="T37"/>
                  <a:gd fmla="*/ 459 w 538" name="T38"/>
                  <a:gd fmla="*/ 129 h 211" name="T39"/>
                  <a:gd fmla="*/ 459 w 538" name="T40"/>
                  <a:gd fmla="*/ 156 h 21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11" w="538">
                    <a:moveTo>
                      <a:pt x="517" y="57"/>
                    </a:moveTo>
                    <a:lnTo>
                      <a:pt x="335" y="0"/>
                    </a:lnTo>
                    <a:lnTo>
                      <a:pt x="299" y="161"/>
                    </a:lnTo>
                    <a:lnTo>
                      <a:pt x="278" y="33"/>
                    </a:lnTo>
                    <a:lnTo>
                      <a:pt x="287" y="24"/>
                    </a:lnTo>
                    <a:lnTo>
                      <a:pt x="304" y="5"/>
                    </a:lnTo>
                    <a:lnTo>
                      <a:pt x="235" y="5"/>
                    </a:lnTo>
                    <a:lnTo>
                      <a:pt x="251" y="24"/>
                    </a:lnTo>
                    <a:lnTo>
                      <a:pt x="261" y="33"/>
                    </a:lnTo>
                    <a:lnTo>
                      <a:pt x="239" y="161"/>
                    </a:lnTo>
                    <a:lnTo>
                      <a:pt x="204" y="0"/>
                    </a:lnTo>
                    <a:lnTo>
                      <a:pt x="20" y="57"/>
                    </a:lnTo>
                    <a:lnTo>
                      <a:pt x="0" y="211"/>
                    </a:lnTo>
                    <a:lnTo>
                      <a:pt x="538" y="211"/>
                    </a:lnTo>
                    <a:lnTo>
                      <a:pt x="517" y="57"/>
                    </a:lnTo>
                    <a:close/>
                    <a:moveTo>
                      <a:pt x="459" y="156"/>
                    </a:moveTo>
                    <a:lnTo>
                      <a:pt x="366" y="156"/>
                    </a:lnTo>
                    <a:lnTo>
                      <a:pt x="366" y="129"/>
                    </a:lnTo>
                    <a:lnTo>
                      <a:pt x="412" y="122"/>
                    </a:lnTo>
                    <a:lnTo>
                      <a:pt x="459" y="129"/>
                    </a:lnTo>
                    <a:lnTo>
                      <a:pt x="459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76" name="Oval 60"/>
              <p:cNvSpPr/>
              <p:nvPr/>
            </p:nvSpPr>
            <p:spPr bwMode="auto">
              <a:xfrm>
                <a:off x="8729663" y="2289175"/>
                <a:ext cx="382588" cy="427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57" name="TextBox 41"/>
          <p:cNvSpPr txBox="1"/>
          <p:nvPr/>
        </p:nvSpPr>
        <p:spPr>
          <a:xfrm>
            <a:off x="7791800" y="3869974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58" name="TextBox 42"/>
          <p:cNvSpPr txBox="1"/>
          <p:nvPr/>
        </p:nvSpPr>
        <p:spPr>
          <a:xfrm>
            <a:off x="7503928" y="4095246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ea charset="-122" panose="020b0503020204020204" pitchFamily="34" typeface="微软雅黑"/>
              </a:rPr>
              <a:t>此部分内容作为文字排版占位显示（建议使用主题字体）</a:t>
            </a:r>
          </a:p>
        </p:txBody>
      </p:sp>
      <p:cxnSp>
        <p:nvCxnSpPr>
          <p:cNvPr id="59" name="Straight Connector 43"/>
          <p:cNvCxnSpPr/>
          <p:nvPr/>
        </p:nvCxnSpPr>
        <p:spPr>
          <a:xfrm flipH="1" flipV="1">
            <a:off x="8422738" y="4732677"/>
            <a:ext cx="0" cy="396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4"/>
          <p:cNvCxnSpPr/>
          <p:nvPr/>
        </p:nvCxnSpPr>
        <p:spPr>
          <a:xfrm flipH="1" flipV="1">
            <a:off x="8422738" y="3488974"/>
            <a:ext cx="0" cy="396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45"/>
          <p:cNvSpPr txBox="1"/>
          <p:nvPr/>
        </p:nvSpPr>
        <p:spPr>
          <a:xfrm>
            <a:off x="9371939" y="2594038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400">
                <a:ea charset="-122" panose="020b0503020204020204" pitchFamily="34" typeface="微软雅黑"/>
              </a:rPr>
              <a:t>标题文本预设</a:t>
            </a:r>
          </a:p>
        </p:txBody>
      </p:sp>
      <p:sp>
        <p:nvSpPr>
          <p:cNvPr id="62" name="TextBox 46"/>
          <p:cNvSpPr txBox="1"/>
          <p:nvPr/>
        </p:nvSpPr>
        <p:spPr>
          <a:xfrm>
            <a:off x="9084066" y="2819310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ea charset="-122" panose="020b0503020204020204" pitchFamily="34" typeface="微软雅黑"/>
              </a:rPr>
              <a:t>此部分内容作为文字排版占位显示（建议使用主题字体）</a:t>
            </a:r>
          </a:p>
        </p:txBody>
      </p:sp>
      <p:cxnSp>
        <p:nvCxnSpPr>
          <p:cNvPr id="63" name="Straight Connector 47"/>
          <p:cNvCxnSpPr/>
          <p:nvPr/>
        </p:nvCxnSpPr>
        <p:spPr>
          <a:xfrm flipH="1" flipV="1">
            <a:off x="10002876" y="3456741"/>
            <a:ext cx="0" cy="1656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48"/>
          <p:cNvCxnSpPr/>
          <p:nvPr/>
        </p:nvCxnSpPr>
        <p:spPr>
          <a:xfrm flipH="1" flipV="1">
            <a:off x="10002876" y="2203513"/>
            <a:ext cx="0" cy="396000"/>
          </a:xfrm>
          <a:prstGeom prst="line">
            <a:avLst/>
          </a:prstGeom>
          <a:ln cap="rnd" w="19050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49"/>
          <p:cNvGrpSpPr/>
          <p:nvPr/>
        </p:nvGrpSpPr>
        <p:grpSpPr>
          <a:xfrm>
            <a:off x="8158349" y="2903877"/>
            <a:ext cx="540000" cy="540000"/>
            <a:chOff x="8158349" y="3271275"/>
            <a:chExt cx="540000" cy="540000"/>
          </a:xfrm>
        </p:grpSpPr>
        <p:sp>
          <p:nvSpPr>
            <p:cNvPr id="69" name="Oval 53"/>
            <p:cNvSpPr/>
            <p:nvPr/>
          </p:nvSpPr>
          <p:spPr>
            <a:xfrm>
              <a:off x="8158349" y="3271275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0" name="Group 54"/>
            <p:cNvGrpSpPr/>
            <p:nvPr/>
          </p:nvGrpSpPr>
          <p:grpSpPr>
            <a:xfrm>
              <a:off x="8252383" y="3379975"/>
              <a:ext cx="351933" cy="322606"/>
              <a:chOff x="7816850" y="1350963"/>
              <a:chExt cx="895350" cy="820737"/>
            </a:xfrm>
            <a:solidFill>
              <a:schemeClr val="bg1"/>
            </a:solidFill>
          </p:grpSpPr>
          <p:sp>
            <p:nvSpPr>
              <p:cNvPr id="71" name="Freeform: Shape 55"/>
              <p:cNvSpPr/>
              <p:nvPr/>
            </p:nvSpPr>
            <p:spPr bwMode="auto">
              <a:xfrm>
                <a:off x="7850188" y="1792288"/>
                <a:ext cx="828675" cy="379412"/>
              </a:xfrm>
              <a:custGeom>
                <a:gdLst>
                  <a:gd fmla="*/ 119 w 218" name="T0"/>
                  <a:gd fmla="*/ 26 h 100" name="T1"/>
                  <a:gd fmla="*/ 99 w 218" name="T2"/>
                  <a:gd fmla="*/ 26 h 100" name="T3"/>
                  <a:gd fmla="*/ 73 w 218" name="T4"/>
                  <a:gd fmla="*/ 0 h 100" name="T5"/>
                  <a:gd fmla="*/ 0 w 218" name="T6"/>
                  <a:gd fmla="*/ 0 h 100" name="T7"/>
                  <a:gd fmla="*/ 0 w 218" name="T8"/>
                  <a:gd fmla="*/ 70 h 100" name="T9"/>
                  <a:gd fmla="*/ 29 w 218" name="T10"/>
                  <a:gd fmla="*/ 100 h 100" name="T11"/>
                  <a:gd fmla="*/ 189 w 218" name="T12"/>
                  <a:gd fmla="*/ 100 h 100" name="T13"/>
                  <a:gd fmla="*/ 218 w 218" name="T14"/>
                  <a:gd fmla="*/ 70 h 100" name="T15"/>
                  <a:gd fmla="*/ 218 w 218" name="T16"/>
                  <a:gd fmla="*/ 0 h 100" name="T17"/>
                  <a:gd fmla="*/ 145 w 218" name="T18"/>
                  <a:gd fmla="*/ 0 h 100" name="T19"/>
                  <a:gd fmla="*/ 119 w 218" name="T20"/>
                  <a:gd fmla="*/ 26 h 10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0" w="218">
                    <a:moveTo>
                      <a:pt x="119" y="26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85" y="26"/>
                      <a:pt x="73" y="14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6"/>
                      <a:pt x="13" y="100"/>
                      <a:pt x="29" y="100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205" y="100"/>
                      <a:pt x="218" y="86"/>
                      <a:pt x="218" y="7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14"/>
                      <a:pt x="133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72" name="Freeform: Shape 56"/>
              <p:cNvSpPr/>
              <p:nvPr/>
            </p:nvSpPr>
            <p:spPr bwMode="auto">
              <a:xfrm>
                <a:off x="7816850" y="1350963"/>
                <a:ext cx="895350" cy="498475"/>
              </a:xfrm>
              <a:custGeom>
                <a:gdLst>
                  <a:gd fmla="*/ 204 w 236" name="T0"/>
                  <a:gd fmla="*/ 44 h 131" name="T1"/>
                  <a:gd fmla="*/ 163 w 236" name="T2"/>
                  <a:gd fmla="*/ 44 h 131" name="T3"/>
                  <a:gd fmla="*/ 163 w 236" name="T4"/>
                  <a:gd fmla="*/ 30 h 131" name="T5"/>
                  <a:gd fmla="*/ 133 w 236" name="T6"/>
                  <a:gd fmla="*/ 0 h 131" name="T7"/>
                  <a:gd fmla="*/ 103 w 236" name="T8"/>
                  <a:gd fmla="*/ 0 h 131" name="T9"/>
                  <a:gd fmla="*/ 73 w 236" name="T10"/>
                  <a:gd fmla="*/ 30 h 131" name="T11"/>
                  <a:gd fmla="*/ 73 w 236" name="T12"/>
                  <a:gd fmla="*/ 44 h 131" name="T13"/>
                  <a:gd fmla="*/ 32 w 236" name="T14"/>
                  <a:gd fmla="*/ 44 h 131" name="T15"/>
                  <a:gd fmla="*/ 0 w 236" name="T16"/>
                  <a:gd fmla="*/ 75 h 131" name="T17"/>
                  <a:gd fmla="*/ 0 w 236" name="T18"/>
                  <a:gd fmla="*/ 106 h 131" name="T19"/>
                  <a:gd fmla="*/ 92 w 236" name="T20"/>
                  <a:gd fmla="*/ 106 h 131" name="T21"/>
                  <a:gd fmla="*/ 92 w 236" name="T22"/>
                  <a:gd fmla="*/ 115 h 131" name="T23"/>
                  <a:gd fmla="*/ 108 w 236" name="T24"/>
                  <a:gd fmla="*/ 131 h 131" name="T25"/>
                  <a:gd fmla="*/ 128 w 236" name="T26"/>
                  <a:gd fmla="*/ 131 h 131" name="T27"/>
                  <a:gd fmla="*/ 144 w 236" name="T28"/>
                  <a:gd fmla="*/ 115 h 131" name="T29"/>
                  <a:gd fmla="*/ 144 w 236" name="T30"/>
                  <a:gd fmla="*/ 106 h 131" name="T31"/>
                  <a:gd fmla="*/ 236 w 236" name="T32"/>
                  <a:gd fmla="*/ 106 h 131" name="T33"/>
                  <a:gd fmla="*/ 236 w 236" name="T34"/>
                  <a:gd fmla="*/ 75 h 131" name="T35"/>
                  <a:gd fmla="*/ 204 w 236" name="T36"/>
                  <a:gd fmla="*/ 44 h 131" name="T37"/>
                  <a:gd fmla="*/ 92 w 236" name="T38"/>
                  <a:gd fmla="*/ 30 h 131" name="T39"/>
                  <a:gd fmla="*/ 103 w 236" name="T40"/>
                  <a:gd fmla="*/ 19 h 131" name="T41"/>
                  <a:gd fmla="*/ 133 w 236" name="T42"/>
                  <a:gd fmla="*/ 19 h 131" name="T43"/>
                  <a:gd fmla="*/ 144 w 236" name="T44"/>
                  <a:gd fmla="*/ 30 h 131" name="T45"/>
                  <a:gd fmla="*/ 144 w 236" name="T46"/>
                  <a:gd fmla="*/ 44 h 131" name="T47"/>
                  <a:gd fmla="*/ 92 w 236" name="T48"/>
                  <a:gd fmla="*/ 44 h 131" name="T49"/>
                  <a:gd fmla="*/ 92 w 236" name="T50"/>
                  <a:gd fmla="*/ 30 h 131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31" w="236">
                    <a:moveTo>
                      <a:pt x="204" y="44"/>
                    </a:move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14"/>
                      <a:pt x="150" y="0"/>
                      <a:pt x="13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86" y="0"/>
                      <a:pt x="73" y="14"/>
                      <a:pt x="73" y="30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15" y="44"/>
                      <a:pt x="0" y="58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24"/>
                      <a:pt x="99" y="131"/>
                      <a:pt x="108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7" y="131"/>
                      <a:pt x="144" y="124"/>
                      <a:pt x="144" y="11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36" y="75"/>
                      <a:pt x="236" y="75"/>
                      <a:pt x="236" y="75"/>
                    </a:cubicBezTo>
                    <a:cubicBezTo>
                      <a:pt x="236" y="58"/>
                      <a:pt x="221" y="44"/>
                      <a:pt x="204" y="44"/>
                    </a:cubicBezTo>
                    <a:close/>
                    <a:moveTo>
                      <a:pt x="92" y="30"/>
                    </a:moveTo>
                    <a:cubicBezTo>
                      <a:pt x="92" y="24"/>
                      <a:pt x="97" y="19"/>
                      <a:pt x="10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4" y="24"/>
                      <a:pt x="144" y="30"/>
                    </a:cubicBezTo>
                    <a:cubicBezTo>
                      <a:pt x="144" y="44"/>
                      <a:pt x="144" y="44"/>
                      <a:pt x="144" y="44"/>
                    </a:cubicBezTo>
                    <a:cubicBezTo>
                      <a:pt x="92" y="44"/>
                      <a:pt x="92" y="44"/>
                      <a:pt x="92" y="44"/>
                    </a:cubicBezTo>
                    <a:lnTo>
                      <a:pt x="9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66" name="Group 50"/>
          <p:cNvGrpSpPr/>
          <p:nvPr/>
        </p:nvGrpSpPr>
        <p:grpSpPr>
          <a:xfrm>
            <a:off x="9732876" y="1658172"/>
            <a:ext cx="540000" cy="540000"/>
            <a:chOff x="9732876" y="1985814"/>
            <a:chExt cx="540000" cy="540000"/>
          </a:xfrm>
        </p:grpSpPr>
        <p:sp>
          <p:nvSpPr>
            <p:cNvPr id="67" name="Oval 51"/>
            <p:cNvSpPr/>
            <p:nvPr/>
          </p:nvSpPr>
          <p:spPr>
            <a:xfrm>
              <a:off x="9732876" y="1985814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52"/>
            <p:cNvSpPr/>
            <p:nvPr/>
          </p:nvSpPr>
          <p:spPr bwMode="auto">
            <a:xfrm>
              <a:off x="9842613" y="2095551"/>
              <a:ext cx="320527" cy="320527"/>
            </a:xfrm>
            <a:custGeom>
              <a:gdLst>
                <a:gd fmla="*/ 0 w 124" name="T0"/>
                <a:gd fmla="*/ 62 h 124" name="T1"/>
                <a:gd fmla="*/ 124 w 124" name="T2"/>
                <a:gd fmla="*/ 62 h 124" name="T3"/>
                <a:gd fmla="*/ 116 w 124" name="T4"/>
                <a:gd fmla="*/ 60 h 124" name="T5"/>
                <a:gd fmla="*/ 87 w 124" name="T6"/>
                <a:gd fmla="*/ 35 h 124" name="T7"/>
                <a:gd fmla="*/ 116 w 124" name="T8"/>
                <a:gd fmla="*/ 60 h 124" name="T9"/>
                <a:gd fmla="*/ 43 w 124" name="T10"/>
                <a:gd fmla="*/ 95 h 124" name="T11"/>
                <a:gd fmla="*/ 60 w 124" name="T12"/>
                <a:gd fmla="*/ 116 h 124" name="T13"/>
                <a:gd fmla="*/ 64 w 124" name="T14"/>
                <a:gd fmla="*/ 8 h 124" name="T15"/>
                <a:gd fmla="*/ 64 w 124" name="T16"/>
                <a:gd fmla="*/ 36 h 124" name="T17"/>
                <a:gd fmla="*/ 64 w 124" name="T18"/>
                <a:gd fmla="*/ 8 h 124" name="T19"/>
                <a:gd fmla="*/ 100 w 124" name="T20"/>
                <a:gd fmla="*/ 23 h 124" name="T21"/>
                <a:gd fmla="*/ 71 w 124" name="T22"/>
                <a:gd fmla="*/ 9 h 124" name="T23"/>
                <a:gd fmla="*/ 60 w 124" name="T24"/>
                <a:gd fmla="*/ 36 h 124" name="T25"/>
                <a:gd fmla="*/ 60 w 124" name="T26"/>
                <a:gd fmla="*/ 8 h 124" name="T27"/>
                <a:gd fmla="*/ 38 w 124" name="T28"/>
                <a:gd fmla="*/ 31 h 124" name="T29"/>
                <a:gd fmla="*/ 53 w 124" name="T30"/>
                <a:gd fmla="*/ 9 h 124" name="T31"/>
                <a:gd fmla="*/ 40 w 124" name="T32"/>
                <a:gd fmla="*/ 36 h 124" name="T33"/>
                <a:gd fmla="*/ 60 w 124" name="T34"/>
                <a:gd fmla="*/ 60 h 124" name="T35"/>
                <a:gd fmla="*/ 40 w 124" name="T36"/>
                <a:gd fmla="*/ 36 h 124" name="T37"/>
                <a:gd fmla="*/ 60 w 124" name="T38"/>
                <a:gd fmla="*/ 88 h 124" name="T39"/>
                <a:gd fmla="*/ 36 w 124" name="T40"/>
                <a:gd fmla="*/ 64 h 124" name="T41"/>
                <a:gd fmla="*/ 53 w 124" name="T42"/>
                <a:gd fmla="*/ 115 h 124" name="T43"/>
                <a:gd fmla="*/ 40 w 124" name="T44"/>
                <a:gd fmla="*/ 96 h 124" name="T45"/>
                <a:gd fmla="*/ 64 w 124" name="T46"/>
                <a:gd fmla="*/ 116 h 124" name="T47"/>
                <a:gd fmla="*/ 81 w 124" name="T48"/>
                <a:gd fmla="*/ 95 h 124" name="T49"/>
                <a:gd fmla="*/ 64 w 124" name="T50"/>
                <a:gd fmla="*/ 116 h 124" name="T51"/>
                <a:gd fmla="*/ 97 w 124" name="T52"/>
                <a:gd fmla="*/ 103 h 124" name="T53"/>
                <a:gd fmla="*/ 84 w 124" name="T54"/>
                <a:gd fmla="*/ 96 h 124" name="T55"/>
                <a:gd fmla="*/ 64 w 124" name="T56"/>
                <a:gd fmla="*/ 88 h 124" name="T57"/>
                <a:gd fmla="*/ 88 w 124" name="T58"/>
                <a:gd fmla="*/ 64 h 124" name="T59"/>
                <a:gd fmla="*/ 64 w 124" name="T60"/>
                <a:gd fmla="*/ 60 h 124" name="T61"/>
                <a:gd fmla="*/ 84 w 124" name="T62"/>
                <a:gd fmla="*/ 36 h 124" name="T63"/>
                <a:gd fmla="*/ 64 w 124" name="T64"/>
                <a:gd fmla="*/ 60 h 124" name="T65"/>
                <a:gd fmla="*/ 37 w 124" name="T66"/>
                <a:gd fmla="*/ 35 h 124" name="T67"/>
                <a:gd fmla="*/ 8 w 124" name="T68"/>
                <a:gd fmla="*/ 60 h 124" name="T69"/>
                <a:gd fmla="*/ 8 w 124" name="T70"/>
                <a:gd fmla="*/ 64 h 124" name="T71"/>
                <a:gd fmla="*/ 38 w 124" name="T72"/>
                <a:gd fmla="*/ 93 h 124" name="T73"/>
                <a:gd fmla="*/ 8 w 124" name="T74"/>
                <a:gd fmla="*/ 64 h 124" name="T75"/>
                <a:gd fmla="*/ 86 w 124" name="T76"/>
                <a:gd fmla="*/ 93 h 124" name="T77"/>
                <a:gd fmla="*/ 116 w 124" name="T78"/>
                <a:gd fmla="*/ 64 h 12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24" w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166394180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1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1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id="1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1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16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6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6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1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17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6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17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1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id="18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6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id="18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1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id="19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9"/>
      <p:bldP grpId="0" spid="20"/>
      <p:bldP grpId="0" spid="21"/>
      <p:bldP grpId="0" spid="22"/>
      <p:bldP grpId="0" spid="26"/>
      <p:bldP grpId="0" spid="27"/>
      <p:bldP grpId="0" spid="28"/>
      <p:bldP grpId="0" spid="31"/>
      <p:bldP grpId="0" spid="42"/>
      <p:bldP grpId="0" spid="43"/>
      <p:bldP grpId="0" spid="47"/>
      <p:bldP grpId="0" spid="48"/>
      <p:bldP grpId="0" spid="51"/>
      <p:bldP grpId="0" spid="52"/>
      <p:bldP grpId="0" spid="57"/>
      <p:bldP grpId="0" spid="58"/>
      <p:bldP grpId="0" spid="61"/>
      <p:bldP grpId="0" spid="6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5405681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明年/下季度/下月工作计划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1689642" y="1707226"/>
            <a:ext cx="3420187" cy="3005329"/>
            <a:chOff x="1658902" y="2218103"/>
            <a:chExt cx="3420187" cy="3005329"/>
          </a:xfrm>
        </p:grpSpPr>
        <p:sp>
          <p:nvSpPr>
            <p:cNvPr id="37" name="椭圆 36"/>
            <p:cNvSpPr/>
            <p:nvPr/>
          </p:nvSpPr>
          <p:spPr>
            <a:xfrm>
              <a:off x="1658902" y="2218103"/>
              <a:ext cx="2977116" cy="297711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椭圆 37"/>
            <p:cNvSpPr/>
            <p:nvPr/>
          </p:nvSpPr>
          <p:spPr>
            <a:xfrm>
              <a:off x="1841428" y="2400629"/>
              <a:ext cx="2612065" cy="2612065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椭圆 38"/>
            <p:cNvSpPr/>
            <p:nvPr/>
          </p:nvSpPr>
          <p:spPr>
            <a:xfrm>
              <a:off x="2022748" y="2581949"/>
              <a:ext cx="2249424" cy="2249424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椭圆 39"/>
            <p:cNvSpPr/>
            <p:nvPr/>
          </p:nvSpPr>
          <p:spPr>
            <a:xfrm>
              <a:off x="2205628" y="2764829"/>
              <a:ext cx="1883664" cy="1883664"/>
            </a:xfrm>
            <a:prstGeom prst="ellipse">
              <a:avLst/>
            </a:prstGeom>
            <a:noFill/>
            <a:ln cap="rnd"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弧形 40"/>
            <p:cNvSpPr/>
            <p:nvPr/>
          </p:nvSpPr>
          <p:spPr>
            <a:xfrm>
              <a:off x="1658902" y="2218103"/>
              <a:ext cx="2977116" cy="2977116"/>
            </a:xfrm>
            <a:prstGeom prst="arc">
              <a:avLst>
                <a:gd fmla="val 16200000" name="adj1"/>
                <a:gd fmla="val 19807030" name="adj2"/>
              </a:avLst>
            </a:prstGeom>
            <a:noFill/>
            <a:ln cap="rnd"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弧形 41"/>
            <p:cNvSpPr/>
            <p:nvPr/>
          </p:nvSpPr>
          <p:spPr>
            <a:xfrm>
              <a:off x="1841428" y="2400628"/>
              <a:ext cx="2612065" cy="2612065"/>
            </a:xfrm>
            <a:prstGeom prst="arc">
              <a:avLst/>
            </a:prstGeom>
            <a:noFill/>
            <a:ln cap="rnd"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弧形 42"/>
            <p:cNvSpPr/>
            <p:nvPr/>
          </p:nvSpPr>
          <p:spPr>
            <a:xfrm>
              <a:off x="2022748" y="2581949"/>
              <a:ext cx="2249424" cy="2249424"/>
            </a:xfrm>
            <a:prstGeom prst="arc">
              <a:avLst>
                <a:gd fmla="val 16200000" name="adj1"/>
                <a:gd fmla="val 1964076" name="adj2"/>
              </a:avLst>
            </a:prstGeom>
            <a:noFill/>
            <a:ln cap="rnd"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弧形 43"/>
            <p:cNvSpPr/>
            <p:nvPr/>
          </p:nvSpPr>
          <p:spPr>
            <a:xfrm>
              <a:off x="2205628" y="2764829"/>
              <a:ext cx="1883664" cy="1883664"/>
            </a:xfrm>
            <a:prstGeom prst="arc">
              <a:avLst>
                <a:gd fmla="val 16200000" name="adj1"/>
                <a:gd fmla="val 7010434" name="adj2"/>
              </a:avLst>
            </a:prstGeom>
            <a:noFill/>
            <a:ln cap="rnd"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椭圆 45"/>
            <p:cNvSpPr/>
            <p:nvPr/>
          </p:nvSpPr>
          <p:spPr>
            <a:xfrm>
              <a:off x="4272172" y="2367900"/>
              <a:ext cx="692328" cy="6923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1200">
                  <a:solidFill>
                    <a:schemeClr val="accent4">
                      <a:lumMod val="100000"/>
                    </a:schemeClr>
                  </a:solidFill>
                  <a:latin charset="0" panose="020b0806030902050204" pitchFamily="34" typeface="Impact"/>
                </a:rPr>
                <a:t>35%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4386761" y="3243408"/>
              <a:ext cx="692328" cy="6923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1200">
                  <a:solidFill>
                    <a:schemeClr val="accent3">
                      <a:lumMod val="100000"/>
                    </a:schemeClr>
                  </a:solidFill>
                  <a:latin charset="0" panose="020b0806030902050204" pitchFamily="34" typeface="Impact"/>
                </a:rPr>
                <a:t>50%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4034351" y="4047954"/>
              <a:ext cx="692328" cy="6923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1200">
                  <a:solidFill>
                    <a:schemeClr val="accent2">
                      <a:lumMod val="100000"/>
                    </a:schemeClr>
                  </a:solidFill>
                  <a:latin charset="0" panose="020b0806030902050204" pitchFamily="34" typeface="Impact"/>
                </a:rPr>
                <a:t>65%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3261401" y="4531104"/>
              <a:ext cx="692328" cy="6923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1200">
                  <a:solidFill>
                    <a:schemeClr val="accent1">
                      <a:lumMod val="100000"/>
                    </a:schemeClr>
                  </a:solidFill>
                  <a:latin charset="0" panose="020b0806030902050204" pitchFamily="34" typeface="Impact"/>
                </a:rPr>
                <a:t>90%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40510" y="1242334"/>
            <a:ext cx="3697472" cy="1096585"/>
            <a:chOff x="6632064" y="1242334"/>
            <a:chExt cx="3697472" cy="1096585"/>
          </a:xfrm>
        </p:grpSpPr>
        <p:sp>
          <p:nvSpPr>
            <p:cNvPr id="33" name="矩形 32"/>
            <p:cNvSpPr/>
            <p:nvPr/>
          </p:nvSpPr>
          <p:spPr>
            <a:xfrm>
              <a:off x="7286921" y="1538729"/>
              <a:ext cx="3042615" cy="237183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r>
                <a:rPr altLang="en-US" b="1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632065" y="1242334"/>
              <a:ext cx="654856" cy="592791"/>
            </a:xfrm>
            <a:prstGeom prst="rect">
              <a:avLst/>
            </a:prstGeom>
          </p:spPr>
          <p:txBody>
            <a:bodyPr anchor="b" anchorCtr="0" bIns="0" lIns="0" rIns="0" tIns="0" wrap="square">
              <a:normAutofit/>
            </a:bodyPr>
            <a:lstStyle/>
            <a:p>
              <a:r>
                <a:rPr lang="en-US" sz="3600">
                  <a:solidFill>
                    <a:schemeClr val="accent1">
                      <a:lumMod val="100000"/>
                    </a:schemeClr>
                  </a:solidFill>
                  <a:effectLst/>
                  <a:latin charset="0" panose="020b0806030902050204" pitchFamily="34" typeface="Impact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632064" y="1835125"/>
              <a:ext cx="3697472" cy="503794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此部分内容作为文字排版占位显示（建议使用主题字体）</a:t>
              </a:r>
              <a:b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</a:b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40510" y="2532593"/>
            <a:ext cx="3697472" cy="1096585"/>
            <a:chOff x="6632064" y="2532593"/>
            <a:chExt cx="3697472" cy="1096585"/>
          </a:xfrm>
        </p:grpSpPr>
        <p:sp>
          <p:nvSpPr>
            <p:cNvPr id="28" name="矩形 27"/>
            <p:cNvSpPr/>
            <p:nvPr/>
          </p:nvSpPr>
          <p:spPr>
            <a:xfrm>
              <a:off x="7286921" y="2828988"/>
              <a:ext cx="3042615" cy="237183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r>
                <a:rPr altLang="en-US" b="1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632065" y="2532593"/>
              <a:ext cx="654856" cy="592791"/>
            </a:xfrm>
            <a:prstGeom prst="rect">
              <a:avLst/>
            </a:prstGeom>
          </p:spPr>
          <p:txBody>
            <a:bodyPr anchor="b" anchorCtr="0" bIns="0" lIns="0" rIns="0" tIns="0" wrap="square">
              <a:normAutofit/>
            </a:bodyPr>
            <a:lstStyle/>
            <a:p>
              <a:r>
                <a:rPr lang="en-US" sz="3600">
                  <a:solidFill>
                    <a:schemeClr val="accent2">
                      <a:lumMod val="100000"/>
                    </a:schemeClr>
                  </a:solidFill>
                  <a:effectLst/>
                  <a:latin charset="0" panose="020b0806030902050204" pitchFamily="34" typeface="Impact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632064" y="3125384"/>
              <a:ext cx="3697472" cy="503794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此部分内容作为文字排版占位显示（建议使用主题字体）</a:t>
              </a:r>
              <a:b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</a:b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40510" y="3650349"/>
            <a:ext cx="3697472" cy="1096585"/>
            <a:chOff x="6632064" y="3650349"/>
            <a:chExt cx="3697472" cy="1096585"/>
          </a:xfrm>
        </p:grpSpPr>
        <p:sp>
          <p:nvSpPr>
            <p:cNvPr id="22" name="矩形 21"/>
            <p:cNvSpPr/>
            <p:nvPr/>
          </p:nvSpPr>
          <p:spPr>
            <a:xfrm>
              <a:off x="7286921" y="3946744"/>
              <a:ext cx="3042615" cy="237183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r>
                <a:rPr altLang="en-US" b="1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632065" y="3650349"/>
              <a:ext cx="654856" cy="592791"/>
            </a:xfrm>
            <a:prstGeom prst="rect">
              <a:avLst/>
            </a:prstGeom>
          </p:spPr>
          <p:txBody>
            <a:bodyPr anchor="b" anchorCtr="0" bIns="0" lIns="0" rIns="0" tIns="0" wrap="square">
              <a:normAutofit/>
            </a:bodyPr>
            <a:lstStyle/>
            <a:p>
              <a:r>
                <a:rPr lang="en-US" sz="3600">
                  <a:solidFill>
                    <a:schemeClr val="accent3">
                      <a:lumMod val="100000"/>
                    </a:schemeClr>
                  </a:solidFill>
                  <a:effectLst/>
                  <a:latin charset="0" panose="020b0806030902050204" pitchFamily="34" typeface="Impact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632064" y="4243140"/>
              <a:ext cx="3697472" cy="503794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此部分内容作为文字排版占位显示（建议使用主题字体）</a:t>
              </a:r>
              <a:b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</a:b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40510" y="4806147"/>
            <a:ext cx="3697472" cy="1096585"/>
            <a:chOff x="6632064" y="4806147"/>
            <a:chExt cx="3697472" cy="1096585"/>
          </a:xfrm>
        </p:grpSpPr>
        <p:sp>
          <p:nvSpPr>
            <p:cNvPr id="19" name="矩形 18"/>
            <p:cNvSpPr/>
            <p:nvPr/>
          </p:nvSpPr>
          <p:spPr>
            <a:xfrm>
              <a:off x="7286921" y="5102542"/>
              <a:ext cx="3042615" cy="237183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r>
                <a:rPr altLang="en-US" b="1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关键词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632065" y="4806147"/>
              <a:ext cx="654856" cy="592791"/>
            </a:xfrm>
            <a:prstGeom prst="rect">
              <a:avLst/>
            </a:prstGeom>
          </p:spPr>
          <p:txBody>
            <a:bodyPr anchor="b" anchorCtr="0" bIns="0" lIns="0" rIns="0" tIns="0" wrap="square">
              <a:normAutofit/>
            </a:bodyPr>
            <a:lstStyle/>
            <a:p>
              <a:r>
                <a:rPr lang="en-US" sz="3600">
                  <a:solidFill>
                    <a:schemeClr val="accent4">
                      <a:lumMod val="100000"/>
                    </a:schemeClr>
                  </a:solidFill>
                  <a:effectLst/>
                  <a:latin charset="0" panose="020b0806030902050204" pitchFamily="34" typeface="Impact"/>
                  <a:ea charset="-122" panose="020b0503020204020204" pitchFamily="34" typeface="微软雅黑"/>
                </a:rPr>
                <a:t>04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632064" y="5398938"/>
              <a:ext cx="3697472" cy="503794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此部分内容作为文字排版占位显示（建议使用主题字体）</a:t>
              </a:r>
              <a:b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</a:b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</a:rPr>
                <a:t>如需更改请在（设置形状格式）菜单下（文本选项）中调整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022476" y="5269064"/>
            <a:ext cx="2754518" cy="551754"/>
          </a:xfrm>
          <a:prstGeom prst="rect">
            <a:avLst/>
          </a:prstGeom>
          <a:noFill/>
        </p:spPr>
        <p:txBody>
          <a:bodyPr bIns="0" lIns="0" rIns="0" tIns="0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effectLst/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lang="zh-CN" sz="1000">
                <a:solidFill>
                  <a:schemeClr val="dk1">
                    <a:lumMod val="100000"/>
                  </a:schemeClr>
                </a:solidFill>
                <a:effectLst/>
                <a:ea charset="-122" panose="020b0503020204020204" pitchFamily="34" typeface="微软雅黑"/>
              </a:rPr>
            </a:b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effectLst/>
                <a:ea charset="-122" panose="020b0503020204020204" pitchFamily="34" typeface="微软雅黑"/>
              </a:rPr>
              <a:t>（建议使用主题字体）</a:t>
            </a:r>
          </a:p>
        </p:txBody>
      </p:sp>
      <p:sp>
        <p:nvSpPr>
          <p:cNvPr id="18" name="矩形 17"/>
          <p:cNvSpPr/>
          <p:nvPr/>
        </p:nvSpPr>
        <p:spPr>
          <a:xfrm>
            <a:off x="2022476" y="4946219"/>
            <a:ext cx="2754518" cy="28995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chemeClr val="bg1">
                    <a:lumMod val="100000"/>
                  </a:schemeClr>
                </a:solidFill>
              </a14:hiddenFill>
            </a:ext>
          </a:extLst>
        </p:spPr>
        <p:txBody>
          <a:bodyPr wrap="none">
            <a:normAutofit/>
          </a:bodyPr>
          <a:lstStyle/>
          <a:p>
            <a:pPr algn="ctr"/>
            <a:r>
              <a:rPr altLang="en-US" b="1" lang="zh-CN" sz="1200">
                <a:solidFill>
                  <a:schemeClr val="dk1">
                    <a:lumMod val="100000"/>
                  </a:schemeClr>
                </a:solidFill>
                <a:effectLst/>
                <a:ea charset="-122" panose="020b0503020204020204" pitchFamily="34" typeface="微软雅黑"/>
              </a:rPr>
              <a:t>标题文本预设</a:t>
            </a:r>
          </a:p>
        </p:txBody>
      </p:sp>
    </p:spTree>
    <p:extLst>
      <p:ext uri="{BB962C8B-B14F-4D97-AF65-F5344CB8AC3E}">
        <p14:creationId val="11036988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7"/>
      <p:bldP grpId="0" spid="1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5403241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明年/下季度/下月工作计划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Freeform: Shape 13"/>
          <p:cNvSpPr/>
          <p:nvPr/>
        </p:nvSpPr>
        <p:spPr>
          <a:xfrm rot="2561600">
            <a:off x="3095378" y="4495407"/>
            <a:ext cx="600655" cy="87095"/>
          </a:xfrm>
          <a:custGeom>
            <a:rect b="0" l="0" r="0" t="0"/>
            <a:pathLst>
              <a:path>
                <a:moveTo>
                  <a:pt x="0" y="28828"/>
                </a:moveTo>
                <a:lnTo>
                  <a:pt x="397630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b="0" g="0" r="0"/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Freeform: Shape 14"/>
          <p:cNvSpPr/>
          <p:nvPr/>
        </p:nvSpPr>
        <p:spPr>
          <a:xfrm>
            <a:off x="3174967" y="3678085"/>
            <a:ext cx="667540" cy="87095"/>
          </a:xfrm>
          <a:custGeom>
            <a:rect b="0" l="0" r="0" t="0"/>
            <a:pathLst>
              <a:path>
                <a:moveTo>
                  <a:pt x="0" y="28828"/>
                </a:moveTo>
                <a:lnTo>
                  <a:pt x="441908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b="0" g="0" r="0"/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Freeform: Shape 15"/>
          <p:cNvSpPr/>
          <p:nvPr/>
        </p:nvSpPr>
        <p:spPr>
          <a:xfrm rot="19038400">
            <a:off x="3095378" y="2860770"/>
            <a:ext cx="600625" cy="87095"/>
          </a:xfrm>
          <a:custGeom>
            <a:rect b="0" l="0" r="0" t="0"/>
            <a:pathLst>
              <a:path>
                <a:moveTo>
                  <a:pt x="0" y="28828"/>
                </a:moveTo>
                <a:lnTo>
                  <a:pt x="397611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b="0" g="0" r="0"/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Freeform: Shape 17"/>
          <p:cNvSpPr/>
          <p:nvPr/>
        </p:nvSpPr>
        <p:spPr>
          <a:xfrm>
            <a:off x="3465341" y="1743822"/>
            <a:ext cx="1140331" cy="1140455"/>
          </a:xfrm>
          <a:custGeom>
            <a:gdLst>
              <a:gd fmla="*/ 0 w 754893" name="connsiteX0"/>
              <a:gd fmla="*/ 377488 h 754976" name="connsiteY0"/>
              <a:gd fmla="*/ 377447 w 754893" name="connsiteX1"/>
              <a:gd fmla="*/ 0 h 754976" name="connsiteY1"/>
              <a:gd fmla="*/ 754894 w 754893" name="connsiteX2"/>
              <a:gd fmla="*/ 377488 h 754976" name="connsiteY2"/>
              <a:gd fmla="*/ 377447 w 754893" name="connsiteX3"/>
              <a:gd fmla="*/ 754976 h 754976" name="connsiteY3"/>
              <a:gd fmla="*/ 0 w 754893" name="connsiteX4"/>
              <a:gd fmla="*/ 377488 h 7549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54976" w="754893">
                <a:moveTo>
                  <a:pt x="0" y="377488"/>
                </a:moveTo>
                <a:cubicBezTo>
                  <a:pt x="0" y="169007"/>
                  <a:pt x="168989" y="0"/>
                  <a:pt x="377447" y="0"/>
                </a:cubicBezTo>
                <a:cubicBezTo>
                  <a:pt x="585905" y="0"/>
                  <a:pt x="754894" y="169007"/>
                  <a:pt x="754894" y="377488"/>
                </a:cubicBezTo>
                <a:cubicBezTo>
                  <a:pt x="754894" y="585969"/>
                  <a:pt x="585905" y="754976"/>
                  <a:pt x="377447" y="754976"/>
                </a:cubicBezTo>
                <a:cubicBezTo>
                  <a:pt x="168989" y="754976"/>
                  <a:pt x="0" y="585969"/>
                  <a:pt x="0" y="377488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0000" dir="5400000" dist="2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1">
            <a:scrgbClr b="0" g="0" r="0"/>
          </a:effectRef>
          <a:fontRef idx="minor">
            <a:schemeClr val="lt1"/>
          </a:fontRef>
        </p:style>
        <p:txBody>
          <a:bodyPr anchor="ctr" anchorCtr="0" bIns="119455" lIns="119443" rIns="119443" spcFirstLastPara="0" tIns="119455" vert="horz" wrap="none">
            <a:normAutofit/>
          </a:bodyPr>
          <a:lstStyle/>
          <a:p>
            <a:pPr algn="ctr" defTabSz="622268">
              <a:spcBef>
                <a:spcPct val="0"/>
              </a:spcBef>
              <a:spcAft>
                <a:spcPct val="0"/>
              </a:spcAft>
            </a:pPr>
            <a:r>
              <a:rPr b="1" lang="en-US" sz="2400"/>
              <a:t>20%</a:t>
            </a:r>
          </a:p>
        </p:txBody>
      </p:sp>
      <p:sp>
        <p:nvSpPr>
          <p:cNvPr id="17" name="Freeform: Shape 18"/>
          <p:cNvSpPr/>
          <p:nvPr/>
        </p:nvSpPr>
        <p:spPr>
          <a:xfrm>
            <a:off x="3842503" y="3151467"/>
            <a:ext cx="1140331" cy="1140331"/>
          </a:xfrm>
          <a:custGeom>
            <a:gdLst>
              <a:gd fmla="*/ 0 w 754893" name="connsiteX0"/>
              <a:gd fmla="*/ 377447 h 754893" name="connsiteY0"/>
              <a:gd fmla="*/ 377447 w 754893" name="connsiteX1"/>
              <a:gd fmla="*/ 0 h 754893" name="connsiteY1"/>
              <a:gd fmla="*/ 754894 w 754893" name="connsiteX2"/>
              <a:gd fmla="*/ 377447 h 754893" name="connsiteY2"/>
              <a:gd fmla="*/ 377447 w 754893" name="connsiteX3"/>
              <a:gd fmla="*/ 754894 h 754893" name="connsiteY3"/>
              <a:gd fmla="*/ 0 w 754893" name="connsiteX4"/>
              <a:gd fmla="*/ 377447 h 75489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54893" w="754893">
                <a:moveTo>
                  <a:pt x="0" y="377447"/>
                </a:moveTo>
                <a:cubicBezTo>
                  <a:pt x="0" y="168989"/>
                  <a:pt x="168989" y="0"/>
                  <a:pt x="377447" y="0"/>
                </a:cubicBezTo>
                <a:cubicBezTo>
                  <a:pt x="585905" y="0"/>
                  <a:pt x="754894" y="168989"/>
                  <a:pt x="754894" y="377447"/>
                </a:cubicBezTo>
                <a:cubicBezTo>
                  <a:pt x="754894" y="585905"/>
                  <a:pt x="585905" y="754894"/>
                  <a:pt x="377447" y="754894"/>
                </a:cubicBezTo>
                <a:cubicBezTo>
                  <a:pt x="168989" y="754894"/>
                  <a:pt x="0" y="585905"/>
                  <a:pt x="0" y="377447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40000" dir="5400000" dist="2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1">
            <a:scrgbClr b="0" g="0" r="0"/>
          </a:effectRef>
          <a:fontRef idx="minor">
            <a:schemeClr val="lt1"/>
          </a:fontRef>
        </p:style>
        <p:txBody>
          <a:bodyPr anchor="ctr" anchorCtr="0" bIns="119443" lIns="119443" rIns="119443" spcFirstLastPara="0" tIns="119443" vert="horz" wrap="none">
            <a:normAutofit/>
          </a:bodyPr>
          <a:lstStyle/>
          <a:p>
            <a:pPr algn="ctr" defTabSz="622268">
              <a:spcBef>
                <a:spcPct val="0"/>
              </a:spcBef>
              <a:spcAft>
                <a:spcPct val="0"/>
              </a:spcAft>
            </a:pPr>
            <a:r>
              <a:rPr b="1" lang="en-US" sz="2400"/>
              <a:t>40%</a:t>
            </a:r>
          </a:p>
        </p:txBody>
      </p:sp>
      <p:sp>
        <p:nvSpPr>
          <p:cNvPr id="18" name="Freeform: Shape 26"/>
          <p:cNvSpPr/>
          <p:nvPr/>
        </p:nvSpPr>
        <p:spPr>
          <a:xfrm>
            <a:off x="3465341" y="4559048"/>
            <a:ext cx="1140331" cy="1140331"/>
          </a:xfrm>
          <a:custGeom>
            <a:gdLst>
              <a:gd fmla="*/ 0 w 754893" name="connsiteX0"/>
              <a:gd fmla="*/ 377447 h 754893" name="connsiteY0"/>
              <a:gd fmla="*/ 377447 w 754893" name="connsiteX1"/>
              <a:gd fmla="*/ 0 h 754893" name="connsiteY1"/>
              <a:gd fmla="*/ 754894 w 754893" name="connsiteX2"/>
              <a:gd fmla="*/ 377447 h 754893" name="connsiteY2"/>
              <a:gd fmla="*/ 377447 w 754893" name="connsiteX3"/>
              <a:gd fmla="*/ 754894 h 754893" name="connsiteY3"/>
              <a:gd fmla="*/ 0 w 754893" name="connsiteX4"/>
              <a:gd fmla="*/ 377447 h 75489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54893" w="754893">
                <a:moveTo>
                  <a:pt x="0" y="377447"/>
                </a:moveTo>
                <a:cubicBezTo>
                  <a:pt x="0" y="168989"/>
                  <a:pt x="168989" y="0"/>
                  <a:pt x="377447" y="0"/>
                </a:cubicBezTo>
                <a:cubicBezTo>
                  <a:pt x="585905" y="0"/>
                  <a:pt x="754894" y="168989"/>
                  <a:pt x="754894" y="377447"/>
                </a:cubicBezTo>
                <a:cubicBezTo>
                  <a:pt x="754894" y="585905"/>
                  <a:pt x="585905" y="754894"/>
                  <a:pt x="377447" y="754894"/>
                </a:cubicBezTo>
                <a:cubicBezTo>
                  <a:pt x="168989" y="754894"/>
                  <a:pt x="0" y="585905"/>
                  <a:pt x="0" y="377447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40000" dir="5400000" dist="2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1">
            <a:scrgbClr b="0" g="0" r="0"/>
          </a:effectRef>
          <a:fontRef idx="minor">
            <a:schemeClr val="lt1"/>
          </a:fontRef>
        </p:style>
        <p:txBody>
          <a:bodyPr anchor="ctr" anchorCtr="0" bIns="119443" lIns="119443" rIns="119443" spcFirstLastPara="0" tIns="119443" vert="horz" wrap="none">
            <a:normAutofit/>
          </a:bodyPr>
          <a:lstStyle/>
          <a:p>
            <a:pPr algn="ctr" defTabSz="622268">
              <a:spcBef>
                <a:spcPct val="0"/>
              </a:spcBef>
              <a:spcAft>
                <a:spcPct val="0"/>
              </a:spcAft>
            </a:pPr>
            <a:r>
              <a:rPr b="1" lang="en-US" sz="2400"/>
              <a:t>80%</a:t>
            </a:r>
          </a:p>
        </p:txBody>
      </p:sp>
      <p:cxnSp>
        <p:nvCxnSpPr>
          <p:cNvPr id="19" name="Straight Connector 6"/>
          <p:cNvCxnSpPr/>
          <p:nvPr/>
        </p:nvCxnSpPr>
        <p:spPr>
          <a:xfrm>
            <a:off x="4582351" y="2246215"/>
            <a:ext cx="2486303" cy="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"/>
          <p:cNvCxnSpPr/>
          <p:nvPr/>
        </p:nvCxnSpPr>
        <p:spPr>
          <a:xfrm>
            <a:off x="4947552" y="3741713"/>
            <a:ext cx="290068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"/>
          <p:cNvCxnSpPr/>
          <p:nvPr/>
        </p:nvCxnSpPr>
        <p:spPr>
          <a:xfrm>
            <a:off x="4582351" y="5233104"/>
            <a:ext cx="2486303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9"/>
          <p:cNvSpPr/>
          <p:nvPr/>
        </p:nvSpPr>
        <p:spPr>
          <a:xfrm>
            <a:off x="7103718" y="4651697"/>
            <a:ext cx="1162823" cy="1162823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Oval 10"/>
          <p:cNvSpPr/>
          <p:nvPr/>
        </p:nvSpPr>
        <p:spPr>
          <a:xfrm>
            <a:off x="7103718" y="1664806"/>
            <a:ext cx="1162823" cy="1162823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Oval 11"/>
          <p:cNvSpPr/>
          <p:nvPr/>
        </p:nvSpPr>
        <p:spPr>
          <a:xfrm>
            <a:off x="7921222" y="3160307"/>
            <a:ext cx="1162823" cy="1162823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FB85197-AD9E-4FAA-AE3B-E6D91737757D}"/>
              </a:ext>
            </a:extLst>
          </p:cNvPr>
          <p:cNvGrpSpPr/>
          <p:nvPr/>
        </p:nvGrpSpPr>
        <p:grpSpPr>
          <a:xfrm>
            <a:off x="1559498" y="2771361"/>
            <a:ext cx="1900551" cy="1900551"/>
            <a:chOff x="1559498" y="2771361"/>
            <a:chExt cx="1900551" cy="1900551"/>
          </a:xfrm>
        </p:grpSpPr>
        <p:sp>
          <p:nvSpPr>
            <p:cNvPr id="15" name="Oval 16"/>
            <p:cNvSpPr/>
            <p:nvPr/>
          </p:nvSpPr>
          <p:spPr>
            <a:xfrm>
              <a:off x="1559498" y="2771361"/>
              <a:ext cx="1900551" cy="1900551"/>
            </a:xfrm>
            <a:prstGeom prst="ellipse">
              <a:avLst/>
            </a:prstGeom>
            <a:solidFill>
              <a:schemeClr val="tx2"/>
            </a:solidFill>
            <a:effectLst>
              <a:outerShdw blurRad="40000" dir="5400000" dist="20000" rotWithShape="0">
                <a:srgbClr val="000000">
                  <a:alpha val="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b="0" g="0" r="0"/>
            </a:fillRef>
            <a:effectRef idx="1">
              <a:scrgbClr b="0" g="0" r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Group 30"/>
            <p:cNvGrpSpPr/>
            <p:nvPr/>
          </p:nvGrpSpPr>
          <p:grpSpPr>
            <a:xfrm>
              <a:off x="2158402" y="3237704"/>
              <a:ext cx="692743" cy="1008025"/>
              <a:chOff x="4075113" y="1909763"/>
              <a:chExt cx="247650" cy="360363"/>
            </a:xfrm>
            <a:solidFill>
              <a:schemeClr val="bg1"/>
            </a:solidFill>
          </p:grpSpPr>
          <p:sp>
            <p:nvSpPr>
              <p:cNvPr id="41" name="Freeform: Shape 31"/>
              <p:cNvSpPr/>
              <p:nvPr/>
            </p:nvSpPr>
            <p:spPr bwMode="auto">
              <a:xfrm>
                <a:off x="4075113" y="1909763"/>
                <a:ext cx="247650" cy="360363"/>
              </a:xfrm>
              <a:custGeom>
                <a:cxnLst>
                  <a:cxn ang="0">
                    <a:pos x="42" y="0"/>
                  </a:cxn>
                  <a:cxn ang="0">
                    <a:pos x="0" y="42"/>
                  </a:cxn>
                  <a:cxn ang="0">
                    <a:pos x="19" y="88"/>
                  </a:cxn>
                  <a:cxn ang="0">
                    <a:pos x="42" y="123"/>
                  </a:cxn>
                  <a:cxn ang="0">
                    <a:pos x="65" y="88"/>
                  </a:cxn>
                  <a:cxn ang="0">
                    <a:pos x="85" y="42"/>
                  </a:cxn>
                  <a:cxn ang="0">
                    <a:pos x="42" y="0"/>
                  </a:cxn>
                  <a:cxn ang="0">
                    <a:pos x="52" y="104"/>
                  </a:cxn>
                  <a:cxn ang="0">
                    <a:pos x="33" y="106"/>
                  </a:cxn>
                  <a:cxn ang="0">
                    <a:pos x="31" y="99"/>
                  </a:cxn>
                  <a:cxn ang="0">
                    <a:pos x="31" y="99"/>
                  </a:cxn>
                  <a:cxn ang="0">
                    <a:pos x="55" y="96"/>
                  </a:cxn>
                  <a:cxn ang="0">
                    <a:pos x="54" y="99"/>
                  </a:cxn>
                  <a:cxn ang="0">
                    <a:pos x="52" y="104"/>
                  </a:cxn>
                  <a:cxn ang="0">
                    <a:pos x="30" y="95"/>
                  </a:cxn>
                  <a:cxn ang="0">
                    <a:pos x="27" y="88"/>
                  </a:cxn>
                  <a:cxn ang="0">
                    <a:pos x="57" y="88"/>
                  </a:cxn>
                  <a:cxn ang="0">
                    <a:pos x="56" y="92"/>
                  </a:cxn>
                  <a:cxn ang="0">
                    <a:pos x="30" y="95"/>
                  </a:cxn>
                  <a:cxn ang="0">
                    <a:pos x="42" y="115"/>
                  </a:cxn>
                  <a:cxn ang="0">
                    <a:pos x="35" y="110"/>
                  </a:cxn>
                  <a:cxn ang="0">
                    <a:pos x="51" y="108"/>
                  </a:cxn>
                  <a:cxn ang="0">
                    <a:pos x="42" y="115"/>
                  </a:cxn>
                  <a:cxn ang="0">
                    <a:pos x="60" y="80"/>
                  </a:cxn>
                  <a:cxn ang="0">
                    <a:pos x="24" y="80"/>
                  </a:cxn>
                  <a:cxn ang="0">
                    <a:pos x="18" y="68"/>
                  </a:cxn>
                  <a:cxn ang="0">
                    <a:pos x="8" y="42"/>
                  </a:cxn>
                  <a:cxn ang="0">
                    <a:pos x="42" y="8"/>
                  </a:cxn>
                  <a:cxn ang="0">
                    <a:pos x="77" y="42"/>
                  </a:cxn>
                  <a:cxn ang="0">
                    <a:pos x="67" y="68"/>
                  </a:cxn>
                  <a:cxn ang="0">
                    <a:pos x="60" y="80"/>
                  </a:cxn>
                  <a:cxn ang="0">
                    <a:pos x="60" y="80"/>
                  </a:cxn>
                  <a:cxn ang="0">
                    <a:pos x="60" y="80"/>
                  </a:cxn>
                </a:cxnLst>
                <a:rect b="b" l="0" r="r" t="0"/>
                <a:pathLst>
                  <a:path h="123" w="85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57"/>
                      <a:pt x="14" y="74"/>
                      <a:pt x="19" y="88"/>
                    </a:cubicBezTo>
                    <a:cubicBezTo>
                      <a:pt x="27" y="110"/>
                      <a:pt x="26" y="123"/>
                      <a:pt x="42" y="123"/>
                    </a:cubicBezTo>
                    <a:cubicBezTo>
                      <a:pt x="59" y="123"/>
                      <a:pt x="58" y="110"/>
                      <a:pt x="65" y="88"/>
                    </a:cubicBezTo>
                    <a:cubicBezTo>
                      <a:pt x="70" y="74"/>
                      <a:pt x="85" y="57"/>
                      <a:pt x="85" y="42"/>
                    </a:cubicBezTo>
                    <a:cubicBezTo>
                      <a:pt x="85" y="19"/>
                      <a:pt x="66" y="0"/>
                      <a:pt x="42" y="0"/>
                    </a:cubicBezTo>
                    <a:close/>
                    <a:moveTo>
                      <a:pt x="52" y="104"/>
                    </a:move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4"/>
                      <a:pt x="32" y="102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4" y="97"/>
                      <a:pt x="54" y="98"/>
                      <a:pt x="54" y="99"/>
                    </a:cubicBezTo>
                    <a:cubicBezTo>
                      <a:pt x="53" y="101"/>
                      <a:pt x="53" y="103"/>
                      <a:pt x="52" y="104"/>
                    </a:cubicBezTo>
                    <a:close/>
                    <a:moveTo>
                      <a:pt x="30" y="95"/>
                    </a:moveTo>
                    <a:cubicBezTo>
                      <a:pt x="29" y="93"/>
                      <a:pt x="28" y="91"/>
                      <a:pt x="2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9"/>
                      <a:pt x="56" y="91"/>
                      <a:pt x="56" y="92"/>
                    </a:cubicBezTo>
                    <a:lnTo>
                      <a:pt x="30" y="95"/>
                    </a:lnTo>
                    <a:close/>
                    <a:moveTo>
                      <a:pt x="42" y="115"/>
                    </a:moveTo>
                    <a:cubicBezTo>
                      <a:pt x="38" y="115"/>
                      <a:pt x="37" y="114"/>
                      <a:pt x="35" y="110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9" y="114"/>
                      <a:pt x="47" y="115"/>
                      <a:pt x="42" y="115"/>
                    </a:cubicBezTo>
                    <a:close/>
                    <a:moveTo>
                      <a:pt x="60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76"/>
                      <a:pt x="20" y="72"/>
                      <a:pt x="18" y="68"/>
                    </a:cubicBezTo>
                    <a:cubicBezTo>
                      <a:pt x="13" y="59"/>
                      <a:pt x="8" y="50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7" y="23"/>
                      <a:pt x="77" y="42"/>
                    </a:cubicBezTo>
                    <a:cubicBezTo>
                      <a:pt x="77" y="50"/>
                      <a:pt x="72" y="59"/>
                      <a:pt x="67" y="68"/>
                    </a:cubicBezTo>
                    <a:cubicBezTo>
                      <a:pt x="64" y="72"/>
                      <a:pt x="62" y="76"/>
                      <a:pt x="60" y="80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0" y="80"/>
                      <a:pt x="60" y="8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42" name="Freeform: Shape 32"/>
              <p:cNvSpPr/>
              <p:nvPr/>
            </p:nvSpPr>
            <p:spPr bwMode="auto">
              <a:xfrm>
                <a:off x="4130675" y="1965326"/>
                <a:ext cx="73025" cy="73025"/>
              </a:xfrm>
              <a:custGeom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23" y="4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b="b" l="0" r="r" t="0"/>
                <a:pathLst>
                  <a:path h="25" w="25">
                    <a:moveTo>
                      <a:pt x="23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ubicBezTo>
                      <a:pt x="3" y="25"/>
                      <a:pt x="4" y="24"/>
                      <a:pt x="4" y="23"/>
                    </a:cubicBezTo>
                    <a:cubicBezTo>
                      <a:pt x="4" y="12"/>
                      <a:pt x="13" y="4"/>
                      <a:pt x="23" y="4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31" name="Freeform: Shape 33"/>
          <p:cNvSpPr/>
          <p:nvPr/>
        </p:nvSpPr>
        <p:spPr bwMode="auto">
          <a:xfrm>
            <a:off x="8294250" y="3438487"/>
            <a:ext cx="416767" cy="606451"/>
          </a:xfrm>
          <a:custGeom>
            <a:cxnLst>
              <a:cxn ang="0">
                <a:pos x="38" y="109"/>
              </a:cxn>
              <a:cxn ang="0">
                <a:pos x="40" y="107"/>
              </a:cxn>
              <a:cxn ang="0">
                <a:pos x="44" y="107"/>
              </a:cxn>
              <a:cxn ang="0">
                <a:pos x="46" y="109"/>
              </a:cxn>
              <a:cxn ang="0">
                <a:pos x="44" y="111"/>
              </a:cxn>
              <a:cxn ang="0">
                <a:pos x="40" y="111"/>
              </a:cxn>
              <a:cxn ang="0">
                <a:pos x="38" y="109"/>
              </a:cxn>
              <a:cxn ang="0">
                <a:pos x="48" y="12"/>
              </a:cxn>
              <a:cxn ang="0">
                <a:pos x="37" y="12"/>
              </a:cxn>
              <a:cxn ang="0">
                <a:pos x="35" y="14"/>
              </a:cxn>
              <a:cxn ang="0">
                <a:pos x="37" y="15"/>
              </a:cxn>
              <a:cxn ang="0">
                <a:pos x="48" y="15"/>
              </a:cxn>
              <a:cxn ang="0">
                <a:pos x="50" y="14"/>
              </a:cxn>
              <a:cxn ang="0">
                <a:pos x="48" y="12"/>
              </a:cxn>
              <a:cxn ang="0">
                <a:pos x="85" y="12"/>
              </a:cxn>
              <a:cxn ang="0">
                <a:pos x="85" y="111"/>
              </a:cxn>
              <a:cxn ang="0">
                <a:pos x="73" y="123"/>
              </a:cxn>
              <a:cxn ang="0">
                <a:pos x="12" y="123"/>
              </a:cxn>
              <a:cxn ang="0">
                <a:pos x="0" y="111"/>
              </a:cxn>
              <a:cxn ang="0">
                <a:pos x="0" y="12"/>
              </a:cxn>
              <a:cxn ang="0">
                <a:pos x="12" y="0"/>
              </a:cxn>
              <a:cxn ang="0">
                <a:pos x="73" y="0"/>
              </a:cxn>
              <a:cxn ang="0">
                <a:pos x="85" y="12"/>
              </a:cxn>
              <a:cxn ang="0">
                <a:pos x="77" y="104"/>
              </a:cxn>
              <a:cxn ang="0">
                <a:pos x="8" y="104"/>
              </a:cxn>
              <a:cxn ang="0">
                <a:pos x="8" y="111"/>
              </a:cxn>
              <a:cxn ang="0">
                <a:pos x="12" y="115"/>
              </a:cxn>
              <a:cxn ang="0">
                <a:pos x="73" y="115"/>
              </a:cxn>
              <a:cxn ang="0">
                <a:pos x="77" y="111"/>
              </a:cxn>
              <a:cxn ang="0">
                <a:pos x="77" y="104"/>
              </a:cxn>
              <a:cxn ang="0">
                <a:pos x="77" y="23"/>
              </a:cxn>
              <a:cxn ang="0">
                <a:pos x="8" y="23"/>
              </a:cxn>
              <a:cxn ang="0">
                <a:pos x="8" y="100"/>
              </a:cxn>
              <a:cxn ang="0">
                <a:pos x="77" y="100"/>
              </a:cxn>
              <a:cxn ang="0">
                <a:pos x="77" y="23"/>
              </a:cxn>
              <a:cxn ang="0">
                <a:pos x="77" y="12"/>
              </a:cxn>
              <a:cxn ang="0">
                <a:pos x="73" y="8"/>
              </a:cxn>
              <a:cxn ang="0">
                <a:pos x="12" y="8"/>
              </a:cxn>
              <a:cxn ang="0">
                <a:pos x="8" y="12"/>
              </a:cxn>
              <a:cxn ang="0">
                <a:pos x="8" y="19"/>
              </a:cxn>
              <a:cxn ang="0">
                <a:pos x="77" y="19"/>
              </a:cxn>
              <a:cxn ang="0">
                <a:pos x="77" y="12"/>
              </a:cxn>
              <a:cxn ang="0">
                <a:pos x="77" y="12"/>
              </a:cxn>
              <a:cxn ang="0">
                <a:pos x="77" y="12"/>
              </a:cxn>
            </a:cxnLst>
            <a:rect b="b" l="0" r="r" t="0"/>
            <a:pathLst>
              <a:path h="123" w="85">
                <a:moveTo>
                  <a:pt x="38" y="109"/>
                </a:moveTo>
                <a:cubicBezTo>
                  <a:pt x="38" y="108"/>
                  <a:pt x="39" y="107"/>
                  <a:pt x="40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5" y="107"/>
                  <a:pt x="46" y="108"/>
                  <a:pt x="46" y="109"/>
                </a:cubicBezTo>
                <a:cubicBezTo>
                  <a:pt x="46" y="110"/>
                  <a:pt x="45" y="111"/>
                  <a:pt x="44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39" y="111"/>
                  <a:pt x="38" y="110"/>
                  <a:pt x="38" y="109"/>
                </a:cubicBezTo>
                <a:close/>
                <a:moveTo>
                  <a:pt x="48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5" y="12"/>
                  <a:pt x="35" y="14"/>
                </a:cubicBezTo>
                <a:cubicBezTo>
                  <a:pt x="35" y="15"/>
                  <a:pt x="36" y="15"/>
                  <a:pt x="3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50" y="15"/>
                  <a:pt x="50" y="14"/>
                </a:cubicBezTo>
                <a:cubicBezTo>
                  <a:pt x="50" y="12"/>
                  <a:pt x="49" y="12"/>
                  <a:pt x="48" y="12"/>
                </a:cubicBezTo>
                <a:close/>
                <a:moveTo>
                  <a:pt x="85" y="12"/>
                </a:moveTo>
                <a:cubicBezTo>
                  <a:pt x="85" y="111"/>
                  <a:pt x="85" y="111"/>
                  <a:pt x="85" y="111"/>
                </a:cubicBezTo>
                <a:cubicBezTo>
                  <a:pt x="85" y="118"/>
                  <a:pt x="79" y="123"/>
                  <a:pt x="73" y="123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5" y="123"/>
                  <a:pt x="0" y="118"/>
                  <a:pt x="0" y="1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9" y="0"/>
                  <a:pt x="85" y="5"/>
                  <a:pt x="85" y="12"/>
                </a:cubicBezTo>
                <a:close/>
                <a:moveTo>
                  <a:pt x="77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3"/>
                  <a:pt x="10" y="115"/>
                  <a:pt x="12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5"/>
                  <a:pt x="77" y="113"/>
                  <a:pt x="77" y="111"/>
                </a:cubicBezTo>
                <a:lnTo>
                  <a:pt x="77" y="104"/>
                </a:lnTo>
                <a:close/>
                <a:moveTo>
                  <a:pt x="77" y="23"/>
                </a:moveTo>
                <a:cubicBezTo>
                  <a:pt x="8" y="23"/>
                  <a:pt x="8" y="23"/>
                  <a:pt x="8" y="23"/>
                </a:cubicBezTo>
                <a:cubicBezTo>
                  <a:pt x="8" y="100"/>
                  <a:pt x="8" y="100"/>
                  <a:pt x="8" y="100"/>
                </a:cubicBezTo>
                <a:cubicBezTo>
                  <a:pt x="77" y="100"/>
                  <a:pt x="77" y="100"/>
                  <a:pt x="77" y="100"/>
                </a:cubicBezTo>
                <a:lnTo>
                  <a:pt x="77" y="23"/>
                </a:lnTo>
                <a:close/>
                <a:moveTo>
                  <a:pt x="77" y="12"/>
                </a:moveTo>
                <a:cubicBezTo>
                  <a:pt x="77" y="9"/>
                  <a:pt x="75" y="8"/>
                  <a:pt x="7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8" y="9"/>
                  <a:pt x="8" y="12"/>
                </a:cubicBezTo>
                <a:cubicBezTo>
                  <a:pt x="8" y="19"/>
                  <a:pt x="8" y="19"/>
                  <a:pt x="8" y="19"/>
                </a:cubicBezTo>
                <a:cubicBezTo>
                  <a:pt x="77" y="19"/>
                  <a:pt x="77" y="19"/>
                  <a:pt x="77" y="19"/>
                </a:cubicBezTo>
                <a:lnTo>
                  <a:pt x="77" y="12"/>
                </a:lnTo>
                <a:close/>
                <a:moveTo>
                  <a:pt x="77" y="12"/>
                </a:moveTo>
                <a:cubicBezTo>
                  <a:pt x="77" y="12"/>
                  <a:pt x="77" y="12"/>
                  <a:pt x="77" y="12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32" name="Freeform: Shape 34"/>
          <p:cNvSpPr/>
          <p:nvPr/>
        </p:nvSpPr>
        <p:spPr bwMode="auto">
          <a:xfrm>
            <a:off x="7421979" y="1942987"/>
            <a:ext cx="526301" cy="606451"/>
          </a:xfrm>
          <a:custGeom>
            <a:cxnLst>
              <a:cxn ang="0">
                <a:pos x="53" y="0"/>
              </a:cxn>
              <a:cxn ang="0">
                <a:pos x="0" y="25"/>
              </a:cxn>
              <a:cxn ang="0">
                <a:pos x="0" y="98"/>
              </a:cxn>
              <a:cxn ang="0">
                <a:pos x="53" y="123"/>
              </a:cxn>
              <a:cxn ang="0">
                <a:pos x="107" y="98"/>
              </a:cxn>
              <a:cxn ang="0">
                <a:pos x="107" y="25"/>
              </a:cxn>
              <a:cxn ang="0">
                <a:pos x="53" y="0"/>
              </a:cxn>
              <a:cxn ang="0">
                <a:pos x="99" y="98"/>
              </a:cxn>
              <a:cxn ang="0">
                <a:pos x="53" y="115"/>
              </a:cxn>
              <a:cxn ang="0">
                <a:pos x="7" y="98"/>
              </a:cxn>
              <a:cxn ang="0">
                <a:pos x="7" y="83"/>
              </a:cxn>
              <a:cxn ang="0">
                <a:pos x="53" y="96"/>
              </a:cxn>
              <a:cxn ang="0">
                <a:pos x="99" y="83"/>
              </a:cxn>
              <a:cxn ang="0">
                <a:pos x="99" y="98"/>
              </a:cxn>
              <a:cxn ang="0">
                <a:pos x="99" y="75"/>
              </a:cxn>
              <a:cxn ang="0">
                <a:pos x="99" y="75"/>
              </a:cxn>
              <a:cxn ang="0">
                <a:pos x="99" y="75"/>
              </a:cxn>
              <a:cxn ang="0">
                <a:pos x="53" y="92"/>
              </a:cxn>
              <a:cxn ang="0">
                <a:pos x="7" y="75"/>
              </a:cxn>
              <a:cxn ang="0">
                <a:pos x="7" y="75"/>
              </a:cxn>
              <a:cxn ang="0">
                <a:pos x="7" y="60"/>
              </a:cxn>
              <a:cxn ang="0">
                <a:pos x="53" y="73"/>
              </a:cxn>
              <a:cxn ang="0">
                <a:pos x="99" y="60"/>
              </a:cxn>
              <a:cxn ang="0">
                <a:pos x="99" y="75"/>
              </a:cxn>
              <a:cxn ang="0">
                <a:pos x="99" y="52"/>
              </a:cxn>
              <a:cxn ang="0">
                <a:pos x="99" y="52"/>
              </a:cxn>
              <a:cxn ang="0">
                <a:pos x="99" y="52"/>
              </a:cxn>
              <a:cxn ang="0">
                <a:pos x="53" y="69"/>
              </a:cxn>
              <a:cxn ang="0">
                <a:pos x="7" y="52"/>
              </a:cxn>
              <a:cxn ang="0">
                <a:pos x="7" y="52"/>
              </a:cxn>
              <a:cxn ang="0">
                <a:pos x="7" y="39"/>
              </a:cxn>
              <a:cxn ang="0">
                <a:pos x="53" y="50"/>
              </a:cxn>
              <a:cxn ang="0">
                <a:pos x="99" y="39"/>
              </a:cxn>
              <a:cxn ang="0">
                <a:pos x="99" y="52"/>
              </a:cxn>
              <a:cxn ang="0">
                <a:pos x="53" y="42"/>
              </a:cxn>
              <a:cxn ang="0">
                <a:pos x="7" y="25"/>
              </a:cxn>
              <a:cxn ang="0">
                <a:pos x="53" y="8"/>
              </a:cxn>
              <a:cxn ang="0">
                <a:pos x="99" y="25"/>
              </a:cxn>
              <a:cxn ang="0">
                <a:pos x="53" y="42"/>
              </a:cxn>
              <a:cxn ang="0">
                <a:pos x="53" y="42"/>
              </a:cxn>
              <a:cxn ang="0">
                <a:pos x="53" y="42"/>
              </a:cxn>
            </a:cxnLst>
            <a:rect b="b" l="0" r="r" t="0"/>
            <a:pathLst>
              <a:path h="123" w="107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33" name="Freeform: Shape 35"/>
          <p:cNvSpPr/>
          <p:nvPr/>
        </p:nvSpPr>
        <p:spPr bwMode="auto">
          <a:xfrm>
            <a:off x="7381900" y="4948580"/>
            <a:ext cx="606451" cy="569048"/>
          </a:xfrm>
          <a:custGeom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b="b" l="0" r="r" t="0"/>
            <a:pathLst>
              <a:path h="115" w="123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</a:endParaRPr>
          </a:p>
        </p:txBody>
      </p:sp>
      <p:sp>
        <p:nvSpPr>
          <p:cNvPr id="35" name="Rectangle 1"/>
          <p:cNvSpPr/>
          <p:nvPr/>
        </p:nvSpPr>
        <p:spPr>
          <a:xfrm>
            <a:off x="4605672" y="1882563"/>
            <a:ext cx="1599257" cy="338554"/>
          </a:xfrm>
          <a:prstGeom prst="rect">
            <a:avLst/>
          </a:prstGeom>
        </p:spPr>
        <p:txBody>
          <a:bodyPr anchor="ctr" anchorCtr="0" lIns="216000" wrap="none">
            <a:normAutofit/>
          </a:bodyPr>
          <a:lstStyle/>
          <a:p>
            <a:r>
              <a:rPr altLang="en-US" b="1" lang="zh-CN" sz="1600">
                <a:solidFill>
                  <a:schemeClr val="accent1"/>
                </a:solidFill>
                <a:ea charset="-122" panose="020b0503020204020204" pitchFamily="34" typeface="微软雅黑"/>
              </a:rPr>
              <a:t>标题文本预设 </a:t>
            </a:r>
          </a:p>
        </p:txBody>
      </p:sp>
      <p:sp>
        <p:nvSpPr>
          <p:cNvPr id="36" name="Rectangle 27"/>
          <p:cNvSpPr/>
          <p:nvPr/>
        </p:nvSpPr>
        <p:spPr>
          <a:xfrm>
            <a:off x="4982833" y="3362350"/>
            <a:ext cx="1599257" cy="338554"/>
          </a:xfrm>
          <a:prstGeom prst="rect">
            <a:avLst/>
          </a:prstGeom>
        </p:spPr>
        <p:txBody>
          <a:bodyPr anchor="ctr" anchorCtr="0" lIns="216000" wrap="none">
            <a:normAutofit/>
          </a:bodyPr>
          <a:lstStyle/>
          <a:p>
            <a:r>
              <a:rPr altLang="en-US" b="1" lang="zh-CN" sz="1600">
                <a:solidFill>
                  <a:schemeClr val="accent2"/>
                </a:solidFill>
                <a:ea charset="-122" panose="020b0503020204020204" pitchFamily="34" typeface="微软雅黑"/>
              </a:rPr>
              <a:t>标题文本预设 </a:t>
            </a:r>
          </a:p>
        </p:txBody>
      </p:sp>
      <p:sp>
        <p:nvSpPr>
          <p:cNvPr id="37" name="Rectangle 29"/>
          <p:cNvSpPr/>
          <p:nvPr/>
        </p:nvSpPr>
        <p:spPr>
          <a:xfrm>
            <a:off x="4605672" y="4851515"/>
            <a:ext cx="1599257" cy="338554"/>
          </a:xfrm>
          <a:prstGeom prst="rect">
            <a:avLst/>
          </a:prstGeom>
        </p:spPr>
        <p:txBody>
          <a:bodyPr anchor="ctr" anchorCtr="0" lIns="216000" wrap="none">
            <a:normAutofit/>
          </a:bodyPr>
          <a:lstStyle/>
          <a:p>
            <a:r>
              <a:rPr altLang="en-US" b="1" lang="zh-CN" sz="1600">
                <a:solidFill>
                  <a:schemeClr val="accent3"/>
                </a:solidFill>
                <a:ea charset="-122" panose="020b0503020204020204" pitchFamily="34" typeface="微软雅黑"/>
              </a:rPr>
              <a:t>标题文本预设 </a:t>
            </a:r>
          </a:p>
        </p:txBody>
      </p:sp>
      <p:sp>
        <p:nvSpPr>
          <p:cNvPr id="38" name="TextBox 39"/>
          <p:cNvSpPr txBox="1"/>
          <p:nvPr/>
        </p:nvSpPr>
        <p:spPr bwMode="auto">
          <a:xfrm>
            <a:off x="8266540" y="1968127"/>
            <a:ext cx="2498045" cy="556179"/>
          </a:xfrm>
          <a:prstGeom prst="rect">
            <a:avLst/>
          </a:prstGeom>
          <a:noFill/>
          <a:extLst/>
        </p:spPr>
        <p:txBody>
          <a:bodyPr bIns="46800" lIns="216000" rIns="90000" tIns="4680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</a:rPr>
            </a:b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</a:rPr>
              <a:t> （建议使用主题字体）</a:t>
            </a:r>
          </a:p>
        </p:txBody>
      </p:sp>
      <p:sp>
        <p:nvSpPr>
          <p:cNvPr id="39" name="TextBox 40"/>
          <p:cNvSpPr txBox="1"/>
          <p:nvPr/>
        </p:nvSpPr>
        <p:spPr bwMode="auto">
          <a:xfrm>
            <a:off x="9084044" y="3463630"/>
            <a:ext cx="2498045" cy="556179"/>
          </a:xfrm>
          <a:prstGeom prst="rect">
            <a:avLst/>
          </a:prstGeom>
          <a:noFill/>
          <a:extLst/>
        </p:spPr>
        <p:txBody>
          <a:bodyPr bIns="46800" lIns="216000" rIns="90000" tIns="4680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</a:rPr>
            </a:b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</a:rPr>
              <a:t> （建议使用主题字体）</a:t>
            </a:r>
          </a:p>
        </p:txBody>
      </p:sp>
      <p:sp>
        <p:nvSpPr>
          <p:cNvPr id="40" name="TextBox 42"/>
          <p:cNvSpPr txBox="1"/>
          <p:nvPr/>
        </p:nvSpPr>
        <p:spPr bwMode="auto">
          <a:xfrm>
            <a:off x="8266540" y="4955018"/>
            <a:ext cx="2498045" cy="556179"/>
          </a:xfrm>
          <a:prstGeom prst="rect">
            <a:avLst/>
          </a:prstGeom>
          <a:noFill/>
          <a:extLst/>
        </p:spPr>
        <p:txBody>
          <a:bodyPr bIns="46800" lIns="216000" rIns="90000" tIns="4680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</a:rPr>
            </a:b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</a:rPr>
              <a:t> （建议使用主题字体）</a:t>
            </a:r>
          </a:p>
        </p:txBody>
      </p:sp>
    </p:spTree>
    <p:extLst>
      <p:ext uri="{BB962C8B-B14F-4D97-AF65-F5344CB8AC3E}">
        <p14:creationId val="107419935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2"/>
      <p:bldP grpId="0" spid="13"/>
      <p:bldP grpId="0" spid="14"/>
      <p:bldP grpId="0" spid="16"/>
      <p:bldP grpId="0" spid="17"/>
      <p:bldP grpId="0" spid="18"/>
      <p:bldP grpId="0" spid="22"/>
      <p:bldP grpId="0" spid="26"/>
      <p:bldP grpId="0" spid="27"/>
      <p:bldP grpId="0" spid="31"/>
      <p:bldP grpId="0" spid="32"/>
      <p:bldP grpId="0" spid="33"/>
      <p:bldP grpId="0" spid="35"/>
      <p:bldP grpId="0" spid="36"/>
      <p:bldP grpId="0" spid="37"/>
      <p:bldP grpId="0" spid="38"/>
      <p:bldP grpId="0" spid="39"/>
      <p:bldP grpId="0" spid="4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5549471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明年/下季度/下月工作计划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文本框 91"/>
          <p:cNvSpPr txBox="1"/>
          <p:nvPr/>
        </p:nvSpPr>
        <p:spPr>
          <a:xfrm>
            <a:off x="1263683" y="2013043"/>
            <a:ext cx="3870282" cy="445635"/>
          </a:xfrm>
          <a:prstGeom prst="rect">
            <a:avLst/>
          </a:prstGeom>
          <a:noFill/>
        </p:spPr>
        <p:txBody>
          <a:bodyPr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</a:rPr>
              <a:t>此部分内容作为文字排版占位显示（建议使用主题字体）</a:t>
            </a:r>
            <a:br>
              <a:rPr altLang="en-US" lang="zh-CN" sz="1100">
                <a:ea charset="-122" panose="020b0503020204020204" pitchFamily="34" typeface="微软雅黑"/>
              </a:rPr>
            </a:br>
            <a:r>
              <a:rPr altLang="en-US" lang="zh-CN" sz="1100">
                <a:ea charset="-122" panose="020b0503020204020204" pitchFamily="34" typeface="微软雅黑"/>
              </a:rPr>
              <a:t>如需更改请在（设置形状格式）菜单下（文本选项）中调整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302586" y="1360482"/>
            <a:ext cx="2613001" cy="658233"/>
            <a:chOff x="1487488" y="2204864"/>
            <a:chExt cx="2613001" cy="658233"/>
          </a:xfrm>
        </p:grpSpPr>
        <p:sp>
          <p:nvSpPr>
            <p:cNvPr id="49" name="圆角矩形 47"/>
            <p:cNvSpPr/>
            <p:nvPr/>
          </p:nvSpPr>
          <p:spPr>
            <a:xfrm>
              <a:off x="1487488" y="2312730"/>
              <a:ext cx="2613001" cy="442502"/>
            </a:xfrm>
            <a:prstGeom prst="roundRect">
              <a:avLst>
                <a:gd fmla="val 21525" name="adj"/>
              </a:avLst>
            </a:prstGeom>
            <a:solidFill>
              <a:schemeClr val="accent1">
                <a:lumMod val="10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0" name="任意多边形 48"/>
            <p:cNvSpPr/>
            <p:nvPr/>
          </p:nvSpPr>
          <p:spPr>
            <a:xfrm>
              <a:off x="1769354" y="2204864"/>
              <a:ext cx="658232" cy="658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474831" y="2404750"/>
              <a:ext cx="1499260" cy="234875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0" lIns="0" rIns="0" tIns="0" wrap="none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altLang="en-US" b="1" lang="zh-CN" sz="1600">
                  <a:solidFill>
                    <a:schemeClr val="bg1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877220" y="2312730"/>
              <a:ext cx="442502" cy="442502"/>
              <a:chExt cx="885002" cy="885002"/>
            </a:xfrm>
          </p:grpSpPr>
          <p:sp>
            <p:nvSpPr>
              <p:cNvPr id="53" name="任意多边形 51"/>
              <p:cNvSpPr/>
              <p:nvPr/>
            </p:nvSpPr>
            <p:spPr>
              <a:xfrm>
                <a:off x="0" y="0"/>
                <a:ext cx="885002" cy="88500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cap="flat" w="63500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54" name="任意多边形 52"/>
              <p:cNvSpPr/>
              <p:nvPr/>
            </p:nvSpPr>
            <p:spPr>
              <a:xfrm>
                <a:off x="204600" y="195529"/>
                <a:ext cx="475801" cy="4014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7427" y="0"/>
                    </a:moveTo>
                    <a:cubicBezTo>
                      <a:pt x="6595" y="0"/>
                      <a:pt x="5854" y="590"/>
                      <a:pt x="5543" y="1508"/>
                    </a:cubicBezTo>
                    <a:lnTo>
                      <a:pt x="4621" y="4258"/>
                    </a:lnTo>
                    <a:lnTo>
                      <a:pt x="1689" y="4833"/>
                    </a:lnTo>
                    <a:cubicBezTo>
                      <a:pt x="708" y="5026"/>
                      <a:pt x="0" y="6024"/>
                      <a:pt x="0" y="7204"/>
                    </a:cubicBezTo>
                    <a:lnTo>
                      <a:pt x="0" y="19206"/>
                    </a:lnTo>
                    <a:cubicBezTo>
                      <a:pt x="0" y="20530"/>
                      <a:pt x="912" y="21600"/>
                      <a:pt x="2029" y="21600"/>
                    </a:cubicBezTo>
                    <a:lnTo>
                      <a:pt x="19571" y="21600"/>
                    </a:lnTo>
                    <a:cubicBezTo>
                      <a:pt x="20687" y="21600"/>
                      <a:pt x="21600" y="20530"/>
                      <a:pt x="21600" y="19206"/>
                    </a:cubicBezTo>
                    <a:lnTo>
                      <a:pt x="21600" y="7204"/>
                    </a:lnTo>
                    <a:cubicBezTo>
                      <a:pt x="21600" y="6024"/>
                      <a:pt x="20892" y="5026"/>
                      <a:pt x="19911" y="4833"/>
                    </a:cubicBezTo>
                    <a:lnTo>
                      <a:pt x="16979" y="4258"/>
                    </a:lnTo>
                    <a:lnTo>
                      <a:pt x="16057" y="1508"/>
                    </a:lnTo>
                    <a:cubicBezTo>
                      <a:pt x="15747" y="591"/>
                      <a:pt x="15005" y="0"/>
                      <a:pt x="14173" y="0"/>
                    </a:cubicBezTo>
                    <a:lnTo>
                      <a:pt x="7427" y="0"/>
                    </a:lnTo>
                    <a:close/>
                    <a:moveTo>
                      <a:pt x="7320" y="1841"/>
                    </a:moveTo>
                    <a:lnTo>
                      <a:pt x="14067" y="1841"/>
                    </a:lnTo>
                    <a:cubicBezTo>
                      <a:pt x="14342" y="1841"/>
                      <a:pt x="14595" y="2044"/>
                      <a:pt x="14698" y="2348"/>
                    </a:cubicBezTo>
                    <a:lnTo>
                      <a:pt x="15901" y="5926"/>
                    </a:lnTo>
                    <a:lnTo>
                      <a:pt x="19581" y="6651"/>
                    </a:lnTo>
                    <a:cubicBezTo>
                      <a:pt x="19906" y="6715"/>
                      <a:pt x="20144" y="7054"/>
                      <a:pt x="20144" y="7445"/>
                    </a:cubicBezTo>
                    <a:cubicBezTo>
                      <a:pt x="20144" y="7445"/>
                      <a:pt x="20144" y="19448"/>
                      <a:pt x="20144" y="19448"/>
                    </a:cubicBezTo>
                    <a:cubicBezTo>
                      <a:pt x="20144" y="19890"/>
                      <a:pt x="19837" y="20242"/>
                      <a:pt x="19464" y="20242"/>
                    </a:cubicBezTo>
                    <a:lnTo>
                      <a:pt x="1922" y="20242"/>
                    </a:lnTo>
                    <a:cubicBezTo>
                      <a:pt x="1549" y="20242"/>
                      <a:pt x="1243" y="19890"/>
                      <a:pt x="1243" y="19448"/>
                    </a:cubicBezTo>
                    <a:lnTo>
                      <a:pt x="1243" y="7445"/>
                    </a:lnTo>
                    <a:cubicBezTo>
                      <a:pt x="1243" y="7054"/>
                      <a:pt x="1480" y="6715"/>
                      <a:pt x="1806" y="6651"/>
                    </a:cubicBezTo>
                    <a:lnTo>
                      <a:pt x="5485" y="5926"/>
                    </a:lnTo>
                    <a:lnTo>
                      <a:pt x="6689" y="2348"/>
                    </a:lnTo>
                    <a:cubicBezTo>
                      <a:pt x="6792" y="2044"/>
                      <a:pt x="7043" y="1841"/>
                      <a:pt x="7320" y="1841"/>
                    </a:cubicBezTo>
                    <a:close/>
                    <a:moveTo>
                      <a:pt x="10679" y="5892"/>
                    </a:moveTo>
                    <a:cubicBezTo>
                      <a:pt x="7695" y="5892"/>
                      <a:pt x="5281" y="8755"/>
                      <a:pt x="5281" y="12290"/>
                    </a:cubicBezTo>
                    <a:cubicBezTo>
                      <a:pt x="5281" y="15826"/>
                      <a:pt x="7695" y="18689"/>
                      <a:pt x="10679" y="18689"/>
                    </a:cubicBezTo>
                    <a:cubicBezTo>
                      <a:pt x="13661" y="18689"/>
                      <a:pt x="16076" y="15826"/>
                      <a:pt x="16076" y="12290"/>
                    </a:cubicBezTo>
                    <a:cubicBezTo>
                      <a:pt x="16076" y="8755"/>
                      <a:pt x="13661" y="5892"/>
                      <a:pt x="10679" y="5892"/>
                    </a:cubicBezTo>
                    <a:close/>
                    <a:moveTo>
                      <a:pt x="10261" y="7376"/>
                    </a:moveTo>
                    <a:cubicBezTo>
                      <a:pt x="11295" y="7282"/>
                      <a:pt x="12363" y="7653"/>
                      <a:pt x="13212" y="8516"/>
                    </a:cubicBezTo>
                    <a:cubicBezTo>
                      <a:pt x="14911" y="10240"/>
                      <a:pt x="15105" y="13280"/>
                      <a:pt x="13649" y="15294"/>
                    </a:cubicBezTo>
                    <a:cubicBezTo>
                      <a:pt x="12194" y="17308"/>
                      <a:pt x="9639" y="17537"/>
                      <a:pt x="7941" y="15812"/>
                    </a:cubicBezTo>
                    <a:cubicBezTo>
                      <a:pt x="6242" y="14086"/>
                      <a:pt x="6039" y="11058"/>
                      <a:pt x="7494" y="9045"/>
                    </a:cubicBezTo>
                    <a:cubicBezTo>
                      <a:pt x="8222" y="8038"/>
                      <a:pt x="9228" y="7470"/>
                      <a:pt x="10261" y="7376"/>
                    </a:cubicBezTo>
                    <a:close/>
                    <a:moveTo>
                      <a:pt x="10776" y="8838"/>
                    </a:moveTo>
                    <a:cubicBezTo>
                      <a:pt x="9285" y="8838"/>
                      <a:pt x="8077" y="10270"/>
                      <a:pt x="8077" y="12037"/>
                    </a:cubicBezTo>
                    <a:cubicBezTo>
                      <a:pt x="8077" y="12258"/>
                      <a:pt x="8229" y="12440"/>
                      <a:pt x="8417" y="12440"/>
                    </a:cubicBezTo>
                    <a:cubicBezTo>
                      <a:pt x="8603" y="12440"/>
                      <a:pt x="8756" y="12258"/>
                      <a:pt x="8756" y="12037"/>
                    </a:cubicBezTo>
                    <a:cubicBezTo>
                      <a:pt x="8756" y="10711"/>
                      <a:pt x="9657" y="9643"/>
                      <a:pt x="10776" y="9643"/>
                    </a:cubicBezTo>
                    <a:cubicBezTo>
                      <a:pt x="10962" y="9643"/>
                      <a:pt x="11116" y="9461"/>
                      <a:pt x="11116" y="9241"/>
                    </a:cubicBezTo>
                    <a:cubicBezTo>
                      <a:pt x="11116" y="9020"/>
                      <a:pt x="10962" y="8838"/>
                      <a:pt x="10776" y="8838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51159" y="1835605"/>
            <a:ext cx="2519810" cy="3672741"/>
            <a:chOff x="6085813" y="1835605"/>
            <a:chExt cx="2519810" cy="3672741"/>
          </a:xfrm>
        </p:grpSpPr>
        <p:grpSp>
          <p:nvGrpSpPr>
            <p:cNvPr id="36" name="组合 35"/>
            <p:cNvGrpSpPr/>
            <p:nvPr/>
          </p:nvGrpSpPr>
          <p:grpSpPr>
            <a:xfrm>
              <a:off x="6085813" y="1835605"/>
              <a:ext cx="2519810" cy="1046441"/>
              <a:chOff x="875420" y="2600908"/>
              <a:chExt cx="2519810" cy="1046441"/>
            </a:xfrm>
          </p:grpSpPr>
          <p:sp>
            <p:nvSpPr>
              <p:cNvPr id="46" name="任意多边形 54"/>
              <p:cNvSpPr/>
              <p:nvPr/>
            </p:nvSpPr>
            <p:spPr>
              <a:xfrm>
                <a:off x="875420" y="2617148"/>
                <a:ext cx="218144" cy="218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0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47" name="文本框 55"/>
              <p:cNvSpPr txBox="1"/>
              <p:nvPr/>
            </p:nvSpPr>
            <p:spPr>
              <a:xfrm>
                <a:off x="1371496" y="2908685"/>
                <a:ext cx="2023734" cy="738664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ea charset="-122" panose="020b0503020204020204" pitchFamily="34" typeface="微软雅黑"/>
                  </a:rPr>
                  <a:t>此部分内容作为文字排版占位显示</a:t>
                </a:r>
                <a:br>
                  <a:rPr altLang="en-US" lang="zh-CN" sz="1000">
                    <a:ea charset="-122" panose="020b0503020204020204" pitchFamily="34" typeface="微软雅黑"/>
                  </a:rPr>
                </a:br>
                <a:r>
                  <a:rPr altLang="en-US" lang="zh-CN" sz="1000">
                    <a:ea charset="-122" panose="020b0503020204020204" pitchFamily="34" typeface="微软雅黑"/>
                  </a:rPr>
                  <a:t>（建议使用主题字体）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71496" y="2600908"/>
                <a:ext cx="1697631" cy="307777"/>
              </a:xfrm>
              <a:prstGeom prst="rect">
                <a:avLst/>
              </a:prstGeom>
            </p:spPr>
            <p:txBody>
              <a:bodyPr bIns="0" lIns="0" rIns="0" tIns="0" wrap="none">
                <a:normAutofit/>
              </a:bodyPr>
              <a:lstStyle/>
              <a:p>
                <a:r>
                  <a:rPr altLang="en-US" b="1" lang="zh-CN" sz="1600">
                    <a:solidFill>
                      <a:schemeClr val="accent1"/>
                    </a:solidFill>
                    <a:ea charset="-122" panose="020b0503020204020204" pitchFamily="34" typeface="微软雅黑"/>
                  </a:rPr>
                  <a:t>标题文本预设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085813" y="3208423"/>
              <a:ext cx="2519810" cy="861775"/>
              <a:chOff x="3365004" y="2600908"/>
              <a:chExt cx="2519810" cy="861775"/>
            </a:xfrm>
          </p:grpSpPr>
          <p:sp>
            <p:nvSpPr>
              <p:cNvPr id="42" name="文本框 58"/>
              <p:cNvSpPr txBox="1"/>
              <p:nvPr/>
            </p:nvSpPr>
            <p:spPr>
              <a:xfrm>
                <a:off x="3930524" y="2908685"/>
                <a:ext cx="1954290" cy="553998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ea charset="-122" panose="020b0503020204020204" pitchFamily="34" typeface="微软雅黑"/>
                  </a:rPr>
                  <a:t>此部分内容作为文字排版占位显示</a:t>
                </a:r>
                <a:br>
                  <a:rPr altLang="en-US" lang="zh-CN" sz="1000">
                    <a:ea charset="-122" panose="020b0503020204020204" pitchFamily="34" typeface="微软雅黑"/>
                  </a:rPr>
                </a:br>
                <a:r>
                  <a:rPr altLang="en-US" lang="zh-CN" sz="1000">
                    <a:ea charset="-122" panose="020b0503020204020204" pitchFamily="34" typeface="微软雅黑"/>
                  </a:rPr>
                  <a:t>（建议使用主题字体）</a:t>
                </a: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3365004" y="2600908"/>
                <a:ext cx="2263151" cy="307777"/>
                <a:chOff x="3365004" y="2600908"/>
                <a:chExt cx="2263151" cy="307777"/>
              </a:xfrm>
            </p:grpSpPr>
            <p:sp>
              <p:nvSpPr>
                <p:cNvPr id="44" name="任意多边形 60"/>
                <p:cNvSpPr/>
                <p:nvPr/>
              </p:nvSpPr>
              <p:spPr>
                <a:xfrm>
                  <a:off x="3365004" y="2623756"/>
                  <a:ext cx="269643" cy="20492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471" w="21254">
                      <a:moveTo>
                        <a:pt x="18030" y="19454"/>
                      </a:moveTo>
                      <a:cubicBezTo>
                        <a:pt x="17963" y="19996"/>
                        <a:pt x="19394" y="20889"/>
                        <a:pt x="19531" y="19301"/>
                      </a:cubicBezTo>
                      <a:cubicBezTo>
                        <a:pt x="20145" y="12136"/>
                        <a:pt x="19088" y="10075"/>
                        <a:pt x="19088" y="10075"/>
                      </a:cubicBezTo>
                      <a:lnTo>
                        <a:pt x="17606" y="11177"/>
                      </a:lnTo>
                      <a:cubicBezTo>
                        <a:pt x="17606" y="11177"/>
                        <a:pt x="18863" y="12767"/>
                        <a:pt x="18030" y="19454"/>
                      </a:cubicBezTo>
                      <a:close/>
                      <a:moveTo>
                        <a:pt x="20733" y="6972"/>
                      </a:moveTo>
                      <a:lnTo>
                        <a:pt x="11887" y="388"/>
                      </a:lnTo>
                      <a:cubicBezTo>
                        <a:pt x="11194" y="-129"/>
                        <a:pt x="10060" y="-129"/>
                        <a:pt x="9367" y="388"/>
                      </a:cubicBezTo>
                      <a:lnTo>
                        <a:pt x="519" y="6972"/>
                      </a:lnTo>
                      <a:cubicBezTo>
                        <a:pt x="-173" y="7489"/>
                        <a:pt x="-173" y="8333"/>
                        <a:pt x="519" y="8848"/>
                      </a:cubicBezTo>
                      <a:lnTo>
                        <a:pt x="9367" y="15434"/>
                      </a:lnTo>
                      <a:cubicBezTo>
                        <a:pt x="10060" y="15950"/>
                        <a:pt x="11194" y="15950"/>
                        <a:pt x="11887" y="15434"/>
                      </a:cubicBezTo>
                      <a:lnTo>
                        <a:pt x="17606" y="11177"/>
                      </a:lnTo>
                      <a:lnTo>
                        <a:pt x="11405" y="9246"/>
                      </a:lnTo>
                      <a:cubicBezTo>
                        <a:pt x="11166" y="9325"/>
                        <a:pt x="10902" y="9369"/>
                        <a:pt x="10627" y="9369"/>
                      </a:cubicBezTo>
                      <a:cubicBezTo>
                        <a:pt x="9510" y="9369"/>
                        <a:pt x="8604" y="8653"/>
                        <a:pt x="8604" y="7770"/>
                      </a:cubicBezTo>
                      <a:cubicBezTo>
                        <a:pt x="8604" y="6886"/>
                        <a:pt x="9510" y="6170"/>
                        <a:pt x="10627" y="6170"/>
                      </a:cubicBezTo>
                      <a:cubicBezTo>
                        <a:pt x="11495" y="6170"/>
                        <a:pt x="12232" y="6603"/>
                        <a:pt x="12520" y="7209"/>
                      </a:cubicBezTo>
                      <a:lnTo>
                        <a:pt x="19088" y="10075"/>
                      </a:lnTo>
                      <a:lnTo>
                        <a:pt x="20733" y="8848"/>
                      </a:lnTo>
                      <a:cubicBezTo>
                        <a:pt x="21427" y="8333"/>
                        <a:pt x="21427" y="7489"/>
                        <a:pt x="20733" y="6972"/>
                      </a:cubicBezTo>
                      <a:close/>
                      <a:moveTo>
                        <a:pt x="3508" y="13898"/>
                      </a:moveTo>
                      <a:cubicBezTo>
                        <a:pt x="4002" y="16554"/>
                        <a:pt x="4628" y="17714"/>
                        <a:pt x="6720" y="18930"/>
                      </a:cubicBezTo>
                      <a:cubicBezTo>
                        <a:pt x="8812" y="20144"/>
                        <a:pt x="9807" y="21471"/>
                        <a:pt x="10627" y="21471"/>
                      </a:cubicBezTo>
                      <a:cubicBezTo>
                        <a:pt x="11447" y="21471"/>
                        <a:pt x="12378" y="20309"/>
                        <a:pt x="14470" y="19093"/>
                      </a:cubicBezTo>
                      <a:cubicBezTo>
                        <a:pt x="16562" y="17877"/>
                        <a:pt x="16004" y="17508"/>
                        <a:pt x="16497" y="14853"/>
                      </a:cubicBezTo>
                      <a:lnTo>
                        <a:pt x="10627" y="18646"/>
                      </a:lnTo>
                      <a:cubicBezTo>
                        <a:pt x="10627" y="18646"/>
                        <a:pt x="3508" y="13898"/>
                        <a:pt x="3508" y="1389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3930524" y="2600908"/>
                  <a:ext cx="1697631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r>
                    <a:rPr altLang="en-US" b="1" lang="zh-CN" sz="1600">
                      <a:solidFill>
                        <a:schemeClr val="accent2"/>
                      </a:solidFill>
                      <a:ea charset="-122" panose="020b0503020204020204" pitchFamily="34" typeface="微软雅黑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6085813" y="4506259"/>
              <a:ext cx="2519810" cy="1002087"/>
              <a:chOff x="3390754" y="4134268"/>
              <a:chExt cx="2519810" cy="1002087"/>
            </a:xfrm>
          </p:grpSpPr>
          <p:sp>
            <p:nvSpPr>
              <p:cNvPr id="39" name="任意多边形 67"/>
              <p:cNvSpPr/>
              <p:nvPr/>
            </p:nvSpPr>
            <p:spPr>
              <a:xfrm>
                <a:off x="3390754" y="4134268"/>
                <a:ext cx="218144" cy="22723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87" w="20630">
                    <a:moveTo>
                      <a:pt x="15651" y="10439"/>
                    </a:moveTo>
                    <a:cubicBezTo>
                      <a:pt x="14876" y="10985"/>
                      <a:pt x="13809" y="10794"/>
                      <a:pt x="13267" y="10015"/>
                    </a:cubicBezTo>
                    <a:cubicBezTo>
                      <a:pt x="12724" y="9235"/>
                      <a:pt x="12913" y="8160"/>
                      <a:pt x="13688" y="7614"/>
                    </a:cubicBezTo>
                    <a:cubicBezTo>
                      <a:pt x="14302" y="7180"/>
                      <a:pt x="15100" y="7212"/>
                      <a:pt x="15674" y="7633"/>
                    </a:cubicBezTo>
                    <a:cubicBezTo>
                      <a:pt x="15386" y="7808"/>
                      <a:pt x="15187" y="7909"/>
                      <a:pt x="15149" y="7927"/>
                    </a:cubicBezTo>
                    <a:cubicBezTo>
                      <a:pt x="14829" y="8080"/>
                      <a:pt x="14692" y="8465"/>
                      <a:pt x="14842" y="8787"/>
                    </a:cubicBezTo>
                    <a:cubicBezTo>
                      <a:pt x="14952" y="9021"/>
                      <a:pt x="15183" y="9159"/>
                      <a:pt x="15425" y="9159"/>
                    </a:cubicBezTo>
                    <a:cubicBezTo>
                      <a:pt x="15515" y="9159"/>
                      <a:pt x="15608" y="9138"/>
                      <a:pt x="15698" y="9096"/>
                    </a:cubicBezTo>
                    <a:cubicBezTo>
                      <a:pt x="15903" y="8999"/>
                      <a:pt x="16125" y="8881"/>
                      <a:pt x="16356" y="8743"/>
                    </a:cubicBezTo>
                    <a:cubicBezTo>
                      <a:pt x="16460" y="9377"/>
                      <a:pt x="16209" y="10045"/>
                      <a:pt x="15651" y="10439"/>
                    </a:cubicBezTo>
                    <a:close/>
                    <a:moveTo>
                      <a:pt x="20298" y="434"/>
                    </a:moveTo>
                    <a:cubicBezTo>
                      <a:pt x="20181" y="97"/>
                      <a:pt x="19814" y="-81"/>
                      <a:pt x="19481" y="36"/>
                    </a:cubicBezTo>
                    <a:cubicBezTo>
                      <a:pt x="19146" y="153"/>
                      <a:pt x="18970" y="523"/>
                      <a:pt x="19086" y="859"/>
                    </a:cubicBezTo>
                    <a:cubicBezTo>
                      <a:pt x="20075" y="3715"/>
                      <a:pt x="18112" y="5846"/>
                      <a:pt x="16617" y="6988"/>
                    </a:cubicBezTo>
                    <a:lnTo>
                      <a:pt x="16012" y="6118"/>
                    </a:lnTo>
                    <a:cubicBezTo>
                      <a:pt x="15810" y="5827"/>
                      <a:pt x="15355" y="5583"/>
                      <a:pt x="15003" y="5578"/>
                    </a:cubicBezTo>
                    <a:lnTo>
                      <a:pt x="11612" y="5594"/>
                    </a:lnTo>
                    <a:cubicBezTo>
                      <a:pt x="11260" y="5588"/>
                      <a:pt x="10735" y="5751"/>
                      <a:pt x="10445" y="5955"/>
                    </a:cubicBezTo>
                    <a:lnTo>
                      <a:pt x="457" y="13000"/>
                    </a:lnTo>
                    <a:cubicBezTo>
                      <a:pt x="-27" y="13341"/>
                      <a:pt x="-145" y="14013"/>
                      <a:pt x="194" y="14500"/>
                    </a:cubicBezTo>
                    <a:lnTo>
                      <a:pt x="4734" y="21032"/>
                    </a:lnTo>
                    <a:cubicBezTo>
                      <a:pt x="5073" y="21519"/>
                      <a:pt x="5618" y="21461"/>
                      <a:pt x="6101" y="21120"/>
                    </a:cubicBezTo>
                    <a:lnTo>
                      <a:pt x="16090" y="14075"/>
                    </a:lnTo>
                    <a:cubicBezTo>
                      <a:pt x="16378" y="13870"/>
                      <a:pt x="16709" y="13429"/>
                      <a:pt x="16826" y="13093"/>
                    </a:cubicBezTo>
                    <a:lnTo>
                      <a:pt x="17888" y="9729"/>
                    </a:lnTo>
                    <a:cubicBezTo>
                      <a:pt x="18003" y="9393"/>
                      <a:pt x="17932" y="8880"/>
                      <a:pt x="17730" y="8589"/>
                    </a:cubicBezTo>
                    <a:lnTo>
                      <a:pt x="17361" y="8058"/>
                    </a:lnTo>
                    <a:cubicBezTo>
                      <a:pt x="19371" y="6513"/>
                      <a:pt x="21455" y="3778"/>
                      <a:pt x="20298" y="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40" name="文本框 68"/>
              <p:cNvSpPr txBox="1"/>
              <p:nvPr/>
            </p:nvSpPr>
            <p:spPr>
              <a:xfrm>
                <a:off x="3930524" y="4443858"/>
                <a:ext cx="1980040" cy="692497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ea charset="-122" panose="020b0503020204020204" pitchFamily="34" typeface="微软雅黑"/>
                  </a:rPr>
                  <a:t>此部分内容作为文字排版占位显示</a:t>
                </a:r>
                <a:br>
                  <a:rPr altLang="en-US" lang="zh-CN" sz="1000">
                    <a:ea charset="-122" panose="020b0503020204020204" pitchFamily="34" typeface="微软雅黑"/>
                  </a:rPr>
                </a:br>
                <a:r>
                  <a:rPr altLang="en-US" lang="zh-CN" sz="1000">
                    <a:ea charset="-122" panose="020b0503020204020204" pitchFamily="34" typeface="微软雅黑"/>
                  </a:rPr>
                  <a:t>（建议使用主题字体）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930524" y="4136081"/>
                <a:ext cx="1697631" cy="307777"/>
              </a:xfrm>
              <a:prstGeom prst="rect">
                <a:avLst/>
              </a:prstGeom>
            </p:spPr>
            <p:txBody>
              <a:bodyPr bIns="0" lIns="0" rIns="0" tIns="0" wrap="none">
                <a:normAutofit/>
              </a:bodyPr>
              <a:lstStyle/>
              <a:p>
                <a:r>
                  <a:rPr altLang="en-US" b="1" lang="zh-CN" sz="1600">
                    <a:solidFill>
                      <a:schemeClr val="accent3"/>
                    </a:solidFill>
                    <a:ea charset="-122" panose="020b0503020204020204" pitchFamily="34" typeface="微软雅黑"/>
                  </a:rPr>
                  <a:t>标题文本预设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870969" y="1851845"/>
            <a:ext cx="2508258" cy="3534242"/>
            <a:chOff x="8870969" y="1851845"/>
            <a:chExt cx="2508258" cy="3534242"/>
          </a:xfrm>
        </p:grpSpPr>
        <p:grpSp>
          <p:nvGrpSpPr>
            <p:cNvPr id="17" name="组合 16"/>
            <p:cNvGrpSpPr/>
            <p:nvPr/>
          </p:nvGrpSpPr>
          <p:grpSpPr>
            <a:xfrm>
              <a:off x="8870969" y="3224663"/>
              <a:ext cx="2508258" cy="861775"/>
              <a:chOff x="875420" y="4136081"/>
              <a:chExt cx="2508258" cy="861775"/>
            </a:xfrm>
          </p:grpSpPr>
          <p:sp>
            <p:nvSpPr>
              <p:cNvPr id="32" name="任意多边形 63"/>
              <p:cNvSpPr/>
              <p:nvPr/>
            </p:nvSpPr>
            <p:spPr>
              <a:xfrm>
                <a:off x="875420" y="4147203"/>
                <a:ext cx="218144" cy="2013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938" y="6750"/>
                    </a:moveTo>
                    <a:cubicBezTo>
                      <a:pt x="19938" y="7481"/>
                      <a:pt x="19530" y="8241"/>
                      <a:pt x="18712" y="9028"/>
                    </a:cubicBezTo>
                    <a:cubicBezTo>
                      <a:pt x="17894" y="9816"/>
                      <a:pt x="16875" y="10345"/>
                      <a:pt x="15655" y="10618"/>
                    </a:cubicBezTo>
                    <a:cubicBezTo>
                      <a:pt x="16295" y="9099"/>
                      <a:pt x="16616" y="7359"/>
                      <a:pt x="16616" y="5400"/>
                    </a:cubicBezTo>
                    <a:lnTo>
                      <a:pt x="19938" y="5400"/>
                    </a:lnTo>
                    <a:cubicBezTo>
                      <a:pt x="19938" y="5400"/>
                      <a:pt x="19938" y="6750"/>
                      <a:pt x="19938" y="6750"/>
                    </a:cubicBezTo>
                    <a:close/>
                    <a:moveTo>
                      <a:pt x="2889" y="9028"/>
                    </a:moveTo>
                    <a:cubicBezTo>
                      <a:pt x="2070" y="8241"/>
                      <a:pt x="1662" y="7481"/>
                      <a:pt x="1662" y="6750"/>
                    </a:cubicBezTo>
                    <a:lnTo>
                      <a:pt x="1662" y="5400"/>
                    </a:lnTo>
                    <a:lnTo>
                      <a:pt x="4984" y="5400"/>
                    </a:lnTo>
                    <a:cubicBezTo>
                      <a:pt x="4984" y="7359"/>
                      <a:pt x="5305" y="9098"/>
                      <a:pt x="5945" y="10617"/>
                    </a:cubicBezTo>
                    <a:cubicBezTo>
                      <a:pt x="4725" y="10345"/>
                      <a:pt x="3706" y="9815"/>
                      <a:pt x="2889" y="9028"/>
                    </a:cubicBezTo>
                    <a:cubicBezTo>
                      <a:pt x="2889" y="9028"/>
                      <a:pt x="2889" y="9028"/>
                      <a:pt x="2889" y="9028"/>
                    </a:cubicBezTo>
                    <a:close/>
                    <a:moveTo>
                      <a:pt x="21237" y="3993"/>
                    </a:moveTo>
                    <a:cubicBezTo>
                      <a:pt x="20994" y="3731"/>
                      <a:pt x="20700" y="3600"/>
                      <a:pt x="20354" y="3600"/>
                    </a:cubicBezTo>
                    <a:lnTo>
                      <a:pt x="16616" y="3600"/>
                    </a:lnTo>
                    <a:lnTo>
                      <a:pt x="16616" y="2250"/>
                    </a:lnTo>
                    <a:cubicBezTo>
                      <a:pt x="16616" y="1631"/>
                      <a:pt x="16413" y="1102"/>
                      <a:pt x="16006" y="661"/>
                    </a:cubicBezTo>
                    <a:cubicBezTo>
                      <a:pt x="15599" y="220"/>
                      <a:pt x="15109" y="0"/>
                      <a:pt x="14538" y="0"/>
                    </a:cubicBezTo>
                    <a:lnTo>
                      <a:pt x="7062" y="0"/>
                    </a:lnTo>
                    <a:cubicBezTo>
                      <a:pt x="6491" y="0"/>
                      <a:pt x="6001" y="220"/>
                      <a:pt x="5595" y="661"/>
                    </a:cubicBezTo>
                    <a:cubicBezTo>
                      <a:pt x="5188" y="1102"/>
                      <a:pt x="4984" y="1631"/>
                      <a:pt x="4984" y="2250"/>
                    </a:cubicBezTo>
                    <a:lnTo>
                      <a:pt x="4984" y="3600"/>
                    </a:lnTo>
                    <a:lnTo>
                      <a:pt x="1246" y="3600"/>
                    </a:lnTo>
                    <a:cubicBezTo>
                      <a:pt x="900" y="3600"/>
                      <a:pt x="606" y="3731"/>
                      <a:pt x="363" y="3993"/>
                    </a:cubicBezTo>
                    <a:cubicBezTo>
                      <a:pt x="121" y="4256"/>
                      <a:pt x="0" y="4575"/>
                      <a:pt x="0" y="4950"/>
                    </a:cubicBezTo>
                    <a:lnTo>
                      <a:pt x="0" y="6750"/>
                    </a:lnTo>
                    <a:cubicBezTo>
                      <a:pt x="0" y="7416"/>
                      <a:pt x="180" y="8086"/>
                      <a:pt x="538" y="8761"/>
                    </a:cubicBezTo>
                    <a:cubicBezTo>
                      <a:pt x="898" y="9436"/>
                      <a:pt x="1382" y="10045"/>
                      <a:pt x="1992" y="10589"/>
                    </a:cubicBezTo>
                    <a:cubicBezTo>
                      <a:pt x="2602" y="11132"/>
                      <a:pt x="3351" y="11590"/>
                      <a:pt x="4238" y="11960"/>
                    </a:cubicBezTo>
                    <a:cubicBezTo>
                      <a:pt x="5125" y="12331"/>
                      <a:pt x="6058" y="12539"/>
                      <a:pt x="7036" y="12585"/>
                    </a:cubicBezTo>
                    <a:cubicBezTo>
                      <a:pt x="7399" y="13092"/>
                      <a:pt x="7810" y="13538"/>
                      <a:pt x="8269" y="13922"/>
                    </a:cubicBezTo>
                    <a:cubicBezTo>
                      <a:pt x="8598" y="14241"/>
                      <a:pt x="8824" y="14580"/>
                      <a:pt x="8950" y="14941"/>
                    </a:cubicBezTo>
                    <a:cubicBezTo>
                      <a:pt x="9076" y="15303"/>
                      <a:pt x="9139" y="15722"/>
                      <a:pt x="9139" y="16200"/>
                    </a:cubicBezTo>
                    <a:cubicBezTo>
                      <a:pt x="9139" y="16706"/>
                      <a:pt x="9006" y="17132"/>
                      <a:pt x="8743" y="17480"/>
                    </a:cubicBezTo>
                    <a:cubicBezTo>
                      <a:pt x="8479" y="17827"/>
                      <a:pt x="8057" y="18000"/>
                      <a:pt x="7477" y="18000"/>
                    </a:cubicBezTo>
                    <a:cubicBezTo>
                      <a:pt x="6828" y="18000"/>
                      <a:pt x="6250" y="18213"/>
                      <a:pt x="5744" y="18640"/>
                    </a:cubicBezTo>
                    <a:cubicBezTo>
                      <a:pt x="5238" y="19067"/>
                      <a:pt x="4984" y="19603"/>
                      <a:pt x="4984" y="20250"/>
                    </a:cubicBezTo>
                    <a:lnTo>
                      <a:pt x="4984" y="21150"/>
                    </a:lnTo>
                    <a:cubicBezTo>
                      <a:pt x="4984" y="21281"/>
                      <a:pt x="5023" y="21389"/>
                      <a:pt x="5101" y="21474"/>
                    </a:cubicBezTo>
                    <a:cubicBezTo>
                      <a:pt x="5180" y="21558"/>
                      <a:pt x="5278" y="21600"/>
                      <a:pt x="5400" y="21600"/>
                    </a:cubicBezTo>
                    <a:lnTo>
                      <a:pt x="16200" y="21600"/>
                    </a:lnTo>
                    <a:cubicBezTo>
                      <a:pt x="16322" y="21600"/>
                      <a:pt x="16421" y="21558"/>
                      <a:pt x="16499" y="21474"/>
                    </a:cubicBezTo>
                    <a:cubicBezTo>
                      <a:pt x="16577" y="21389"/>
                      <a:pt x="16616" y="21281"/>
                      <a:pt x="16616" y="21150"/>
                    </a:cubicBezTo>
                    <a:lnTo>
                      <a:pt x="16616" y="20250"/>
                    </a:lnTo>
                    <a:cubicBezTo>
                      <a:pt x="16616" y="19603"/>
                      <a:pt x="16362" y="19067"/>
                      <a:pt x="15856" y="18640"/>
                    </a:cubicBezTo>
                    <a:cubicBezTo>
                      <a:pt x="15349" y="18213"/>
                      <a:pt x="14772" y="18000"/>
                      <a:pt x="14123" y="18000"/>
                    </a:cubicBezTo>
                    <a:cubicBezTo>
                      <a:pt x="13543" y="18000"/>
                      <a:pt x="13121" y="17827"/>
                      <a:pt x="12857" y="17480"/>
                    </a:cubicBezTo>
                    <a:cubicBezTo>
                      <a:pt x="12594" y="17132"/>
                      <a:pt x="12462" y="16706"/>
                      <a:pt x="12462" y="16200"/>
                    </a:cubicBezTo>
                    <a:cubicBezTo>
                      <a:pt x="12462" y="15722"/>
                      <a:pt x="12524" y="15303"/>
                      <a:pt x="12650" y="14941"/>
                    </a:cubicBezTo>
                    <a:cubicBezTo>
                      <a:pt x="12776" y="14580"/>
                      <a:pt x="13003" y="14241"/>
                      <a:pt x="13331" y="13922"/>
                    </a:cubicBezTo>
                    <a:cubicBezTo>
                      <a:pt x="13790" y="13537"/>
                      <a:pt x="14201" y="13092"/>
                      <a:pt x="14564" y="12585"/>
                    </a:cubicBezTo>
                    <a:cubicBezTo>
                      <a:pt x="15543" y="12539"/>
                      <a:pt x="16475" y="12331"/>
                      <a:pt x="17362" y="11960"/>
                    </a:cubicBezTo>
                    <a:cubicBezTo>
                      <a:pt x="18249" y="11590"/>
                      <a:pt x="18998" y="11132"/>
                      <a:pt x="19608" y="10589"/>
                    </a:cubicBezTo>
                    <a:cubicBezTo>
                      <a:pt x="20218" y="10045"/>
                      <a:pt x="20702" y="9436"/>
                      <a:pt x="21062" y="8761"/>
                    </a:cubicBezTo>
                    <a:cubicBezTo>
                      <a:pt x="21420" y="8086"/>
                      <a:pt x="21600" y="7416"/>
                      <a:pt x="21600" y="6750"/>
                    </a:cubicBezTo>
                    <a:lnTo>
                      <a:pt x="21600" y="4950"/>
                    </a:lnTo>
                    <a:cubicBezTo>
                      <a:pt x="21600" y="4575"/>
                      <a:pt x="21479" y="4256"/>
                      <a:pt x="21237" y="3993"/>
                    </a:cubicBezTo>
                    <a:cubicBezTo>
                      <a:pt x="21237" y="3993"/>
                      <a:pt x="21237" y="3993"/>
                      <a:pt x="21237" y="39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33" name="文本框 64"/>
              <p:cNvSpPr txBox="1"/>
              <p:nvPr/>
            </p:nvSpPr>
            <p:spPr>
              <a:xfrm>
                <a:off x="1371496" y="4443858"/>
                <a:ext cx="2012182" cy="553998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ea charset="-122" panose="020b0503020204020204" pitchFamily="34" typeface="微软雅黑"/>
                  </a:rPr>
                  <a:t>此部分内容作为文字排版占位显示</a:t>
                </a:r>
                <a:br>
                  <a:rPr altLang="en-US" lang="zh-CN" sz="1000">
                    <a:ea charset="-122" panose="020b0503020204020204" pitchFamily="34" typeface="微软雅黑"/>
                  </a:rPr>
                </a:br>
                <a:r>
                  <a:rPr altLang="en-US" lang="zh-CN" sz="1000">
                    <a:ea charset="-122" panose="020b0503020204020204" pitchFamily="34" typeface="微软雅黑"/>
                  </a:rPr>
                  <a:t>（建议使用主题字体）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371496" y="4136081"/>
                <a:ext cx="1697631" cy="307777"/>
              </a:xfrm>
              <a:prstGeom prst="rect">
                <a:avLst/>
              </a:prstGeom>
            </p:spPr>
            <p:txBody>
              <a:bodyPr bIns="0" lIns="0" rIns="0" tIns="0" wrap="none">
                <a:normAutofit/>
              </a:bodyPr>
              <a:lstStyle/>
              <a:p>
                <a:r>
                  <a:rPr altLang="en-US" b="1" lang="zh-CN" sz="1600">
                    <a:solidFill>
                      <a:schemeClr val="accent4"/>
                    </a:solidFill>
                    <a:ea charset="-122" panose="020b0503020204020204" pitchFamily="34" typeface="微软雅黑"/>
                  </a:rPr>
                  <a:t>标题文本预设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870969" y="1851845"/>
              <a:ext cx="2508258" cy="1000274"/>
              <a:chOff x="5924032" y="2600908"/>
              <a:chExt cx="2508258" cy="1000274"/>
            </a:xfrm>
          </p:grpSpPr>
          <p:sp>
            <p:nvSpPr>
              <p:cNvPr id="26" name="文本框 89"/>
              <p:cNvSpPr txBox="1"/>
              <p:nvPr/>
            </p:nvSpPr>
            <p:spPr>
              <a:xfrm>
                <a:off x="6489552" y="2908685"/>
                <a:ext cx="1942738" cy="692497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a charset="-122" panose="020b0503020204020204" pitchFamily="34" typeface="微软雅黑"/>
                  </a:rPr>
                  <a:t>此部分内容作为文字排版占位显示</a:t>
                </a:r>
                <a:b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a charset="-122" panose="020b0503020204020204" pitchFamily="34" typeface="微软雅黑"/>
                  </a:rPr>
                </a:b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a charset="-122" panose="020b0503020204020204" pitchFamily="34" typeface="微软雅黑"/>
                  </a:rPr>
                  <a:t>（建议使用主题字体）</a:t>
                </a: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5924032" y="2600908"/>
                <a:ext cx="2263151" cy="307777"/>
                <a:chOff x="5924032" y="2600908"/>
                <a:chExt cx="2263151" cy="307777"/>
              </a:xfrm>
            </p:grpSpPr>
            <p:sp>
              <p:nvSpPr>
                <p:cNvPr id="28" name="任意多边形 94"/>
                <p:cNvSpPr/>
                <p:nvPr/>
              </p:nvSpPr>
              <p:spPr>
                <a:xfrm>
                  <a:off x="5924032" y="2642360"/>
                  <a:ext cx="269643" cy="167720"/>
                </a:xfrm>
                <a:custGeom>
                  <a:gdLst>
                    <a:gd fmla="*/ 308536 w 331788" name="connsiteX0"/>
                    <a:gd fmla="*/ 66675 h 206375" name="connsiteY0"/>
                    <a:gd fmla="*/ 314995 w 331788" name="connsiteX1"/>
                    <a:gd fmla="*/ 66675 h 206375" name="connsiteY1"/>
                    <a:gd fmla="*/ 331788 w 331788" name="connsiteX2"/>
                    <a:gd fmla="*/ 83491 h 206375" name="connsiteY2"/>
                    <a:gd fmla="*/ 331788 w 331788" name="connsiteX3"/>
                    <a:gd fmla="*/ 189559 h 206375" name="connsiteY3"/>
                    <a:gd fmla="*/ 314995 w 331788" name="connsiteX4"/>
                    <a:gd fmla="*/ 206375 h 206375" name="connsiteY4"/>
                    <a:gd fmla="*/ 85056 w 331788" name="connsiteX5"/>
                    <a:gd fmla="*/ 206375 h 206375" name="connsiteY5"/>
                    <a:gd fmla="*/ 68263 w 331788" name="connsiteX6"/>
                    <a:gd fmla="*/ 189559 h 206375" name="connsiteY6"/>
                    <a:gd fmla="*/ 68263 w 331788" name="connsiteX7"/>
                    <a:gd fmla="*/ 183092 h 206375" name="connsiteY7"/>
                    <a:gd fmla="*/ 281408 w 331788" name="connsiteX8"/>
                    <a:gd fmla="*/ 183092 h 206375" name="connsiteY8"/>
                    <a:gd fmla="*/ 308536 w 331788" name="connsiteX9"/>
                    <a:gd fmla="*/ 155928 h 206375" name="connsiteY9"/>
                    <a:gd fmla="*/ 308536 w 331788" name="connsiteX10"/>
                    <a:gd fmla="*/ 66675 h 206375" name="connsiteY10"/>
                    <a:gd fmla="*/ 275059 w 331788" name="connsiteX11"/>
                    <a:gd fmla="*/ 33338 h 206375" name="connsiteY11"/>
                    <a:gd fmla="*/ 281557 w 331788" name="connsiteX12"/>
                    <a:gd fmla="*/ 33338 h 206375" name="connsiteY12"/>
                    <a:gd fmla="*/ 298451 w 331788" name="connsiteX13"/>
                    <a:gd fmla="*/ 50154 h 206375" name="connsiteY13"/>
                    <a:gd fmla="*/ 298451 w 331788" name="connsiteX14"/>
                    <a:gd fmla="*/ 156222 h 206375" name="connsiteY14"/>
                    <a:gd fmla="*/ 281557 w 331788" name="connsiteX15"/>
                    <a:gd fmla="*/ 173038 h 206375" name="connsiteY15"/>
                    <a:gd fmla="*/ 50232 w 331788" name="connsiteX16"/>
                    <a:gd fmla="*/ 173038 h 206375" name="connsiteY16"/>
                    <a:gd fmla="*/ 33338 w 331788" name="connsiteX17"/>
                    <a:gd fmla="*/ 156222 h 206375" name="connsiteY17"/>
                    <a:gd fmla="*/ 33338 w 331788" name="connsiteX18"/>
                    <a:gd fmla="*/ 149755 h 206375" name="connsiteY18"/>
                    <a:gd fmla="*/ 247768 w 331788" name="connsiteX19"/>
                    <a:gd fmla="*/ 149755 h 206375" name="connsiteY19"/>
                    <a:gd fmla="*/ 275059 w 331788" name="connsiteX20"/>
                    <a:gd fmla="*/ 122591 h 206375" name="connsiteY20"/>
                    <a:gd fmla="*/ 275059 w 331788" name="connsiteX21"/>
                    <a:gd fmla="*/ 33338 h 206375" name="connsiteY21"/>
                    <a:gd fmla="*/ 99109 w 331788" name="connsiteX22"/>
                    <a:gd fmla="*/ 21630 h 206375" name="connsiteY22"/>
                    <a:gd fmla="*/ 97823 w 331788" name="connsiteX23"/>
                    <a:gd fmla="*/ 22920 h 206375" name="connsiteY23"/>
                    <a:gd fmla="*/ 95250 w 331788" name="connsiteX24"/>
                    <a:gd fmla="*/ 28079 h 206375" name="connsiteY24"/>
                    <a:gd fmla="*/ 96536 w 331788" name="connsiteX25"/>
                    <a:gd fmla="*/ 31949 h 206375" name="connsiteY25"/>
                    <a:gd fmla="*/ 97823 w 331788" name="connsiteX26"/>
                    <a:gd fmla="*/ 33238 h 206375" name="connsiteY26"/>
                    <a:gd fmla="*/ 118406 w 331788" name="connsiteX27"/>
                    <a:gd fmla="*/ 66775 h 206375" name="connsiteY27"/>
                    <a:gd fmla="*/ 119692 w 331788" name="connsiteX28"/>
                    <a:gd fmla="*/ 68064 h 206375" name="connsiteY28"/>
                    <a:gd fmla="*/ 111974 w 331788" name="connsiteX29"/>
                    <a:gd fmla="*/ 68064 h 206375" name="connsiteY29"/>
                    <a:gd fmla="*/ 104255 w 331788" name="connsiteX30"/>
                    <a:gd fmla="*/ 75804 h 206375" name="connsiteY30"/>
                    <a:gd fmla="*/ 111974 w 331788" name="connsiteX31"/>
                    <a:gd fmla="*/ 83543 h 206375" name="connsiteY31"/>
                    <a:gd fmla="*/ 124838 w 331788" name="connsiteX32"/>
                    <a:gd fmla="*/ 83543 h 206375" name="connsiteY32"/>
                    <a:gd fmla="*/ 124838 w 331788" name="connsiteX33"/>
                    <a:gd fmla="*/ 89992 h 206375" name="connsiteY33"/>
                    <a:gd fmla="*/ 111974 w 331788" name="connsiteX34"/>
                    <a:gd fmla="*/ 89992 h 206375" name="connsiteY34"/>
                    <a:gd fmla="*/ 104255 w 331788" name="connsiteX35"/>
                    <a:gd fmla="*/ 97731 h 206375" name="connsiteY35"/>
                    <a:gd fmla="*/ 111974 w 331788" name="connsiteX36"/>
                    <a:gd fmla="*/ 105470 h 206375" name="connsiteY36"/>
                    <a:gd fmla="*/ 124838 w 331788" name="connsiteX37"/>
                    <a:gd fmla="*/ 105470 h 206375" name="connsiteY37"/>
                    <a:gd fmla="*/ 124838 w 331788" name="connsiteX38"/>
                    <a:gd fmla="*/ 114499 h 206375" name="connsiteY38"/>
                    <a:gd fmla="*/ 132557 w 331788" name="connsiteX39"/>
                    <a:gd fmla="*/ 122238 h 206375" name="connsiteY39"/>
                    <a:gd fmla="*/ 140275 w 331788" name="connsiteX40"/>
                    <a:gd fmla="*/ 114499 h 206375" name="connsiteY40"/>
                    <a:gd fmla="*/ 140275 w 331788" name="connsiteX41"/>
                    <a:gd fmla="*/ 105470 h 206375" name="connsiteY41"/>
                    <a:gd fmla="*/ 153139 w 331788" name="connsiteX42"/>
                    <a:gd fmla="*/ 105470 h 206375" name="connsiteY42"/>
                    <a:gd fmla="*/ 160858 w 331788" name="connsiteX43"/>
                    <a:gd fmla="*/ 97731 h 206375" name="connsiteY43"/>
                    <a:gd fmla="*/ 153139 w 331788" name="connsiteX44"/>
                    <a:gd fmla="*/ 89992 h 206375" name="connsiteY44"/>
                    <a:gd fmla="*/ 140275 w 331788" name="connsiteX45"/>
                    <a:gd fmla="*/ 89992 h 206375" name="connsiteY45"/>
                    <a:gd fmla="*/ 140275 w 331788" name="connsiteX46"/>
                    <a:gd fmla="*/ 83543 h 206375" name="connsiteY46"/>
                    <a:gd fmla="*/ 153139 w 331788" name="connsiteX47"/>
                    <a:gd fmla="*/ 83543 h 206375" name="connsiteY47"/>
                    <a:gd fmla="*/ 160858 w 331788" name="connsiteX48"/>
                    <a:gd fmla="*/ 75804 h 206375" name="connsiteY48"/>
                    <a:gd fmla="*/ 153139 w 331788" name="connsiteX49"/>
                    <a:gd fmla="*/ 68064 h 206375" name="connsiteY49"/>
                    <a:gd fmla="*/ 145421 w 331788" name="connsiteX50"/>
                    <a:gd fmla="*/ 68064 h 206375" name="connsiteY50"/>
                    <a:gd fmla="*/ 146707 w 331788" name="connsiteX51"/>
                    <a:gd fmla="*/ 66775 h 206375" name="connsiteY51"/>
                    <a:gd fmla="*/ 168577 w 331788" name="connsiteX52"/>
                    <a:gd fmla="*/ 33238 h 206375" name="connsiteY52"/>
                    <a:gd fmla="*/ 168577 w 331788" name="connsiteX53"/>
                    <a:gd fmla="*/ 31949 h 206375" name="connsiteY53"/>
                    <a:gd fmla="*/ 169863 w 331788" name="connsiteX54"/>
                    <a:gd fmla="*/ 28079 h 206375" name="connsiteY54"/>
                    <a:gd fmla="*/ 168577 w 331788" name="connsiteX55"/>
                    <a:gd fmla="*/ 22920 h 206375" name="connsiteY55"/>
                    <a:gd fmla="*/ 166004 w 331788" name="connsiteX56"/>
                    <a:gd fmla="*/ 21630 h 206375" name="connsiteY56"/>
                    <a:gd fmla="*/ 156999 w 331788" name="connsiteX57"/>
                    <a:gd fmla="*/ 22920 h 206375" name="connsiteY57"/>
                    <a:gd fmla="*/ 155712 w 331788" name="connsiteX58"/>
                    <a:gd fmla="*/ 22920 h 206375" name="connsiteY58"/>
                    <a:gd fmla="*/ 153139 w 331788" name="connsiteX59"/>
                    <a:gd fmla="*/ 28079 h 206375" name="connsiteY59"/>
                    <a:gd fmla="*/ 150567 w 331788" name="connsiteX60"/>
                    <a:gd fmla="*/ 33238 h 206375" name="connsiteY60"/>
                    <a:gd fmla="*/ 132557 w 331788" name="connsiteX61"/>
                    <a:gd fmla="*/ 60325 h 206375" name="connsiteY61"/>
                    <a:gd fmla="*/ 115833 w 331788" name="connsiteX62"/>
                    <a:gd fmla="*/ 33238 h 206375" name="connsiteY62"/>
                    <a:gd fmla="*/ 111974 w 331788" name="connsiteX63"/>
                    <a:gd fmla="*/ 28079 h 206375" name="connsiteY63"/>
                    <a:gd fmla="*/ 109401 w 331788" name="connsiteX64"/>
                    <a:gd fmla="*/ 22920 h 206375" name="connsiteY64"/>
                    <a:gd fmla="*/ 99109 w 331788" name="connsiteX65"/>
                    <a:gd fmla="*/ 21630 h 206375" name="connsiteY65"/>
                    <a:gd fmla="*/ 16894 w 331788" name="connsiteX66"/>
                    <a:gd fmla="*/ 0 h 206375" name="connsiteY66"/>
                    <a:gd fmla="*/ 248219 w 331788" name="connsiteX67"/>
                    <a:gd fmla="*/ 0 h 206375" name="connsiteY67"/>
                    <a:gd fmla="*/ 265113 w 331788" name="connsiteX68"/>
                    <a:gd fmla="*/ 16816 h 206375" name="connsiteY68"/>
                    <a:gd fmla="*/ 265113 w 331788" name="connsiteX69"/>
                    <a:gd fmla="*/ 122884 h 206375" name="connsiteY69"/>
                    <a:gd fmla="*/ 248219 w 331788" name="connsiteX70"/>
                    <a:gd fmla="*/ 139700 h 206375" name="connsiteY70"/>
                    <a:gd fmla="*/ 23392 w 331788" name="connsiteX71"/>
                    <a:gd fmla="*/ 139700 h 206375" name="connsiteY71"/>
                    <a:gd fmla="*/ 16894 w 331788" name="connsiteX72"/>
                    <a:gd fmla="*/ 139700 h 206375" name="connsiteY72"/>
                    <a:gd fmla="*/ 0 w 331788" name="connsiteX73"/>
                    <a:gd fmla="*/ 122884 h 206375" name="connsiteY73"/>
                    <a:gd fmla="*/ 0 w 331788" name="connsiteX74"/>
                    <a:gd fmla="*/ 16816 h 206375" name="connsiteY74"/>
                    <a:gd fmla="*/ 16894 w 331788" name="connsiteX75"/>
                    <a:gd fmla="*/ 0 h 206375" name="connsiteY7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b="b" l="l" r="r" t="t"/>
                  <a:pathLst>
                    <a:path h="206375" w="331788">
                      <a:moveTo>
                        <a:pt x="308536" y="66675"/>
                      </a:moveTo>
                      <a:cubicBezTo>
                        <a:pt x="308536" y="66675"/>
                        <a:pt x="308536" y="66675"/>
                        <a:pt x="314995" y="66675"/>
                      </a:cubicBezTo>
                      <a:cubicBezTo>
                        <a:pt x="324037" y="66675"/>
                        <a:pt x="331788" y="73143"/>
                        <a:pt x="331788" y="83491"/>
                      </a:cubicBezTo>
                      <a:cubicBezTo>
                        <a:pt x="331788" y="83491"/>
                        <a:pt x="331788" y="83491"/>
                        <a:pt x="331788" y="189559"/>
                      </a:cubicBezTo>
                      <a:cubicBezTo>
                        <a:pt x="331788" y="198614"/>
                        <a:pt x="324037" y="206375"/>
                        <a:pt x="314995" y="206375"/>
                      </a:cubicBezTo>
                      <a:cubicBezTo>
                        <a:pt x="314995" y="206375"/>
                        <a:pt x="314995" y="206375"/>
                        <a:pt x="85056" y="206375"/>
                      </a:cubicBezTo>
                      <a:cubicBezTo>
                        <a:pt x="76014" y="206375"/>
                        <a:pt x="68263" y="198614"/>
                        <a:pt x="68263" y="189559"/>
                      </a:cubicBezTo>
                      <a:cubicBezTo>
                        <a:pt x="68263" y="189559"/>
                        <a:pt x="68263" y="189559"/>
                        <a:pt x="68263" y="183092"/>
                      </a:cubicBezTo>
                      <a:cubicBezTo>
                        <a:pt x="68263" y="183092"/>
                        <a:pt x="68263" y="183092"/>
                        <a:pt x="281408" y="183092"/>
                      </a:cubicBezTo>
                      <a:cubicBezTo>
                        <a:pt x="296910" y="183092"/>
                        <a:pt x="308536" y="171450"/>
                        <a:pt x="308536" y="155928"/>
                      </a:cubicBezTo>
                      <a:cubicBezTo>
                        <a:pt x="308536" y="155928"/>
                        <a:pt x="308536" y="155928"/>
                        <a:pt x="308536" y="66675"/>
                      </a:cubicBezTo>
                      <a:close/>
                      <a:moveTo>
                        <a:pt x="275059" y="33338"/>
                      </a:moveTo>
                      <a:cubicBezTo>
                        <a:pt x="275059" y="33338"/>
                        <a:pt x="275059" y="33338"/>
                        <a:pt x="281557" y="33338"/>
                      </a:cubicBezTo>
                      <a:cubicBezTo>
                        <a:pt x="290654" y="33338"/>
                        <a:pt x="298451" y="41099"/>
                        <a:pt x="298451" y="50154"/>
                      </a:cubicBezTo>
                      <a:cubicBezTo>
                        <a:pt x="298451" y="50154"/>
                        <a:pt x="298451" y="50154"/>
                        <a:pt x="298451" y="156222"/>
                      </a:cubicBezTo>
                      <a:cubicBezTo>
                        <a:pt x="298451" y="165277"/>
                        <a:pt x="290654" y="173038"/>
                        <a:pt x="281557" y="173038"/>
                      </a:cubicBezTo>
                      <a:cubicBezTo>
                        <a:pt x="281557" y="173038"/>
                        <a:pt x="281557" y="173038"/>
                        <a:pt x="50232" y="173038"/>
                      </a:cubicBezTo>
                      <a:cubicBezTo>
                        <a:pt x="41135" y="173038"/>
                        <a:pt x="33338" y="165277"/>
                        <a:pt x="33338" y="156222"/>
                      </a:cubicBezTo>
                      <a:cubicBezTo>
                        <a:pt x="33338" y="156222"/>
                        <a:pt x="33338" y="156222"/>
                        <a:pt x="33338" y="149755"/>
                      </a:cubicBezTo>
                      <a:cubicBezTo>
                        <a:pt x="33338" y="149755"/>
                        <a:pt x="33338" y="149755"/>
                        <a:pt x="247768" y="149755"/>
                      </a:cubicBezTo>
                      <a:cubicBezTo>
                        <a:pt x="263363" y="149755"/>
                        <a:pt x="275059" y="138113"/>
                        <a:pt x="275059" y="122591"/>
                      </a:cubicBezTo>
                      <a:cubicBezTo>
                        <a:pt x="275059" y="122591"/>
                        <a:pt x="275059" y="122591"/>
                        <a:pt x="275059" y="33338"/>
                      </a:cubicBezTo>
                      <a:close/>
                      <a:moveTo>
                        <a:pt x="99109" y="21630"/>
                      </a:moveTo>
                      <a:cubicBezTo>
                        <a:pt x="97823" y="21630"/>
                        <a:pt x="97823" y="21630"/>
                        <a:pt x="97823" y="22920"/>
                      </a:cubicBezTo>
                      <a:cubicBezTo>
                        <a:pt x="96536" y="24210"/>
                        <a:pt x="95250" y="25499"/>
                        <a:pt x="95250" y="28079"/>
                      </a:cubicBezTo>
                      <a:cubicBezTo>
                        <a:pt x="95250" y="29369"/>
                        <a:pt x="96536" y="30659"/>
                        <a:pt x="96536" y="31949"/>
                      </a:cubicBezTo>
                      <a:cubicBezTo>
                        <a:pt x="96536" y="31949"/>
                        <a:pt x="96536" y="31949"/>
                        <a:pt x="97823" y="33238"/>
                      </a:cubicBezTo>
                      <a:cubicBezTo>
                        <a:pt x="97823" y="33238"/>
                        <a:pt x="97823" y="33238"/>
                        <a:pt x="118406" y="66775"/>
                      </a:cubicBezTo>
                      <a:cubicBezTo>
                        <a:pt x="118406" y="66775"/>
                        <a:pt x="118406" y="66775"/>
                        <a:pt x="119692" y="68064"/>
                      </a:cubicBezTo>
                      <a:cubicBezTo>
                        <a:pt x="119692" y="68064"/>
                        <a:pt x="119692" y="68064"/>
                        <a:pt x="111974" y="68064"/>
                      </a:cubicBezTo>
                      <a:cubicBezTo>
                        <a:pt x="108114" y="68064"/>
                        <a:pt x="104255" y="71934"/>
                        <a:pt x="104255" y="75804"/>
                      </a:cubicBezTo>
                      <a:cubicBezTo>
                        <a:pt x="104255" y="79673"/>
                        <a:pt x="108114" y="83543"/>
                        <a:pt x="111974" y="83543"/>
                      </a:cubicBezTo>
                      <a:cubicBezTo>
                        <a:pt x="111974" y="83543"/>
                        <a:pt x="111974" y="83543"/>
                        <a:pt x="124838" y="83543"/>
                      </a:cubicBezTo>
                      <a:cubicBezTo>
                        <a:pt x="124838" y="83543"/>
                        <a:pt x="124838" y="83543"/>
                        <a:pt x="124838" y="89992"/>
                      </a:cubicBezTo>
                      <a:cubicBezTo>
                        <a:pt x="124838" y="89992"/>
                        <a:pt x="124838" y="89992"/>
                        <a:pt x="111974" y="89992"/>
                      </a:cubicBezTo>
                      <a:cubicBezTo>
                        <a:pt x="108114" y="89992"/>
                        <a:pt x="104255" y="93861"/>
                        <a:pt x="104255" y="97731"/>
                      </a:cubicBezTo>
                      <a:cubicBezTo>
                        <a:pt x="104255" y="101601"/>
                        <a:pt x="108114" y="105470"/>
                        <a:pt x="111974" y="105470"/>
                      </a:cubicBezTo>
                      <a:cubicBezTo>
                        <a:pt x="111974" y="105470"/>
                        <a:pt x="111974" y="105470"/>
                        <a:pt x="124838" y="105470"/>
                      </a:cubicBezTo>
                      <a:cubicBezTo>
                        <a:pt x="124838" y="105470"/>
                        <a:pt x="124838" y="105470"/>
                        <a:pt x="124838" y="114499"/>
                      </a:cubicBezTo>
                      <a:cubicBezTo>
                        <a:pt x="124838" y="119658"/>
                        <a:pt x="128697" y="122238"/>
                        <a:pt x="132557" y="122238"/>
                      </a:cubicBezTo>
                      <a:cubicBezTo>
                        <a:pt x="136416" y="122238"/>
                        <a:pt x="140275" y="119658"/>
                        <a:pt x="140275" y="114499"/>
                      </a:cubicBezTo>
                      <a:cubicBezTo>
                        <a:pt x="140275" y="114499"/>
                        <a:pt x="140275" y="114499"/>
                        <a:pt x="140275" y="105470"/>
                      </a:cubicBezTo>
                      <a:cubicBezTo>
                        <a:pt x="140275" y="105470"/>
                        <a:pt x="140275" y="105470"/>
                        <a:pt x="153139" y="105470"/>
                      </a:cubicBezTo>
                      <a:cubicBezTo>
                        <a:pt x="158285" y="105470"/>
                        <a:pt x="160858" y="101601"/>
                        <a:pt x="160858" y="97731"/>
                      </a:cubicBezTo>
                      <a:cubicBezTo>
                        <a:pt x="160858" y="93861"/>
                        <a:pt x="158285" y="89992"/>
                        <a:pt x="153139" y="89992"/>
                      </a:cubicBezTo>
                      <a:cubicBezTo>
                        <a:pt x="153139" y="89992"/>
                        <a:pt x="153139" y="89992"/>
                        <a:pt x="140275" y="89992"/>
                      </a:cubicBezTo>
                      <a:cubicBezTo>
                        <a:pt x="140275" y="89992"/>
                        <a:pt x="140275" y="89992"/>
                        <a:pt x="140275" y="83543"/>
                      </a:cubicBezTo>
                      <a:cubicBezTo>
                        <a:pt x="140275" y="83543"/>
                        <a:pt x="140275" y="83543"/>
                        <a:pt x="153139" y="83543"/>
                      </a:cubicBezTo>
                      <a:cubicBezTo>
                        <a:pt x="158285" y="83543"/>
                        <a:pt x="160858" y="79673"/>
                        <a:pt x="160858" y="75804"/>
                      </a:cubicBezTo>
                      <a:cubicBezTo>
                        <a:pt x="160858" y="71934"/>
                        <a:pt x="158285" y="68064"/>
                        <a:pt x="153139" y="68064"/>
                      </a:cubicBezTo>
                      <a:cubicBezTo>
                        <a:pt x="153139" y="68064"/>
                        <a:pt x="153139" y="68064"/>
                        <a:pt x="145421" y="68064"/>
                      </a:cubicBezTo>
                      <a:cubicBezTo>
                        <a:pt x="145421" y="68064"/>
                        <a:pt x="145421" y="68064"/>
                        <a:pt x="146707" y="66775"/>
                      </a:cubicBezTo>
                      <a:cubicBezTo>
                        <a:pt x="146707" y="66775"/>
                        <a:pt x="146707" y="66775"/>
                        <a:pt x="168577" y="33238"/>
                      </a:cubicBezTo>
                      <a:cubicBezTo>
                        <a:pt x="168577" y="33238"/>
                        <a:pt x="168577" y="33238"/>
                        <a:pt x="168577" y="31949"/>
                      </a:cubicBezTo>
                      <a:cubicBezTo>
                        <a:pt x="169863" y="30659"/>
                        <a:pt x="169863" y="29369"/>
                        <a:pt x="169863" y="28079"/>
                      </a:cubicBezTo>
                      <a:cubicBezTo>
                        <a:pt x="169863" y="25499"/>
                        <a:pt x="169863" y="24210"/>
                        <a:pt x="168577" y="22920"/>
                      </a:cubicBezTo>
                      <a:cubicBezTo>
                        <a:pt x="167290" y="21630"/>
                        <a:pt x="167290" y="21630"/>
                        <a:pt x="166004" y="21630"/>
                      </a:cubicBezTo>
                      <a:cubicBezTo>
                        <a:pt x="163431" y="19050"/>
                        <a:pt x="159572" y="20340"/>
                        <a:pt x="156999" y="22920"/>
                      </a:cubicBezTo>
                      <a:cubicBezTo>
                        <a:pt x="156999" y="22920"/>
                        <a:pt x="155712" y="22920"/>
                        <a:pt x="155712" y="22920"/>
                      </a:cubicBezTo>
                      <a:cubicBezTo>
                        <a:pt x="155712" y="22920"/>
                        <a:pt x="155712" y="22920"/>
                        <a:pt x="153139" y="28079"/>
                      </a:cubicBezTo>
                      <a:cubicBezTo>
                        <a:pt x="153139" y="28079"/>
                        <a:pt x="153139" y="28079"/>
                        <a:pt x="150567" y="33238"/>
                      </a:cubicBezTo>
                      <a:cubicBezTo>
                        <a:pt x="150567" y="33238"/>
                        <a:pt x="150567" y="33238"/>
                        <a:pt x="132557" y="60325"/>
                      </a:cubicBezTo>
                      <a:cubicBezTo>
                        <a:pt x="132557" y="60325"/>
                        <a:pt x="132557" y="60325"/>
                        <a:pt x="115833" y="33238"/>
                      </a:cubicBezTo>
                      <a:cubicBezTo>
                        <a:pt x="115833" y="33238"/>
                        <a:pt x="115833" y="33238"/>
                        <a:pt x="111974" y="28079"/>
                      </a:cubicBezTo>
                      <a:cubicBezTo>
                        <a:pt x="111974" y="28079"/>
                        <a:pt x="111974" y="28079"/>
                        <a:pt x="109401" y="22920"/>
                      </a:cubicBezTo>
                      <a:cubicBezTo>
                        <a:pt x="106828" y="20340"/>
                        <a:pt x="101682" y="19050"/>
                        <a:pt x="99109" y="21630"/>
                      </a:cubicBezTo>
                      <a:close/>
                      <a:moveTo>
                        <a:pt x="16894" y="0"/>
                      </a:moveTo>
                      <a:cubicBezTo>
                        <a:pt x="16894" y="0"/>
                        <a:pt x="16894" y="0"/>
                        <a:pt x="248219" y="0"/>
                      </a:cubicBezTo>
                      <a:cubicBezTo>
                        <a:pt x="257316" y="0"/>
                        <a:pt x="265113" y="7761"/>
                        <a:pt x="265113" y="16816"/>
                      </a:cubicBezTo>
                      <a:cubicBezTo>
                        <a:pt x="265113" y="16816"/>
                        <a:pt x="265113" y="16816"/>
                        <a:pt x="265113" y="122884"/>
                      </a:cubicBezTo>
                      <a:cubicBezTo>
                        <a:pt x="265113" y="133233"/>
                        <a:pt x="257316" y="139700"/>
                        <a:pt x="248219" y="139700"/>
                      </a:cubicBezTo>
                      <a:cubicBezTo>
                        <a:pt x="248219" y="139700"/>
                        <a:pt x="248219" y="139700"/>
                        <a:pt x="23392" y="139700"/>
                      </a:cubicBezTo>
                      <a:lnTo>
                        <a:pt x="16894" y="139700"/>
                      </a:lnTo>
                      <a:cubicBezTo>
                        <a:pt x="7797" y="139700"/>
                        <a:pt x="0" y="133233"/>
                        <a:pt x="0" y="122884"/>
                      </a:cubicBezTo>
                      <a:cubicBezTo>
                        <a:pt x="0" y="122884"/>
                        <a:pt x="0" y="122884"/>
                        <a:pt x="0" y="16816"/>
                      </a:cubicBezTo>
                      <a:cubicBezTo>
                        <a:pt x="0" y="7761"/>
                        <a:pt x="7797" y="0"/>
                        <a:pt x="168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6489552" y="2600908"/>
                  <a:ext cx="1697631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r>
                    <a:rPr altLang="en-US" b="1" lang="zh-CN" sz="1600">
                      <a:solidFill>
                        <a:schemeClr val="accent5"/>
                      </a:solidFill>
                      <a:ea charset="-122" panose="020b0503020204020204" pitchFamily="34" typeface="微软雅黑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8870969" y="4522499"/>
              <a:ext cx="2508258" cy="863588"/>
              <a:chOff x="5945782" y="4134268"/>
              <a:chExt cx="2508258" cy="863588"/>
            </a:xfrm>
          </p:grpSpPr>
          <p:sp>
            <p:nvSpPr>
              <p:cNvPr id="20" name="任意多边形 104"/>
              <p:cNvSpPr/>
              <p:nvPr/>
            </p:nvSpPr>
            <p:spPr>
              <a:xfrm>
                <a:off x="5945782" y="4134268"/>
                <a:ext cx="226145" cy="227232"/>
              </a:xfrm>
              <a:custGeom>
                <a:gdLst>
                  <a:gd fmla="*/ 255588 w 330201" name="connsiteX0"/>
                  <a:gd fmla="*/ 107950 h 331788" name="connsiteY0"/>
                  <a:gd fmla="*/ 255588 w 330201" name="connsiteX1"/>
                  <a:gd fmla="*/ 179388 h 331788" name="connsiteY1"/>
                  <a:gd fmla="*/ 311151 w 330201" name="connsiteX2"/>
                  <a:gd fmla="*/ 179388 h 331788" name="connsiteY2"/>
                  <a:gd fmla="*/ 311151 w 330201" name="connsiteX3"/>
                  <a:gd fmla="*/ 107950 h 331788" name="connsiteY3"/>
                  <a:gd fmla="*/ 19050 w 330201" name="connsiteX4"/>
                  <a:gd fmla="*/ 101600 h 331788" name="connsiteY4"/>
                  <a:gd fmla="*/ 19050 w 330201" name="connsiteX5"/>
                  <a:gd fmla="*/ 196850 h 331788" name="connsiteY5"/>
                  <a:gd fmla="*/ 74613 w 330201" name="connsiteX6"/>
                  <a:gd fmla="*/ 196850 h 331788" name="connsiteY6"/>
                  <a:gd fmla="*/ 74613 w 330201" name="connsiteX7"/>
                  <a:gd fmla="*/ 101600 h 331788" name="connsiteY7"/>
                  <a:gd fmla="*/ 236538 w 330201" name="connsiteX8"/>
                  <a:gd fmla="*/ 87313 h 331788" name="connsiteY8"/>
                  <a:gd fmla="*/ 330201 w 330201" name="connsiteX9"/>
                  <a:gd fmla="*/ 87313 h 331788" name="connsiteY9"/>
                  <a:gd fmla="*/ 330201 w 330201" name="connsiteX10"/>
                  <a:gd fmla="*/ 331788 h 331788" name="connsiteY10"/>
                  <a:gd fmla="*/ 236538 w 330201" name="connsiteX11"/>
                  <a:gd fmla="*/ 331788 h 331788" name="connsiteY11"/>
                  <a:gd fmla="*/ 0 w 330201" name="connsiteX12"/>
                  <a:gd fmla="*/ 80963 h 331788" name="connsiteY12"/>
                  <a:gd fmla="*/ 93663 w 330201" name="connsiteX13"/>
                  <a:gd fmla="*/ 80963 h 331788" name="connsiteY13"/>
                  <a:gd fmla="*/ 93663 w 330201" name="connsiteX14"/>
                  <a:gd fmla="*/ 331788 h 331788" name="connsiteY14"/>
                  <a:gd fmla="*/ 0 w 330201" name="connsiteX15"/>
                  <a:gd fmla="*/ 331788 h 331788" name="connsiteY15"/>
                  <a:gd fmla="*/ 136525 w 330201" name="connsiteX16"/>
                  <a:gd fmla="*/ 19050 h 331788" name="connsiteY16"/>
                  <a:gd fmla="*/ 136525 w 330201" name="connsiteX17"/>
                  <a:gd fmla="*/ 144463 h 331788" name="connsiteY17"/>
                  <a:gd fmla="*/ 193675 w 330201" name="connsiteX18"/>
                  <a:gd fmla="*/ 144463 h 331788" name="connsiteY18"/>
                  <a:gd fmla="*/ 193675 w 330201" name="connsiteX19"/>
                  <a:gd fmla="*/ 19050 h 331788" name="connsiteY19"/>
                  <a:gd fmla="*/ 119063 w 330201" name="connsiteX20"/>
                  <a:gd fmla="*/ 0 h 331788" name="connsiteY20"/>
                  <a:gd fmla="*/ 211138 w 330201" name="connsiteX21"/>
                  <a:gd fmla="*/ 0 h 331788" name="connsiteY21"/>
                  <a:gd fmla="*/ 211138 w 330201" name="connsiteX22"/>
                  <a:gd fmla="*/ 331788 h 331788" name="connsiteY22"/>
                  <a:gd fmla="*/ 119063 w 330201" name="connsiteX23"/>
                  <a:gd fmla="*/ 331788 h 331788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331788" w="330201">
                    <a:moveTo>
                      <a:pt x="255588" y="107950"/>
                    </a:moveTo>
                    <a:lnTo>
                      <a:pt x="255588" y="179388"/>
                    </a:lnTo>
                    <a:lnTo>
                      <a:pt x="311151" y="179388"/>
                    </a:lnTo>
                    <a:lnTo>
                      <a:pt x="311151" y="107950"/>
                    </a:lnTo>
                    <a:close/>
                    <a:moveTo>
                      <a:pt x="19050" y="101600"/>
                    </a:moveTo>
                    <a:lnTo>
                      <a:pt x="19050" y="196850"/>
                    </a:lnTo>
                    <a:lnTo>
                      <a:pt x="74613" y="196850"/>
                    </a:lnTo>
                    <a:lnTo>
                      <a:pt x="74613" y="101600"/>
                    </a:lnTo>
                    <a:close/>
                    <a:moveTo>
                      <a:pt x="236538" y="87313"/>
                    </a:moveTo>
                    <a:lnTo>
                      <a:pt x="330201" y="87313"/>
                    </a:lnTo>
                    <a:lnTo>
                      <a:pt x="330201" y="331788"/>
                    </a:lnTo>
                    <a:lnTo>
                      <a:pt x="236538" y="331788"/>
                    </a:lnTo>
                    <a:close/>
                    <a:moveTo>
                      <a:pt x="0" y="80963"/>
                    </a:moveTo>
                    <a:lnTo>
                      <a:pt x="93663" y="80963"/>
                    </a:lnTo>
                    <a:lnTo>
                      <a:pt x="93663" y="331788"/>
                    </a:lnTo>
                    <a:lnTo>
                      <a:pt x="0" y="331788"/>
                    </a:lnTo>
                    <a:close/>
                    <a:moveTo>
                      <a:pt x="136525" y="19050"/>
                    </a:moveTo>
                    <a:lnTo>
                      <a:pt x="136525" y="144463"/>
                    </a:lnTo>
                    <a:lnTo>
                      <a:pt x="193675" y="144463"/>
                    </a:lnTo>
                    <a:lnTo>
                      <a:pt x="193675" y="19050"/>
                    </a:lnTo>
                    <a:close/>
                    <a:moveTo>
                      <a:pt x="119063" y="0"/>
                    </a:moveTo>
                    <a:lnTo>
                      <a:pt x="211138" y="0"/>
                    </a:lnTo>
                    <a:lnTo>
                      <a:pt x="211138" y="331788"/>
                    </a:lnTo>
                    <a:lnTo>
                      <a:pt x="119063" y="331788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</a:endParaRPr>
              </a:p>
            </p:txBody>
          </p:sp>
          <p:sp>
            <p:nvSpPr>
              <p:cNvPr id="21" name="文本框 105"/>
              <p:cNvSpPr txBox="1"/>
              <p:nvPr/>
            </p:nvSpPr>
            <p:spPr>
              <a:xfrm>
                <a:off x="6489552" y="4443858"/>
                <a:ext cx="1964488" cy="553998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ea charset="-122" panose="020b0503020204020204" pitchFamily="34" typeface="微软雅黑"/>
                  </a:rPr>
                  <a:t>此部分内容作为文字排版占位显示</a:t>
                </a:r>
                <a:br>
                  <a:rPr altLang="en-US" lang="zh-CN" sz="1000">
                    <a:ea charset="-122" panose="020b0503020204020204" pitchFamily="34" typeface="微软雅黑"/>
                  </a:rPr>
                </a:br>
                <a:r>
                  <a:rPr altLang="en-US" lang="zh-CN" sz="1000">
                    <a:ea charset="-122" panose="020b0503020204020204" pitchFamily="34" typeface="微软雅黑"/>
                  </a:rPr>
                  <a:t>（建议使用主题字体）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489552" y="4136081"/>
                <a:ext cx="1697631" cy="307777"/>
              </a:xfrm>
              <a:prstGeom prst="rect">
                <a:avLst/>
              </a:prstGeom>
            </p:spPr>
            <p:txBody>
              <a:bodyPr bIns="0" lIns="0" rIns="0" tIns="0" wrap="none">
                <a:normAutofit/>
              </a:bodyPr>
              <a:lstStyle/>
              <a:p>
                <a:r>
                  <a:rPr altLang="en-US" b="1" lang="zh-CN" sz="1600">
                    <a:solidFill>
                      <a:schemeClr val="accent6"/>
                    </a:solidFill>
                    <a:ea charset="-122" panose="020b0503020204020204" pitchFamily="34" typeface="微软雅黑"/>
                  </a:rPr>
                  <a:t>标题文本预设</a:t>
                </a: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1263683" y="2670332"/>
            <a:ext cx="4584653" cy="30545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val="37929220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2"/>
      <p:bldP grpId="0" spid="1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69361" y="2467143"/>
            <a:ext cx="4653280" cy="1432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8800">
                <a:solidFill>
                  <a:schemeClr val="accent6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感谢聆听</a:t>
            </a:r>
          </a:p>
        </p:txBody>
      </p:sp>
      <p:grpSp>
        <p:nvGrpSpPr>
          <p:cNvPr id="6" name="组合 54"/>
          <p:cNvGrpSpPr/>
          <p:nvPr/>
        </p:nvGrpSpPr>
        <p:grpSpPr>
          <a:xfrm>
            <a:off x="5972713" y="5560493"/>
            <a:ext cx="226800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7" name="L 形 6"/>
            <p:cNvSpPr/>
            <p:nvPr/>
          </p:nvSpPr>
          <p:spPr>
            <a:xfrm rot="18924076">
              <a:off x="6206392" y="5132079"/>
              <a:ext cx="253801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L 形 8"/>
            <p:cNvSpPr/>
            <p:nvPr/>
          </p:nvSpPr>
          <p:spPr>
            <a:xfrm rot="18924076">
              <a:off x="6205617" y="5399928"/>
              <a:ext cx="259186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0" name="L 形 9"/>
            <p:cNvSpPr/>
            <p:nvPr/>
          </p:nvSpPr>
          <p:spPr>
            <a:xfrm rot="18924076">
              <a:off x="6205521" y="5733920"/>
              <a:ext cx="259851" cy="254814"/>
            </a:xfrm>
            <a:prstGeom prst="corner">
              <a:avLst>
                <a:gd fmla="val 19465" name="adj1"/>
                <a:gd fmla="val 21382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8" name="等腰三角形 7"/>
          <p:cNvSpPr/>
          <p:nvPr/>
        </p:nvSpPr>
        <p:spPr>
          <a:xfrm rot="3259845">
            <a:off x="9952811" y="1690174"/>
            <a:ext cx="939800" cy="76835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13" name="直接连接符 12"/>
          <p:cNvCxnSpPr/>
          <p:nvPr/>
        </p:nvCxnSpPr>
        <p:spPr>
          <a:xfrm rot="10800000">
            <a:off x="1885036" y="2344705"/>
            <a:ext cx="6799262" cy="396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19459844">
            <a:off x="643277" y="2899889"/>
            <a:ext cx="1209600" cy="12093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rot="3259845">
            <a:off x="909251" y="5843198"/>
            <a:ext cx="471487" cy="471600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 rot="3259845">
            <a:off x="10859221" y="2978980"/>
            <a:ext cx="504000" cy="503265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46" name="直接连接符 45"/>
          <p:cNvCxnSpPr/>
          <p:nvPr/>
        </p:nvCxnSpPr>
        <p:spPr>
          <a:xfrm>
            <a:off x="4447340" y="3996201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944139" y="739417"/>
            <a:ext cx="5650569" cy="4122403"/>
            <a:chOff x="3072990" y="984084"/>
            <a:chExt cx="5651364" cy="4121380"/>
          </a:xfrm>
        </p:grpSpPr>
        <p:sp>
          <p:nvSpPr>
            <p:cNvPr id="180" name="矩形 179"/>
            <p:cNvSpPr/>
            <p:nvPr/>
          </p:nvSpPr>
          <p:spPr>
            <a:xfrm rot="1197552">
              <a:off x="3636008" y="1275143"/>
              <a:ext cx="824516" cy="823708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1" name="矩形 180"/>
            <p:cNvSpPr/>
            <p:nvPr/>
          </p:nvSpPr>
          <p:spPr>
            <a:xfrm rot="8972468">
              <a:off x="3072990" y="984084"/>
              <a:ext cx="403282" cy="4031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2" name="矩形 181"/>
            <p:cNvSpPr/>
            <p:nvPr/>
          </p:nvSpPr>
          <p:spPr>
            <a:xfrm rot="8972468">
              <a:off x="8238286" y="4619810"/>
              <a:ext cx="486068" cy="48565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69822" y="1268687"/>
            <a:ext cx="8747303" cy="4247261"/>
            <a:chOff x="1597639" y="1406397"/>
            <a:chExt cx="8746801" cy="4246077"/>
          </a:xfrm>
        </p:grpSpPr>
        <p:sp>
          <p:nvSpPr>
            <p:cNvPr id="183" name="任意多边形 182"/>
            <p:cNvSpPr/>
            <p:nvPr/>
          </p:nvSpPr>
          <p:spPr>
            <a:xfrm rot="20711972">
              <a:off x="1597639" y="1406397"/>
              <a:ext cx="381519" cy="391593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4" name="等腰三角形 183"/>
            <p:cNvSpPr/>
            <p:nvPr/>
          </p:nvSpPr>
          <p:spPr>
            <a:xfrm rot="20678024">
              <a:off x="9577722" y="4987496"/>
              <a:ext cx="766718" cy="664978"/>
            </a:xfrm>
            <a:prstGeom prst="triangle">
              <a:avLst/>
            </a:prstGeom>
            <a:solidFill>
              <a:schemeClr val="accent5">
                <a:lumMod val="7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5" name="任意多边形 184"/>
            <p:cNvSpPr/>
            <p:nvPr/>
          </p:nvSpPr>
          <p:spPr>
            <a:xfrm rot="3259845">
              <a:off x="3104775" y="4464012"/>
              <a:ext cx="395177" cy="395977"/>
            </a:xfrm>
            <a:custGeom>
              <a:gdLst>
                <a:gd fmla="*/ 0 w 470364" name="connsiteX0"/>
                <a:gd fmla="*/ 769750 h 769750" name="connsiteY0"/>
                <a:gd fmla="*/ 0 w 470364" name="connsiteX1"/>
                <a:gd fmla="*/ 3 h 769750" name="connsiteY1"/>
                <a:gd fmla="*/ 1 w 470364" name="connsiteX2"/>
                <a:gd fmla="*/ 0 h 769750" name="connsiteY2"/>
                <a:gd fmla="*/ 470364 w 470364" name="connsiteX3"/>
                <a:gd fmla="*/ 769750 h 7697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69750" w="470364">
                  <a:moveTo>
                    <a:pt x="0" y="769750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470364" y="7697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0" name="矩形 59"/>
          <p:cNvSpPr/>
          <p:nvPr/>
        </p:nvSpPr>
        <p:spPr bwMode="auto">
          <a:xfrm rot="9252532">
            <a:off x="10996251" y="5562179"/>
            <a:ext cx="486000" cy="485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  <p:extLst>
      <p:ext uri="{BB962C8B-B14F-4D97-AF65-F5344CB8AC3E}">
        <p14:creationId val="7018401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2" nodeType="after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53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375" fill="hold" id="54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0" spid="15"/>
      <p:bldP grpId="0" spid="6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4" name="矩形 143"/>
          <p:cNvSpPr/>
          <p:nvPr/>
        </p:nvSpPr>
        <p:spPr>
          <a:xfrm>
            <a:off x="4040189" y="-6350"/>
            <a:ext cx="4098924" cy="6870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3" name="矩形 142"/>
          <p:cNvSpPr/>
          <p:nvPr/>
        </p:nvSpPr>
        <p:spPr>
          <a:xfrm>
            <a:off x="-7939" y="0"/>
            <a:ext cx="405288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5" name="矩形 144"/>
          <p:cNvSpPr/>
          <p:nvPr/>
        </p:nvSpPr>
        <p:spPr>
          <a:xfrm>
            <a:off x="8139113" y="0"/>
            <a:ext cx="4092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6" name="矩形 145"/>
          <p:cNvSpPr/>
          <p:nvPr/>
        </p:nvSpPr>
        <p:spPr>
          <a:xfrm>
            <a:off x="4763" y="1"/>
            <a:ext cx="4040188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8" name="矩形 147"/>
          <p:cNvSpPr/>
          <p:nvPr/>
        </p:nvSpPr>
        <p:spPr>
          <a:xfrm>
            <a:off x="8143875" y="1"/>
            <a:ext cx="4048125" cy="1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-12700" y="154801"/>
            <a:ext cx="12244388" cy="654762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2701" y="6702425"/>
            <a:ext cx="4057333" cy="1547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4044950" y="6702425"/>
            <a:ext cx="4098925" cy="1682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8144193" y="6702425"/>
            <a:ext cx="4079874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3541454" y="2386189"/>
            <a:ext cx="685673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80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年度/季度/月度工作概述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59666" y="3770449"/>
            <a:ext cx="3333412" cy="132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年度/季度/月度工作回顾</a:t>
            </a:r>
          </a:p>
          <a:p>
            <a:pPr algn="ctr"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与去年/上季度/上月对比</a:t>
            </a:r>
          </a:p>
          <a:p>
            <a:pPr algn="ctr"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年度/季度/月度工作总结</a:t>
            </a:r>
          </a:p>
        </p:txBody>
      </p:sp>
      <p:cxnSp>
        <p:nvCxnSpPr>
          <p:cNvPr id="19" name="PA_直接连接符 18"/>
          <p:cNvCxnSpPr/>
          <p:nvPr>
            <p:custDataLst>
              <p:tags r:id="rId5"/>
            </p:custDataLst>
          </p:nvPr>
        </p:nvCxnSpPr>
        <p:spPr>
          <a:xfrm flipH="1" flipV="1">
            <a:off x="1881188" y="2084564"/>
            <a:ext cx="5172755" cy="47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52838" y="3632377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53"/>
          <p:cNvSpPr/>
          <p:nvPr/>
        </p:nvSpPr>
        <p:spPr>
          <a:xfrm rot="3259845">
            <a:off x="10052739" y="3448023"/>
            <a:ext cx="379682" cy="655599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" name="任意多边形 54"/>
          <p:cNvSpPr/>
          <p:nvPr/>
        </p:nvSpPr>
        <p:spPr>
          <a:xfrm rot="5050286">
            <a:off x="10419938" y="1398579"/>
            <a:ext cx="649287" cy="1060450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556074" y="3125819"/>
            <a:ext cx="509447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Please add the title of the you need here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17828" y="2416299"/>
            <a:ext cx="864000" cy="864000"/>
            <a:chOff x="2517828" y="1926040"/>
            <a:chExt cx="864000" cy="864000"/>
          </a:xfrm>
        </p:grpSpPr>
        <p:sp>
          <p:nvSpPr>
            <p:cNvPr id="25" name="矩形 24"/>
            <p:cNvSpPr/>
            <p:nvPr/>
          </p:nvSpPr>
          <p:spPr>
            <a:xfrm rot="5400000">
              <a:off x="2517828" y="1926040"/>
              <a:ext cx="864000" cy="8640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45525" y="2004097"/>
              <a:ext cx="808607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chemeClr val="accent6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30" name="任意多边形 54"/>
          <p:cNvSpPr/>
          <p:nvPr/>
        </p:nvSpPr>
        <p:spPr>
          <a:xfrm rot="20313340">
            <a:off x="1376723" y="2964926"/>
            <a:ext cx="649287" cy="1060450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1" name="组合 54"/>
          <p:cNvGrpSpPr/>
          <p:nvPr/>
        </p:nvGrpSpPr>
        <p:grpSpPr>
          <a:xfrm>
            <a:off x="5972714" y="5654824"/>
            <a:ext cx="231237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32" name="L 形 31"/>
            <p:cNvSpPr/>
            <p:nvPr/>
          </p:nvSpPr>
          <p:spPr>
            <a:xfrm rot="18924076">
              <a:off x="6206392" y="5132079"/>
              <a:ext cx="253801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3" name="L 形 32"/>
            <p:cNvSpPr/>
            <p:nvPr/>
          </p:nvSpPr>
          <p:spPr>
            <a:xfrm rot="18924076">
              <a:off x="6205617" y="5399928"/>
              <a:ext cx="259186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4" name="L 形 33"/>
            <p:cNvSpPr/>
            <p:nvPr/>
          </p:nvSpPr>
          <p:spPr>
            <a:xfrm rot="18924076">
              <a:off x="6205521" y="5733920"/>
              <a:ext cx="259851" cy="254814"/>
            </a:xfrm>
            <a:prstGeom prst="corner">
              <a:avLst>
                <a:gd fmla="val 19465" name="adj1"/>
                <a:gd fmla="val 21382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</p:spTree>
    <p:extLst>
      <p:ext uri="{BB962C8B-B14F-4D97-AF65-F5344CB8AC3E}">
        <p14:creationId val="139781602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2" nodeType="with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23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1" id="29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grpId="1" id="36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7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fill="hold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fill="hold" grpId="0" id="6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fill="hold" grpId="0" id="7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502"/>
                            </p:stCondLst>
                            <p:childTnLst>
                              <p:par>
                                <p:cTn fill="hold" id="8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6002"/>
                            </p:stCondLst>
                            <p:childTnLst>
                              <p:par>
                                <p:cTn fill="hold" id="86" nodeType="after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87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375" fill="hold" id="88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4"/>
      <p:bldP grpId="1" spid="144"/>
      <p:bldP grpId="0" spid="143"/>
      <p:bldP grpId="1" spid="143"/>
      <p:bldP grpId="0" spid="145"/>
      <p:bldP grpId="1" spid="145"/>
      <p:bldP grpId="0" spid="146"/>
      <p:bldP grpId="0" spid="147"/>
      <p:bldP grpId="0" spid="148"/>
      <p:bldP grpId="0" spid="17"/>
      <p:bldP grpId="0" spid="18"/>
      <p:bldP grpId="0" spid="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4850979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年度/季度/月度工作概述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9" name="五边形 128">
            <a:extLst>
              <a:ext uri="{FF2B5EF4-FFF2-40B4-BE49-F238E27FC236}">
                <a16:creationId xmlns:a16="http://schemas.microsoft.com/office/drawing/2014/main" id="{4121B9C8-830E-4911-A58B-F7E3A2DCE3ED}"/>
              </a:ext>
            </a:extLst>
          </p:cNvPr>
          <p:cNvSpPr/>
          <p:nvPr/>
        </p:nvSpPr>
        <p:spPr>
          <a:xfrm>
            <a:off x="4820750" y="2676252"/>
            <a:ext cx="3161836" cy="3011272"/>
          </a:xfrm>
          <a:prstGeom prst="pentagon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8A61B936-2161-4BE3-A115-E550A6BCF1FE}"/>
              </a:ext>
            </a:extLst>
          </p:cNvPr>
          <p:cNvGrpSpPr/>
          <p:nvPr/>
        </p:nvGrpSpPr>
        <p:grpSpPr>
          <a:xfrm>
            <a:off x="6077632" y="2352216"/>
            <a:ext cx="648072" cy="648072"/>
            <a:chOff x="3909160" y="2249137"/>
            <a:chExt cx="648072" cy="648072"/>
          </a:xfrm>
        </p:grpSpPr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E19EF590-E079-4CB9-A35C-916DC4152FDB}"/>
                </a:ext>
              </a:extLst>
            </p:cNvPr>
            <p:cNvSpPr/>
            <p:nvPr/>
          </p:nvSpPr>
          <p:spPr>
            <a:xfrm>
              <a:off x="3909160" y="2249137"/>
              <a:ext cx="648072" cy="64807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23605F81-EC28-408B-B127-58D163EA5616}"/>
                </a:ext>
              </a:extLst>
            </p:cNvPr>
            <p:cNvSpPr/>
            <p:nvPr/>
          </p:nvSpPr>
          <p:spPr bwMode="auto">
            <a:xfrm>
              <a:off x="4043050" y="2390028"/>
              <a:ext cx="380293" cy="366291"/>
            </a:xfrm>
            <a:custGeom>
              <a:gdLst>
                <a:gd fmla="*/ 3413 w 6827" name="T0"/>
                <a:gd fmla="*/ 0 h 5912" name="T1"/>
                <a:gd fmla="*/ 0 w 6827" name="T2"/>
                <a:gd fmla="*/ 5912 h 5912" name="T3"/>
                <a:gd fmla="*/ 6827 w 6827" name="T4"/>
                <a:gd fmla="*/ 5912 h 5912" name="T5"/>
                <a:gd fmla="*/ 3413 w 6827" name="T6"/>
                <a:gd fmla="*/ 0 h 5912" name="T7"/>
                <a:gd fmla="*/ 3413 w 6827" name="T8"/>
                <a:gd fmla="*/ 972 h 5912" name="T9"/>
                <a:gd fmla="*/ 4489 w 6827" name="T10"/>
                <a:gd fmla="*/ 2835 h 5912" name="T11"/>
                <a:gd fmla="*/ 2338 w 6827" name="T12"/>
                <a:gd fmla="*/ 2835 h 5912" name="T13"/>
                <a:gd fmla="*/ 3413 w 6827" name="T14"/>
                <a:gd fmla="*/ 972 h 5912" name="T15"/>
                <a:gd fmla="*/ 842 w 6827" name="T16"/>
                <a:gd fmla="*/ 5426 h 5912" name="T17"/>
                <a:gd fmla="*/ 1917 w 6827" name="T18"/>
                <a:gd fmla="*/ 3564 h 5912" name="T19"/>
                <a:gd fmla="*/ 2993 w 6827" name="T20"/>
                <a:gd fmla="*/ 5426 h 5912" name="T21"/>
                <a:gd fmla="*/ 842 w 6827" name="T22"/>
                <a:gd fmla="*/ 5426 h 5912" name="T23"/>
                <a:gd fmla="*/ 2338 w 6827" name="T24"/>
                <a:gd fmla="*/ 3321 h 5912" name="T25"/>
                <a:gd fmla="*/ 4489 w 6827" name="T26"/>
                <a:gd fmla="*/ 3321 h 5912" name="T27"/>
                <a:gd fmla="*/ 3413 w 6827" name="T28"/>
                <a:gd fmla="*/ 5183 h 5912" name="T29"/>
                <a:gd fmla="*/ 2338 w 6827" name="T30"/>
                <a:gd fmla="*/ 3321 h 5912" name="T31"/>
                <a:gd fmla="*/ 4910 w 6827" name="T32"/>
                <a:gd fmla="*/ 3564 h 5912" name="T33"/>
                <a:gd fmla="*/ 5985 w 6827" name="T34"/>
                <a:gd fmla="*/ 5426 h 5912" name="T35"/>
                <a:gd fmla="*/ 3834 w 6827" name="T36"/>
                <a:gd fmla="*/ 5426 h 5912" name="T37"/>
                <a:gd fmla="*/ 4910 w 6827" name="T38"/>
                <a:gd fmla="*/ 3564 h 59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912" w="6826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02DB0FA9-6783-4091-B758-AB582B6E7AA4}"/>
              </a:ext>
            </a:extLst>
          </p:cNvPr>
          <p:cNvGrpSpPr/>
          <p:nvPr/>
        </p:nvGrpSpPr>
        <p:grpSpPr>
          <a:xfrm>
            <a:off x="5112654" y="1497763"/>
            <a:ext cx="2578029" cy="784007"/>
            <a:chOff x="251866" y="1988839"/>
            <a:chExt cx="3288629" cy="784007"/>
          </a:xfrm>
        </p:grpSpPr>
        <p:sp>
          <p:nvSpPr>
            <p:cNvPr id="165" name="文本框 36">
              <a:extLst>
                <a:ext uri="{FF2B5EF4-FFF2-40B4-BE49-F238E27FC236}">
                  <a16:creationId xmlns:a16="http://schemas.microsoft.com/office/drawing/2014/main" id="{7CA6B3F2-02EF-42A4-9A03-14A0C0FB874E}"/>
                </a:ext>
              </a:extLst>
            </p:cNvPr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anchor="ctr" bIns="0" lIns="0" rIns="0" tIns="0" wrap="square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此部分内容作为文字排版占位显示</a:t>
              </a:r>
              <a:b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</a:br>
              <a:r>
                <a:rPr altLang="en-US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（建议使用主题字体）</a:t>
              </a:r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E8BE2981-D198-46F1-BD94-FC1134486849}"/>
                </a:ext>
              </a:extLst>
            </p:cNvPr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anchor="ctr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B1AD3228-F406-4078-BE2C-46E364228BDE}"/>
              </a:ext>
            </a:extLst>
          </p:cNvPr>
          <p:cNvGrpSpPr/>
          <p:nvPr/>
        </p:nvGrpSpPr>
        <p:grpSpPr>
          <a:xfrm>
            <a:off x="7609618" y="3533816"/>
            <a:ext cx="648072" cy="648072"/>
            <a:chOff x="5675954" y="2249137"/>
            <a:chExt cx="648072" cy="648072"/>
          </a:xfrm>
        </p:grpSpPr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3462AD1B-3C7D-4784-8E28-140837F0CF79}"/>
                </a:ext>
              </a:extLst>
            </p:cNvPr>
            <p:cNvSpPr/>
            <p:nvPr/>
          </p:nvSpPr>
          <p:spPr>
            <a:xfrm>
              <a:off x="5675954" y="2249137"/>
              <a:ext cx="648072" cy="64807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92054AEF-91EA-475D-96D1-AD128E3E0BBE}"/>
                </a:ext>
              </a:extLst>
            </p:cNvPr>
            <p:cNvSpPr/>
            <p:nvPr/>
          </p:nvSpPr>
          <p:spPr bwMode="auto">
            <a:xfrm>
              <a:off x="5809844" y="2390028"/>
              <a:ext cx="380293" cy="366291"/>
            </a:xfrm>
            <a:custGeom>
              <a:gdLst>
                <a:gd fmla="*/ 297615 w 597921" name="connsiteX0"/>
                <a:gd fmla="*/ 96957 h 598324" name="connsiteY0"/>
                <a:gd fmla="*/ 323434 w 597921" name="connsiteX1"/>
                <a:gd fmla="*/ 122740 h 598324" name="connsiteY1"/>
                <a:gd fmla="*/ 323434 w 597921" name="connsiteX2"/>
                <a:gd fmla="*/ 289852 h 598324" name="connsiteY2"/>
                <a:gd fmla="*/ 462572 w 597921" name="connsiteX3"/>
                <a:gd fmla="*/ 289852 h 598324" name="connsiteY3"/>
                <a:gd fmla="*/ 487913 w 597921" name="connsiteX4"/>
                <a:gd fmla="*/ 315157 h 598324" name="connsiteY4"/>
                <a:gd fmla="*/ 462572 w 597921" name="connsiteX5"/>
                <a:gd fmla="*/ 340463 h 598324" name="connsiteY5"/>
                <a:gd fmla="*/ 297615 w 597921" name="connsiteX6"/>
                <a:gd fmla="*/ 340463 h 598324" name="connsiteY6"/>
                <a:gd fmla="*/ 272274 w 597921" name="connsiteX7"/>
                <a:gd fmla="*/ 315157 h 598324" name="connsiteY7"/>
                <a:gd fmla="*/ 272274 w 597921" name="connsiteX8"/>
                <a:gd fmla="*/ 122740 h 598324" name="connsiteY8"/>
                <a:gd fmla="*/ 297615 w 597921" name="connsiteX9"/>
                <a:gd fmla="*/ 96957 h 598324" name="connsiteY9"/>
                <a:gd fmla="*/ 298127 w 597921" name="connsiteX10"/>
                <a:gd fmla="*/ 0 h 598324" name="connsiteY10"/>
                <a:gd fmla="*/ 597921 w 597921" name="connsiteX11"/>
                <a:gd fmla="*/ 299401 h 598324" name="connsiteY11"/>
                <a:gd fmla="*/ 298127 w 597921" name="connsiteX12"/>
                <a:gd fmla="*/ 598324 h 598324" name="connsiteY12"/>
                <a:gd fmla="*/ 35150 w 597921" name="connsiteX13"/>
                <a:gd fmla="*/ 442177 h 598324" name="connsiteY13"/>
                <a:gd fmla="*/ 34194 w 597921" name="connsiteX14"/>
                <a:gd fmla="*/ 432149 h 598324" name="connsiteY14"/>
                <a:gd fmla="*/ 40410 w 597921" name="connsiteX15"/>
                <a:gd fmla="*/ 424509 h 598324" name="connsiteY15"/>
                <a:gd fmla="*/ 74836 w 597921" name="connsiteX16"/>
                <a:gd fmla="*/ 407796 h 598324" name="connsiteY16"/>
                <a:gd fmla="*/ 91571 w 597921" name="connsiteX17"/>
                <a:gd fmla="*/ 413049 h 598324" name="connsiteY17"/>
                <a:gd fmla="*/ 298127 w 597921" name="connsiteX18"/>
                <a:gd fmla="*/ 534815 h 598324" name="connsiteY18"/>
                <a:gd fmla="*/ 534328 w 597921" name="connsiteX19"/>
                <a:gd fmla="*/ 299401 h 598324" name="connsiteY19"/>
                <a:gd fmla="*/ 298127 w 597921" name="connsiteX20"/>
                <a:gd fmla="*/ 63509 h 598324" name="connsiteY20"/>
                <a:gd fmla="*/ 145123 w 597921" name="connsiteX21"/>
                <a:gd fmla="*/ 120333 h 598324" name="connsiteY21"/>
                <a:gd fmla="*/ 200587 w 597921" name="connsiteX22"/>
                <a:gd fmla="*/ 142299 h 598324" name="connsiteY22"/>
                <a:gd fmla="*/ 208237 w 597921" name="connsiteX23"/>
                <a:gd fmla="*/ 152327 h 598324" name="connsiteY23"/>
                <a:gd fmla="*/ 203456 w 597921" name="connsiteX24"/>
                <a:gd fmla="*/ 164265 h 598324" name="connsiteY24"/>
                <a:gd fmla="*/ 48060 w 597921" name="connsiteX25"/>
                <a:gd fmla="*/ 285553 h 598324" name="connsiteY25"/>
                <a:gd fmla="*/ 35150 w 597921" name="connsiteX26"/>
                <a:gd fmla="*/ 287463 h 598324" name="connsiteY26"/>
                <a:gd fmla="*/ 27500 w 597921" name="connsiteX27"/>
                <a:gd fmla="*/ 277435 h 598324" name="connsiteY27"/>
                <a:gd fmla="*/ 246 w 597921" name="connsiteX28"/>
                <a:gd fmla="*/ 82132 h 598324" name="connsiteY28"/>
                <a:gd fmla="*/ 4550 w 597921" name="connsiteX29"/>
                <a:gd fmla="*/ 70194 h 598324" name="connsiteY29"/>
                <a:gd fmla="*/ 17459 w 597921" name="connsiteX30"/>
                <a:gd fmla="*/ 68762 h 598324" name="connsiteY30"/>
                <a:gd fmla="*/ 80574 w 597921" name="connsiteX31"/>
                <a:gd fmla="*/ 94070 h 598324" name="connsiteY31"/>
                <a:gd fmla="*/ 298127 w 597921" name="connsiteX32"/>
                <a:gd fmla="*/ 0 h 598324" name="connsiteY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b="b" l="l" r="r" t="t"/>
              <a:pathLst>
                <a:path h="598324" w="597921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08B24902-19EB-4314-9B38-E390D4E22512}"/>
              </a:ext>
            </a:extLst>
          </p:cNvPr>
          <p:cNvGrpSpPr/>
          <p:nvPr/>
        </p:nvGrpSpPr>
        <p:grpSpPr>
          <a:xfrm>
            <a:off x="8488485" y="3465849"/>
            <a:ext cx="2280437" cy="784007"/>
            <a:chOff x="251866" y="1988839"/>
            <a:chExt cx="2909010" cy="784007"/>
          </a:xfrm>
        </p:grpSpPr>
        <p:sp>
          <p:nvSpPr>
            <p:cNvPr id="161" name="文本框 39">
              <a:extLst>
                <a:ext uri="{FF2B5EF4-FFF2-40B4-BE49-F238E27FC236}">
                  <a16:creationId xmlns:a16="http://schemas.microsoft.com/office/drawing/2014/main" id="{A606E6A2-A6FF-4B56-B123-8E34910C0ADE}"/>
                </a:ext>
              </a:extLst>
            </p:cNvPr>
            <p:cNvSpPr txBox="1"/>
            <p:nvPr/>
          </p:nvSpPr>
          <p:spPr>
            <a:xfrm>
              <a:off x="251866" y="2295215"/>
              <a:ext cx="2909010" cy="477631"/>
            </a:xfrm>
            <a:prstGeom prst="rect">
              <a:avLst/>
            </a:prstGeom>
            <a:noFill/>
          </p:spPr>
          <p:txBody>
            <a:bodyPr anchor="ctr" bIns="0" lIns="0" rIns="0" tIns="0" wrap="square">
              <a:normAutofit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ea charset="-122" panose="020b0503020204020204" pitchFamily="34" typeface="微软雅黑"/>
                </a:rPr>
                <a:t>此部分内容作为文字排版占位显示</a:t>
              </a:r>
              <a:br>
                <a:rPr altLang="en-US" lang="zh-CN" sz="1100">
                  <a:ea charset="-122" panose="020b0503020204020204" pitchFamily="34" typeface="微软雅黑"/>
                </a:rPr>
              </a:br>
              <a:r>
                <a:rPr altLang="en-US" lang="zh-CN" sz="1100">
                  <a:ea charset="-122" panose="020b0503020204020204" pitchFamily="34" typeface="微软雅黑"/>
                </a:rPr>
                <a:t>（建议使用主题字体）</a:t>
              </a:r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3C6E7356-E8C6-46F9-A50D-22DA8ABFC6E0}"/>
                </a:ext>
              </a:extLst>
            </p:cNvPr>
            <p:cNvSpPr/>
            <p:nvPr/>
          </p:nvSpPr>
          <p:spPr>
            <a:xfrm>
              <a:off x="251866" y="1988839"/>
              <a:ext cx="2909010" cy="306375"/>
            </a:xfrm>
            <a:prstGeom prst="rect">
              <a:avLst/>
            </a:prstGeom>
          </p:spPr>
          <p:txBody>
            <a:bodyPr anchor="ctr" bIns="0" lIns="0" rIns="0" tIns="0" wrap="none">
              <a:normAutofit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4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</p:grp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4A136D7A-0EB8-42DC-B408-B35DF22330F6}"/>
              </a:ext>
            </a:extLst>
          </p:cNvPr>
          <p:cNvGrpSpPr/>
          <p:nvPr/>
        </p:nvGrpSpPr>
        <p:grpSpPr>
          <a:xfrm>
            <a:off x="4458408" y="3533816"/>
            <a:ext cx="648072" cy="648072"/>
            <a:chOff x="4792557" y="2249137"/>
            <a:chExt cx="648072" cy="648072"/>
          </a:xfrm>
        </p:grpSpPr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42950A46-8A98-4EE4-B0C2-E2DEC352F70E}"/>
                </a:ext>
              </a:extLst>
            </p:cNvPr>
            <p:cNvSpPr/>
            <p:nvPr/>
          </p:nvSpPr>
          <p:spPr>
            <a:xfrm>
              <a:off x="4792557" y="2249137"/>
              <a:ext cx="648072" cy="648072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DE4F7760-54BE-4385-BC41-5CE2F01931D7}"/>
                </a:ext>
              </a:extLst>
            </p:cNvPr>
            <p:cNvSpPr/>
            <p:nvPr/>
          </p:nvSpPr>
          <p:spPr bwMode="auto">
            <a:xfrm>
              <a:off x="4926447" y="2390028"/>
              <a:ext cx="380293" cy="366291"/>
            </a:xfrm>
            <a:custGeom>
              <a:gdLst>
                <a:gd fmla="*/ 4096 w 6827" name="T0"/>
                <a:gd fmla="*/ 4551 h 6827" name="T1"/>
                <a:gd fmla="*/ 6258 w 6827" name="T2"/>
                <a:gd fmla="*/ 4096 h 6827" name="T3"/>
                <a:gd fmla="*/ 2348 w 6827" name="T4"/>
                <a:gd fmla="*/ 4911 h 6827" name="T5"/>
                <a:gd fmla="*/ 569 w 6827" name="T6"/>
                <a:gd fmla="*/ 4551 h 6827" name="T7"/>
                <a:gd fmla="*/ 569 w 6827" name="T8"/>
                <a:gd fmla="*/ 3982 h 6827" name="T9"/>
                <a:gd fmla="*/ 1707 w 6827" name="T10"/>
                <a:gd fmla="*/ 2503 h 6827" name="T11"/>
                <a:gd fmla="*/ 3868 w 6827" name="T12"/>
                <a:gd fmla="*/ 2731 h 6827" name="T13"/>
                <a:gd fmla="*/ 5827 w 6827" name="T14"/>
                <a:gd fmla="*/ 2004 h 6827" name="T15"/>
                <a:gd fmla="*/ 6258 w 6827" name="T16"/>
                <a:gd fmla="*/ 1820 h 6827" name="T17"/>
                <a:gd fmla="*/ 4779 w 6827" name="T18"/>
                <a:gd fmla="*/ 0 h 6827" name="T19"/>
                <a:gd fmla="*/ 2854 w 6827" name="T20"/>
                <a:gd fmla="*/ 2381 h 6827" name="T21"/>
                <a:gd fmla="*/ 1239 w 6827" name="T22"/>
                <a:gd fmla="*/ 2257 h 6827" name="T23"/>
                <a:gd fmla="*/ 569 w 6827" name="T24"/>
                <a:gd fmla="*/ 2844 h 6827" name="T25"/>
                <a:gd fmla="*/ 569 w 6827" name="T26"/>
                <a:gd fmla="*/ 2276 h 6827" name="T27"/>
                <a:gd fmla="*/ 569 w 6827" name="T28"/>
                <a:gd fmla="*/ 1707 h 6827" name="T29"/>
                <a:gd fmla="*/ 569 w 6827" name="T30"/>
                <a:gd fmla="*/ 1138 h 6827" name="T31"/>
                <a:gd fmla="*/ 569 w 6827" name="T32"/>
                <a:gd fmla="*/ 569 h 6827" name="T33"/>
                <a:gd fmla="*/ 341 w 6827" name="T34"/>
                <a:gd fmla="*/ 0 h 6827" name="T35"/>
                <a:gd fmla="*/ 114 w 6827" name="T36"/>
                <a:gd fmla="*/ 569 h 6827" name="T37"/>
                <a:gd fmla="*/ 114 w 6827" name="T38"/>
                <a:gd fmla="*/ 1138 h 6827" name="T39"/>
                <a:gd fmla="*/ 114 w 6827" name="T40"/>
                <a:gd fmla="*/ 1707 h 6827" name="T41"/>
                <a:gd fmla="*/ 114 w 6827" name="T42"/>
                <a:gd fmla="*/ 2276 h 6827" name="T43"/>
                <a:gd fmla="*/ 114 w 6827" name="T44"/>
                <a:gd fmla="*/ 2844 h 6827" name="T45"/>
                <a:gd fmla="*/ 114 w 6827" name="T46"/>
                <a:gd fmla="*/ 3413 h 6827" name="T47"/>
                <a:gd fmla="*/ 114 w 6827" name="T48"/>
                <a:gd fmla="*/ 3982 h 6827" name="T49"/>
                <a:gd fmla="*/ 114 w 6827" name="T50"/>
                <a:gd fmla="*/ 4551 h 6827" name="T51"/>
                <a:gd fmla="*/ 114 w 6827" name="T52"/>
                <a:gd fmla="*/ 5120 h 6827" name="T53"/>
                <a:gd fmla="*/ 114 w 6827" name="T54"/>
                <a:gd fmla="*/ 5689 h 6827" name="T55"/>
                <a:gd fmla="*/ 114 w 6827" name="T56"/>
                <a:gd fmla="*/ 6258 h 6827" name="T57"/>
                <a:gd fmla="*/ 683 w 6827" name="T58"/>
                <a:gd fmla="*/ 6713 h 6827" name="T59"/>
                <a:gd fmla="*/ 1252 w 6827" name="T60"/>
                <a:gd fmla="*/ 6713 h 6827" name="T61"/>
                <a:gd fmla="*/ 1820 w 6827" name="T62"/>
                <a:gd fmla="*/ 6713 h 6827" name="T63"/>
                <a:gd fmla="*/ 2389 w 6827" name="T64"/>
                <a:gd fmla="*/ 6713 h 6827" name="T65"/>
                <a:gd fmla="*/ 2958 w 6827" name="T66"/>
                <a:gd fmla="*/ 6713 h 6827" name="T67"/>
                <a:gd fmla="*/ 3527 w 6827" name="T68"/>
                <a:gd fmla="*/ 6713 h 6827" name="T69"/>
                <a:gd fmla="*/ 4096 w 6827" name="T70"/>
                <a:gd fmla="*/ 6713 h 6827" name="T71"/>
                <a:gd fmla="*/ 4665 w 6827" name="T72"/>
                <a:gd fmla="*/ 6713 h 6827" name="T73"/>
                <a:gd fmla="*/ 5234 w 6827" name="T74"/>
                <a:gd fmla="*/ 6713 h 6827" name="T75"/>
                <a:gd fmla="*/ 5803 w 6827" name="T76"/>
                <a:gd fmla="*/ 6713 h 6827" name="T77"/>
                <a:gd fmla="*/ 6371 w 6827" name="T78"/>
                <a:gd fmla="*/ 6713 h 6827" name="T79"/>
                <a:gd fmla="*/ 6827 w 6827" name="T80"/>
                <a:gd fmla="*/ 6485 h 6827" name="T81"/>
                <a:gd fmla="*/ 6371 w 6827" name="T82"/>
                <a:gd fmla="*/ 6258 h 6827" name="T83"/>
                <a:gd fmla="*/ 5803 w 6827" name="T84"/>
                <a:gd fmla="*/ 6258 h 6827" name="T85"/>
                <a:gd fmla="*/ 5234 w 6827" name="T86"/>
                <a:gd fmla="*/ 6258 h 6827" name="T87"/>
                <a:gd fmla="*/ 4665 w 6827" name="T88"/>
                <a:gd fmla="*/ 6258 h 6827" name="T89"/>
                <a:gd fmla="*/ 4096 w 6827" name="T90"/>
                <a:gd fmla="*/ 6258 h 6827" name="T91"/>
                <a:gd fmla="*/ 3527 w 6827" name="T92"/>
                <a:gd fmla="*/ 6258 h 6827" name="T93"/>
                <a:gd fmla="*/ 2958 w 6827" name="T94"/>
                <a:gd fmla="*/ 6258 h 6827" name="T95"/>
                <a:gd fmla="*/ 2389 w 6827" name="T96"/>
                <a:gd fmla="*/ 6258 h 6827" name="T97"/>
                <a:gd fmla="*/ 1820 w 6827" name="T98"/>
                <a:gd fmla="*/ 6258 h 6827" name="T99"/>
                <a:gd fmla="*/ 1252 w 6827" name="T100"/>
                <a:gd fmla="*/ 6258 h 6827" name="T101"/>
                <a:gd fmla="*/ 683 w 6827" name="T102"/>
                <a:gd fmla="*/ 6258 h 682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6826" w="6826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F3A35689-8A3C-48FB-8B99-0F82593E3EFB}"/>
              </a:ext>
            </a:extLst>
          </p:cNvPr>
          <p:cNvGrpSpPr/>
          <p:nvPr/>
        </p:nvGrpSpPr>
        <p:grpSpPr>
          <a:xfrm>
            <a:off x="2014340" y="3465849"/>
            <a:ext cx="2208430" cy="784007"/>
            <a:chOff x="723340" y="1988839"/>
            <a:chExt cx="2817155" cy="784007"/>
          </a:xfrm>
        </p:grpSpPr>
        <p:sp>
          <p:nvSpPr>
            <p:cNvPr id="157" name="文本框 42">
              <a:extLst>
                <a:ext uri="{FF2B5EF4-FFF2-40B4-BE49-F238E27FC236}">
                  <a16:creationId xmlns:a16="http://schemas.microsoft.com/office/drawing/2014/main" id="{AB121967-15F5-4CE0-8C76-60777AAB8A5F}"/>
                </a:ext>
              </a:extLst>
            </p:cNvPr>
            <p:cNvSpPr txBox="1"/>
            <p:nvPr/>
          </p:nvSpPr>
          <p:spPr>
            <a:xfrm>
              <a:off x="723340" y="2295215"/>
              <a:ext cx="2817155" cy="477631"/>
            </a:xfrm>
            <a:prstGeom prst="rect">
              <a:avLst/>
            </a:prstGeom>
            <a:noFill/>
          </p:spPr>
          <p:txBody>
            <a:bodyPr anchor="ctr" bIns="0" lIns="0" rIns="0" tIns="0" wrap="square">
              <a:normAutofit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ea charset="-122" panose="020b0503020204020204" pitchFamily="34" typeface="微软雅黑"/>
                </a:rPr>
                <a:t>此部分内容作为文字排版占位显示</a:t>
              </a:r>
              <a:br>
                <a:rPr altLang="en-US" lang="zh-CN" sz="1100">
                  <a:ea charset="-122" panose="020b0503020204020204" pitchFamily="34" typeface="微软雅黑"/>
                </a:rPr>
              </a:br>
              <a:r>
                <a:rPr altLang="en-US" lang="zh-CN" sz="1100">
                  <a:ea charset="-122" panose="020b0503020204020204" pitchFamily="34" typeface="微软雅黑"/>
                </a:rPr>
                <a:t>（建议使用主题字体）</a:t>
              </a:r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2E4FADDF-BAF7-413B-B5C5-0CA0DA5B66EC}"/>
                </a:ext>
              </a:extLst>
            </p:cNvPr>
            <p:cNvSpPr/>
            <p:nvPr/>
          </p:nvSpPr>
          <p:spPr>
            <a:xfrm>
              <a:off x="723340" y="1988839"/>
              <a:ext cx="2817155" cy="306375"/>
            </a:xfrm>
            <a:prstGeom prst="rect">
              <a:avLst/>
            </a:prstGeom>
          </p:spPr>
          <p:txBody>
            <a:bodyPr anchor="ctr" bIns="0" lIns="0" rIns="0" tIns="0" wrap="none">
              <a:normAutofit/>
            </a:bodyPr>
            <a:lstStyle/>
            <a:p>
              <a:pPr algn="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1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298B5F95-8B9C-4657-8A01-E9D1C7EC692A}"/>
              </a:ext>
            </a:extLst>
          </p:cNvPr>
          <p:cNvGrpSpPr/>
          <p:nvPr/>
        </p:nvGrpSpPr>
        <p:grpSpPr>
          <a:xfrm>
            <a:off x="7130749" y="5319473"/>
            <a:ext cx="648072" cy="648072"/>
            <a:chOff x="7442747" y="2249137"/>
            <a:chExt cx="648072" cy="648072"/>
          </a:xfrm>
        </p:grpSpPr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C3B169DC-9939-4BB2-ADCF-AD41C0CCDD4D}"/>
                </a:ext>
              </a:extLst>
            </p:cNvPr>
            <p:cNvSpPr/>
            <p:nvPr/>
          </p:nvSpPr>
          <p:spPr>
            <a:xfrm>
              <a:off x="7442747" y="2249137"/>
              <a:ext cx="648072" cy="648072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8BBF6740-8711-4EE2-8CBC-DB5A21EC9AB2}"/>
                </a:ext>
              </a:extLst>
            </p:cNvPr>
            <p:cNvSpPr/>
            <p:nvPr/>
          </p:nvSpPr>
          <p:spPr bwMode="auto">
            <a:xfrm>
              <a:off x="7576637" y="2390028"/>
              <a:ext cx="380293" cy="366291"/>
            </a:xfrm>
            <a:custGeom>
              <a:gdLst>
                <a:gd fmla="*/ 304701 w 609473" name="connsiteX0"/>
                <a:gd fmla="*/ 381618 h 587034" name="connsiteY0"/>
                <a:gd fmla="*/ 325879 w 609473" name="connsiteX1"/>
                <a:gd fmla="*/ 394101 h 587034" name="connsiteY1"/>
                <a:gd fmla="*/ 309542 w 609473" name="connsiteX2"/>
                <a:gd fmla="*/ 410914 h 587034" name="connsiteY2"/>
                <a:gd fmla="*/ 331022 w 609473" name="connsiteX3"/>
                <a:gd fmla="*/ 433867 h 587034" name="connsiteY3"/>
                <a:gd fmla="*/ 312466 w 609473" name="connsiteX4"/>
                <a:gd fmla="*/ 468800 h 587034" name="connsiteY4"/>
                <a:gd fmla="*/ 294112 w 609473" name="connsiteX5"/>
                <a:gd fmla="*/ 468096 h 587034" name="connsiteY5"/>
                <a:gd fmla="*/ 278380 w 609473" name="connsiteX6"/>
                <a:gd fmla="*/ 432055 h 587034" name="connsiteY6"/>
                <a:gd fmla="*/ 299861 w 609473" name="connsiteX7"/>
                <a:gd fmla="*/ 410612 h 587034" name="connsiteY7"/>
                <a:gd fmla="*/ 284028 w 609473" name="connsiteX8"/>
                <a:gd fmla="*/ 393397 h 587034" name="connsiteY8"/>
                <a:gd fmla="*/ 224835 w 609473" name="connsiteX9"/>
                <a:gd fmla="*/ 380559 h 587034" name="connsiteY9"/>
                <a:gd fmla="*/ 283211 w 609473" name="connsiteX10"/>
                <a:gd fmla="*/ 483344 h 587034" name="connsiteY10"/>
                <a:gd fmla="*/ 305190 w 609473" name="connsiteX11"/>
                <a:gd fmla="*/ 499753 h 587034" name="connsiteY11"/>
                <a:gd fmla="*/ 327069 w 609473" name="connsiteX12"/>
                <a:gd fmla="*/ 483646 h 587034" name="connsiteY12"/>
                <a:gd fmla="*/ 387865 w 609473" name="connsiteX13"/>
                <a:gd fmla="*/ 380861 h 587034" name="connsiteY13"/>
                <a:gd fmla="*/ 498972 w 609473" name="connsiteX14"/>
                <a:gd fmla="*/ 386700 h 587034" name="connsiteY14"/>
                <a:gd fmla="*/ 581344 w 609473" name="connsiteX15"/>
                <a:gd fmla="*/ 414485 h 587034" name="connsiteY15"/>
                <a:gd fmla="*/ 609473 w 609473" name="connsiteX16"/>
                <a:gd fmla="*/ 494820 h 587034" name="connsiteY16"/>
                <a:gd fmla="*/ 609473 w 609473" name="connsiteX17"/>
                <a:gd fmla="*/ 529048 h 587034" name="connsiteY17"/>
                <a:gd fmla="*/ 551399 w 609473" name="connsiteX18"/>
                <a:gd fmla="*/ 587034 h 587034" name="connsiteY18"/>
                <a:gd fmla="*/ 58074 w 609473" name="connsiteX19"/>
                <a:gd fmla="*/ 587034 h 587034" name="connsiteY19"/>
                <a:gd fmla="*/ 0 w 609473" name="connsiteX20"/>
                <a:gd fmla="*/ 529048 h 587034" name="connsiteY20"/>
                <a:gd fmla="*/ 0 w 609473" name="connsiteX21"/>
                <a:gd fmla="*/ 494820 h 587034" name="connsiteY21"/>
                <a:gd fmla="*/ 28129 w 609473" name="connsiteX22"/>
                <a:gd fmla="*/ 414485 h 587034" name="connsiteY22"/>
                <a:gd fmla="*/ 110501 w 609473" name="connsiteX23"/>
                <a:gd fmla="*/ 386700 h 587034" name="connsiteY23"/>
                <a:gd fmla="*/ 316407 w 609473" name="connsiteX24"/>
                <a:gd fmla="*/ 206077 h 587034" name="connsiteY24"/>
                <a:gd fmla="*/ 316407 w 609473" name="connsiteX25"/>
                <a:gd fmla="*/ 272924 h 587034" name="connsiteY25"/>
                <a:gd fmla="*/ 335965 w 609473" name="connsiteX26"/>
                <a:gd fmla="*/ 266783 h 587034" name="connsiteY26"/>
                <a:gd fmla="*/ 346551 w 609473" name="connsiteX27"/>
                <a:gd fmla="*/ 239602 h 587034" name="connsiteY27"/>
                <a:gd fmla="*/ 336570 w 609473" name="connsiteX28"/>
                <a:gd fmla="*/ 216346 h 587034" name="connsiteY28"/>
                <a:gd fmla="*/ 316407 w 609473" name="connsiteX29"/>
                <a:gd fmla="*/ 206077 h 587034" name="connsiteY29"/>
                <a:gd fmla="*/ 299872 w 609473" name="connsiteX30"/>
                <a:gd fmla="*/ 94230 h 587034" name="connsiteY30"/>
                <a:gd fmla="*/ 277793 w 609473" name="connsiteX31"/>
                <a:gd fmla="*/ 102183 h 587034" name="connsiteY31"/>
                <a:gd fmla="*/ 270534 w 609473" name="connsiteX32"/>
                <a:gd fmla="*/ 122922 h 587034" name="connsiteY32"/>
                <a:gd fmla="*/ 281322 w 609473" name="connsiteX33"/>
                <a:gd fmla="*/ 145674 h 587034" name="connsiteY33"/>
                <a:gd fmla="*/ 299872 w 609473" name="connsiteX34"/>
                <a:gd fmla="*/ 154231 h 587034" name="connsiteY34"/>
                <a:gd fmla="*/ 316407 w 609473" name="connsiteX35"/>
                <a:gd fmla="*/ 42585 h 587034" name="connsiteY35"/>
                <a:gd fmla="*/ 316407 w 609473" name="connsiteX36"/>
                <a:gd fmla="*/ 56478 h 587034" name="connsiteY36"/>
                <a:gd fmla="*/ 360061 w 609473" name="connsiteX37"/>
                <a:gd fmla="*/ 70169 h 587034" name="connsiteY37"/>
                <a:gd fmla="*/ 389904 w 609473" name="connsiteX38"/>
                <a:gd fmla="*/ 129465 h 587034" name="connsiteY38"/>
                <a:gd fmla="*/ 344837 w 609473" name="connsiteX39"/>
                <a:gd fmla="*/ 129465 h 587034" name="connsiteY39"/>
                <a:gd fmla="*/ 339797 w 609473" name="connsiteX40"/>
                <a:gd fmla="*/ 107217 h 587034" name="connsiteY40"/>
                <a:gd fmla="*/ 316407 w 609473" name="connsiteX41"/>
                <a:gd fmla="*/ 93928 h 587034" name="connsiteY41"/>
                <a:gd fmla="*/ 316407 w 609473" name="connsiteX42"/>
                <a:gd fmla="*/ 159063 h 587034" name="connsiteY42"/>
                <a:gd fmla="*/ 371050 w 609473" name="connsiteX43"/>
                <a:gd fmla="*/ 183829 h 587034" name="connsiteY43"/>
                <a:gd fmla="*/ 394037 w 609473" name="connsiteX44"/>
                <a:gd fmla="*/ 234467 h 587034" name="connsiteY44"/>
                <a:gd fmla="*/ 362380 w 609473" name="connsiteX45"/>
                <a:gd fmla="*/ 297086 h 587034" name="connsiteY45"/>
                <a:gd fmla="*/ 316407 w 609473" name="connsiteX46"/>
                <a:gd fmla="*/ 311079 h 587034" name="connsiteY46"/>
                <a:gd fmla="*/ 316407 w 609473" name="connsiteX47"/>
                <a:gd fmla="*/ 318328 h 587034" name="connsiteY47"/>
                <a:gd fmla="*/ 445959 w 609473" name="connsiteX48"/>
                <a:gd fmla="*/ 180507 h 587034" name="connsiteY48"/>
                <a:gd fmla="*/ 316407 w 609473" name="connsiteX49"/>
                <a:gd fmla="*/ 42585 h 587034" name="connsiteY49"/>
                <a:gd fmla="*/ 299872 w 609473" name="connsiteX50"/>
                <a:gd fmla="*/ 42484 h 587034" name="connsiteY50"/>
                <a:gd fmla="*/ 168808 w 609473" name="connsiteX51"/>
                <a:gd fmla="*/ 180507 h 587034" name="connsiteY51"/>
                <a:gd fmla="*/ 299872 w 609473" name="connsiteX52"/>
                <a:gd fmla="*/ 318428 h 587034" name="connsiteY52"/>
                <a:gd fmla="*/ 299872 w 609473" name="connsiteX53"/>
                <a:gd fmla="*/ 311381 h 587034" name="connsiteY53"/>
                <a:gd fmla="*/ 249564 w 609473" name="connsiteX54"/>
                <a:gd fmla="*/ 296683 h 587034" name="connsiteY54"/>
                <a:gd fmla="*/ 220729 w 609473" name="connsiteX55"/>
                <a:gd fmla="*/ 229635 h 587034" name="connsiteY55"/>
                <a:gd fmla="*/ 266904 w 609473" name="connsiteX56"/>
                <a:gd fmla="*/ 229635 h 587034" name="connsiteY56"/>
                <a:gd fmla="*/ 273659 w 609473" name="connsiteX57"/>
                <a:gd fmla="*/ 258528 h 587034" name="connsiteY57"/>
                <a:gd fmla="*/ 299872 w 609473" name="connsiteX58"/>
                <a:gd fmla="*/ 273428 h 587034" name="connsiteY58"/>
                <a:gd fmla="*/ 299872 w 609473" name="connsiteX59"/>
                <a:gd fmla="*/ 200440 h 587034" name="connsiteY59"/>
                <a:gd fmla="*/ 285959 w 609473" name="connsiteX60"/>
                <a:gd fmla="*/ 196312 h 587034" name="connsiteY60"/>
                <a:gd fmla="*/ 239784 w 609473" name="connsiteX61"/>
                <a:gd fmla="*/ 169634 h 587034" name="connsiteY61"/>
                <a:gd fmla="*/ 226375 w 609473" name="connsiteX62"/>
                <a:gd fmla="*/ 128459 h 587034" name="connsiteY62"/>
                <a:gd fmla="*/ 231618 w 609473" name="connsiteX63"/>
                <a:gd fmla="*/ 99566 h 587034" name="connsiteY63"/>
                <a:gd fmla="*/ 246237 w 609473" name="connsiteX64"/>
                <a:gd fmla="*/ 77115 h 587034" name="connsiteY64"/>
                <a:gd fmla="*/ 273256 w 609473" name="connsiteX65"/>
                <a:gd fmla="*/ 60404 h 587034" name="connsiteY65"/>
                <a:gd fmla="*/ 299872 w 609473" name="connsiteX66"/>
                <a:gd fmla="*/ 56075 h 587034" name="connsiteY66"/>
                <a:gd fmla="*/ 307333 w 609473" name="connsiteX67"/>
                <a:gd fmla="*/ 0 h 587034" name="connsiteY67"/>
                <a:gd fmla="*/ 488101 w 609473" name="connsiteX68"/>
                <a:gd fmla="*/ 180507 h 587034" name="connsiteY68"/>
                <a:gd fmla="*/ 307333 w 609473" name="connsiteX69"/>
                <a:gd fmla="*/ 361013 h 587034" name="connsiteY69"/>
                <a:gd fmla="*/ 126665 w 609473" name="connsiteX70"/>
                <a:gd fmla="*/ 180507 h 587034" name="connsiteY70"/>
                <a:gd fmla="*/ 307333 w 609473" name="connsiteX71"/>
                <a:gd fmla="*/ 0 h 587034" name="connsiteY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b="b" l="l" r="r" t="t"/>
              <a:pathLst>
                <a:path h="587034" w="609473">
                  <a:moveTo>
                    <a:pt x="304701" y="381618"/>
                  </a:moveTo>
                  <a:lnTo>
                    <a:pt x="325879" y="394101"/>
                  </a:lnTo>
                  <a:lnTo>
                    <a:pt x="309542" y="410914"/>
                  </a:lnTo>
                  <a:lnTo>
                    <a:pt x="331022" y="433867"/>
                  </a:lnTo>
                  <a:lnTo>
                    <a:pt x="312466" y="468800"/>
                  </a:lnTo>
                  <a:cubicBezTo>
                    <a:pt x="307021" y="479069"/>
                    <a:pt x="298751" y="478767"/>
                    <a:pt x="294112" y="468096"/>
                  </a:cubicBezTo>
                  <a:lnTo>
                    <a:pt x="278380" y="432055"/>
                  </a:lnTo>
                  <a:lnTo>
                    <a:pt x="299861" y="410612"/>
                  </a:lnTo>
                  <a:lnTo>
                    <a:pt x="284028" y="393397"/>
                  </a:lnTo>
                  <a:close/>
                  <a:moveTo>
                    <a:pt x="224835" y="380559"/>
                  </a:moveTo>
                  <a:lnTo>
                    <a:pt x="283211" y="483344"/>
                  </a:lnTo>
                  <a:cubicBezTo>
                    <a:pt x="289260" y="493914"/>
                    <a:pt x="297024" y="499753"/>
                    <a:pt x="305190" y="499753"/>
                  </a:cubicBezTo>
                  <a:cubicBezTo>
                    <a:pt x="313155" y="499753"/>
                    <a:pt x="320919" y="494015"/>
                    <a:pt x="327069" y="483646"/>
                  </a:cubicBezTo>
                  <a:lnTo>
                    <a:pt x="387865" y="380861"/>
                  </a:lnTo>
                  <a:lnTo>
                    <a:pt x="498972" y="386700"/>
                  </a:lnTo>
                  <a:cubicBezTo>
                    <a:pt x="529521" y="388311"/>
                    <a:pt x="565716" y="400492"/>
                    <a:pt x="581344" y="414485"/>
                  </a:cubicBezTo>
                  <a:cubicBezTo>
                    <a:pt x="597072" y="428679"/>
                    <a:pt x="609473" y="464015"/>
                    <a:pt x="609473" y="494820"/>
                  </a:cubicBezTo>
                  <a:lnTo>
                    <a:pt x="609473" y="529048"/>
                  </a:lnTo>
                  <a:cubicBezTo>
                    <a:pt x="609473" y="561061"/>
                    <a:pt x="583360" y="587034"/>
                    <a:pt x="551399" y="587034"/>
                  </a:cubicBezTo>
                  <a:lnTo>
                    <a:pt x="58074" y="587034"/>
                  </a:lnTo>
                  <a:cubicBezTo>
                    <a:pt x="26012" y="587034"/>
                    <a:pt x="0" y="561061"/>
                    <a:pt x="0" y="529048"/>
                  </a:cubicBezTo>
                  <a:lnTo>
                    <a:pt x="0" y="494820"/>
                  </a:lnTo>
                  <a:cubicBezTo>
                    <a:pt x="0" y="464015"/>
                    <a:pt x="12401" y="428679"/>
                    <a:pt x="28129" y="414485"/>
                  </a:cubicBezTo>
                  <a:cubicBezTo>
                    <a:pt x="43757" y="400492"/>
                    <a:pt x="79851" y="388311"/>
                    <a:pt x="110501" y="386700"/>
                  </a:cubicBezTo>
                  <a:close/>
                  <a:moveTo>
                    <a:pt x="316407" y="206077"/>
                  </a:moveTo>
                  <a:lnTo>
                    <a:pt x="316407" y="272924"/>
                  </a:lnTo>
                  <a:cubicBezTo>
                    <a:pt x="325379" y="271817"/>
                    <a:pt x="331832" y="269703"/>
                    <a:pt x="335965" y="266783"/>
                  </a:cubicBezTo>
                  <a:cubicBezTo>
                    <a:pt x="343023" y="261548"/>
                    <a:pt x="346551" y="252488"/>
                    <a:pt x="346551" y="239602"/>
                  </a:cubicBezTo>
                  <a:cubicBezTo>
                    <a:pt x="346551" y="229736"/>
                    <a:pt x="343224" y="222084"/>
                    <a:pt x="336570" y="216346"/>
                  </a:cubicBezTo>
                  <a:cubicBezTo>
                    <a:pt x="332638" y="213024"/>
                    <a:pt x="325884" y="209601"/>
                    <a:pt x="316407" y="206077"/>
                  </a:cubicBezTo>
                  <a:close/>
                  <a:moveTo>
                    <a:pt x="299872" y="94230"/>
                  </a:moveTo>
                  <a:cubicBezTo>
                    <a:pt x="289891" y="94431"/>
                    <a:pt x="282531" y="97149"/>
                    <a:pt x="277793" y="102183"/>
                  </a:cubicBezTo>
                  <a:cubicBezTo>
                    <a:pt x="272954" y="107317"/>
                    <a:pt x="270534" y="114163"/>
                    <a:pt x="270534" y="122922"/>
                  </a:cubicBezTo>
                  <a:cubicBezTo>
                    <a:pt x="270534" y="132586"/>
                    <a:pt x="274163" y="140137"/>
                    <a:pt x="281322" y="145674"/>
                  </a:cubicBezTo>
                  <a:cubicBezTo>
                    <a:pt x="285354" y="148795"/>
                    <a:pt x="291504" y="151613"/>
                    <a:pt x="299872" y="154231"/>
                  </a:cubicBezTo>
                  <a:close/>
                  <a:moveTo>
                    <a:pt x="316407" y="42585"/>
                  </a:moveTo>
                  <a:lnTo>
                    <a:pt x="316407" y="56478"/>
                  </a:lnTo>
                  <a:cubicBezTo>
                    <a:pt x="334957" y="57887"/>
                    <a:pt x="349576" y="62518"/>
                    <a:pt x="360061" y="70169"/>
                  </a:cubicBezTo>
                  <a:cubicBezTo>
                    <a:pt x="379318" y="82350"/>
                    <a:pt x="389198" y="102082"/>
                    <a:pt x="389904" y="129465"/>
                  </a:cubicBezTo>
                  <a:lnTo>
                    <a:pt x="344837" y="129465"/>
                  </a:lnTo>
                  <a:cubicBezTo>
                    <a:pt x="344031" y="119297"/>
                    <a:pt x="342317" y="111948"/>
                    <a:pt x="339797" y="107217"/>
                  </a:cubicBezTo>
                  <a:cubicBezTo>
                    <a:pt x="335562" y="99163"/>
                    <a:pt x="327698" y="94733"/>
                    <a:pt x="316407" y="93928"/>
                  </a:cubicBezTo>
                  <a:lnTo>
                    <a:pt x="316407" y="159063"/>
                  </a:lnTo>
                  <a:cubicBezTo>
                    <a:pt x="343527" y="168426"/>
                    <a:pt x="361674" y="176681"/>
                    <a:pt x="371050" y="183829"/>
                  </a:cubicBezTo>
                  <a:cubicBezTo>
                    <a:pt x="386375" y="195809"/>
                    <a:pt x="394037" y="212722"/>
                    <a:pt x="394037" y="234467"/>
                  </a:cubicBezTo>
                  <a:cubicBezTo>
                    <a:pt x="394037" y="263159"/>
                    <a:pt x="383451" y="284099"/>
                    <a:pt x="362380" y="297086"/>
                  </a:cubicBezTo>
                  <a:cubicBezTo>
                    <a:pt x="349475" y="305039"/>
                    <a:pt x="334151" y="309670"/>
                    <a:pt x="316407" y="311079"/>
                  </a:cubicBezTo>
                  <a:lnTo>
                    <a:pt x="316407" y="318328"/>
                  </a:lnTo>
                  <a:cubicBezTo>
                    <a:pt x="388593" y="313697"/>
                    <a:pt x="445959" y="253696"/>
                    <a:pt x="445959" y="180507"/>
                  </a:cubicBezTo>
                  <a:cubicBezTo>
                    <a:pt x="445959" y="107217"/>
                    <a:pt x="388593" y="47316"/>
                    <a:pt x="316407" y="42585"/>
                  </a:cubicBezTo>
                  <a:close/>
                  <a:moveTo>
                    <a:pt x="299872" y="42484"/>
                  </a:moveTo>
                  <a:cubicBezTo>
                    <a:pt x="226980" y="46410"/>
                    <a:pt x="168808" y="106713"/>
                    <a:pt x="168808" y="180507"/>
                  </a:cubicBezTo>
                  <a:cubicBezTo>
                    <a:pt x="168808" y="254199"/>
                    <a:pt x="226980" y="314502"/>
                    <a:pt x="299872" y="318428"/>
                  </a:cubicBezTo>
                  <a:lnTo>
                    <a:pt x="299872" y="311381"/>
                  </a:lnTo>
                  <a:cubicBezTo>
                    <a:pt x="277390" y="308864"/>
                    <a:pt x="260553" y="303931"/>
                    <a:pt x="249564" y="296683"/>
                  </a:cubicBezTo>
                  <a:cubicBezTo>
                    <a:pt x="230005" y="283596"/>
                    <a:pt x="220427" y="261246"/>
                    <a:pt x="220729" y="229635"/>
                  </a:cubicBezTo>
                  <a:lnTo>
                    <a:pt x="266904" y="229635"/>
                  </a:lnTo>
                  <a:cubicBezTo>
                    <a:pt x="268518" y="244031"/>
                    <a:pt x="270736" y="253696"/>
                    <a:pt x="273659" y="258528"/>
                  </a:cubicBezTo>
                  <a:cubicBezTo>
                    <a:pt x="278095" y="266179"/>
                    <a:pt x="286867" y="271112"/>
                    <a:pt x="299872" y="273428"/>
                  </a:cubicBezTo>
                  <a:lnTo>
                    <a:pt x="299872" y="200440"/>
                  </a:lnTo>
                  <a:lnTo>
                    <a:pt x="285959" y="196312"/>
                  </a:lnTo>
                  <a:cubicBezTo>
                    <a:pt x="264182" y="189970"/>
                    <a:pt x="248757" y="181010"/>
                    <a:pt x="239784" y="169634"/>
                  </a:cubicBezTo>
                  <a:cubicBezTo>
                    <a:pt x="230811" y="158258"/>
                    <a:pt x="226375" y="144466"/>
                    <a:pt x="226375" y="128459"/>
                  </a:cubicBezTo>
                  <a:cubicBezTo>
                    <a:pt x="226375" y="117787"/>
                    <a:pt x="228089" y="108223"/>
                    <a:pt x="231618" y="99566"/>
                  </a:cubicBezTo>
                  <a:cubicBezTo>
                    <a:pt x="235046" y="90908"/>
                    <a:pt x="239986" y="83357"/>
                    <a:pt x="246237" y="77115"/>
                  </a:cubicBezTo>
                  <a:cubicBezTo>
                    <a:pt x="254302" y="69062"/>
                    <a:pt x="263376" y="63424"/>
                    <a:pt x="273256" y="60404"/>
                  </a:cubicBezTo>
                  <a:cubicBezTo>
                    <a:pt x="279406" y="58390"/>
                    <a:pt x="288177" y="56981"/>
                    <a:pt x="299872" y="56075"/>
                  </a:cubicBezTo>
                  <a:close/>
                  <a:moveTo>
                    <a:pt x="307333" y="0"/>
                  </a:moveTo>
                  <a:cubicBezTo>
                    <a:pt x="407043" y="0"/>
                    <a:pt x="488101" y="80941"/>
                    <a:pt x="488101" y="180507"/>
                  </a:cubicBezTo>
                  <a:cubicBezTo>
                    <a:pt x="488101" y="279971"/>
                    <a:pt x="407043" y="361013"/>
                    <a:pt x="307333" y="361013"/>
                  </a:cubicBezTo>
                  <a:cubicBezTo>
                    <a:pt x="207724" y="361013"/>
                    <a:pt x="126665" y="279971"/>
                    <a:pt x="126665" y="180507"/>
                  </a:cubicBezTo>
                  <a:cubicBezTo>
                    <a:pt x="126665" y="80941"/>
                    <a:pt x="207724" y="0"/>
                    <a:pt x="3073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68D2F8E0-5645-4375-AEFD-5204EDA996AC}"/>
              </a:ext>
            </a:extLst>
          </p:cNvPr>
          <p:cNvGrpSpPr/>
          <p:nvPr/>
        </p:nvGrpSpPr>
        <p:grpSpPr>
          <a:xfrm>
            <a:off x="8103512" y="5344853"/>
            <a:ext cx="2280438" cy="784007"/>
            <a:chOff x="251867" y="1988839"/>
            <a:chExt cx="2909011" cy="784007"/>
          </a:xfrm>
        </p:grpSpPr>
        <p:sp>
          <p:nvSpPr>
            <p:cNvPr id="153" name="文本框 45">
              <a:extLst>
                <a:ext uri="{FF2B5EF4-FFF2-40B4-BE49-F238E27FC236}">
                  <a16:creationId xmlns:a16="http://schemas.microsoft.com/office/drawing/2014/main" id="{6488C4DA-8A4A-4674-904C-CF1E04902EBE}"/>
                </a:ext>
              </a:extLst>
            </p:cNvPr>
            <p:cNvSpPr txBox="1"/>
            <p:nvPr/>
          </p:nvSpPr>
          <p:spPr>
            <a:xfrm>
              <a:off x="251867" y="2295215"/>
              <a:ext cx="2909011" cy="477631"/>
            </a:xfrm>
            <a:prstGeom prst="rect">
              <a:avLst/>
            </a:prstGeom>
            <a:noFill/>
          </p:spPr>
          <p:txBody>
            <a:bodyPr anchor="ctr" bIns="0" lIns="0" rIns="0" tIns="0" wrap="square">
              <a:normAutofit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ea charset="-122" panose="020b0503020204020204" pitchFamily="34" typeface="微软雅黑"/>
                </a:rPr>
                <a:t>此部分内容作为文字排版占位显示</a:t>
              </a:r>
              <a:br>
                <a:rPr altLang="en-US" lang="zh-CN" sz="1100">
                  <a:ea charset="-122" panose="020b0503020204020204" pitchFamily="34" typeface="微软雅黑"/>
                </a:rPr>
              </a:br>
              <a:r>
                <a:rPr altLang="en-US" lang="zh-CN" sz="1100">
                  <a:ea charset="-122" panose="020b0503020204020204" pitchFamily="34" typeface="微软雅黑"/>
                </a:rPr>
                <a:t>（建议使用主题字体）</a:t>
              </a: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3803D6C6-7CFA-451B-90C0-F027597CE169}"/>
                </a:ext>
              </a:extLst>
            </p:cNvPr>
            <p:cNvSpPr/>
            <p:nvPr/>
          </p:nvSpPr>
          <p:spPr>
            <a:xfrm>
              <a:off x="251867" y="1988839"/>
              <a:ext cx="2909011" cy="306375"/>
            </a:xfrm>
            <a:prstGeom prst="rect">
              <a:avLst/>
            </a:prstGeom>
          </p:spPr>
          <p:txBody>
            <a:bodyPr anchor="ctr" bIns="0" lIns="0" rIns="0" tIns="0" wrap="none">
              <a:normAutofit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5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6FC785F6-0DE4-4297-A858-608D42F0A048}"/>
              </a:ext>
            </a:extLst>
          </p:cNvPr>
          <p:cNvGrpSpPr/>
          <p:nvPr/>
        </p:nvGrpSpPr>
        <p:grpSpPr>
          <a:xfrm>
            <a:off x="4930011" y="5290566"/>
            <a:ext cx="648072" cy="648072"/>
            <a:chOff x="6559351" y="2249137"/>
            <a:chExt cx="648072" cy="648072"/>
          </a:xfrm>
        </p:grpSpPr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F52C93E0-A2CB-45E6-863B-AFD01CB430C8}"/>
                </a:ext>
              </a:extLst>
            </p:cNvPr>
            <p:cNvSpPr/>
            <p:nvPr/>
          </p:nvSpPr>
          <p:spPr>
            <a:xfrm>
              <a:off x="6559351" y="2249137"/>
              <a:ext cx="648072" cy="64807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C394ED95-ED07-4646-B824-E61DC909BAB6}"/>
                </a:ext>
              </a:extLst>
            </p:cNvPr>
            <p:cNvSpPr/>
            <p:nvPr/>
          </p:nvSpPr>
          <p:spPr bwMode="auto">
            <a:xfrm>
              <a:off x="6693241" y="2390028"/>
              <a:ext cx="380293" cy="366291"/>
            </a:xfrm>
            <a:custGeom>
              <a:gdLst>
                <a:gd fmla="*/ 0 w 582235" name="connsiteX0"/>
                <a:gd fmla="*/ 404481 h 606722" name="connsiteY0"/>
                <a:gd fmla="*/ 101261 w 582235" name="connsiteX1"/>
                <a:gd fmla="*/ 404481 h 606722" name="connsiteY1"/>
                <a:gd fmla="*/ 101261 w 582235" name="connsiteX2"/>
                <a:gd fmla="*/ 606722 h 606722" name="connsiteY2"/>
                <a:gd fmla="*/ 0 w 582235" name="connsiteX3"/>
                <a:gd fmla="*/ 606722 h 606722" name="connsiteY3"/>
                <a:gd fmla="*/ 151927 w 582235" name="connsiteX4"/>
                <a:gd fmla="*/ 328623 h 606722" name="connsiteY4"/>
                <a:gd fmla="*/ 253188 w 582235" name="connsiteX5"/>
                <a:gd fmla="*/ 328623 h 606722" name="connsiteY5"/>
                <a:gd fmla="*/ 253188 w 582235" name="connsiteX6"/>
                <a:gd fmla="*/ 606722 h 606722" name="connsiteY6"/>
                <a:gd fmla="*/ 151927 w 582235" name="connsiteX7"/>
                <a:gd fmla="*/ 606722 h 606722" name="connsiteY7"/>
                <a:gd fmla="*/ 303855 w 582235" name="connsiteX8"/>
                <a:gd fmla="*/ 252766 h 606722" name="connsiteY8"/>
                <a:gd fmla="*/ 405046 w 582235" name="connsiteX9"/>
                <a:gd fmla="*/ 252766 h 606722" name="connsiteY9"/>
                <a:gd fmla="*/ 405046 w 582235" name="connsiteX10"/>
                <a:gd fmla="*/ 606722 h 606722" name="connsiteY10"/>
                <a:gd fmla="*/ 303855 w 582235" name="connsiteX11"/>
                <a:gd fmla="*/ 606722 h 606722" name="connsiteY11"/>
                <a:gd fmla="*/ 455711 w 582235" name="connsiteX12"/>
                <a:gd fmla="*/ 202241 h 606722" name="connsiteY12"/>
                <a:gd fmla="*/ 556972 w 582235" name="connsiteX13"/>
                <a:gd fmla="*/ 202241 h 606722" name="connsiteY13"/>
                <a:gd fmla="*/ 556972 w 582235" name="connsiteX14"/>
                <a:gd fmla="*/ 606722 h 606722" name="connsiteY14"/>
                <a:gd fmla="*/ 455711 w 582235" name="connsiteX15"/>
                <a:gd fmla="*/ 606722 h 606722" name="connsiteY15"/>
                <a:gd fmla="*/ 455697 w 582235" name="connsiteX16"/>
                <a:gd fmla="*/ 0 h 606722" name="connsiteY16"/>
                <a:gd fmla="*/ 556785 w 582235" name="connsiteX17"/>
                <a:gd fmla="*/ 0 h 606722" name="connsiteY17"/>
                <a:gd fmla="*/ 556874 w 582235" name="connsiteX18"/>
                <a:gd fmla="*/ 0 h 606722" name="connsiteY18"/>
                <a:gd fmla="*/ 556963 w 582235" name="connsiteX19"/>
                <a:gd fmla="*/ 0 h 606722" name="connsiteY19"/>
                <a:gd fmla="*/ 557675 w 582235" name="connsiteX20"/>
                <a:gd fmla="*/ 0 h 606722" name="connsiteY20"/>
                <a:gd fmla="*/ 559366 w 582235" name="connsiteX21"/>
                <a:gd fmla="*/ 89 h 606722" name="connsiteY21"/>
                <a:gd fmla="*/ 560611 w 582235" name="connsiteX22"/>
                <a:gd fmla="*/ 267 h 606722" name="connsiteY22"/>
                <a:gd fmla="*/ 561857 w 582235" name="connsiteX23"/>
                <a:gd fmla="*/ 444 h 606722" name="connsiteY23"/>
                <a:gd fmla="*/ 563192 w 582235" name="connsiteX24"/>
                <a:gd fmla="*/ 800 h 606722" name="connsiteY24"/>
                <a:gd fmla="*/ 564171 w 582235" name="connsiteX25"/>
                <a:gd fmla="*/ 1067 h 606722" name="connsiteY25"/>
                <a:gd fmla="*/ 565506 w 582235" name="connsiteX26"/>
                <a:gd fmla="*/ 1511 h 606722" name="connsiteY26"/>
                <a:gd fmla="*/ 566574 w 582235" name="connsiteX27"/>
                <a:gd fmla="*/ 1867 h 606722" name="connsiteY27"/>
                <a:gd fmla="*/ 567730 w 582235" name="connsiteX28"/>
                <a:gd fmla="*/ 2400 h 606722" name="connsiteY28"/>
                <a:gd fmla="*/ 568798 w 582235" name="connsiteX29"/>
                <a:gd fmla="*/ 2933 h 606722" name="connsiteY29"/>
                <a:gd fmla="*/ 569777 w 582235" name="connsiteX30"/>
                <a:gd fmla="*/ 3467 h 606722" name="connsiteY30"/>
                <a:gd fmla="*/ 570934 w 582235" name="connsiteX31"/>
                <a:gd fmla="*/ 4178 h 606722" name="connsiteY31"/>
                <a:gd fmla="*/ 571824 w 582235" name="connsiteX32"/>
                <a:gd fmla="*/ 4800 h 606722" name="connsiteY32"/>
                <a:gd fmla="*/ 572891 w 582235" name="connsiteX33"/>
                <a:gd fmla="*/ 5689 h 606722" name="connsiteY33"/>
                <a:gd fmla="*/ 573781 w 582235" name="connsiteX34"/>
                <a:gd fmla="*/ 6489 h 606722" name="connsiteY34"/>
                <a:gd fmla="*/ 574760 w 582235" name="connsiteX35"/>
                <a:gd fmla="*/ 7289 h 606722" name="connsiteY35"/>
                <a:gd fmla="*/ 575917 w 582235" name="connsiteX36"/>
                <a:gd fmla="*/ 8533 h 606722" name="connsiteY36"/>
                <a:gd fmla="*/ 576451 w 582235" name="connsiteX37"/>
                <a:gd fmla="*/ 9066 h 606722" name="connsiteY37"/>
                <a:gd fmla="*/ 576451 w 582235" name="connsiteX38"/>
                <a:gd fmla="*/ 9155 h 606722" name="connsiteY38"/>
                <a:gd fmla="*/ 577964 w 582235" name="connsiteX39"/>
                <a:gd fmla="*/ 11200 h 606722" name="connsiteY39"/>
                <a:gd fmla="*/ 578053 w 582235" name="connsiteX40"/>
                <a:gd fmla="*/ 11289 h 606722" name="connsiteY40"/>
                <a:gd fmla="*/ 579209 w 582235" name="connsiteX41"/>
                <a:gd fmla="*/ 13244 h 606722" name="connsiteY41"/>
                <a:gd fmla="*/ 579743 w 582235" name="connsiteX42"/>
                <a:gd fmla="*/ 14222 h 606722" name="connsiteY42"/>
                <a:gd fmla="*/ 580277 w 582235" name="connsiteX43"/>
                <a:gd fmla="*/ 15555 h 606722" name="connsiteY43"/>
                <a:gd fmla="*/ 580722 w 582235" name="connsiteX44"/>
                <a:gd fmla="*/ 16711 h 606722" name="connsiteY44"/>
                <a:gd fmla="*/ 581167 w 582235" name="connsiteX45"/>
                <a:gd fmla="*/ 17866 h 606722" name="connsiteY45"/>
                <a:gd fmla="*/ 581523 w 582235" name="connsiteX46"/>
                <a:gd fmla="*/ 19199 h 606722" name="connsiteY46"/>
                <a:gd fmla="*/ 581790 w 582235" name="connsiteX47"/>
                <a:gd fmla="*/ 20266 h 606722" name="connsiteY47"/>
                <a:gd fmla="*/ 582146 w 582235" name="connsiteX48"/>
                <a:gd fmla="*/ 22488 h 606722" name="connsiteY48"/>
                <a:gd fmla="*/ 582146 w 582235" name="connsiteX49"/>
                <a:gd fmla="*/ 22666 h 606722" name="connsiteY49"/>
                <a:gd fmla="*/ 582235 w 582235" name="connsiteX50"/>
                <a:gd fmla="*/ 25244 h 606722" name="connsiteY50"/>
                <a:gd fmla="*/ 582235 w 582235" name="connsiteX51"/>
                <a:gd fmla="*/ 126396 h 606722" name="connsiteY51"/>
                <a:gd fmla="*/ 556963 w 582235" name="connsiteX52"/>
                <a:gd fmla="*/ 151728 h 606722" name="connsiteY52"/>
                <a:gd fmla="*/ 531691 w 582235" name="connsiteX53"/>
                <a:gd fmla="*/ 126396 h 606722" name="connsiteY53"/>
                <a:gd fmla="*/ 531691 w 582235" name="connsiteX54"/>
                <a:gd fmla="*/ 79286 h 606722" name="connsiteY54"/>
                <a:gd fmla="*/ 421260 w 582235" name="connsiteX55"/>
                <a:gd fmla="*/ 171106 h 606722" name="connsiteY55"/>
                <a:gd fmla="*/ 385666 w 582235" name="connsiteX56"/>
                <a:gd fmla="*/ 167906 h 606722" name="connsiteY56"/>
                <a:gd fmla="*/ 388869 w 582235" name="connsiteX57"/>
                <a:gd fmla="*/ 132262 h 606722" name="connsiteY57"/>
                <a:gd fmla="*/ 487020 w 582235" name="connsiteX58"/>
                <a:gd fmla="*/ 50576 h 606722" name="connsiteY58"/>
                <a:gd fmla="*/ 455697 w 582235" name="connsiteX59"/>
                <a:gd fmla="*/ 50576 h 606722" name="connsiteY59"/>
                <a:gd fmla="*/ 430425 w 582235" name="connsiteX60"/>
                <a:gd fmla="*/ 25244 h 606722" name="connsiteY60"/>
                <a:gd fmla="*/ 455697 w 582235" name="connsiteX61"/>
                <a:gd fmla="*/ 0 h 606722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6722" w="582235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671C6022-9E98-4A46-B964-A0B9A6A88EFA}"/>
              </a:ext>
            </a:extLst>
          </p:cNvPr>
          <p:cNvGrpSpPr/>
          <p:nvPr/>
        </p:nvGrpSpPr>
        <p:grpSpPr>
          <a:xfrm>
            <a:off x="2274680" y="5319473"/>
            <a:ext cx="2326261" cy="784007"/>
            <a:chOff x="573031" y="1988839"/>
            <a:chExt cx="2967464" cy="784007"/>
          </a:xfrm>
        </p:grpSpPr>
        <p:sp>
          <p:nvSpPr>
            <p:cNvPr id="149" name="文本框 48">
              <a:extLst>
                <a:ext uri="{FF2B5EF4-FFF2-40B4-BE49-F238E27FC236}">
                  <a16:creationId xmlns:a16="http://schemas.microsoft.com/office/drawing/2014/main" id="{DD094AA8-C690-458C-99B4-97404190D962}"/>
                </a:ext>
              </a:extLst>
            </p:cNvPr>
            <p:cNvSpPr txBox="1"/>
            <p:nvPr/>
          </p:nvSpPr>
          <p:spPr>
            <a:xfrm>
              <a:off x="573031" y="2295215"/>
              <a:ext cx="2967464" cy="477631"/>
            </a:xfrm>
            <a:prstGeom prst="rect">
              <a:avLst/>
            </a:prstGeom>
            <a:noFill/>
          </p:spPr>
          <p:txBody>
            <a:bodyPr anchor="ctr" bIns="0" lIns="0" rIns="0" tIns="0" wrap="square">
              <a:normAutofit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ea charset="-122" panose="020b0503020204020204" pitchFamily="34" typeface="微软雅黑"/>
                </a:rPr>
                <a:t>此部分内容作为文字排版占位显示</a:t>
              </a:r>
              <a:br>
                <a:rPr altLang="en-US" lang="zh-CN" sz="1100">
                  <a:ea charset="-122" panose="020b0503020204020204" pitchFamily="34" typeface="微软雅黑"/>
                </a:rPr>
              </a:br>
              <a:r>
                <a:rPr altLang="en-US" lang="zh-CN" sz="1100">
                  <a:ea charset="-122" panose="020b0503020204020204" pitchFamily="34" typeface="微软雅黑"/>
                </a:rPr>
                <a:t>（建议使用主题字体）</a:t>
              </a:r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87C46A90-5D6E-4FA4-B27B-287FF3B1BB1E}"/>
                </a:ext>
              </a:extLst>
            </p:cNvPr>
            <p:cNvSpPr/>
            <p:nvPr/>
          </p:nvSpPr>
          <p:spPr>
            <a:xfrm>
              <a:off x="573031" y="1988839"/>
              <a:ext cx="2967464" cy="306375"/>
            </a:xfrm>
            <a:prstGeom prst="rect">
              <a:avLst/>
            </a:prstGeom>
          </p:spPr>
          <p:txBody>
            <a:bodyPr anchor="ctr" bIns="0" lIns="0" rIns="0" tIns="0" wrap="none">
              <a:normAutofit/>
            </a:bodyPr>
            <a:lstStyle/>
            <a:p>
              <a:pPr algn="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3"/>
                  </a:solidFill>
                  <a:ea charset="-122" panose="020b0503020204020204" pitchFamily="34" typeface="微软雅黑"/>
                </a:rPr>
                <a:t>标题文本预设</a:t>
              </a:r>
            </a:p>
          </p:txBody>
        </p:sp>
      </p:grpSp>
      <p:sp>
        <p:nvSpPr>
          <p:cNvPr id="147" name="矩形 146">
            <a:extLst>
              <a:ext uri="{FF2B5EF4-FFF2-40B4-BE49-F238E27FC236}">
                <a16:creationId xmlns:a16="http://schemas.microsoft.com/office/drawing/2014/main" id="{7B9AF690-06C7-48E8-9FBA-E71C0F445100}"/>
              </a:ext>
            </a:extLst>
          </p:cNvPr>
          <p:cNvSpPr/>
          <p:nvPr/>
        </p:nvSpPr>
        <p:spPr>
          <a:xfrm>
            <a:off x="850455" y="1443480"/>
            <a:ext cx="3319720" cy="697902"/>
          </a:xfrm>
          <a:prstGeom prst="rect">
            <a:avLst/>
          </a:prstGeom>
        </p:spPr>
        <p:txBody>
          <a:bodyPr anchor="ctr"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此部分内容作为文字排版占位显示</a:t>
            </a:r>
            <a:b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</a:b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（建议使用主题字体）</a:t>
            </a: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89203089-FF6E-47F5-AA1B-0F7C2F810B6D}"/>
              </a:ext>
            </a:extLst>
          </p:cNvPr>
          <p:cNvSpPr/>
          <p:nvPr/>
        </p:nvSpPr>
        <p:spPr>
          <a:xfrm>
            <a:off x="850455" y="2230759"/>
            <a:ext cx="3319720" cy="390898"/>
          </a:xfrm>
          <a:prstGeom prst="rect">
            <a:avLst/>
          </a:prstGeom>
        </p:spPr>
        <p:txBody>
          <a:bodyPr anchor="ctr"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</p:spTree>
    <p:extLst>
      <p:ext uri="{BB962C8B-B14F-4D97-AF65-F5344CB8AC3E}">
        <p14:creationId val="388353353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 tmFilter="0,0; .5, 1; 1, 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29"/>
      <p:bldP grpId="0" spid="147"/>
      <p:bldP grpId="0" spid="14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4850979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年度/季度/月度工作概述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7ABD6777-9418-49C4-A592-984D36437402}"/>
              </a:ext>
            </a:extLst>
          </p:cNvPr>
          <p:cNvGrpSpPr/>
          <p:nvPr/>
        </p:nvGrpSpPr>
        <p:grpSpPr>
          <a:xfrm>
            <a:off x="617749" y="1092766"/>
            <a:ext cx="5688390" cy="4994683"/>
            <a:chOff x="1428750" y="785813"/>
            <a:chExt cx="5857875" cy="5143500"/>
          </a:xfrm>
          <a:solidFill>
            <a:schemeClr val="bg1">
              <a:lumMod val="65000"/>
            </a:schemeClr>
          </a:solidFill>
        </p:grpSpPr>
        <p:grpSp>
          <p:nvGrpSpPr>
            <p:cNvPr id="69" name="Group 91">
              <a:extLst>
                <a:ext uri="{FF2B5EF4-FFF2-40B4-BE49-F238E27FC236}">
                  <a16:creationId xmlns:a16="http://schemas.microsoft.com/office/drawing/2014/main" id="{28502FFD-5828-4B59-8092-865677FDE0CA}"/>
                </a:ext>
              </a:extLst>
            </p:cNvPr>
            <p:cNvGrpSpPr/>
            <p:nvPr/>
          </p:nvGrpSpPr>
          <p:grpSpPr>
            <a:xfrm>
              <a:off x="1428750" y="785813"/>
              <a:ext cx="5857875" cy="5143500"/>
              <a:chOff x="1312" y="1242"/>
              <a:chExt cx="2507" cy="1860"/>
            </a:xfrm>
            <a:grp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Freeform 3">
                <a:extLst>
                  <a:ext uri="{FF2B5EF4-FFF2-40B4-BE49-F238E27FC236}">
                    <a16:creationId xmlns:a16="http://schemas.microsoft.com/office/drawing/2014/main" id="{591D4F13-79EA-4901-B0C3-615261A9C95F}"/>
                  </a:ext>
                </a:extLst>
              </p:cNvPr>
              <p:cNvSpPr/>
              <p:nvPr/>
            </p:nvSpPr>
            <p:spPr bwMode="auto">
              <a:xfrm>
                <a:off x="3146" y="2053"/>
                <a:ext cx="322" cy="195"/>
              </a:xfrm>
              <a:custGeom>
                <a:gdLst>
                  <a:gd fmla="*/ 121 w 549" name="T0"/>
                  <a:gd fmla="*/ 365 h 378" name="T1"/>
                  <a:gd fmla="*/ 125 w 549" name="T2"/>
                  <a:gd fmla="*/ 343 h 378" name="T3"/>
                  <a:gd fmla="*/ 145 w 549" name="T4"/>
                  <a:gd fmla="*/ 334 h 378" name="T5"/>
                  <a:gd fmla="*/ 180 w 549" name="T6"/>
                  <a:gd fmla="*/ 365 h 378" name="T7"/>
                  <a:gd fmla="*/ 191 w 549" name="T8"/>
                  <a:gd fmla="*/ 365 h 378" name="T9"/>
                  <a:gd fmla="*/ 224 w 549" name="T10"/>
                  <a:gd fmla="*/ 360 h 378" name="T11"/>
                  <a:gd fmla="*/ 243 w 549" name="T12"/>
                  <a:gd fmla="*/ 345 h 378" name="T13"/>
                  <a:gd fmla="*/ 269 w 549" name="T14"/>
                  <a:gd fmla="*/ 367 h 378" name="T15"/>
                  <a:gd fmla="*/ 281 w 549" name="T16"/>
                  <a:gd fmla="*/ 348 h 378" name="T17"/>
                  <a:gd fmla="*/ 283 w 549" name="T18"/>
                  <a:gd fmla="*/ 336 h 378" name="T19"/>
                  <a:gd fmla="*/ 305 w 549" name="T20"/>
                  <a:gd fmla="*/ 324 h 378" name="T21"/>
                  <a:gd fmla="*/ 311 w 549" name="T22"/>
                  <a:gd fmla="*/ 297 h 378" name="T23"/>
                  <a:gd fmla="*/ 334 w 549" name="T24"/>
                  <a:gd fmla="*/ 293 h 378" name="T25"/>
                  <a:gd fmla="*/ 394 w 549" name="T26"/>
                  <a:gd fmla="*/ 189 h 378" name="T27"/>
                  <a:gd fmla="*/ 384 w 549" name="T28"/>
                  <a:gd fmla="*/ 172 h 378" name="T29"/>
                  <a:gd fmla="*/ 394 w 549" name="T30"/>
                  <a:gd fmla="*/ 160 h 378" name="T31"/>
                  <a:gd fmla="*/ 408 w 549" name="T32"/>
                  <a:gd fmla="*/ 165 h 378" name="T33"/>
                  <a:gd fmla="*/ 427 w 549" name="T34"/>
                  <a:gd fmla="*/ 154 h 378" name="T35"/>
                  <a:gd fmla="*/ 439 w 549" name="T36"/>
                  <a:gd fmla="*/ 129 h 378" name="T37"/>
                  <a:gd fmla="*/ 489 w 549" name="T38"/>
                  <a:gd fmla="*/ 83 h 378" name="T39"/>
                  <a:gd fmla="*/ 528 w 549" name="T40"/>
                  <a:gd fmla="*/ 70 h 378" name="T41"/>
                  <a:gd fmla="*/ 548 w 549" name="T42"/>
                  <a:gd fmla="*/ 52 h 378" name="T43"/>
                  <a:gd fmla="*/ 542 w 549" name="T44"/>
                  <a:gd fmla="*/ 16 h 378" name="T45"/>
                  <a:gd fmla="*/ 515 w 549" name="T46"/>
                  <a:gd fmla="*/ 13 h 378" name="T47"/>
                  <a:gd fmla="*/ 456 w 549" name="T48"/>
                  <a:gd fmla="*/ 19 h 378" name="T49"/>
                  <a:gd fmla="*/ 415 w 549" name="T50"/>
                  <a:gd fmla="*/ 0 h 378" name="T51"/>
                  <a:gd fmla="*/ 390 w 549" name="T52"/>
                  <a:gd fmla="*/ 4 h 378" name="T53"/>
                  <a:gd fmla="*/ 329 w 549" name="T54"/>
                  <a:gd fmla="*/ 83 h 378" name="T55"/>
                  <a:gd fmla="*/ 311 w 549" name="T56"/>
                  <a:gd fmla="*/ 95 h 378" name="T57"/>
                  <a:gd fmla="*/ 272 w 549" name="T58"/>
                  <a:gd fmla="*/ 77 h 378" name="T59"/>
                  <a:gd fmla="*/ 269 w 549" name="T60"/>
                  <a:gd fmla="*/ 57 h 378" name="T61"/>
                  <a:gd fmla="*/ 260 w 549" name="T62"/>
                  <a:gd fmla="*/ 21 h 378" name="T63"/>
                  <a:gd fmla="*/ 239 w 549" name="T64"/>
                  <a:gd fmla="*/ 9 h 378" name="T65"/>
                  <a:gd fmla="*/ 204 w 549" name="T66"/>
                  <a:gd fmla="*/ 17 h 378" name="T67"/>
                  <a:gd fmla="*/ 181 w 549" name="T68"/>
                  <a:gd fmla="*/ 2 h 378" name="T69"/>
                  <a:gd fmla="*/ 149 w 549" name="T70"/>
                  <a:gd fmla="*/ 43 h 378" name="T71"/>
                  <a:gd fmla="*/ 114 w 549" name="T72"/>
                  <a:gd fmla="*/ 52 h 378" name="T73"/>
                  <a:gd fmla="*/ 66 w 549" name="T74"/>
                  <a:gd fmla="*/ 96 h 378" name="T75"/>
                  <a:gd fmla="*/ 13 w 549" name="T76"/>
                  <a:gd fmla="*/ 194 h 378" name="T77"/>
                  <a:gd fmla="*/ 26 w 549" name="T78"/>
                  <a:gd fmla="*/ 220 h 378" name="T79"/>
                  <a:gd fmla="*/ 25 w 549" name="T80"/>
                  <a:gd fmla="*/ 231 h 378" name="T81"/>
                  <a:gd fmla="*/ 25 w 549" name="T82"/>
                  <a:gd fmla="*/ 244 h 378" name="T83"/>
                  <a:gd fmla="*/ 30 w 549" name="T84"/>
                  <a:gd fmla="*/ 255 h 378" name="T85"/>
                  <a:gd fmla="*/ 49 w 549" name="T86"/>
                  <a:gd fmla="*/ 242 h 378" name="T87"/>
                  <a:gd fmla="*/ 76 w 549" name="T88"/>
                  <a:gd fmla="*/ 235 h 378" name="T89"/>
                  <a:gd fmla="*/ 0 w 549" name="T90"/>
                  <a:gd fmla="*/ 321 h 378" name="T91"/>
                  <a:gd fmla="*/ 0 w 549" name="T92"/>
                  <a:gd fmla="*/ 341 h 378" name="T93"/>
                  <a:gd fmla="*/ 16 w 549" name="T94"/>
                  <a:gd fmla="*/ 345 h 378" name="T95"/>
                  <a:gd fmla="*/ 50 w 549" name="T96"/>
                  <a:gd fmla="*/ 377 h 378" name="T97"/>
                  <a:gd fmla="*/ 105 w 549" name="T98"/>
                  <a:gd fmla="*/ 370 h 378" name="T99"/>
                  <a:gd fmla="*/ 121 w 549" name="T100"/>
                  <a:gd fmla="*/ 365 h 378" name="T101"/>
                  <a:gd fmla="*/ 121 w 549" name="T102"/>
                  <a:gd fmla="*/ 365 h 378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w 549" name="T156"/>
                  <a:gd fmla="*/ 0 h 378" name="T157"/>
                  <a:gd fmla="*/ 549 w 549" name="T158"/>
                  <a:gd fmla="*/ 378 h 378" name="T159"/>
                </a:gdLst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b="T159" l="T156" r="T158" t="T157"/>
                <a:pathLst>
                  <a:path h="378" w="549">
                    <a:moveTo>
                      <a:pt x="121" y="365"/>
                    </a:moveTo>
                    <a:lnTo>
                      <a:pt x="125" y="343"/>
                    </a:lnTo>
                    <a:lnTo>
                      <a:pt x="145" y="334"/>
                    </a:lnTo>
                    <a:lnTo>
                      <a:pt x="180" y="365"/>
                    </a:lnTo>
                    <a:lnTo>
                      <a:pt x="191" y="365"/>
                    </a:lnTo>
                    <a:lnTo>
                      <a:pt x="224" y="360"/>
                    </a:lnTo>
                    <a:lnTo>
                      <a:pt x="243" y="345"/>
                    </a:lnTo>
                    <a:lnTo>
                      <a:pt x="269" y="367"/>
                    </a:lnTo>
                    <a:lnTo>
                      <a:pt x="281" y="348"/>
                    </a:lnTo>
                    <a:lnTo>
                      <a:pt x="283" y="336"/>
                    </a:lnTo>
                    <a:lnTo>
                      <a:pt x="305" y="324"/>
                    </a:lnTo>
                    <a:lnTo>
                      <a:pt x="311" y="297"/>
                    </a:lnTo>
                    <a:lnTo>
                      <a:pt x="334" y="293"/>
                    </a:lnTo>
                    <a:lnTo>
                      <a:pt x="394" y="189"/>
                    </a:lnTo>
                    <a:lnTo>
                      <a:pt x="384" y="172"/>
                    </a:lnTo>
                    <a:lnTo>
                      <a:pt x="394" y="160"/>
                    </a:lnTo>
                    <a:lnTo>
                      <a:pt x="408" y="165"/>
                    </a:lnTo>
                    <a:lnTo>
                      <a:pt x="427" y="154"/>
                    </a:lnTo>
                    <a:lnTo>
                      <a:pt x="439" y="129"/>
                    </a:lnTo>
                    <a:lnTo>
                      <a:pt x="489" y="83"/>
                    </a:lnTo>
                    <a:lnTo>
                      <a:pt x="528" y="70"/>
                    </a:lnTo>
                    <a:lnTo>
                      <a:pt x="548" y="52"/>
                    </a:lnTo>
                    <a:lnTo>
                      <a:pt x="542" y="16"/>
                    </a:lnTo>
                    <a:lnTo>
                      <a:pt x="515" y="13"/>
                    </a:lnTo>
                    <a:lnTo>
                      <a:pt x="456" y="19"/>
                    </a:lnTo>
                    <a:lnTo>
                      <a:pt x="415" y="0"/>
                    </a:lnTo>
                    <a:lnTo>
                      <a:pt x="390" y="4"/>
                    </a:lnTo>
                    <a:lnTo>
                      <a:pt x="329" y="83"/>
                    </a:lnTo>
                    <a:lnTo>
                      <a:pt x="311" y="95"/>
                    </a:lnTo>
                    <a:lnTo>
                      <a:pt x="272" y="77"/>
                    </a:lnTo>
                    <a:lnTo>
                      <a:pt x="269" y="57"/>
                    </a:lnTo>
                    <a:lnTo>
                      <a:pt x="260" y="21"/>
                    </a:lnTo>
                    <a:lnTo>
                      <a:pt x="239" y="9"/>
                    </a:lnTo>
                    <a:lnTo>
                      <a:pt x="204" y="17"/>
                    </a:lnTo>
                    <a:lnTo>
                      <a:pt x="181" y="2"/>
                    </a:lnTo>
                    <a:lnTo>
                      <a:pt x="149" y="43"/>
                    </a:lnTo>
                    <a:lnTo>
                      <a:pt x="114" y="52"/>
                    </a:lnTo>
                    <a:lnTo>
                      <a:pt x="66" y="96"/>
                    </a:lnTo>
                    <a:lnTo>
                      <a:pt x="13" y="194"/>
                    </a:lnTo>
                    <a:lnTo>
                      <a:pt x="26" y="220"/>
                    </a:lnTo>
                    <a:lnTo>
                      <a:pt x="25" y="231"/>
                    </a:lnTo>
                    <a:lnTo>
                      <a:pt x="25" y="244"/>
                    </a:lnTo>
                    <a:lnTo>
                      <a:pt x="30" y="255"/>
                    </a:lnTo>
                    <a:lnTo>
                      <a:pt x="49" y="242"/>
                    </a:lnTo>
                    <a:lnTo>
                      <a:pt x="76" y="235"/>
                    </a:lnTo>
                    <a:lnTo>
                      <a:pt x="0" y="321"/>
                    </a:lnTo>
                    <a:lnTo>
                      <a:pt x="0" y="341"/>
                    </a:lnTo>
                    <a:lnTo>
                      <a:pt x="16" y="345"/>
                    </a:lnTo>
                    <a:lnTo>
                      <a:pt x="50" y="377"/>
                    </a:lnTo>
                    <a:lnTo>
                      <a:pt x="105" y="370"/>
                    </a:lnTo>
                    <a:lnTo>
                      <a:pt x="121" y="365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" name="Freeform 4">
                <a:extLst>
                  <a:ext uri="{FF2B5EF4-FFF2-40B4-BE49-F238E27FC236}">
                    <a16:creationId xmlns:a16="http://schemas.microsoft.com/office/drawing/2014/main" id="{637F89C9-74F3-4852-B2E8-DFCE24079A95}"/>
                  </a:ext>
                </a:extLst>
              </p:cNvPr>
              <p:cNvSpPr/>
              <p:nvPr/>
            </p:nvSpPr>
            <p:spPr bwMode="auto">
              <a:xfrm>
                <a:off x="3263" y="2544"/>
                <a:ext cx="216" cy="241"/>
              </a:xfrm>
              <a:custGeom>
                <a:gdLst>
                  <a:gd fmla="*/ 0 w 369" name="T0"/>
                  <a:gd fmla="*/ 357 h 465" name="T1"/>
                  <a:gd fmla="*/ 12 w 369" name="T2"/>
                  <a:gd fmla="*/ 275 h 465" name="T3"/>
                  <a:gd fmla="*/ 26 w 369" name="T4"/>
                  <a:gd fmla="*/ 256 h 465" name="T5"/>
                  <a:gd fmla="*/ 33 w 369" name="T6"/>
                  <a:gd fmla="*/ 234 h 465" name="T7"/>
                  <a:gd fmla="*/ 48 w 369" name="T8"/>
                  <a:gd fmla="*/ 200 h 465" name="T9"/>
                  <a:gd fmla="*/ 38 w 369" name="T10"/>
                  <a:gd fmla="*/ 186 h 465" name="T11"/>
                  <a:gd fmla="*/ 41 w 369" name="T12"/>
                  <a:gd fmla="*/ 159 h 465" name="T13"/>
                  <a:gd fmla="*/ 78 w 369" name="T14"/>
                  <a:gd fmla="*/ 116 h 465" name="T15"/>
                  <a:gd fmla="*/ 76 w 369" name="T16"/>
                  <a:gd fmla="*/ 87 h 465" name="T17"/>
                  <a:gd fmla="*/ 100 w 369" name="T18"/>
                  <a:gd fmla="*/ 46 h 465" name="T19"/>
                  <a:gd fmla="*/ 124 w 369" name="T20"/>
                  <a:gd fmla="*/ 53 h 465" name="T21"/>
                  <a:gd fmla="*/ 172 w 369" name="T22"/>
                  <a:gd fmla="*/ 17 h 465" name="T23"/>
                  <a:gd fmla="*/ 181 w 369" name="T24"/>
                  <a:gd fmla="*/ 0 h 465" name="T25"/>
                  <a:gd fmla="*/ 210 w 369" name="T26"/>
                  <a:gd fmla="*/ 3 h 465" name="T27"/>
                  <a:gd fmla="*/ 225 w 369" name="T28"/>
                  <a:gd fmla="*/ 43 h 465" name="T29"/>
                  <a:gd fmla="*/ 238 w 369" name="T30"/>
                  <a:gd fmla="*/ 70 h 465" name="T31"/>
                  <a:gd fmla="*/ 270 w 369" name="T32"/>
                  <a:gd fmla="*/ 70 h 465" name="T33"/>
                  <a:gd fmla="*/ 289 w 369" name="T34"/>
                  <a:gd fmla="*/ 46 h 465" name="T35"/>
                  <a:gd fmla="*/ 317 w 369" name="T36"/>
                  <a:gd fmla="*/ 75 h 465" name="T37"/>
                  <a:gd fmla="*/ 368 w 369" name="T38"/>
                  <a:gd fmla="*/ 56 h 465" name="T39"/>
                  <a:gd fmla="*/ 337 w 369" name="T40"/>
                  <a:gd fmla="*/ 132 h 465" name="T41"/>
                  <a:gd fmla="*/ 317 w 369" name="T42"/>
                  <a:gd fmla="*/ 123 h 465" name="T43"/>
                  <a:gd fmla="*/ 304 w 369" name="T44"/>
                  <a:gd fmla="*/ 130 h 465" name="T45"/>
                  <a:gd fmla="*/ 304 w 369" name="T46"/>
                  <a:gd fmla="*/ 136 h 465" name="T47"/>
                  <a:gd fmla="*/ 318 w 369" name="T48"/>
                  <a:gd fmla="*/ 156 h 465" name="T49"/>
                  <a:gd fmla="*/ 315 w 369" name="T50"/>
                  <a:gd fmla="*/ 225 h 465" name="T51"/>
                  <a:gd fmla="*/ 318 w 369" name="T52"/>
                  <a:gd fmla="*/ 247 h 465" name="T53"/>
                  <a:gd fmla="*/ 315 w 369" name="T54"/>
                  <a:gd fmla="*/ 253 h 465" name="T55"/>
                  <a:gd fmla="*/ 294 w 369" name="T56"/>
                  <a:gd fmla="*/ 249 h 465" name="T57"/>
                  <a:gd fmla="*/ 282 w 369" name="T58"/>
                  <a:gd fmla="*/ 263 h 465" name="T59"/>
                  <a:gd fmla="*/ 292 w 369" name="T60"/>
                  <a:gd fmla="*/ 280 h 465" name="T61"/>
                  <a:gd fmla="*/ 267 w 369" name="T62"/>
                  <a:gd fmla="*/ 304 h 465" name="T63"/>
                  <a:gd fmla="*/ 270 w 369" name="T64"/>
                  <a:gd fmla="*/ 313 h 465" name="T65"/>
                  <a:gd fmla="*/ 246 w 369" name="T66"/>
                  <a:gd fmla="*/ 326 h 465" name="T67"/>
                  <a:gd fmla="*/ 251 w 369" name="T68"/>
                  <a:gd fmla="*/ 343 h 465" name="T69"/>
                  <a:gd fmla="*/ 242 w 369" name="T70"/>
                  <a:gd fmla="*/ 353 h 465" name="T71"/>
                  <a:gd fmla="*/ 210 w 369" name="T72"/>
                  <a:gd fmla="*/ 353 h 465" name="T73"/>
                  <a:gd fmla="*/ 192 w 369" name="T74"/>
                  <a:gd fmla="*/ 368 h 465" name="T75"/>
                  <a:gd fmla="*/ 189 w 369" name="T76"/>
                  <a:gd fmla="*/ 375 h 465" name="T77"/>
                  <a:gd fmla="*/ 205 w 369" name="T78"/>
                  <a:gd fmla="*/ 386 h 465" name="T79"/>
                  <a:gd fmla="*/ 188 w 369" name="T80"/>
                  <a:gd fmla="*/ 413 h 465" name="T81"/>
                  <a:gd fmla="*/ 165 w 369" name="T82"/>
                  <a:gd fmla="*/ 442 h 465" name="T83"/>
                  <a:gd fmla="*/ 157 w 369" name="T84"/>
                  <a:gd fmla="*/ 439 h 465" name="T85"/>
                  <a:gd fmla="*/ 133 w 369" name="T86"/>
                  <a:gd fmla="*/ 464 h 465" name="T87"/>
                  <a:gd fmla="*/ 107 w 369" name="T88"/>
                  <a:gd fmla="*/ 406 h 465" name="T89"/>
                  <a:gd fmla="*/ 83 w 369" name="T90"/>
                  <a:gd fmla="*/ 375 h 465" name="T91"/>
                  <a:gd fmla="*/ 67 w 369" name="T92"/>
                  <a:gd fmla="*/ 377 h 465" name="T93"/>
                  <a:gd fmla="*/ 57 w 369" name="T94"/>
                  <a:gd fmla="*/ 368 h 465" name="T95"/>
                  <a:gd fmla="*/ 0 w 369" name="T96"/>
                  <a:gd fmla="*/ 357 h 465" name="T97"/>
                  <a:gd fmla="*/ 0 w 369" name="T98"/>
                  <a:gd fmla="*/ 357 h 465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w 369" name="T150"/>
                  <a:gd fmla="*/ 0 h 465" name="T151"/>
                  <a:gd fmla="*/ 369 w 369" name="T152"/>
                  <a:gd fmla="*/ 465 h 465" name="T153"/>
                </a:gdLst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b="T153" l="T150" r="T152" t="T151"/>
                <a:pathLst>
                  <a:path h="465" w="369">
                    <a:moveTo>
                      <a:pt x="0" y="357"/>
                    </a:moveTo>
                    <a:lnTo>
                      <a:pt x="12" y="275"/>
                    </a:lnTo>
                    <a:lnTo>
                      <a:pt x="26" y="256"/>
                    </a:lnTo>
                    <a:lnTo>
                      <a:pt x="33" y="234"/>
                    </a:lnTo>
                    <a:lnTo>
                      <a:pt x="48" y="200"/>
                    </a:lnTo>
                    <a:lnTo>
                      <a:pt x="38" y="186"/>
                    </a:lnTo>
                    <a:lnTo>
                      <a:pt x="41" y="159"/>
                    </a:lnTo>
                    <a:lnTo>
                      <a:pt x="78" y="116"/>
                    </a:lnTo>
                    <a:lnTo>
                      <a:pt x="76" y="87"/>
                    </a:lnTo>
                    <a:lnTo>
                      <a:pt x="100" y="46"/>
                    </a:lnTo>
                    <a:lnTo>
                      <a:pt x="124" y="53"/>
                    </a:lnTo>
                    <a:lnTo>
                      <a:pt x="172" y="17"/>
                    </a:lnTo>
                    <a:lnTo>
                      <a:pt x="181" y="0"/>
                    </a:lnTo>
                    <a:lnTo>
                      <a:pt x="210" y="3"/>
                    </a:lnTo>
                    <a:lnTo>
                      <a:pt x="225" y="43"/>
                    </a:lnTo>
                    <a:lnTo>
                      <a:pt x="238" y="70"/>
                    </a:lnTo>
                    <a:lnTo>
                      <a:pt x="270" y="70"/>
                    </a:lnTo>
                    <a:lnTo>
                      <a:pt x="289" y="46"/>
                    </a:lnTo>
                    <a:lnTo>
                      <a:pt x="317" y="75"/>
                    </a:lnTo>
                    <a:lnTo>
                      <a:pt x="368" y="56"/>
                    </a:lnTo>
                    <a:lnTo>
                      <a:pt x="337" y="132"/>
                    </a:lnTo>
                    <a:lnTo>
                      <a:pt x="317" y="123"/>
                    </a:lnTo>
                    <a:lnTo>
                      <a:pt x="304" y="130"/>
                    </a:lnTo>
                    <a:lnTo>
                      <a:pt x="304" y="136"/>
                    </a:lnTo>
                    <a:lnTo>
                      <a:pt x="318" y="156"/>
                    </a:lnTo>
                    <a:lnTo>
                      <a:pt x="315" y="225"/>
                    </a:lnTo>
                    <a:lnTo>
                      <a:pt x="318" y="247"/>
                    </a:lnTo>
                    <a:lnTo>
                      <a:pt x="315" y="253"/>
                    </a:lnTo>
                    <a:lnTo>
                      <a:pt x="294" y="249"/>
                    </a:lnTo>
                    <a:lnTo>
                      <a:pt x="282" y="263"/>
                    </a:lnTo>
                    <a:lnTo>
                      <a:pt x="292" y="280"/>
                    </a:lnTo>
                    <a:lnTo>
                      <a:pt x="267" y="304"/>
                    </a:lnTo>
                    <a:lnTo>
                      <a:pt x="270" y="313"/>
                    </a:lnTo>
                    <a:lnTo>
                      <a:pt x="246" y="326"/>
                    </a:lnTo>
                    <a:lnTo>
                      <a:pt x="251" y="343"/>
                    </a:lnTo>
                    <a:lnTo>
                      <a:pt x="242" y="353"/>
                    </a:lnTo>
                    <a:lnTo>
                      <a:pt x="210" y="353"/>
                    </a:lnTo>
                    <a:lnTo>
                      <a:pt x="192" y="368"/>
                    </a:lnTo>
                    <a:lnTo>
                      <a:pt x="189" y="375"/>
                    </a:lnTo>
                    <a:lnTo>
                      <a:pt x="205" y="386"/>
                    </a:lnTo>
                    <a:lnTo>
                      <a:pt x="188" y="413"/>
                    </a:lnTo>
                    <a:lnTo>
                      <a:pt x="165" y="442"/>
                    </a:lnTo>
                    <a:lnTo>
                      <a:pt x="157" y="439"/>
                    </a:lnTo>
                    <a:lnTo>
                      <a:pt x="133" y="464"/>
                    </a:lnTo>
                    <a:lnTo>
                      <a:pt x="107" y="406"/>
                    </a:lnTo>
                    <a:lnTo>
                      <a:pt x="83" y="375"/>
                    </a:lnTo>
                    <a:lnTo>
                      <a:pt x="67" y="377"/>
                    </a:lnTo>
                    <a:lnTo>
                      <a:pt x="57" y="368"/>
                    </a:lnTo>
                    <a:lnTo>
                      <a:pt x="0" y="357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6AB3E357-9255-4AC4-AF12-B18552B899BF}"/>
                  </a:ext>
                </a:extLst>
              </p:cNvPr>
              <p:cNvSpPr/>
              <p:nvPr/>
            </p:nvSpPr>
            <p:spPr bwMode="auto">
              <a:xfrm>
                <a:off x="3179" y="2857"/>
                <a:ext cx="42" cy="25"/>
              </a:xfrm>
              <a:custGeom>
                <a:gdLst>
                  <a:gd fmla="*/ 6 w 72" name="T0"/>
                  <a:gd fmla="*/ 14 h 50" name="T1"/>
                  <a:gd fmla="*/ 30 w 72" name="T2"/>
                  <a:gd fmla="*/ 21 h 50" name="T3"/>
                  <a:gd fmla="*/ 59 w 72" name="T4"/>
                  <a:gd fmla="*/ 0 h 50" name="T5"/>
                  <a:gd fmla="*/ 71 w 72" name="T6"/>
                  <a:gd fmla="*/ 36 h 50" name="T7"/>
                  <a:gd fmla="*/ 42 w 72" name="T8"/>
                  <a:gd fmla="*/ 49 h 50" name="T9"/>
                  <a:gd fmla="*/ 6 w 72" name="T10"/>
                  <a:gd fmla="*/ 47 h 50" name="T11"/>
                  <a:gd fmla="*/ 0 w 72" name="T12"/>
                  <a:gd fmla="*/ 21 h 50" name="T13"/>
                  <a:gd fmla="*/ 6 w 72" name="T14"/>
                  <a:gd fmla="*/ 14 h 50" name="T15"/>
                  <a:gd fmla="*/ 6 w 72" name="T16"/>
                  <a:gd fmla="*/ 14 h 5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72" name="T27"/>
                  <a:gd fmla="*/ 0 h 50" name="T28"/>
                  <a:gd fmla="*/ 72 w 72" name="T29"/>
                  <a:gd fmla="*/ 50 h 5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50" w="72">
                    <a:moveTo>
                      <a:pt x="6" y="14"/>
                    </a:moveTo>
                    <a:lnTo>
                      <a:pt x="30" y="21"/>
                    </a:lnTo>
                    <a:lnTo>
                      <a:pt x="59" y="0"/>
                    </a:lnTo>
                    <a:lnTo>
                      <a:pt x="71" y="36"/>
                    </a:lnTo>
                    <a:lnTo>
                      <a:pt x="42" y="49"/>
                    </a:lnTo>
                    <a:lnTo>
                      <a:pt x="6" y="47"/>
                    </a:lnTo>
                    <a:lnTo>
                      <a:pt x="0" y="21"/>
                    </a:lnTo>
                    <a:lnTo>
                      <a:pt x="6" y="14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A151A882-BD39-4328-8D67-9D6E803BC517}"/>
                  </a:ext>
                </a:extLst>
              </p:cNvPr>
              <p:cNvSpPr/>
              <p:nvPr/>
            </p:nvSpPr>
            <p:spPr bwMode="auto">
              <a:xfrm>
                <a:off x="3501" y="2666"/>
                <a:ext cx="76" cy="174"/>
              </a:xfrm>
              <a:custGeom>
                <a:gdLst>
                  <a:gd fmla="*/ 128 w 129" name="T0"/>
                  <a:gd fmla="*/ 92 h 338" name="T1"/>
                  <a:gd fmla="*/ 101 w 129" name="T2"/>
                  <a:gd fmla="*/ 239 h 338" name="T3"/>
                  <a:gd fmla="*/ 89 w 129" name="T4"/>
                  <a:gd fmla="*/ 286 h 338" name="T5"/>
                  <a:gd fmla="*/ 89 w 129" name="T6"/>
                  <a:gd fmla="*/ 325 h 338" name="T7"/>
                  <a:gd fmla="*/ 78 w 129" name="T8"/>
                  <a:gd fmla="*/ 337 h 338" name="T9"/>
                  <a:gd fmla="*/ 52 w 129" name="T10"/>
                  <a:gd fmla="*/ 296 h 338" name="T11"/>
                  <a:gd fmla="*/ 23 w 129" name="T12"/>
                  <a:gd fmla="*/ 274 h 338" name="T13"/>
                  <a:gd fmla="*/ 0 w 129" name="T14"/>
                  <a:gd fmla="*/ 209 h 338" name="T15"/>
                  <a:gd fmla="*/ 2 w 129" name="T16"/>
                  <a:gd fmla="*/ 149 h 338" name="T17"/>
                  <a:gd fmla="*/ 44 w 129" name="T18"/>
                  <a:gd fmla="*/ 41 h 338" name="T19"/>
                  <a:gd fmla="*/ 91 w 129" name="T20"/>
                  <a:gd fmla="*/ 0 h 338" name="T21"/>
                  <a:gd fmla="*/ 121 w 129" name="T22"/>
                  <a:gd fmla="*/ 14 h 338" name="T23"/>
                  <a:gd fmla="*/ 128 w 129" name="T24"/>
                  <a:gd fmla="*/ 92 h 338" name="T25"/>
                  <a:gd fmla="*/ 128 w 129" name="T26"/>
                  <a:gd fmla="*/ 92 h 338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129" name="T42"/>
                  <a:gd fmla="*/ 0 h 338" name="T43"/>
                  <a:gd fmla="*/ 129 w 129" name="T44"/>
                  <a:gd fmla="*/ 338 h 338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338" w="129">
                    <a:moveTo>
                      <a:pt x="128" y="92"/>
                    </a:moveTo>
                    <a:lnTo>
                      <a:pt x="101" y="239"/>
                    </a:lnTo>
                    <a:lnTo>
                      <a:pt x="89" y="286"/>
                    </a:lnTo>
                    <a:lnTo>
                      <a:pt x="89" y="325"/>
                    </a:lnTo>
                    <a:lnTo>
                      <a:pt x="78" y="337"/>
                    </a:lnTo>
                    <a:lnTo>
                      <a:pt x="52" y="296"/>
                    </a:lnTo>
                    <a:lnTo>
                      <a:pt x="23" y="274"/>
                    </a:lnTo>
                    <a:lnTo>
                      <a:pt x="0" y="209"/>
                    </a:lnTo>
                    <a:lnTo>
                      <a:pt x="2" y="149"/>
                    </a:lnTo>
                    <a:lnTo>
                      <a:pt x="44" y="41"/>
                    </a:lnTo>
                    <a:lnTo>
                      <a:pt x="91" y="0"/>
                    </a:lnTo>
                    <a:lnTo>
                      <a:pt x="121" y="14"/>
                    </a:lnTo>
                    <a:lnTo>
                      <a:pt x="128" y="92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" name="Freeform 7">
                <a:extLst>
                  <a:ext uri="{FF2B5EF4-FFF2-40B4-BE49-F238E27FC236}">
                    <a16:creationId xmlns:a16="http://schemas.microsoft.com/office/drawing/2014/main" id="{49CED6C9-1249-43B8-B0C6-DFD19249EEF5}"/>
                  </a:ext>
                </a:extLst>
              </p:cNvPr>
              <p:cNvSpPr/>
              <p:nvPr/>
            </p:nvSpPr>
            <p:spPr bwMode="auto">
              <a:xfrm>
                <a:off x="2963" y="2711"/>
                <a:ext cx="379" cy="282"/>
              </a:xfrm>
              <a:custGeom>
                <a:gdLst>
                  <a:gd fmla="*/ 189 w 648" name="T0"/>
                  <a:gd fmla="*/ 79 h 546" name="T1"/>
                  <a:gd fmla="*/ 198 w 648" name="T2"/>
                  <a:gd fmla="*/ 43 h 546" name="T3"/>
                  <a:gd fmla="*/ 257 w 648" name="T4"/>
                  <a:gd fmla="*/ 64 h 546" name="T5"/>
                  <a:gd fmla="*/ 255 w 648" name="T6"/>
                  <a:gd fmla="*/ 35 h 546" name="T7"/>
                  <a:gd fmla="*/ 281 w 648" name="T8"/>
                  <a:gd fmla="*/ 4 h 546" name="T9"/>
                  <a:gd fmla="*/ 346 w 648" name="T10"/>
                  <a:gd fmla="*/ 0 h 546" name="T11"/>
                  <a:gd fmla="*/ 406 w 648" name="T12"/>
                  <a:gd fmla="*/ 6 h 546" name="T13"/>
                  <a:gd fmla="*/ 401 w 648" name="T14"/>
                  <a:gd fmla="*/ 40 h 546" name="T15"/>
                  <a:gd fmla="*/ 379 w 648" name="T16"/>
                  <a:gd fmla="*/ 81 h 546" name="T17"/>
                  <a:gd fmla="*/ 480 w 648" name="T18"/>
                  <a:gd fmla="*/ 55 h 546" name="T19"/>
                  <a:gd fmla="*/ 520 w 648" name="T20"/>
                  <a:gd fmla="*/ 64 h 546" name="T21"/>
                  <a:gd fmla="*/ 513 w 648" name="T22"/>
                  <a:gd fmla="*/ 33 h 546" name="T23"/>
                  <a:gd fmla="*/ 580 w 648" name="T24"/>
                  <a:gd fmla="*/ 53 h 546" name="T25"/>
                  <a:gd fmla="*/ 620 w 648" name="T26"/>
                  <a:gd fmla="*/ 81 h 546" name="T27"/>
                  <a:gd fmla="*/ 628 w 648" name="T28"/>
                  <a:gd fmla="*/ 152 h 546" name="T29"/>
                  <a:gd fmla="*/ 600 w 648" name="T30"/>
                  <a:gd fmla="*/ 185 h 546" name="T31"/>
                  <a:gd fmla="*/ 544 w 648" name="T32"/>
                  <a:gd fmla="*/ 233 h 546" name="T33"/>
                  <a:gd fmla="*/ 515 w 648" name="T34"/>
                  <a:gd fmla="*/ 243 h 546" name="T35"/>
                  <a:gd fmla="*/ 502 w 648" name="T36"/>
                  <a:gd fmla="*/ 250 h 546" name="T37"/>
                  <a:gd fmla="*/ 456 w 648" name="T38"/>
                  <a:gd fmla="*/ 265 h 546" name="T39"/>
                  <a:gd fmla="*/ 421 w 648" name="T40"/>
                  <a:gd fmla="*/ 269 h 546" name="T41"/>
                  <a:gd fmla="*/ 334 w 648" name="T42"/>
                  <a:gd fmla="*/ 258 h 546" name="T43"/>
                  <a:gd fmla="*/ 344 w 648" name="T44"/>
                  <a:gd fmla="*/ 320 h 546" name="T45"/>
                  <a:gd fmla="*/ 289 w 648" name="T46"/>
                  <a:gd fmla="*/ 361 h 546" name="T47"/>
                  <a:gd fmla="*/ 233 w 648" name="T48"/>
                  <a:gd fmla="*/ 380 h 546" name="T49"/>
                  <a:gd fmla="*/ 167 w 648" name="T50"/>
                  <a:gd fmla="*/ 406 h 546" name="T51"/>
                  <a:gd fmla="*/ 62 w 648" name="T52"/>
                  <a:gd fmla="*/ 455 h 546" name="T53"/>
                  <a:gd fmla="*/ 78 w 648" name="T54"/>
                  <a:gd fmla="*/ 525 h 546" name="T55"/>
                  <a:gd fmla="*/ 29 w 648" name="T56"/>
                  <a:gd fmla="*/ 542 h 546" name="T57"/>
                  <a:gd fmla="*/ 5 w 648" name="T58"/>
                  <a:gd fmla="*/ 445 h 546" name="T59"/>
                  <a:gd fmla="*/ 27 w 648" name="T60"/>
                  <a:gd fmla="*/ 390 h 546" name="T61"/>
                  <a:gd fmla="*/ 53 w 648" name="T62"/>
                  <a:gd fmla="*/ 364 h 546" name="T63"/>
                  <a:gd fmla="*/ 86 w 648" name="T64"/>
                  <a:gd fmla="*/ 318 h 546" name="T65"/>
                  <a:gd fmla="*/ 134 w 648" name="T66"/>
                  <a:gd fmla="*/ 225 h 546" name="T67"/>
                  <a:gd fmla="*/ 172 w 648" name="T68"/>
                  <a:gd fmla="*/ 154 h 546" name="T69"/>
                  <a:gd fmla="*/ 172 w 648" name="T70"/>
                  <a:gd fmla="*/ 93 h 54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w 648" name="T108"/>
                  <a:gd fmla="*/ 0 h 546" name="T109"/>
                  <a:gd fmla="*/ 648 w 648" name="T110"/>
                  <a:gd fmla="*/ 546 h 546" name="T111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b="T111" l="T108" r="T110" t="T109"/>
                <a:pathLst>
                  <a:path h="546" w="648">
                    <a:moveTo>
                      <a:pt x="172" y="93"/>
                    </a:moveTo>
                    <a:lnTo>
                      <a:pt x="189" y="79"/>
                    </a:lnTo>
                    <a:lnTo>
                      <a:pt x="189" y="53"/>
                    </a:lnTo>
                    <a:lnTo>
                      <a:pt x="198" y="43"/>
                    </a:lnTo>
                    <a:lnTo>
                      <a:pt x="220" y="46"/>
                    </a:lnTo>
                    <a:lnTo>
                      <a:pt x="257" y="64"/>
                    </a:lnTo>
                    <a:lnTo>
                      <a:pt x="263" y="50"/>
                    </a:lnTo>
                    <a:lnTo>
                      <a:pt x="255" y="35"/>
                    </a:lnTo>
                    <a:lnTo>
                      <a:pt x="257" y="24"/>
                    </a:lnTo>
                    <a:lnTo>
                      <a:pt x="281" y="4"/>
                    </a:lnTo>
                    <a:lnTo>
                      <a:pt x="322" y="16"/>
                    </a:lnTo>
                    <a:lnTo>
                      <a:pt x="346" y="0"/>
                    </a:lnTo>
                    <a:lnTo>
                      <a:pt x="364" y="17"/>
                    </a:lnTo>
                    <a:lnTo>
                      <a:pt x="406" y="6"/>
                    </a:lnTo>
                    <a:lnTo>
                      <a:pt x="415" y="21"/>
                    </a:lnTo>
                    <a:lnTo>
                      <a:pt x="401" y="40"/>
                    </a:lnTo>
                    <a:lnTo>
                      <a:pt x="379" y="72"/>
                    </a:lnTo>
                    <a:lnTo>
                      <a:pt x="379" y="81"/>
                    </a:lnTo>
                    <a:lnTo>
                      <a:pt x="392" y="91"/>
                    </a:lnTo>
                    <a:lnTo>
                      <a:pt x="480" y="55"/>
                    </a:lnTo>
                    <a:lnTo>
                      <a:pt x="511" y="72"/>
                    </a:lnTo>
                    <a:lnTo>
                      <a:pt x="520" y="64"/>
                    </a:lnTo>
                    <a:lnTo>
                      <a:pt x="511" y="43"/>
                    </a:lnTo>
                    <a:lnTo>
                      <a:pt x="513" y="33"/>
                    </a:lnTo>
                    <a:lnTo>
                      <a:pt x="570" y="43"/>
                    </a:lnTo>
                    <a:lnTo>
                      <a:pt x="580" y="53"/>
                    </a:lnTo>
                    <a:lnTo>
                      <a:pt x="596" y="50"/>
                    </a:lnTo>
                    <a:lnTo>
                      <a:pt x="620" y="81"/>
                    </a:lnTo>
                    <a:lnTo>
                      <a:pt x="647" y="139"/>
                    </a:lnTo>
                    <a:lnTo>
                      <a:pt x="628" y="152"/>
                    </a:lnTo>
                    <a:lnTo>
                      <a:pt x="613" y="180"/>
                    </a:lnTo>
                    <a:lnTo>
                      <a:pt x="600" y="185"/>
                    </a:lnTo>
                    <a:lnTo>
                      <a:pt x="587" y="212"/>
                    </a:lnTo>
                    <a:lnTo>
                      <a:pt x="544" y="233"/>
                    </a:lnTo>
                    <a:lnTo>
                      <a:pt x="526" y="225"/>
                    </a:lnTo>
                    <a:lnTo>
                      <a:pt x="515" y="243"/>
                    </a:lnTo>
                    <a:lnTo>
                      <a:pt x="515" y="250"/>
                    </a:lnTo>
                    <a:lnTo>
                      <a:pt x="502" y="250"/>
                    </a:lnTo>
                    <a:lnTo>
                      <a:pt x="478" y="250"/>
                    </a:lnTo>
                    <a:lnTo>
                      <a:pt x="456" y="265"/>
                    </a:lnTo>
                    <a:lnTo>
                      <a:pt x="441" y="255"/>
                    </a:lnTo>
                    <a:lnTo>
                      <a:pt x="421" y="269"/>
                    </a:lnTo>
                    <a:lnTo>
                      <a:pt x="373" y="289"/>
                    </a:lnTo>
                    <a:lnTo>
                      <a:pt x="334" y="258"/>
                    </a:lnTo>
                    <a:lnTo>
                      <a:pt x="332" y="282"/>
                    </a:lnTo>
                    <a:lnTo>
                      <a:pt x="344" y="320"/>
                    </a:lnTo>
                    <a:lnTo>
                      <a:pt x="310" y="335"/>
                    </a:lnTo>
                    <a:lnTo>
                      <a:pt x="289" y="361"/>
                    </a:lnTo>
                    <a:lnTo>
                      <a:pt x="253" y="371"/>
                    </a:lnTo>
                    <a:lnTo>
                      <a:pt x="233" y="380"/>
                    </a:lnTo>
                    <a:lnTo>
                      <a:pt x="193" y="380"/>
                    </a:lnTo>
                    <a:lnTo>
                      <a:pt x="167" y="406"/>
                    </a:lnTo>
                    <a:lnTo>
                      <a:pt x="98" y="430"/>
                    </a:lnTo>
                    <a:lnTo>
                      <a:pt x="62" y="455"/>
                    </a:lnTo>
                    <a:lnTo>
                      <a:pt x="45" y="472"/>
                    </a:lnTo>
                    <a:lnTo>
                      <a:pt x="78" y="525"/>
                    </a:lnTo>
                    <a:lnTo>
                      <a:pt x="55" y="545"/>
                    </a:lnTo>
                    <a:lnTo>
                      <a:pt x="29" y="542"/>
                    </a:lnTo>
                    <a:lnTo>
                      <a:pt x="0" y="486"/>
                    </a:lnTo>
                    <a:lnTo>
                      <a:pt x="5" y="445"/>
                    </a:lnTo>
                    <a:lnTo>
                      <a:pt x="5" y="426"/>
                    </a:lnTo>
                    <a:lnTo>
                      <a:pt x="27" y="390"/>
                    </a:lnTo>
                    <a:lnTo>
                      <a:pt x="55" y="383"/>
                    </a:lnTo>
                    <a:lnTo>
                      <a:pt x="53" y="364"/>
                    </a:lnTo>
                    <a:lnTo>
                      <a:pt x="82" y="351"/>
                    </a:lnTo>
                    <a:lnTo>
                      <a:pt x="86" y="318"/>
                    </a:lnTo>
                    <a:lnTo>
                      <a:pt x="136" y="277"/>
                    </a:lnTo>
                    <a:lnTo>
                      <a:pt x="134" y="225"/>
                    </a:lnTo>
                    <a:lnTo>
                      <a:pt x="174" y="173"/>
                    </a:lnTo>
                    <a:lnTo>
                      <a:pt x="172" y="154"/>
                    </a:lnTo>
                    <a:lnTo>
                      <a:pt x="184" y="137"/>
                    </a:lnTo>
                    <a:lnTo>
                      <a:pt x="172" y="93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" name="Freeform 8">
                <a:extLst>
                  <a:ext uri="{FF2B5EF4-FFF2-40B4-BE49-F238E27FC236}">
                    <a16:creationId xmlns:a16="http://schemas.microsoft.com/office/drawing/2014/main" id="{FB808913-AFD7-4FE6-B771-ADACA177B783}"/>
                  </a:ext>
                </a:extLst>
              </p:cNvPr>
              <p:cNvSpPr/>
              <p:nvPr/>
            </p:nvSpPr>
            <p:spPr bwMode="auto">
              <a:xfrm>
                <a:off x="2676" y="2684"/>
                <a:ext cx="395" cy="251"/>
              </a:xfrm>
              <a:custGeom>
                <a:gdLst>
                  <a:gd fmla="*/ 30 w 673" name="T0"/>
                  <a:gd fmla="*/ 189 h 490" name="T1"/>
                  <a:gd fmla="*/ 74 w 673" name="T2"/>
                  <a:gd fmla="*/ 170 h 490" name="T3"/>
                  <a:gd fmla="*/ 145 w 673" name="T4"/>
                  <a:gd fmla="*/ 187 h 490" name="T5"/>
                  <a:gd fmla="*/ 157 w 673" name="T6"/>
                  <a:gd fmla="*/ 156 h 490" name="T7"/>
                  <a:gd fmla="*/ 256 w 673" name="T8"/>
                  <a:gd fmla="*/ 119 h 490" name="T9"/>
                  <a:gd fmla="*/ 334 w 673" name="T10"/>
                  <a:gd fmla="*/ 97 h 490" name="T11"/>
                  <a:gd fmla="*/ 368 w 673" name="T12"/>
                  <a:gd fmla="*/ 105 h 490" name="T13"/>
                  <a:gd fmla="*/ 394 w 673" name="T14"/>
                  <a:gd fmla="*/ 86 h 490" name="T15"/>
                  <a:gd fmla="*/ 405 w 673" name="T16"/>
                  <a:gd fmla="*/ 66 h 490" name="T17"/>
                  <a:gd fmla="*/ 437 w 673" name="T18"/>
                  <a:gd fmla="*/ 42 h 490" name="T19"/>
                  <a:gd fmla="*/ 482 w 673" name="T20"/>
                  <a:gd fmla="*/ 18 h 490" name="T21"/>
                  <a:gd fmla="*/ 499 w 673" name="T22"/>
                  <a:gd fmla="*/ 40 h 490" name="T23"/>
                  <a:gd fmla="*/ 542 w 673" name="T24"/>
                  <a:gd fmla="*/ 9 h 490" name="T25"/>
                  <a:gd fmla="*/ 587 w 673" name="T26"/>
                  <a:gd fmla="*/ 9 h 490" name="T27"/>
                  <a:gd fmla="*/ 609 w 673" name="T28"/>
                  <a:gd fmla="*/ 44 h 490" name="T29"/>
                  <a:gd fmla="*/ 582 w 673" name="T30"/>
                  <a:gd fmla="*/ 108 h 490" name="T31"/>
                  <a:gd fmla="*/ 582 w 673" name="T32"/>
                  <a:gd fmla="*/ 136 h 490" name="T33"/>
                  <a:gd fmla="*/ 626 w 673" name="T34"/>
                  <a:gd fmla="*/ 158 h 490" name="T35"/>
                  <a:gd fmla="*/ 659 w 673" name="T36"/>
                  <a:gd fmla="*/ 148 h 490" name="T37"/>
                  <a:gd fmla="*/ 659 w 673" name="T38"/>
                  <a:gd fmla="*/ 209 h 490" name="T39"/>
                  <a:gd fmla="*/ 621 w 673" name="T40"/>
                  <a:gd fmla="*/ 280 h 490" name="T41"/>
                  <a:gd fmla="*/ 573 w 673" name="T42"/>
                  <a:gd fmla="*/ 372 h 490" name="T43"/>
                  <a:gd fmla="*/ 540 w 673" name="T44"/>
                  <a:gd fmla="*/ 418 h 490" name="T45"/>
                  <a:gd fmla="*/ 514 w 673" name="T46"/>
                  <a:gd fmla="*/ 445 h 490" name="T47"/>
                  <a:gd fmla="*/ 435 w 673" name="T48"/>
                  <a:gd fmla="*/ 489 h 490" name="T49"/>
                  <a:gd fmla="*/ 374 w 673" name="T50"/>
                  <a:gd fmla="*/ 454 h 490" name="T51"/>
                  <a:gd fmla="*/ 310 w 673" name="T52"/>
                  <a:gd fmla="*/ 487 h 490" name="T53"/>
                  <a:gd fmla="*/ 210 w 673" name="T54"/>
                  <a:gd fmla="*/ 449 h 490" name="T55"/>
                  <a:gd fmla="*/ 214 w 673" name="T56"/>
                  <a:gd fmla="*/ 379 h 490" name="T57"/>
                  <a:gd fmla="*/ 169 w 673" name="T58"/>
                  <a:gd fmla="*/ 363 h 490" name="T59"/>
                  <a:gd fmla="*/ 133 w 673" name="T60"/>
                  <a:gd fmla="*/ 363 h 490" name="T61"/>
                  <a:gd fmla="*/ 116 w 673" name="T62"/>
                  <a:gd fmla="*/ 312 h 490" name="T63"/>
                  <a:gd fmla="*/ 147 w 673" name="T64"/>
                  <a:gd fmla="*/ 304 h 490" name="T65"/>
                  <a:gd fmla="*/ 145 w 673" name="T66"/>
                  <a:gd fmla="*/ 260 h 490" name="T67"/>
                  <a:gd fmla="*/ 57 w 673" name="T68"/>
                  <a:gd fmla="*/ 225 h 490" name="T69"/>
                  <a:gd fmla="*/ 16 w 673" name="T70"/>
                  <a:gd fmla="*/ 225 h 490" name="T71"/>
                  <a:gd fmla="*/ 2 w 673" name="T72"/>
                  <a:gd fmla="*/ 187 h 490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w 673" name="T111"/>
                  <a:gd fmla="*/ 0 h 490" name="T112"/>
                  <a:gd fmla="*/ 673 w 673" name="T113"/>
                  <a:gd fmla="*/ 490 h 490" name="T114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T114" l="T111" r="T113" t="T112"/>
                <a:pathLst>
                  <a:path h="490" w="673">
                    <a:moveTo>
                      <a:pt x="2" y="187"/>
                    </a:moveTo>
                    <a:lnTo>
                      <a:pt x="30" y="189"/>
                    </a:lnTo>
                    <a:lnTo>
                      <a:pt x="61" y="161"/>
                    </a:lnTo>
                    <a:lnTo>
                      <a:pt x="74" y="170"/>
                    </a:lnTo>
                    <a:lnTo>
                      <a:pt x="133" y="194"/>
                    </a:lnTo>
                    <a:lnTo>
                      <a:pt x="145" y="187"/>
                    </a:lnTo>
                    <a:lnTo>
                      <a:pt x="147" y="167"/>
                    </a:lnTo>
                    <a:lnTo>
                      <a:pt x="157" y="156"/>
                    </a:lnTo>
                    <a:lnTo>
                      <a:pt x="241" y="101"/>
                    </a:lnTo>
                    <a:lnTo>
                      <a:pt x="256" y="119"/>
                    </a:lnTo>
                    <a:lnTo>
                      <a:pt x="306" y="134"/>
                    </a:lnTo>
                    <a:lnTo>
                      <a:pt x="334" y="97"/>
                    </a:lnTo>
                    <a:lnTo>
                      <a:pt x="348" y="105"/>
                    </a:lnTo>
                    <a:lnTo>
                      <a:pt x="368" y="105"/>
                    </a:lnTo>
                    <a:lnTo>
                      <a:pt x="368" y="95"/>
                    </a:lnTo>
                    <a:lnTo>
                      <a:pt x="394" y="86"/>
                    </a:lnTo>
                    <a:lnTo>
                      <a:pt x="394" y="77"/>
                    </a:lnTo>
                    <a:lnTo>
                      <a:pt x="405" y="66"/>
                    </a:lnTo>
                    <a:lnTo>
                      <a:pt x="411" y="69"/>
                    </a:lnTo>
                    <a:lnTo>
                      <a:pt x="437" y="42"/>
                    </a:lnTo>
                    <a:lnTo>
                      <a:pt x="460" y="48"/>
                    </a:lnTo>
                    <a:lnTo>
                      <a:pt x="482" y="18"/>
                    </a:lnTo>
                    <a:lnTo>
                      <a:pt x="492" y="42"/>
                    </a:lnTo>
                    <a:lnTo>
                      <a:pt x="499" y="40"/>
                    </a:lnTo>
                    <a:lnTo>
                      <a:pt x="534" y="6"/>
                    </a:lnTo>
                    <a:lnTo>
                      <a:pt x="542" y="9"/>
                    </a:lnTo>
                    <a:lnTo>
                      <a:pt x="558" y="0"/>
                    </a:lnTo>
                    <a:lnTo>
                      <a:pt x="587" y="9"/>
                    </a:lnTo>
                    <a:lnTo>
                      <a:pt x="587" y="40"/>
                    </a:lnTo>
                    <a:lnTo>
                      <a:pt x="609" y="44"/>
                    </a:lnTo>
                    <a:lnTo>
                      <a:pt x="602" y="74"/>
                    </a:lnTo>
                    <a:lnTo>
                      <a:pt x="582" y="108"/>
                    </a:lnTo>
                    <a:lnTo>
                      <a:pt x="573" y="136"/>
                    </a:lnTo>
                    <a:lnTo>
                      <a:pt x="582" y="136"/>
                    </a:lnTo>
                    <a:lnTo>
                      <a:pt x="606" y="115"/>
                    </a:lnTo>
                    <a:lnTo>
                      <a:pt x="626" y="158"/>
                    </a:lnTo>
                    <a:lnTo>
                      <a:pt x="642" y="148"/>
                    </a:lnTo>
                    <a:lnTo>
                      <a:pt x="659" y="148"/>
                    </a:lnTo>
                    <a:lnTo>
                      <a:pt x="672" y="192"/>
                    </a:lnTo>
                    <a:lnTo>
                      <a:pt x="659" y="209"/>
                    </a:lnTo>
                    <a:lnTo>
                      <a:pt x="661" y="228"/>
                    </a:lnTo>
                    <a:lnTo>
                      <a:pt x="621" y="280"/>
                    </a:lnTo>
                    <a:lnTo>
                      <a:pt x="624" y="332"/>
                    </a:lnTo>
                    <a:lnTo>
                      <a:pt x="573" y="372"/>
                    </a:lnTo>
                    <a:lnTo>
                      <a:pt x="569" y="406"/>
                    </a:lnTo>
                    <a:lnTo>
                      <a:pt x="540" y="418"/>
                    </a:lnTo>
                    <a:lnTo>
                      <a:pt x="542" y="438"/>
                    </a:lnTo>
                    <a:lnTo>
                      <a:pt x="514" y="445"/>
                    </a:lnTo>
                    <a:lnTo>
                      <a:pt x="492" y="480"/>
                    </a:lnTo>
                    <a:lnTo>
                      <a:pt x="435" y="489"/>
                    </a:lnTo>
                    <a:lnTo>
                      <a:pt x="405" y="467"/>
                    </a:lnTo>
                    <a:lnTo>
                      <a:pt x="374" y="454"/>
                    </a:lnTo>
                    <a:lnTo>
                      <a:pt x="344" y="485"/>
                    </a:lnTo>
                    <a:lnTo>
                      <a:pt x="310" y="487"/>
                    </a:lnTo>
                    <a:lnTo>
                      <a:pt x="280" y="489"/>
                    </a:lnTo>
                    <a:lnTo>
                      <a:pt x="210" y="449"/>
                    </a:lnTo>
                    <a:lnTo>
                      <a:pt x="197" y="414"/>
                    </a:lnTo>
                    <a:lnTo>
                      <a:pt x="214" y="379"/>
                    </a:lnTo>
                    <a:lnTo>
                      <a:pt x="195" y="363"/>
                    </a:lnTo>
                    <a:lnTo>
                      <a:pt x="169" y="363"/>
                    </a:lnTo>
                    <a:lnTo>
                      <a:pt x="162" y="357"/>
                    </a:lnTo>
                    <a:lnTo>
                      <a:pt x="133" y="363"/>
                    </a:lnTo>
                    <a:lnTo>
                      <a:pt x="105" y="344"/>
                    </a:lnTo>
                    <a:lnTo>
                      <a:pt x="116" y="312"/>
                    </a:lnTo>
                    <a:lnTo>
                      <a:pt x="138" y="310"/>
                    </a:lnTo>
                    <a:lnTo>
                      <a:pt x="147" y="304"/>
                    </a:lnTo>
                    <a:lnTo>
                      <a:pt x="153" y="276"/>
                    </a:lnTo>
                    <a:lnTo>
                      <a:pt x="145" y="260"/>
                    </a:lnTo>
                    <a:lnTo>
                      <a:pt x="70" y="247"/>
                    </a:lnTo>
                    <a:lnTo>
                      <a:pt x="57" y="225"/>
                    </a:lnTo>
                    <a:lnTo>
                      <a:pt x="35" y="225"/>
                    </a:lnTo>
                    <a:lnTo>
                      <a:pt x="16" y="225"/>
                    </a:lnTo>
                    <a:lnTo>
                      <a:pt x="0" y="201"/>
                    </a:lnTo>
                    <a:lnTo>
                      <a:pt x="2" y="187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" name="Freeform 9">
                <a:extLst>
                  <a:ext uri="{FF2B5EF4-FFF2-40B4-BE49-F238E27FC236}">
                    <a16:creationId xmlns:a16="http://schemas.microsoft.com/office/drawing/2014/main" id="{EBA69CDF-0D86-4DED-8BE4-FE820DAF07AD}"/>
                  </a:ext>
                </a:extLst>
              </p:cNvPr>
              <p:cNvSpPr/>
              <p:nvPr/>
            </p:nvSpPr>
            <p:spPr bwMode="auto">
              <a:xfrm>
                <a:off x="2913" y="3000"/>
                <a:ext cx="126" cy="102"/>
              </a:xfrm>
              <a:custGeom>
                <a:gdLst>
                  <a:gd fmla="*/ 213 w 214" name="T0"/>
                  <a:gd fmla="*/ 34 h 199" name="T1"/>
                  <a:gd fmla="*/ 174 w 214" name="T2"/>
                  <a:gd fmla="*/ 105 h 199" name="T3"/>
                  <a:gd fmla="*/ 174 w 214" name="T4"/>
                  <a:gd fmla="*/ 134 h 199" name="T5"/>
                  <a:gd fmla="*/ 95 w 214" name="T6"/>
                  <a:gd fmla="*/ 198 h 199" name="T7"/>
                  <a:gd fmla="*/ 14 w 214" name="T8"/>
                  <a:gd fmla="*/ 171 h 199" name="T9"/>
                  <a:gd fmla="*/ 0 w 214" name="T10"/>
                  <a:gd fmla="*/ 111 h 199" name="T11"/>
                  <a:gd fmla="*/ 4 w 214" name="T12"/>
                  <a:gd fmla="*/ 85 h 199" name="T13"/>
                  <a:gd fmla="*/ 47 w 214" name="T14"/>
                  <a:gd fmla="*/ 41 h 199" name="T15"/>
                  <a:gd fmla="*/ 62 w 214" name="T16"/>
                  <a:gd fmla="*/ 28 h 199" name="T17"/>
                  <a:gd fmla="*/ 135 w 214" name="T18"/>
                  <a:gd fmla="*/ 14 h 199" name="T19"/>
                  <a:gd fmla="*/ 167 w 214" name="T20"/>
                  <a:gd fmla="*/ 12 h 199" name="T21"/>
                  <a:gd fmla="*/ 178 w 214" name="T22"/>
                  <a:gd fmla="*/ 0 h 199" name="T23"/>
                  <a:gd fmla="*/ 202 w 214" name="T24"/>
                  <a:gd fmla="*/ 5 h 199" name="T25"/>
                  <a:gd fmla="*/ 213 w 214" name="T26"/>
                  <a:gd fmla="*/ 34 h 199" name="T27"/>
                  <a:gd fmla="*/ 213 w 214" name="T28"/>
                  <a:gd fmla="*/ 34 h 19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214" name="T45"/>
                  <a:gd fmla="*/ 0 h 199" name="T46"/>
                  <a:gd fmla="*/ 214 w 214" name="T47"/>
                  <a:gd fmla="*/ 199 h 199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199" w="214">
                    <a:moveTo>
                      <a:pt x="213" y="34"/>
                    </a:moveTo>
                    <a:lnTo>
                      <a:pt x="174" y="105"/>
                    </a:lnTo>
                    <a:lnTo>
                      <a:pt x="174" y="134"/>
                    </a:lnTo>
                    <a:lnTo>
                      <a:pt x="95" y="198"/>
                    </a:lnTo>
                    <a:lnTo>
                      <a:pt x="14" y="171"/>
                    </a:lnTo>
                    <a:lnTo>
                      <a:pt x="0" y="111"/>
                    </a:lnTo>
                    <a:lnTo>
                      <a:pt x="4" y="85"/>
                    </a:lnTo>
                    <a:lnTo>
                      <a:pt x="47" y="41"/>
                    </a:lnTo>
                    <a:lnTo>
                      <a:pt x="62" y="28"/>
                    </a:lnTo>
                    <a:lnTo>
                      <a:pt x="135" y="14"/>
                    </a:lnTo>
                    <a:lnTo>
                      <a:pt x="167" y="12"/>
                    </a:lnTo>
                    <a:lnTo>
                      <a:pt x="178" y="0"/>
                    </a:lnTo>
                    <a:lnTo>
                      <a:pt x="202" y="5"/>
                    </a:lnTo>
                    <a:lnTo>
                      <a:pt x="213" y="34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" name="Freeform 10">
                <a:extLst>
                  <a:ext uri="{FF2B5EF4-FFF2-40B4-BE49-F238E27FC236}">
                    <a16:creationId xmlns:a16="http://schemas.microsoft.com/office/drawing/2014/main" id="{84E390B0-D8A6-43CB-BD15-DF4EB454A861}"/>
                  </a:ext>
                </a:extLst>
              </p:cNvPr>
              <p:cNvSpPr/>
              <p:nvPr/>
            </p:nvSpPr>
            <p:spPr bwMode="auto">
              <a:xfrm>
                <a:off x="2315" y="2550"/>
                <a:ext cx="452" cy="415"/>
              </a:xfrm>
              <a:custGeom>
                <a:gdLst>
                  <a:gd fmla="*/ 675 w 773" name="T0"/>
                  <a:gd fmla="*/ 125 h 806" name="T1"/>
                  <a:gd fmla="*/ 623 w 773" name="T2"/>
                  <a:gd fmla="*/ 139 h 806" name="T3"/>
                  <a:gd fmla="*/ 599 w 773" name="T4"/>
                  <a:gd fmla="*/ 99 h 806" name="T5"/>
                  <a:gd fmla="*/ 587 w 773" name="T6"/>
                  <a:gd fmla="*/ 70 h 806" name="T7"/>
                  <a:gd fmla="*/ 548 w 773" name="T8"/>
                  <a:gd fmla="*/ 72 h 806" name="T9"/>
                  <a:gd fmla="*/ 529 w 773" name="T10"/>
                  <a:gd fmla="*/ 105 h 806" name="T11"/>
                  <a:gd fmla="*/ 529 w 773" name="T12"/>
                  <a:gd fmla="*/ 141 h 806" name="T13"/>
                  <a:gd fmla="*/ 482 w 773" name="T14"/>
                  <a:gd fmla="*/ 279 h 806" name="T15"/>
                  <a:gd fmla="*/ 443 w 773" name="T16"/>
                  <a:gd fmla="*/ 289 h 806" name="T17"/>
                  <a:gd fmla="*/ 371 w 773" name="T18"/>
                  <a:gd fmla="*/ 308 h 806" name="T19"/>
                  <a:gd fmla="*/ 263 w 773" name="T20"/>
                  <a:gd fmla="*/ 139 h 806" name="T21"/>
                  <a:gd fmla="*/ 227 w 773" name="T22"/>
                  <a:gd fmla="*/ 112 h 806" name="T23"/>
                  <a:gd fmla="*/ 219 w 773" name="T24"/>
                  <a:gd fmla="*/ 72 h 806" name="T25"/>
                  <a:gd fmla="*/ 167 w 773" name="T26"/>
                  <a:gd fmla="*/ 99 h 806" name="T27"/>
                  <a:gd fmla="*/ 144 w 773" name="T28"/>
                  <a:gd fmla="*/ 0 h 806" name="T29"/>
                  <a:gd fmla="*/ 107 w 773" name="T30"/>
                  <a:gd fmla="*/ 40 h 806" name="T31"/>
                  <a:gd fmla="*/ 103 w 773" name="T32"/>
                  <a:gd fmla="*/ 101 h 806" name="T33"/>
                  <a:gd fmla="*/ 79 w 773" name="T34"/>
                  <a:gd fmla="*/ 90 h 806" name="T35"/>
                  <a:gd fmla="*/ 79 w 773" name="T36"/>
                  <a:gd fmla="*/ 163 h 806" name="T37"/>
                  <a:gd fmla="*/ 107 w 773" name="T38"/>
                  <a:gd fmla="*/ 172 h 806" name="T39"/>
                  <a:gd fmla="*/ 105 w 773" name="T40"/>
                  <a:gd fmla="*/ 329 h 806" name="T41"/>
                  <a:gd fmla="*/ 17 w 773" name="T42"/>
                  <a:gd fmla="*/ 433 h 806" name="T43"/>
                  <a:gd fmla="*/ 0 w 773" name="T44"/>
                  <a:gd fmla="*/ 460 h 806" name="T45"/>
                  <a:gd fmla="*/ 2 w 773" name="T46"/>
                  <a:gd fmla="*/ 522 h 806" name="T47"/>
                  <a:gd fmla="*/ 50 w 773" name="T48"/>
                  <a:gd fmla="*/ 515 h 806" name="T49"/>
                  <a:gd fmla="*/ 103 w 773" name="T50"/>
                  <a:gd fmla="*/ 536 h 806" name="T51"/>
                  <a:gd fmla="*/ 117 w 773" name="T52"/>
                  <a:gd fmla="*/ 590 h 806" name="T53"/>
                  <a:gd fmla="*/ 160 w 773" name="T54"/>
                  <a:gd fmla="*/ 604 h 806" name="T55"/>
                  <a:gd fmla="*/ 158 w 773" name="T56"/>
                  <a:gd fmla="*/ 638 h 806" name="T57"/>
                  <a:gd fmla="*/ 142 w 773" name="T58"/>
                  <a:gd fmla="*/ 695 h 806" name="T59"/>
                  <a:gd fmla="*/ 172 w 773" name="T60"/>
                  <a:gd fmla="*/ 708 h 806" name="T61"/>
                  <a:gd fmla="*/ 206 w 773" name="T62"/>
                  <a:gd fmla="*/ 734 h 806" name="T63"/>
                  <a:gd fmla="*/ 265 w 773" name="T64"/>
                  <a:gd fmla="*/ 772 h 806" name="T65"/>
                  <a:gd fmla="*/ 323 w 773" name="T66"/>
                  <a:gd fmla="*/ 754 h 806" name="T67"/>
                  <a:gd fmla="*/ 328 w 773" name="T68"/>
                  <a:gd fmla="*/ 792 h 806" name="T69"/>
                  <a:gd fmla="*/ 364 w 773" name="T70"/>
                  <a:gd fmla="*/ 799 h 806" name="T71"/>
                  <a:gd fmla="*/ 381 w 773" name="T72"/>
                  <a:gd fmla="*/ 796 h 806" name="T73"/>
                  <a:gd fmla="*/ 366 w 773" name="T74"/>
                  <a:gd fmla="*/ 696 h 806" name="T75"/>
                  <a:gd fmla="*/ 414 w 773" name="T76"/>
                  <a:gd fmla="*/ 677 h 806" name="T77"/>
                  <a:gd fmla="*/ 443 w 773" name="T78"/>
                  <a:gd fmla="*/ 652 h 806" name="T79"/>
                  <a:gd fmla="*/ 517 w 773" name="T80"/>
                  <a:gd fmla="*/ 650 h 806" name="T81"/>
                  <a:gd fmla="*/ 550 w 773" name="T82"/>
                  <a:gd fmla="*/ 648 h 806" name="T83"/>
                  <a:gd fmla="*/ 579 w 773" name="T84"/>
                  <a:gd fmla="*/ 669 h 806" name="T85"/>
                  <a:gd fmla="*/ 603 w 773" name="T86"/>
                  <a:gd fmla="*/ 640 h 806" name="T87"/>
                  <a:gd fmla="*/ 636 w 773" name="T88"/>
                  <a:gd fmla="*/ 642 h 806" name="T89"/>
                  <a:gd fmla="*/ 680 w 773" name="T90"/>
                  <a:gd fmla="*/ 593 h 806" name="T91"/>
                  <a:gd fmla="*/ 723 w 773" name="T92"/>
                  <a:gd fmla="*/ 602 h 806" name="T93"/>
                  <a:gd fmla="*/ 757 w 773" name="T94"/>
                  <a:gd fmla="*/ 568 h 806" name="T95"/>
                  <a:gd fmla="*/ 772 w 773" name="T96"/>
                  <a:gd fmla="*/ 534 h 806" name="T97"/>
                  <a:gd fmla="*/ 689 w 773" name="T98"/>
                  <a:gd fmla="*/ 505 h 806" name="T99"/>
                  <a:gd fmla="*/ 654 w 773" name="T100"/>
                  <a:gd fmla="*/ 483 h 806" name="T101"/>
                  <a:gd fmla="*/ 618 w 773" name="T102"/>
                  <a:gd fmla="*/ 459 h 806" name="T103"/>
                  <a:gd fmla="*/ 629 w 773" name="T104"/>
                  <a:gd fmla="*/ 392 h 806" name="T105"/>
                  <a:gd fmla="*/ 623 w 773" name="T106"/>
                  <a:gd fmla="*/ 271 h 806" name="T107"/>
                  <a:gd fmla="*/ 558 w 773" name="T108"/>
                  <a:gd fmla="*/ 274 h 806" name="T109"/>
                  <a:gd fmla="*/ 548 w 773" name="T110"/>
                  <a:gd fmla="*/ 231 h 806" name="T111"/>
                  <a:gd fmla="*/ 561 w 773" name="T112"/>
                  <a:gd fmla="*/ 187 h 806" name="T113"/>
                  <a:gd fmla="*/ 599 w 773" name="T114"/>
                  <a:gd fmla="*/ 185 h 806" name="T115"/>
                  <a:gd fmla="*/ 668 w 773" name="T116"/>
                  <a:gd fmla="*/ 185 h 806" name="T117"/>
                  <a:gd fmla="*/ 682 w 773" name="T118"/>
                  <a:gd fmla="*/ 148 h 80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w 773" name="T180"/>
                  <a:gd fmla="*/ 0 h 806" name="T181"/>
                  <a:gd fmla="*/ 773 w 773" name="T182"/>
                  <a:gd fmla="*/ 806 h 806" name="T183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b="T183" l="T180" r="T182" t="T181"/>
                <a:pathLst>
                  <a:path h="805" w="773">
                    <a:moveTo>
                      <a:pt x="682" y="148"/>
                    </a:moveTo>
                    <a:lnTo>
                      <a:pt x="675" y="125"/>
                    </a:lnTo>
                    <a:lnTo>
                      <a:pt x="656" y="119"/>
                    </a:lnTo>
                    <a:lnTo>
                      <a:pt x="623" y="139"/>
                    </a:lnTo>
                    <a:lnTo>
                      <a:pt x="601" y="127"/>
                    </a:lnTo>
                    <a:lnTo>
                      <a:pt x="599" y="99"/>
                    </a:lnTo>
                    <a:lnTo>
                      <a:pt x="587" y="86"/>
                    </a:lnTo>
                    <a:lnTo>
                      <a:pt x="587" y="70"/>
                    </a:lnTo>
                    <a:lnTo>
                      <a:pt x="557" y="64"/>
                    </a:lnTo>
                    <a:lnTo>
                      <a:pt x="548" y="72"/>
                    </a:lnTo>
                    <a:lnTo>
                      <a:pt x="553" y="95"/>
                    </a:lnTo>
                    <a:lnTo>
                      <a:pt x="529" y="105"/>
                    </a:lnTo>
                    <a:lnTo>
                      <a:pt x="522" y="122"/>
                    </a:lnTo>
                    <a:lnTo>
                      <a:pt x="529" y="141"/>
                    </a:lnTo>
                    <a:lnTo>
                      <a:pt x="474" y="204"/>
                    </a:lnTo>
                    <a:lnTo>
                      <a:pt x="482" y="279"/>
                    </a:lnTo>
                    <a:lnTo>
                      <a:pt x="455" y="302"/>
                    </a:lnTo>
                    <a:lnTo>
                      <a:pt x="443" y="289"/>
                    </a:lnTo>
                    <a:lnTo>
                      <a:pt x="390" y="320"/>
                    </a:lnTo>
                    <a:lnTo>
                      <a:pt x="371" y="308"/>
                    </a:lnTo>
                    <a:lnTo>
                      <a:pt x="294" y="161"/>
                    </a:lnTo>
                    <a:lnTo>
                      <a:pt x="263" y="139"/>
                    </a:lnTo>
                    <a:lnTo>
                      <a:pt x="239" y="132"/>
                    </a:lnTo>
                    <a:lnTo>
                      <a:pt x="227" y="112"/>
                    </a:lnTo>
                    <a:lnTo>
                      <a:pt x="241" y="90"/>
                    </a:lnTo>
                    <a:lnTo>
                      <a:pt x="219" y="72"/>
                    </a:lnTo>
                    <a:lnTo>
                      <a:pt x="193" y="95"/>
                    </a:lnTo>
                    <a:lnTo>
                      <a:pt x="167" y="99"/>
                    </a:lnTo>
                    <a:lnTo>
                      <a:pt x="148" y="19"/>
                    </a:lnTo>
                    <a:lnTo>
                      <a:pt x="144" y="0"/>
                    </a:lnTo>
                    <a:lnTo>
                      <a:pt x="117" y="33"/>
                    </a:lnTo>
                    <a:lnTo>
                      <a:pt x="107" y="40"/>
                    </a:lnTo>
                    <a:lnTo>
                      <a:pt x="109" y="90"/>
                    </a:lnTo>
                    <a:lnTo>
                      <a:pt x="103" y="101"/>
                    </a:lnTo>
                    <a:lnTo>
                      <a:pt x="89" y="101"/>
                    </a:lnTo>
                    <a:lnTo>
                      <a:pt x="79" y="90"/>
                    </a:lnTo>
                    <a:lnTo>
                      <a:pt x="65" y="105"/>
                    </a:lnTo>
                    <a:lnTo>
                      <a:pt x="79" y="163"/>
                    </a:lnTo>
                    <a:lnTo>
                      <a:pt x="93" y="163"/>
                    </a:lnTo>
                    <a:lnTo>
                      <a:pt x="107" y="172"/>
                    </a:lnTo>
                    <a:lnTo>
                      <a:pt x="112" y="207"/>
                    </a:lnTo>
                    <a:lnTo>
                      <a:pt x="105" y="329"/>
                    </a:lnTo>
                    <a:lnTo>
                      <a:pt x="21" y="404"/>
                    </a:lnTo>
                    <a:lnTo>
                      <a:pt x="17" y="433"/>
                    </a:lnTo>
                    <a:lnTo>
                      <a:pt x="2" y="445"/>
                    </a:lnTo>
                    <a:lnTo>
                      <a:pt x="0" y="460"/>
                    </a:lnTo>
                    <a:lnTo>
                      <a:pt x="12" y="496"/>
                    </a:lnTo>
                    <a:lnTo>
                      <a:pt x="2" y="522"/>
                    </a:lnTo>
                    <a:lnTo>
                      <a:pt x="9" y="527"/>
                    </a:lnTo>
                    <a:lnTo>
                      <a:pt x="50" y="515"/>
                    </a:lnTo>
                    <a:lnTo>
                      <a:pt x="109" y="512"/>
                    </a:lnTo>
                    <a:lnTo>
                      <a:pt x="103" y="536"/>
                    </a:lnTo>
                    <a:lnTo>
                      <a:pt x="114" y="558"/>
                    </a:lnTo>
                    <a:lnTo>
                      <a:pt x="117" y="590"/>
                    </a:lnTo>
                    <a:lnTo>
                      <a:pt x="124" y="602"/>
                    </a:lnTo>
                    <a:lnTo>
                      <a:pt x="160" y="604"/>
                    </a:lnTo>
                    <a:lnTo>
                      <a:pt x="175" y="616"/>
                    </a:lnTo>
                    <a:lnTo>
                      <a:pt x="158" y="638"/>
                    </a:lnTo>
                    <a:lnTo>
                      <a:pt x="155" y="664"/>
                    </a:lnTo>
                    <a:lnTo>
                      <a:pt x="142" y="695"/>
                    </a:lnTo>
                    <a:lnTo>
                      <a:pt x="151" y="705"/>
                    </a:lnTo>
                    <a:lnTo>
                      <a:pt x="172" y="708"/>
                    </a:lnTo>
                    <a:lnTo>
                      <a:pt x="210" y="722"/>
                    </a:lnTo>
                    <a:lnTo>
                      <a:pt x="206" y="734"/>
                    </a:lnTo>
                    <a:lnTo>
                      <a:pt x="230" y="772"/>
                    </a:lnTo>
                    <a:lnTo>
                      <a:pt x="265" y="772"/>
                    </a:lnTo>
                    <a:lnTo>
                      <a:pt x="309" y="747"/>
                    </a:lnTo>
                    <a:lnTo>
                      <a:pt x="323" y="754"/>
                    </a:lnTo>
                    <a:lnTo>
                      <a:pt x="323" y="770"/>
                    </a:lnTo>
                    <a:lnTo>
                      <a:pt x="328" y="792"/>
                    </a:lnTo>
                    <a:lnTo>
                      <a:pt x="340" y="802"/>
                    </a:lnTo>
                    <a:lnTo>
                      <a:pt x="364" y="799"/>
                    </a:lnTo>
                    <a:lnTo>
                      <a:pt x="373" y="805"/>
                    </a:lnTo>
                    <a:lnTo>
                      <a:pt x="381" y="796"/>
                    </a:lnTo>
                    <a:lnTo>
                      <a:pt x="381" y="761"/>
                    </a:lnTo>
                    <a:lnTo>
                      <a:pt x="366" y="696"/>
                    </a:lnTo>
                    <a:lnTo>
                      <a:pt x="376" y="677"/>
                    </a:lnTo>
                    <a:lnTo>
                      <a:pt x="414" y="677"/>
                    </a:lnTo>
                    <a:lnTo>
                      <a:pt x="423" y="677"/>
                    </a:lnTo>
                    <a:lnTo>
                      <a:pt x="443" y="652"/>
                    </a:lnTo>
                    <a:lnTo>
                      <a:pt x="495" y="670"/>
                    </a:lnTo>
                    <a:lnTo>
                      <a:pt x="517" y="650"/>
                    </a:lnTo>
                    <a:lnTo>
                      <a:pt x="529" y="662"/>
                    </a:lnTo>
                    <a:lnTo>
                      <a:pt x="550" y="648"/>
                    </a:lnTo>
                    <a:lnTo>
                      <a:pt x="570" y="669"/>
                    </a:lnTo>
                    <a:lnTo>
                      <a:pt x="579" y="669"/>
                    </a:lnTo>
                    <a:lnTo>
                      <a:pt x="585" y="657"/>
                    </a:lnTo>
                    <a:lnTo>
                      <a:pt x="603" y="640"/>
                    </a:lnTo>
                    <a:lnTo>
                      <a:pt x="611" y="646"/>
                    </a:lnTo>
                    <a:lnTo>
                      <a:pt x="636" y="642"/>
                    </a:lnTo>
                    <a:lnTo>
                      <a:pt x="660" y="621"/>
                    </a:lnTo>
                    <a:lnTo>
                      <a:pt x="680" y="593"/>
                    </a:lnTo>
                    <a:lnTo>
                      <a:pt x="709" y="587"/>
                    </a:lnTo>
                    <a:lnTo>
                      <a:pt x="723" y="602"/>
                    </a:lnTo>
                    <a:lnTo>
                      <a:pt x="735" y="571"/>
                    </a:lnTo>
                    <a:lnTo>
                      <a:pt x="757" y="568"/>
                    </a:lnTo>
                    <a:lnTo>
                      <a:pt x="766" y="563"/>
                    </a:lnTo>
                    <a:lnTo>
                      <a:pt x="772" y="534"/>
                    </a:lnTo>
                    <a:lnTo>
                      <a:pt x="763" y="518"/>
                    </a:lnTo>
                    <a:lnTo>
                      <a:pt x="689" y="505"/>
                    </a:lnTo>
                    <a:lnTo>
                      <a:pt x="675" y="483"/>
                    </a:lnTo>
                    <a:lnTo>
                      <a:pt x="654" y="483"/>
                    </a:lnTo>
                    <a:lnTo>
                      <a:pt x="634" y="483"/>
                    </a:lnTo>
                    <a:lnTo>
                      <a:pt x="618" y="459"/>
                    </a:lnTo>
                    <a:lnTo>
                      <a:pt x="620" y="445"/>
                    </a:lnTo>
                    <a:lnTo>
                      <a:pt x="629" y="392"/>
                    </a:lnTo>
                    <a:lnTo>
                      <a:pt x="601" y="363"/>
                    </a:lnTo>
                    <a:lnTo>
                      <a:pt x="623" y="271"/>
                    </a:lnTo>
                    <a:lnTo>
                      <a:pt x="608" y="257"/>
                    </a:lnTo>
                    <a:lnTo>
                      <a:pt x="558" y="274"/>
                    </a:lnTo>
                    <a:lnTo>
                      <a:pt x="548" y="253"/>
                    </a:lnTo>
                    <a:lnTo>
                      <a:pt x="548" y="231"/>
                    </a:lnTo>
                    <a:lnTo>
                      <a:pt x="537" y="221"/>
                    </a:lnTo>
                    <a:lnTo>
                      <a:pt x="561" y="187"/>
                    </a:lnTo>
                    <a:lnTo>
                      <a:pt x="587" y="196"/>
                    </a:lnTo>
                    <a:lnTo>
                      <a:pt x="599" y="185"/>
                    </a:lnTo>
                    <a:lnTo>
                      <a:pt x="647" y="192"/>
                    </a:lnTo>
                    <a:lnTo>
                      <a:pt x="668" y="185"/>
                    </a:lnTo>
                    <a:lnTo>
                      <a:pt x="682" y="148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" name="Freeform 11">
                <a:extLst>
                  <a:ext uri="{FF2B5EF4-FFF2-40B4-BE49-F238E27FC236}">
                    <a16:creationId xmlns:a16="http://schemas.microsoft.com/office/drawing/2014/main" id="{DB65D10E-8DFF-42E3-B745-20B2DDBCFA4A}"/>
                  </a:ext>
                </a:extLst>
              </p:cNvPr>
              <p:cNvSpPr/>
              <p:nvPr/>
            </p:nvSpPr>
            <p:spPr bwMode="auto">
              <a:xfrm>
                <a:off x="3132" y="2467"/>
                <a:ext cx="238" cy="292"/>
              </a:xfrm>
              <a:custGeom>
                <a:gdLst>
                  <a:gd fmla="*/ 9 w 404" name="T0"/>
                  <a:gd fmla="*/ 124 h 566" name="T1"/>
                  <a:gd fmla="*/ 35 w 404" name="T2"/>
                  <a:gd fmla="*/ 174 h 566" name="T3"/>
                  <a:gd fmla="*/ 37 w 404" name="T4"/>
                  <a:gd fmla="*/ 201 h 566" name="T5"/>
                  <a:gd fmla="*/ 23 w 404" name="T6"/>
                  <a:gd fmla="*/ 227 h 566" name="T7"/>
                  <a:gd fmla="*/ 4 w 404" name="T8"/>
                  <a:gd fmla="*/ 242 h 566" name="T9"/>
                  <a:gd fmla="*/ 0 w 404" name="T10"/>
                  <a:gd fmla="*/ 291 h 566" name="T11"/>
                  <a:gd fmla="*/ 6 w 404" name="T12"/>
                  <a:gd fmla="*/ 298 h 566" name="T13"/>
                  <a:gd fmla="*/ 18 w 404" name="T14"/>
                  <a:gd fmla="*/ 293 h 566" name="T15"/>
                  <a:gd fmla="*/ 23 w 404" name="T16"/>
                  <a:gd fmla="*/ 298 h 566" name="T17"/>
                  <a:gd fmla="*/ 23 w 404" name="T18"/>
                  <a:gd fmla="*/ 329 h 566" name="T19"/>
                  <a:gd fmla="*/ 37 w 404" name="T20"/>
                  <a:gd fmla="*/ 363 h 566" name="T21"/>
                  <a:gd fmla="*/ 52 w 404" name="T22"/>
                  <a:gd fmla="*/ 370 h 566" name="T23"/>
                  <a:gd fmla="*/ 54 w 404" name="T24"/>
                  <a:gd fmla="*/ 423 h 566" name="T25"/>
                  <a:gd fmla="*/ 46 w 404" name="T26"/>
                  <a:gd fmla="*/ 459 h 566" name="T27"/>
                  <a:gd fmla="*/ 54 w 404" name="T28"/>
                  <a:gd fmla="*/ 474 h 566" name="T29"/>
                  <a:gd fmla="*/ 71 w 404" name="T30"/>
                  <a:gd fmla="*/ 491 h 566" name="T31"/>
                  <a:gd fmla="*/ 114 w 404" name="T32"/>
                  <a:gd fmla="*/ 480 h 566" name="T33"/>
                  <a:gd fmla="*/ 123 w 404" name="T34"/>
                  <a:gd fmla="*/ 495 h 566" name="T35"/>
                  <a:gd fmla="*/ 109 w 404" name="T36"/>
                  <a:gd fmla="*/ 514 h 566" name="T37"/>
                  <a:gd fmla="*/ 87 w 404" name="T38"/>
                  <a:gd fmla="*/ 546 h 566" name="T39"/>
                  <a:gd fmla="*/ 87 w 404" name="T40"/>
                  <a:gd fmla="*/ 555 h 566" name="T41"/>
                  <a:gd fmla="*/ 100 w 404" name="T42"/>
                  <a:gd fmla="*/ 565 h 566" name="T43"/>
                  <a:gd fmla="*/ 188 w 404" name="T44"/>
                  <a:gd fmla="*/ 529 h 566" name="T45"/>
                  <a:gd fmla="*/ 219 w 404" name="T46"/>
                  <a:gd fmla="*/ 546 h 566" name="T47"/>
                  <a:gd fmla="*/ 228 w 404" name="T48"/>
                  <a:gd fmla="*/ 538 h 566" name="T49"/>
                  <a:gd fmla="*/ 219 w 404" name="T50"/>
                  <a:gd fmla="*/ 517 h 566" name="T51"/>
                  <a:gd fmla="*/ 221 w 404" name="T52"/>
                  <a:gd fmla="*/ 507 h 566" name="T53"/>
                  <a:gd fmla="*/ 234 w 404" name="T54"/>
                  <a:gd fmla="*/ 425 h 566" name="T55"/>
                  <a:gd fmla="*/ 247 w 404" name="T56"/>
                  <a:gd fmla="*/ 406 h 566" name="T57"/>
                  <a:gd fmla="*/ 254 w 404" name="T58"/>
                  <a:gd fmla="*/ 384 h 566" name="T59"/>
                  <a:gd fmla="*/ 269 w 404" name="T60"/>
                  <a:gd fmla="*/ 350 h 566" name="T61"/>
                  <a:gd fmla="*/ 260 w 404" name="T62"/>
                  <a:gd fmla="*/ 337 h 566" name="T63"/>
                  <a:gd fmla="*/ 262 w 404" name="T64"/>
                  <a:gd fmla="*/ 309 h 566" name="T65"/>
                  <a:gd fmla="*/ 300 w 404" name="T66"/>
                  <a:gd fmla="*/ 266 h 566" name="T67"/>
                  <a:gd fmla="*/ 297 w 404" name="T68"/>
                  <a:gd fmla="*/ 238 h 566" name="T69"/>
                  <a:gd fmla="*/ 321 w 404" name="T70"/>
                  <a:gd fmla="*/ 196 h 566" name="T71"/>
                  <a:gd fmla="*/ 345 w 404" name="T72"/>
                  <a:gd fmla="*/ 203 h 566" name="T73"/>
                  <a:gd fmla="*/ 393 w 404" name="T74"/>
                  <a:gd fmla="*/ 168 h 566" name="T75"/>
                  <a:gd fmla="*/ 403 w 404" name="T76"/>
                  <a:gd fmla="*/ 150 h 566" name="T77"/>
                  <a:gd fmla="*/ 372 w 404" name="T78"/>
                  <a:gd fmla="*/ 93 h 566" name="T79"/>
                  <a:gd fmla="*/ 352 w 404" name="T80"/>
                  <a:gd fmla="*/ 64 h 566" name="T81"/>
                  <a:gd fmla="*/ 367 w 404" name="T82"/>
                  <a:gd fmla="*/ 50 h 566" name="T83"/>
                  <a:gd fmla="*/ 348 w 404" name="T84"/>
                  <a:gd fmla="*/ 33 h 566" name="T85"/>
                  <a:gd fmla="*/ 302 w 404" name="T86"/>
                  <a:gd fmla="*/ 33 h 566" name="T87"/>
                  <a:gd fmla="*/ 281 w 404" name="T88"/>
                  <a:gd fmla="*/ 11 h 566" name="T89"/>
                  <a:gd fmla="*/ 245 w 404" name="T90"/>
                  <a:gd fmla="*/ 48 h 566" name="T91"/>
                  <a:gd fmla="*/ 231 w 404" name="T92"/>
                  <a:gd fmla="*/ 42 h 566" name="T93"/>
                  <a:gd fmla="*/ 247 w 404" name="T94"/>
                  <a:gd fmla="*/ 13 h 566" name="T95"/>
                  <a:gd fmla="*/ 245 w 404" name="T96"/>
                  <a:gd fmla="*/ 4 h 566" name="T97"/>
                  <a:gd fmla="*/ 231 w 404" name="T98"/>
                  <a:gd fmla="*/ 0 h 566" name="T99"/>
                  <a:gd fmla="*/ 188 w 404" name="T100"/>
                  <a:gd fmla="*/ 24 h 566" name="T101"/>
                  <a:gd fmla="*/ 152 w 404" name="T102"/>
                  <a:gd fmla="*/ 35 h 566" name="T103"/>
                  <a:gd fmla="*/ 124 w 404" name="T104"/>
                  <a:gd fmla="*/ 33 h 566" name="T105"/>
                  <a:gd fmla="*/ 63 w 404" name="T106"/>
                  <a:gd fmla="*/ 90 h 566" name="T107"/>
                  <a:gd fmla="*/ 30 w 404" name="T108"/>
                  <a:gd fmla="*/ 101 h 566" name="T109"/>
                  <a:gd fmla="*/ 9 w 404" name="T110"/>
                  <a:gd fmla="*/ 124 h 566" name="T111"/>
                  <a:gd fmla="*/ 9 w 404" name="T112"/>
                  <a:gd fmla="*/ 124 h 56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w 404" name="T171"/>
                  <a:gd fmla="*/ 0 h 566" name="T172"/>
                  <a:gd fmla="*/ 404 w 404" name="T173"/>
                  <a:gd fmla="*/ 566 h 566" name="T174"/>
                </a:gdLst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b="T174" l="T171" r="T173" t="T172"/>
                <a:pathLst>
                  <a:path h="566" w="403">
                    <a:moveTo>
                      <a:pt x="9" y="124"/>
                    </a:moveTo>
                    <a:lnTo>
                      <a:pt x="35" y="174"/>
                    </a:lnTo>
                    <a:lnTo>
                      <a:pt x="37" y="201"/>
                    </a:lnTo>
                    <a:lnTo>
                      <a:pt x="23" y="227"/>
                    </a:lnTo>
                    <a:lnTo>
                      <a:pt x="4" y="242"/>
                    </a:lnTo>
                    <a:lnTo>
                      <a:pt x="0" y="291"/>
                    </a:lnTo>
                    <a:lnTo>
                      <a:pt x="6" y="298"/>
                    </a:lnTo>
                    <a:lnTo>
                      <a:pt x="18" y="293"/>
                    </a:lnTo>
                    <a:lnTo>
                      <a:pt x="23" y="298"/>
                    </a:lnTo>
                    <a:lnTo>
                      <a:pt x="23" y="329"/>
                    </a:lnTo>
                    <a:lnTo>
                      <a:pt x="37" y="363"/>
                    </a:lnTo>
                    <a:lnTo>
                      <a:pt x="52" y="370"/>
                    </a:lnTo>
                    <a:lnTo>
                      <a:pt x="54" y="423"/>
                    </a:lnTo>
                    <a:lnTo>
                      <a:pt x="46" y="459"/>
                    </a:lnTo>
                    <a:lnTo>
                      <a:pt x="54" y="474"/>
                    </a:lnTo>
                    <a:lnTo>
                      <a:pt x="71" y="491"/>
                    </a:lnTo>
                    <a:lnTo>
                      <a:pt x="114" y="480"/>
                    </a:lnTo>
                    <a:lnTo>
                      <a:pt x="123" y="495"/>
                    </a:lnTo>
                    <a:lnTo>
                      <a:pt x="109" y="514"/>
                    </a:lnTo>
                    <a:lnTo>
                      <a:pt x="87" y="546"/>
                    </a:lnTo>
                    <a:lnTo>
                      <a:pt x="87" y="555"/>
                    </a:lnTo>
                    <a:lnTo>
                      <a:pt x="100" y="565"/>
                    </a:lnTo>
                    <a:lnTo>
                      <a:pt x="188" y="529"/>
                    </a:lnTo>
                    <a:lnTo>
                      <a:pt x="219" y="546"/>
                    </a:lnTo>
                    <a:lnTo>
                      <a:pt x="228" y="538"/>
                    </a:lnTo>
                    <a:lnTo>
                      <a:pt x="219" y="517"/>
                    </a:lnTo>
                    <a:lnTo>
                      <a:pt x="221" y="507"/>
                    </a:lnTo>
                    <a:lnTo>
                      <a:pt x="234" y="425"/>
                    </a:lnTo>
                    <a:lnTo>
                      <a:pt x="247" y="406"/>
                    </a:lnTo>
                    <a:lnTo>
                      <a:pt x="254" y="384"/>
                    </a:lnTo>
                    <a:lnTo>
                      <a:pt x="269" y="350"/>
                    </a:lnTo>
                    <a:lnTo>
                      <a:pt x="260" y="337"/>
                    </a:lnTo>
                    <a:lnTo>
                      <a:pt x="262" y="309"/>
                    </a:lnTo>
                    <a:lnTo>
                      <a:pt x="300" y="266"/>
                    </a:lnTo>
                    <a:lnTo>
                      <a:pt x="297" y="238"/>
                    </a:lnTo>
                    <a:lnTo>
                      <a:pt x="321" y="196"/>
                    </a:lnTo>
                    <a:lnTo>
                      <a:pt x="345" y="203"/>
                    </a:lnTo>
                    <a:lnTo>
                      <a:pt x="393" y="168"/>
                    </a:lnTo>
                    <a:lnTo>
                      <a:pt x="403" y="150"/>
                    </a:lnTo>
                    <a:lnTo>
                      <a:pt x="372" y="93"/>
                    </a:lnTo>
                    <a:lnTo>
                      <a:pt x="352" y="64"/>
                    </a:lnTo>
                    <a:lnTo>
                      <a:pt x="367" y="50"/>
                    </a:lnTo>
                    <a:lnTo>
                      <a:pt x="348" y="33"/>
                    </a:lnTo>
                    <a:lnTo>
                      <a:pt x="302" y="33"/>
                    </a:lnTo>
                    <a:lnTo>
                      <a:pt x="281" y="11"/>
                    </a:lnTo>
                    <a:lnTo>
                      <a:pt x="245" y="48"/>
                    </a:lnTo>
                    <a:lnTo>
                      <a:pt x="231" y="42"/>
                    </a:lnTo>
                    <a:lnTo>
                      <a:pt x="247" y="13"/>
                    </a:lnTo>
                    <a:lnTo>
                      <a:pt x="245" y="4"/>
                    </a:lnTo>
                    <a:lnTo>
                      <a:pt x="231" y="0"/>
                    </a:lnTo>
                    <a:lnTo>
                      <a:pt x="188" y="24"/>
                    </a:lnTo>
                    <a:lnTo>
                      <a:pt x="152" y="35"/>
                    </a:lnTo>
                    <a:lnTo>
                      <a:pt x="124" y="33"/>
                    </a:lnTo>
                    <a:lnTo>
                      <a:pt x="63" y="90"/>
                    </a:lnTo>
                    <a:lnTo>
                      <a:pt x="30" y="101"/>
                    </a:lnTo>
                    <a:lnTo>
                      <a:pt x="9" y="124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" name="Freeform 12">
                <a:extLst>
                  <a:ext uri="{FF2B5EF4-FFF2-40B4-BE49-F238E27FC236}">
                    <a16:creationId xmlns:a16="http://schemas.microsoft.com/office/drawing/2014/main" id="{EF4E66AF-C30D-45F1-8B9B-F9679998E080}"/>
                  </a:ext>
                </a:extLst>
              </p:cNvPr>
              <p:cNvSpPr/>
              <p:nvPr/>
            </p:nvSpPr>
            <p:spPr bwMode="auto">
              <a:xfrm>
                <a:off x="2893" y="2495"/>
                <a:ext cx="273" cy="271"/>
              </a:xfrm>
              <a:custGeom>
                <a:gdLst>
                  <a:gd fmla="*/ 398 w 465" name="T0"/>
                  <a:gd fmla="*/ 64 h 524" name="T1"/>
                  <a:gd fmla="*/ 389 w 465" name="T2"/>
                  <a:gd fmla="*/ 19 h 524" name="T3"/>
                  <a:gd fmla="*/ 356 w 465" name="T4"/>
                  <a:gd fmla="*/ 26 h 524" name="T5"/>
                  <a:gd fmla="*/ 330 w 465" name="T6"/>
                  <a:gd fmla="*/ 42 h 524" name="T7"/>
                  <a:gd fmla="*/ 306 w 465" name="T8"/>
                  <a:gd fmla="*/ 24 h 524" name="T9"/>
                  <a:gd fmla="*/ 262 w 465" name="T10"/>
                  <a:gd fmla="*/ 31 h 524" name="T11"/>
                  <a:gd fmla="*/ 126 w 465" name="T12"/>
                  <a:gd fmla="*/ 0 h 524" name="T13"/>
                  <a:gd fmla="*/ 136 w 465" name="T14"/>
                  <a:gd fmla="*/ 35 h 524" name="T15"/>
                  <a:gd fmla="*/ 74 w 465" name="T16"/>
                  <a:gd fmla="*/ 35 h 524" name="T17"/>
                  <a:gd fmla="*/ 21 w 465" name="T18"/>
                  <a:gd fmla="*/ 99 h 524" name="T19"/>
                  <a:gd fmla="*/ 43 w 465" name="T20"/>
                  <a:gd fmla="*/ 249 h 524" name="T21"/>
                  <a:gd fmla="*/ 4 w 465" name="T22"/>
                  <a:gd fmla="*/ 305 h 524" name="T23"/>
                  <a:gd fmla="*/ 57 w 465" name="T24"/>
                  <a:gd fmla="*/ 311 h 524" name="T25"/>
                  <a:gd fmla="*/ 67 w 465" name="T26"/>
                  <a:gd fmla="*/ 406 h 524" name="T27"/>
                  <a:gd fmla="*/ 112 w 465" name="T28"/>
                  <a:gd fmla="*/ 382 h 524" name="T29"/>
                  <a:gd fmla="*/ 129 w 465" name="T30"/>
                  <a:gd fmla="*/ 404 h 524" name="T31"/>
                  <a:gd fmla="*/ 172 w 465" name="T32"/>
                  <a:gd fmla="*/ 373 h 524" name="T33"/>
                  <a:gd fmla="*/ 217 w 465" name="T34"/>
                  <a:gd fmla="*/ 373 h 524" name="T35"/>
                  <a:gd fmla="*/ 238 w 465" name="T36"/>
                  <a:gd fmla="*/ 408 h 524" name="T37"/>
                  <a:gd fmla="*/ 212 w 465" name="T38"/>
                  <a:gd fmla="*/ 472 h 524" name="T39"/>
                  <a:gd fmla="*/ 212 w 465" name="T40"/>
                  <a:gd fmla="*/ 501 h 524" name="T41"/>
                  <a:gd fmla="*/ 256 w 465" name="T42"/>
                  <a:gd fmla="*/ 523 h 524" name="T43"/>
                  <a:gd fmla="*/ 289 w 465" name="T44"/>
                  <a:gd fmla="*/ 512 h 524" name="T45"/>
                  <a:gd fmla="*/ 306 w 465" name="T46"/>
                  <a:gd fmla="*/ 472 h 524" name="T47"/>
                  <a:gd fmla="*/ 337 w 465" name="T48"/>
                  <a:gd fmla="*/ 465 h 524" name="T49"/>
                  <a:gd fmla="*/ 380 w 465" name="T50"/>
                  <a:gd fmla="*/ 470 h 524" name="T51"/>
                  <a:gd fmla="*/ 374 w 465" name="T52"/>
                  <a:gd fmla="*/ 443 h 524" name="T53"/>
                  <a:gd fmla="*/ 440 w 465" name="T54"/>
                  <a:gd fmla="*/ 435 h 524" name="T55"/>
                  <a:gd fmla="*/ 456 w 465" name="T56"/>
                  <a:gd fmla="*/ 404 h 524" name="T57"/>
                  <a:gd fmla="*/ 461 w 465" name="T58"/>
                  <a:gd fmla="*/ 315 h 524" name="T59"/>
                  <a:gd fmla="*/ 433 w 465" name="T60"/>
                  <a:gd fmla="*/ 274 h 524" name="T61"/>
                  <a:gd fmla="*/ 427 w 465" name="T62"/>
                  <a:gd fmla="*/ 238 h 524" name="T63"/>
                  <a:gd fmla="*/ 409 w 465" name="T64"/>
                  <a:gd fmla="*/ 236 h 524" name="T65"/>
                  <a:gd fmla="*/ 433 w 465" name="T66"/>
                  <a:gd fmla="*/ 172 h 524" name="T67"/>
                  <a:gd fmla="*/ 444 w 465" name="T68"/>
                  <a:gd fmla="*/ 119 h 524" name="T69"/>
                  <a:gd fmla="*/ 418 w 465" name="T70"/>
                  <a:gd fmla="*/ 69 h 524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w 465" name="T108"/>
                  <a:gd fmla="*/ 0 h 524" name="T109"/>
                  <a:gd fmla="*/ 465 w 465" name="T110"/>
                  <a:gd fmla="*/ 524 h 524" name="T111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b="T111" l="T108" r="T110" t="T109"/>
                <a:pathLst>
                  <a:path h="524" w="465">
                    <a:moveTo>
                      <a:pt x="418" y="69"/>
                    </a:moveTo>
                    <a:lnTo>
                      <a:pt x="398" y="64"/>
                    </a:lnTo>
                    <a:lnTo>
                      <a:pt x="389" y="50"/>
                    </a:lnTo>
                    <a:lnTo>
                      <a:pt x="389" y="19"/>
                    </a:lnTo>
                    <a:lnTo>
                      <a:pt x="378" y="4"/>
                    </a:lnTo>
                    <a:lnTo>
                      <a:pt x="356" y="26"/>
                    </a:lnTo>
                    <a:lnTo>
                      <a:pt x="346" y="42"/>
                    </a:lnTo>
                    <a:lnTo>
                      <a:pt x="330" y="42"/>
                    </a:lnTo>
                    <a:lnTo>
                      <a:pt x="325" y="18"/>
                    </a:lnTo>
                    <a:lnTo>
                      <a:pt x="306" y="24"/>
                    </a:lnTo>
                    <a:lnTo>
                      <a:pt x="280" y="42"/>
                    </a:lnTo>
                    <a:lnTo>
                      <a:pt x="262" y="31"/>
                    </a:lnTo>
                    <a:lnTo>
                      <a:pt x="227" y="6"/>
                    </a:lnTo>
                    <a:lnTo>
                      <a:pt x="126" y="0"/>
                    </a:lnTo>
                    <a:lnTo>
                      <a:pt x="116" y="11"/>
                    </a:lnTo>
                    <a:lnTo>
                      <a:pt x="136" y="35"/>
                    </a:lnTo>
                    <a:lnTo>
                      <a:pt x="112" y="50"/>
                    </a:lnTo>
                    <a:lnTo>
                      <a:pt x="74" y="35"/>
                    </a:lnTo>
                    <a:lnTo>
                      <a:pt x="35" y="69"/>
                    </a:lnTo>
                    <a:lnTo>
                      <a:pt x="21" y="99"/>
                    </a:lnTo>
                    <a:lnTo>
                      <a:pt x="24" y="172"/>
                    </a:lnTo>
                    <a:lnTo>
                      <a:pt x="43" y="249"/>
                    </a:lnTo>
                    <a:lnTo>
                      <a:pt x="0" y="298"/>
                    </a:lnTo>
                    <a:lnTo>
                      <a:pt x="4" y="305"/>
                    </a:lnTo>
                    <a:lnTo>
                      <a:pt x="43" y="293"/>
                    </a:lnTo>
                    <a:lnTo>
                      <a:pt x="57" y="311"/>
                    </a:lnTo>
                    <a:lnTo>
                      <a:pt x="45" y="366"/>
                    </a:lnTo>
                    <a:lnTo>
                      <a:pt x="67" y="406"/>
                    </a:lnTo>
                    <a:lnTo>
                      <a:pt x="90" y="412"/>
                    </a:lnTo>
                    <a:lnTo>
                      <a:pt x="112" y="382"/>
                    </a:lnTo>
                    <a:lnTo>
                      <a:pt x="122" y="406"/>
                    </a:lnTo>
                    <a:lnTo>
                      <a:pt x="129" y="404"/>
                    </a:lnTo>
                    <a:lnTo>
                      <a:pt x="164" y="370"/>
                    </a:lnTo>
                    <a:lnTo>
                      <a:pt x="172" y="373"/>
                    </a:lnTo>
                    <a:lnTo>
                      <a:pt x="188" y="364"/>
                    </a:lnTo>
                    <a:lnTo>
                      <a:pt x="217" y="373"/>
                    </a:lnTo>
                    <a:lnTo>
                      <a:pt x="217" y="404"/>
                    </a:lnTo>
                    <a:lnTo>
                      <a:pt x="238" y="408"/>
                    </a:lnTo>
                    <a:lnTo>
                      <a:pt x="232" y="438"/>
                    </a:lnTo>
                    <a:lnTo>
                      <a:pt x="212" y="472"/>
                    </a:lnTo>
                    <a:lnTo>
                      <a:pt x="203" y="501"/>
                    </a:lnTo>
                    <a:lnTo>
                      <a:pt x="212" y="501"/>
                    </a:lnTo>
                    <a:lnTo>
                      <a:pt x="236" y="479"/>
                    </a:lnTo>
                    <a:lnTo>
                      <a:pt x="256" y="523"/>
                    </a:lnTo>
                    <a:lnTo>
                      <a:pt x="272" y="512"/>
                    </a:lnTo>
                    <a:lnTo>
                      <a:pt x="289" y="512"/>
                    </a:lnTo>
                    <a:lnTo>
                      <a:pt x="306" y="498"/>
                    </a:lnTo>
                    <a:lnTo>
                      <a:pt x="306" y="472"/>
                    </a:lnTo>
                    <a:lnTo>
                      <a:pt x="315" y="463"/>
                    </a:lnTo>
                    <a:lnTo>
                      <a:pt x="337" y="465"/>
                    </a:lnTo>
                    <a:lnTo>
                      <a:pt x="374" y="483"/>
                    </a:lnTo>
                    <a:lnTo>
                      <a:pt x="380" y="470"/>
                    </a:lnTo>
                    <a:lnTo>
                      <a:pt x="372" y="455"/>
                    </a:lnTo>
                    <a:lnTo>
                      <a:pt x="374" y="443"/>
                    </a:lnTo>
                    <a:lnTo>
                      <a:pt x="398" y="423"/>
                    </a:lnTo>
                    <a:lnTo>
                      <a:pt x="440" y="435"/>
                    </a:lnTo>
                    <a:lnTo>
                      <a:pt x="464" y="419"/>
                    </a:lnTo>
                    <a:lnTo>
                      <a:pt x="456" y="404"/>
                    </a:lnTo>
                    <a:lnTo>
                      <a:pt x="464" y="368"/>
                    </a:lnTo>
                    <a:lnTo>
                      <a:pt x="461" y="315"/>
                    </a:lnTo>
                    <a:lnTo>
                      <a:pt x="446" y="308"/>
                    </a:lnTo>
                    <a:lnTo>
                      <a:pt x="433" y="274"/>
                    </a:lnTo>
                    <a:lnTo>
                      <a:pt x="433" y="243"/>
                    </a:lnTo>
                    <a:lnTo>
                      <a:pt x="427" y="238"/>
                    </a:lnTo>
                    <a:lnTo>
                      <a:pt x="416" y="243"/>
                    </a:lnTo>
                    <a:lnTo>
                      <a:pt x="409" y="236"/>
                    </a:lnTo>
                    <a:lnTo>
                      <a:pt x="413" y="187"/>
                    </a:lnTo>
                    <a:lnTo>
                      <a:pt x="433" y="172"/>
                    </a:lnTo>
                    <a:lnTo>
                      <a:pt x="446" y="146"/>
                    </a:lnTo>
                    <a:lnTo>
                      <a:pt x="444" y="119"/>
                    </a:lnTo>
                    <a:lnTo>
                      <a:pt x="418" y="69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" name="Freeform 13">
                <a:extLst>
                  <a:ext uri="{FF2B5EF4-FFF2-40B4-BE49-F238E27FC236}">
                    <a16:creationId xmlns:a16="http://schemas.microsoft.com/office/drawing/2014/main" id="{C0F0060E-2A7B-469A-A4AD-15C62CC79248}"/>
                  </a:ext>
                </a:extLst>
              </p:cNvPr>
              <p:cNvSpPr/>
              <p:nvPr/>
            </p:nvSpPr>
            <p:spPr bwMode="auto">
              <a:xfrm>
                <a:off x="2629" y="2548"/>
                <a:ext cx="303" cy="237"/>
              </a:xfrm>
              <a:custGeom>
                <a:gdLst>
                  <a:gd fmla="*/ 145 w 520" name="T0"/>
                  <a:gd fmla="*/ 153 h 459" name="T1"/>
                  <a:gd fmla="*/ 131 w 520" name="T2"/>
                  <a:gd fmla="*/ 190 h 459" name="T3"/>
                  <a:gd fmla="*/ 109 w 520" name="T4"/>
                  <a:gd fmla="*/ 197 h 459" name="T5"/>
                  <a:gd fmla="*/ 61 w 520" name="T6"/>
                  <a:gd fmla="*/ 190 h 459" name="T7"/>
                  <a:gd fmla="*/ 50 w 520" name="T8"/>
                  <a:gd fmla="*/ 201 h 459" name="T9"/>
                  <a:gd fmla="*/ 24 w 520" name="T10"/>
                  <a:gd fmla="*/ 192 h 459" name="T11"/>
                  <a:gd fmla="*/ 0 w 520" name="T12"/>
                  <a:gd fmla="*/ 226 h 459" name="T13"/>
                  <a:gd fmla="*/ 11 w 520" name="T14"/>
                  <a:gd fmla="*/ 236 h 459" name="T15"/>
                  <a:gd fmla="*/ 11 w 520" name="T16"/>
                  <a:gd fmla="*/ 258 h 459" name="T17"/>
                  <a:gd fmla="*/ 21 w 520" name="T18"/>
                  <a:gd fmla="*/ 279 h 459" name="T19"/>
                  <a:gd fmla="*/ 70 w 520" name="T20"/>
                  <a:gd fmla="*/ 263 h 459" name="T21"/>
                  <a:gd fmla="*/ 85 w 520" name="T22"/>
                  <a:gd fmla="*/ 276 h 459" name="T23"/>
                  <a:gd fmla="*/ 64 w 520" name="T24"/>
                  <a:gd fmla="*/ 369 h 459" name="T25"/>
                  <a:gd fmla="*/ 92 w 520" name="T26"/>
                  <a:gd fmla="*/ 398 h 459" name="T27"/>
                  <a:gd fmla="*/ 83 w 520" name="T28"/>
                  <a:gd fmla="*/ 451 h 459" name="T29"/>
                  <a:gd fmla="*/ 112 w 520" name="T30"/>
                  <a:gd fmla="*/ 453 h 459" name="T31"/>
                  <a:gd fmla="*/ 142 w 520" name="T32"/>
                  <a:gd fmla="*/ 424 h 459" name="T33"/>
                  <a:gd fmla="*/ 155 w 520" name="T34"/>
                  <a:gd fmla="*/ 433 h 459" name="T35"/>
                  <a:gd fmla="*/ 214 w 520" name="T36"/>
                  <a:gd fmla="*/ 458 h 459" name="T37"/>
                  <a:gd fmla="*/ 226 w 520" name="T38"/>
                  <a:gd fmla="*/ 451 h 459" name="T39"/>
                  <a:gd fmla="*/ 228 w 520" name="T40"/>
                  <a:gd fmla="*/ 431 h 459" name="T41"/>
                  <a:gd fmla="*/ 238 w 520" name="T42"/>
                  <a:gd fmla="*/ 419 h 459" name="T43"/>
                  <a:gd fmla="*/ 322 w 520" name="T44"/>
                  <a:gd fmla="*/ 364 h 459" name="T45"/>
                  <a:gd fmla="*/ 337 w 520" name="T46"/>
                  <a:gd fmla="*/ 383 h 459" name="T47"/>
                  <a:gd fmla="*/ 387 w 520" name="T48"/>
                  <a:gd fmla="*/ 398 h 459" name="T49"/>
                  <a:gd fmla="*/ 416 w 520" name="T50"/>
                  <a:gd fmla="*/ 361 h 459" name="T51"/>
                  <a:gd fmla="*/ 429 w 520" name="T52"/>
                  <a:gd fmla="*/ 369 h 459" name="T53"/>
                  <a:gd fmla="*/ 449 w 520" name="T54"/>
                  <a:gd fmla="*/ 369 h 459" name="T55"/>
                  <a:gd fmla="*/ 449 w 520" name="T56"/>
                  <a:gd fmla="*/ 358 h 459" name="T57"/>
                  <a:gd fmla="*/ 475 w 520" name="T58"/>
                  <a:gd fmla="*/ 349 h 459" name="T59"/>
                  <a:gd fmla="*/ 475 w 520" name="T60"/>
                  <a:gd fmla="*/ 340 h 459" name="T61"/>
                  <a:gd fmla="*/ 486 w 520" name="T62"/>
                  <a:gd fmla="*/ 329 h 459" name="T63"/>
                  <a:gd fmla="*/ 492 w 520" name="T64"/>
                  <a:gd fmla="*/ 332 h 459" name="T65"/>
                  <a:gd fmla="*/ 519 w 520" name="T66"/>
                  <a:gd fmla="*/ 305 h 459" name="T67"/>
                  <a:gd fmla="*/ 497 w 520" name="T68"/>
                  <a:gd fmla="*/ 265 h 459" name="T69"/>
                  <a:gd fmla="*/ 508 w 520" name="T70"/>
                  <a:gd fmla="*/ 209 h 459" name="T71"/>
                  <a:gd fmla="*/ 494 w 520" name="T72"/>
                  <a:gd fmla="*/ 192 h 459" name="T73"/>
                  <a:gd fmla="*/ 456 w 520" name="T74"/>
                  <a:gd fmla="*/ 204 h 459" name="T75"/>
                  <a:gd fmla="*/ 451 w 520" name="T76"/>
                  <a:gd fmla="*/ 197 h 459" name="T77"/>
                  <a:gd fmla="*/ 494 w 520" name="T78"/>
                  <a:gd fmla="*/ 148 h 459" name="T79"/>
                  <a:gd fmla="*/ 475 w 520" name="T80"/>
                  <a:gd fmla="*/ 71 h 459" name="T81"/>
                  <a:gd fmla="*/ 446 w 520" name="T82"/>
                  <a:gd fmla="*/ 93 h 459" name="T83"/>
                  <a:gd fmla="*/ 420 w 520" name="T84"/>
                  <a:gd fmla="*/ 66 h 459" name="T85"/>
                  <a:gd fmla="*/ 396 w 520" name="T86"/>
                  <a:gd fmla="*/ 33 h 459" name="T87"/>
                  <a:gd fmla="*/ 394 w 520" name="T88"/>
                  <a:gd fmla="*/ 13 h 459" name="T89"/>
                  <a:gd fmla="*/ 377 w 520" name="T90"/>
                  <a:gd fmla="*/ 9 h 459" name="T91"/>
                  <a:gd fmla="*/ 357 w 520" name="T92"/>
                  <a:gd fmla="*/ 16 h 459" name="T93"/>
                  <a:gd fmla="*/ 324 w 520" name="T94"/>
                  <a:gd fmla="*/ 0 h 459" name="T95"/>
                  <a:gd fmla="*/ 308 w 520" name="T96"/>
                  <a:gd fmla="*/ 38 h 459" name="T97"/>
                  <a:gd fmla="*/ 281 w 520" name="T98"/>
                  <a:gd fmla="*/ 40 h 459" name="T99"/>
                  <a:gd fmla="*/ 260 w 520" name="T100"/>
                  <a:gd fmla="*/ 71 h 459" name="T101"/>
                  <a:gd fmla="*/ 248 w 520" name="T102"/>
                  <a:gd fmla="*/ 64 h 459" name="T103"/>
                  <a:gd fmla="*/ 228 w 520" name="T104"/>
                  <a:gd fmla="*/ 71 h 459" name="T105"/>
                  <a:gd fmla="*/ 197 w 520" name="T106"/>
                  <a:gd fmla="*/ 53 h 459" name="T107"/>
                  <a:gd fmla="*/ 173 w 520" name="T108"/>
                  <a:gd fmla="*/ 81 h 459" name="T109"/>
                  <a:gd fmla="*/ 173 w 520" name="T110"/>
                  <a:gd fmla="*/ 95 h 459" name="T111"/>
                  <a:gd fmla="*/ 221 w 520" name="T112"/>
                  <a:gd fmla="*/ 122 h 459" name="T113"/>
                  <a:gd fmla="*/ 232 w 520" name="T114"/>
                  <a:gd fmla="*/ 141 h 459" name="T115"/>
                  <a:gd fmla="*/ 197 w 520" name="T116"/>
                  <a:gd fmla="*/ 154 h 459" name="T117"/>
                  <a:gd fmla="*/ 145 w 520" name="T118"/>
                  <a:gd fmla="*/ 153 h 459" name="T119"/>
                  <a:gd fmla="*/ 145 w 520" name="T120"/>
                  <a:gd fmla="*/ 153 h 459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w 520" name="T183"/>
                  <a:gd fmla="*/ 0 h 459" name="T184"/>
                  <a:gd fmla="*/ 520 w 520" name="T185"/>
                  <a:gd fmla="*/ 459 h 459" name="T186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T186" l="T183" r="T185" t="T184"/>
                <a:pathLst>
                  <a:path h="459" w="520">
                    <a:moveTo>
                      <a:pt x="145" y="153"/>
                    </a:moveTo>
                    <a:lnTo>
                      <a:pt x="131" y="190"/>
                    </a:lnTo>
                    <a:lnTo>
                      <a:pt x="109" y="197"/>
                    </a:lnTo>
                    <a:lnTo>
                      <a:pt x="61" y="190"/>
                    </a:lnTo>
                    <a:lnTo>
                      <a:pt x="50" y="201"/>
                    </a:lnTo>
                    <a:lnTo>
                      <a:pt x="24" y="192"/>
                    </a:lnTo>
                    <a:lnTo>
                      <a:pt x="0" y="226"/>
                    </a:lnTo>
                    <a:lnTo>
                      <a:pt x="11" y="236"/>
                    </a:lnTo>
                    <a:lnTo>
                      <a:pt x="11" y="258"/>
                    </a:lnTo>
                    <a:lnTo>
                      <a:pt x="21" y="279"/>
                    </a:lnTo>
                    <a:lnTo>
                      <a:pt x="70" y="263"/>
                    </a:lnTo>
                    <a:lnTo>
                      <a:pt x="85" y="276"/>
                    </a:lnTo>
                    <a:lnTo>
                      <a:pt x="64" y="369"/>
                    </a:lnTo>
                    <a:lnTo>
                      <a:pt x="92" y="398"/>
                    </a:lnTo>
                    <a:lnTo>
                      <a:pt x="83" y="451"/>
                    </a:lnTo>
                    <a:lnTo>
                      <a:pt x="112" y="453"/>
                    </a:lnTo>
                    <a:lnTo>
                      <a:pt x="142" y="424"/>
                    </a:lnTo>
                    <a:lnTo>
                      <a:pt x="155" y="433"/>
                    </a:lnTo>
                    <a:lnTo>
                      <a:pt x="214" y="458"/>
                    </a:lnTo>
                    <a:lnTo>
                      <a:pt x="226" y="451"/>
                    </a:lnTo>
                    <a:lnTo>
                      <a:pt x="228" y="431"/>
                    </a:lnTo>
                    <a:lnTo>
                      <a:pt x="238" y="419"/>
                    </a:lnTo>
                    <a:lnTo>
                      <a:pt x="322" y="364"/>
                    </a:lnTo>
                    <a:lnTo>
                      <a:pt x="337" y="383"/>
                    </a:lnTo>
                    <a:lnTo>
                      <a:pt x="387" y="398"/>
                    </a:lnTo>
                    <a:lnTo>
                      <a:pt x="416" y="361"/>
                    </a:lnTo>
                    <a:lnTo>
                      <a:pt x="429" y="369"/>
                    </a:lnTo>
                    <a:lnTo>
                      <a:pt x="449" y="369"/>
                    </a:lnTo>
                    <a:lnTo>
                      <a:pt x="449" y="358"/>
                    </a:lnTo>
                    <a:lnTo>
                      <a:pt x="475" y="349"/>
                    </a:lnTo>
                    <a:lnTo>
                      <a:pt x="475" y="340"/>
                    </a:lnTo>
                    <a:lnTo>
                      <a:pt x="486" y="329"/>
                    </a:lnTo>
                    <a:lnTo>
                      <a:pt x="492" y="332"/>
                    </a:lnTo>
                    <a:lnTo>
                      <a:pt x="519" y="305"/>
                    </a:lnTo>
                    <a:lnTo>
                      <a:pt x="497" y="265"/>
                    </a:lnTo>
                    <a:lnTo>
                      <a:pt x="508" y="209"/>
                    </a:lnTo>
                    <a:lnTo>
                      <a:pt x="494" y="192"/>
                    </a:lnTo>
                    <a:lnTo>
                      <a:pt x="456" y="204"/>
                    </a:lnTo>
                    <a:lnTo>
                      <a:pt x="451" y="197"/>
                    </a:lnTo>
                    <a:lnTo>
                      <a:pt x="494" y="148"/>
                    </a:lnTo>
                    <a:lnTo>
                      <a:pt x="475" y="71"/>
                    </a:lnTo>
                    <a:lnTo>
                      <a:pt x="446" y="93"/>
                    </a:lnTo>
                    <a:lnTo>
                      <a:pt x="420" y="66"/>
                    </a:lnTo>
                    <a:lnTo>
                      <a:pt x="396" y="33"/>
                    </a:lnTo>
                    <a:lnTo>
                      <a:pt x="394" y="13"/>
                    </a:lnTo>
                    <a:lnTo>
                      <a:pt x="377" y="9"/>
                    </a:lnTo>
                    <a:lnTo>
                      <a:pt x="357" y="16"/>
                    </a:lnTo>
                    <a:lnTo>
                      <a:pt x="324" y="0"/>
                    </a:lnTo>
                    <a:lnTo>
                      <a:pt x="308" y="38"/>
                    </a:lnTo>
                    <a:lnTo>
                      <a:pt x="281" y="40"/>
                    </a:lnTo>
                    <a:lnTo>
                      <a:pt x="260" y="71"/>
                    </a:lnTo>
                    <a:lnTo>
                      <a:pt x="248" y="64"/>
                    </a:lnTo>
                    <a:lnTo>
                      <a:pt x="228" y="71"/>
                    </a:lnTo>
                    <a:lnTo>
                      <a:pt x="197" y="53"/>
                    </a:lnTo>
                    <a:lnTo>
                      <a:pt x="173" y="81"/>
                    </a:lnTo>
                    <a:lnTo>
                      <a:pt x="173" y="95"/>
                    </a:lnTo>
                    <a:lnTo>
                      <a:pt x="221" y="122"/>
                    </a:lnTo>
                    <a:lnTo>
                      <a:pt x="232" y="141"/>
                    </a:lnTo>
                    <a:lnTo>
                      <a:pt x="197" y="154"/>
                    </a:lnTo>
                    <a:lnTo>
                      <a:pt x="145" y="153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" name="Freeform 14">
                <a:extLst>
                  <a:ext uri="{FF2B5EF4-FFF2-40B4-BE49-F238E27FC236}">
                    <a16:creationId xmlns:a16="http://schemas.microsoft.com/office/drawing/2014/main" id="{4DF05585-CEBB-4682-8A69-F08371228FB9}"/>
                  </a:ext>
                </a:extLst>
              </p:cNvPr>
              <p:cNvSpPr/>
              <p:nvPr/>
            </p:nvSpPr>
            <p:spPr bwMode="auto">
              <a:xfrm>
                <a:off x="3341" y="2386"/>
                <a:ext cx="190" cy="198"/>
              </a:xfrm>
              <a:custGeom>
                <a:gdLst>
                  <a:gd fmla="*/ 236 w 327" name="T0"/>
                  <a:gd fmla="*/ 361 h 381" name="T1"/>
                  <a:gd fmla="*/ 186 w 327" name="T2"/>
                  <a:gd fmla="*/ 380 h 381" name="T3"/>
                  <a:gd fmla="*/ 157 w 327" name="T4"/>
                  <a:gd fmla="*/ 351 h 381" name="T5"/>
                  <a:gd fmla="*/ 139 w 327" name="T6"/>
                  <a:gd fmla="*/ 375 h 381" name="T7"/>
                  <a:gd fmla="*/ 107 w 327" name="T8"/>
                  <a:gd fmla="*/ 375 h 381" name="T9"/>
                  <a:gd fmla="*/ 93 w 327" name="T10"/>
                  <a:gd fmla="*/ 348 h 381" name="T11"/>
                  <a:gd fmla="*/ 78 w 327" name="T12"/>
                  <a:gd fmla="*/ 308 h 381" name="T13"/>
                  <a:gd fmla="*/ 50 w 327" name="T14"/>
                  <a:gd fmla="*/ 305 h 381" name="T15"/>
                  <a:gd fmla="*/ 19 w 327" name="T16"/>
                  <a:gd fmla="*/ 247 h 381" name="T17"/>
                  <a:gd fmla="*/ 0 w 327" name="T18"/>
                  <a:gd fmla="*/ 218 h 381" name="T19"/>
                  <a:gd fmla="*/ 14 w 327" name="T20"/>
                  <a:gd fmla="*/ 204 h 381" name="T21"/>
                  <a:gd fmla="*/ 19 w 327" name="T22"/>
                  <a:gd fmla="*/ 199 h 381" name="T23"/>
                  <a:gd fmla="*/ 52 w 327" name="T24"/>
                  <a:gd fmla="*/ 152 h 381" name="T25"/>
                  <a:gd fmla="*/ 50 w 327" name="T26"/>
                  <a:gd fmla="*/ 115 h 381" name="T27"/>
                  <a:gd fmla="*/ 60 w 327" name="T28"/>
                  <a:gd fmla="*/ 99 h 381" name="T29"/>
                  <a:gd fmla="*/ 86 w 327" name="T30"/>
                  <a:gd fmla="*/ 95 h 381" name="T31"/>
                  <a:gd fmla="*/ 93 w 327" name="T32"/>
                  <a:gd fmla="*/ 84 h 381" name="T33"/>
                  <a:gd fmla="*/ 84 w 327" name="T34"/>
                  <a:gd fmla="*/ 66 h 381" name="T35"/>
                  <a:gd fmla="*/ 98 w 327" name="T36"/>
                  <a:gd fmla="*/ 48 h 381" name="T37"/>
                  <a:gd fmla="*/ 98 w 327" name="T38"/>
                  <a:gd fmla="*/ 13 h 381" name="T39"/>
                  <a:gd fmla="*/ 115 w 327" name="T40"/>
                  <a:gd fmla="*/ 4 h 381" name="T41"/>
                  <a:gd fmla="*/ 146 w 327" name="T42"/>
                  <a:gd fmla="*/ 21 h 381" name="T43"/>
                  <a:gd fmla="*/ 184 w 327" name="T44"/>
                  <a:gd fmla="*/ 28 h 381" name="T45"/>
                  <a:gd fmla="*/ 210 w 327" name="T46"/>
                  <a:gd fmla="*/ 0 h 381" name="T47"/>
                  <a:gd fmla="*/ 240 w 327" name="T48"/>
                  <a:gd fmla="*/ 24 h 381" name="T49"/>
                  <a:gd fmla="*/ 227 w 327" name="T50"/>
                  <a:gd fmla="*/ 35 h 381" name="T51"/>
                  <a:gd fmla="*/ 210 w 327" name="T52"/>
                  <a:gd fmla="*/ 59 h 381" name="T53"/>
                  <a:gd fmla="*/ 186 w 327" name="T54"/>
                  <a:gd fmla="*/ 66 h 381" name="T55"/>
                  <a:gd fmla="*/ 177 w 327" name="T56"/>
                  <a:gd fmla="*/ 72 h 381" name="T57"/>
                  <a:gd fmla="*/ 201 w 327" name="T58"/>
                  <a:gd fmla="*/ 86 h 381" name="T59"/>
                  <a:gd fmla="*/ 244 w 327" name="T60"/>
                  <a:gd fmla="*/ 66 h 381" name="T61"/>
                  <a:gd fmla="*/ 317 w 327" name="T62"/>
                  <a:gd fmla="*/ 97 h 381" name="T63"/>
                  <a:gd fmla="*/ 326 w 327" name="T64"/>
                  <a:gd fmla="*/ 158 h 381" name="T65"/>
                  <a:gd fmla="*/ 295 w 327" name="T66"/>
                  <a:gd fmla="*/ 158 h 381" name="T67"/>
                  <a:gd fmla="*/ 292 w 327" name="T68"/>
                  <a:gd fmla="*/ 177 h 381" name="T69"/>
                  <a:gd fmla="*/ 308 w 327" name="T70"/>
                  <a:gd fmla="*/ 202 h 381" name="T71"/>
                  <a:gd fmla="*/ 295 w 327" name="T72"/>
                  <a:gd fmla="*/ 218 h 381" name="T73"/>
                  <a:gd fmla="*/ 311 w 327" name="T74"/>
                  <a:gd fmla="*/ 242 h 381" name="T75"/>
                  <a:gd fmla="*/ 287 w 327" name="T76"/>
                  <a:gd fmla="*/ 271 h 381" name="T77"/>
                  <a:gd fmla="*/ 275 w 327" name="T78"/>
                  <a:gd fmla="*/ 257 h 381" name="T79"/>
                  <a:gd fmla="*/ 240 w 327" name="T80"/>
                  <a:gd fmla="*/ 348 h 381" name="T81"/>
                  <a:gd fmla="*/ 236 w 327" name="T82"/>
                  <a:gd fmla="*/ 361 h 381" name="T83"/>
                  <a:gd fmla="*/ 236 w 327" name="T84"/>
                  <a:gd fmla="*/ 361 h 381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w 327" name="T129"/>
                  <a:gd fmla="*/ 0 h 381" name="T130"/>
                  <a:gd fmla="*/ 327 w 327" name="T131"/>
                  <a:gd fmla="*/ 381 h 381" name="T132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b="T132" l="T129" r="T131" t="T130"/>
                <a:pathLst>
                  <a:path h="381" w="327">
                    <a:moveTo>
                      <a:pt x="236" y="361"/>
                    </a:moveTo>
                    <a:lnTo>
                      <a:pt x="186" y="380"/>
                    </a:lnTo>
                    <a:lnTo>
                      <a:pt x="157" y="351"/>
                    </a:lnTo>
                    <a:lnTo>
                      <a:pt x="139" y="375"/>
                    </a:lnTo>
                    <a:lnTo>
                      <a:pt x="107" y="375"/>
                    </a:lnTo>
                    <a:lnTo>
                      <a:pt x="93" y="348"/>
                    </a:lnTo>
                    <a:lnTo>
                      <a:pt x="78" y="308"/>
                    </a:lnTo>
                    <a:lnTo>
                      <a:pt x="50" y="305"/>
                    </a:lnTo>
                    <a:lnTo>
                      <a:pt x="19" y="247"/>
                    </a:lnTo>
                    <a:lnTo>
                      <a:pt x="0" y="218"/>
                    </a:lnTo>
                    <a:lnTo>
                      <a:pt x="14" y="204"/>
                    </a:lnTo>
                    <a:lnTo>
                      <a:pt x="19" y="199"/>
                    </a:lnTo>
                    <a:lnTo>
                      <a:pt x="52" y="152"/>
                    </a:lnTo>
                    <a:lnTo>
                      <a:pt x="50" y="115"/>
                    </a:lnTo>
                    <a:lnTo>
                      <a:pt x="60" y="99"/>
                    </a:lnTo>
                    <a:lnTo>
                      <a:pt x="86" y="95"/>
                    </a:lnTo>
                    <a:lnTo>
                      <a:pt x="93" y="84"/>
                    </a:lnTo>
                    <a:lnTo>
                      <a:pt x="84" y="66"/>
                    </a:lnTo>
                    <a:lnTo>
                      <a:pt x="98" y="48"/>
                    </a:lnTo>
                    <a:lnTo>
                      <a:pt x="98" y="13"/>
                    </a:lnTo>
                    <a:lnTo>
                      <a:pt x="115" y="4"/>
                    </a:lnTo>
                    <a:lnTo>
                      <a:pt x="146" y="21"/>
                    </a:lnTo>
                    <a:lnTo>
                      <a:pt x="184" y="28"/>
                    </a:lnTo>
                    <a:lnTo>
                      <a:pt x="210" y="0"/>
                    </a:lnTo>
                    <a:lnTo>
                      <a:pt x="240" y="24"/>
                    </a:lnTo>
                    <a:lnTo>
                      <a:pt x="227" y="35"/>
                    </a:lnTo>
                    <a:lnTo>
                      <a:pt x="210" y="59"/>
                    </a:lnTo>
                    <a:lnTo>
                      <a:pt x="186" y="66"/>
                    </a:lnTo>
                    <a:lnTo>
                      <a:pt x="177" y="72"/>
                    </a:lnTo>
                    <a:lnTo>
                      <a:pt x="201" y="86"/>
                    </a:lnTo>
                    <a:lnTo>
                      <a:pt x="244" y="66"/>
                    </a:lnTo>
                    <a:lnTo>
                      <a:pt x="317" y="97"/>
                    </a:lnTo>
                    <a:lnTo>
                      <a:pt x="326" y="158"/>
                    </a:lnTo>
                    <a:lnTo>
                      <a:pt x="295" y="158"/>
                    </a:lnTo>
                    <a:lnTo>
                      <a:pt x="292" y="177"/>
                    </a:lnTo>
                    <a:lnTo>
                      <a:pt x="308" y="202"/>
                    </a:lnTo>
                    <a:lnTo>
                      <a:pt x="295" y="218"/>
                    </a:lnTo>
                    <a:lnTo>
                      <a:pt x="311" y="242"/>
                    </a:lnTo>
                    <a:lnTo>
                      <a:pt x="287" y="271"/>
                    </a:lnTo>
                    <a:lnTo>
                      <a:pt x="275" y="257"/>
                    </a:lnTo>
                    <a:lnTo>
                      <a:pt x="240" y="348"/>
                    </a:lnTo>
                    <a:lnTo>
                      <a:pt x="236" y="361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" name="Freeform 15">
                <a:extLst>
                  <a:ext uri="{FF2B5EF4-FFF2-40B4-BE49-F238E27FC236}">
                    <a16:creationId xmlns:a16="http://schemas.microsoft.com/office/drawing/2014/main" id="{5C587275-D8CF-4D11-94DF-1F59499E9F64}"/>
                  </a:ext>
                </a:extLst>
              </p:cNvPr>
              <p:cNvSpPr/>
              <p:nvPr/>
            </p:nvSpPr>
            <p:spPr bwMode="auto">
              <a:xfrm>
                <a:off x="3161" y="2242"/>
                <a:ext cx="238" cy="251"/>
              </a:xfrm>
              <a:custGeom>
                <a:gdLst>
                  <a:gd fmla="*/ 96 w 406" name="T0"/>
                  <a:gd fmla="*/ 0 h 488" name="T1"/>
                  <a:gd fmla="*/ 165 w 406" name="T2"/>
                  <a:gd fmla="*/ 41 h 488" name="T3"/>
                  <a:gd fmla="*/ 220 w 406" name="T4"/>
                  <a:gd fmla="*/ 66 h 488" name="T5"/>
                  <a:gd fmla="*/ 247 w 406" name="T6"/>
                  <a:gd fmla="*/ 70 h 488" name="T7"/>
                  <a:gd fmla="*/ 261 w 406" name="T8"/>
                  <a:gd fmla="*/ 130 h 488" name="T9"/>
                  <a:gd fmla="*/ 304 w 406" name="T10"/>
                  <a:gd fmla="*/ 154 h 488" name="T11"/>
                  <a:gd fmla="*/ 337 w 406" name="T12"/>
                  <a:gd fmla="*/ 134 h 488" name="T13"/>
                  <a:gd fmla="*/ 347 w 406" name="T14"/>
                  <a:gd fmla="*/ 168 h 488" name="T15"/>
                  <a:gd fmla="*/ 308 w 406" name="T16"/>
                  <a:gd fmla="*/ 189 h 488" name="T17"/>
                  <a:gd fmla="*/ 292 w 406" name="T18"/>
                  <a:gd fmla="*/ 221 h 488" name="T19"/>
                  <a:gd fmla="*/ 337 w 406" name="T20"/>
                  <a:gd fmla="*/ 262 h 488" name="T21"/>
                  <a:gd fmla="*/ 405 w 406" name="T22"/>
                  <a:gd fmla="*/ 295 h 488" name="T23"/>
                  <a:gd fmla="*/ 391 w 406" name="T24"/>
                  <a:gd fmla="*/ 348 h 488" name="T25"/>
                  <a:gd fmla="*/ 393 w 406" name="T26"/>
                  <a:gd fmla="*/ 377 h 488" name="T27"/>
                  <a:gd fmla="*/ 356 w 406" name="T28"/>
                  <a:gd fmla="*/ 397 h 488" name="T29"/>
                  <a:gd fmla="*/ 326 w 406" name="T30"/>
                  <a:gd fmla="*/ 481 h 488" name="T31"/>
                  <a:gd fmla="*/ 302 w 406" name="T32"/>
                  <a:gd fmla="*/ 469 h 488" name="T33"/>
                  <a:gd fmla="*/ 235 w 406" name="T34"/>
                  <a:gd fmla="*/ 447 h 488" name="T35"/>
                  <a:gd fmla="*/ 185 w 406" name="T36"/>
                  <a:gd fmla="*/ 478 h 488" name="T37"/>
                  <a:gd fmla="*/ 199 w 406" name="T38"/>
                  <a:gd fmla="*/ 440 h 488" name="T39"/>
                  <a:gd fmla="*/ 141 w 406" name="T40"/>
                  <a:gd fmla="*/ 460 h 488" name="T41"/>
                  <a:gd fmla="*/ 113 w 406" name="T42"/>
                  <a:gd fmla="*/ 356 h 488" name="T43"/>
                  <a:gd fmla="*/ 86 w 406" name="T44"/>
                  <a:gd fmla="*/ 341 h 488" name="T45"/>
                  <a:gd fmla="*/ 65 w 406" name="T46"/>
                  <a:gd fmla="*/ 288 h 488" name="T47"/>
                  <a:gd fmla="*/ 91 w 406" name="T48"/>
                  <a:gd fmla="*/ 253 h 488" name="T49"/>
                  <a:gd fmla="*/ 77 w 406" name="T50"/>
                  <a:gd fmla="*/ 204 h 488" name="T51"/>
                  <a:gd fmla="*/ 24 w 406" name="T52"/>
                  <a:gd fmla="*/ 200 h 488" name="T53"/>
                  <a:gd fmla="*/ 24 w 406" name="T54"/>
                  <a:gd fmla="*/ 151 h 488" name="T55"/>
                  <a:gd fmla="*/ 45 w 406" name="T56"/>
                  <a:gd fmla="*/ 110 h 488" name="T57"/>
                  <a:gd fmla="*/ 53 w 406" name="T58"/>
                  <a:gd fmla="*/ 59 h 488" name="T59"/>
                  <a:gd fmla="*/ 86 w 406" name="T60"/>
                  <a:gd fmla="*/ 90 h 488" name="T61"/>
                  <a:gd fmla="*/ 122 w 406" name="T62"/>
                  <a:gd fmla="*/ 62 h 488" name="T63"/>
                  <a:gd fmla="*/ 86 w 406" name="T64"/>
                  <a:gd fmla="*/ 24 h 488" name="T65"/>
                  <a:gd fmla="*/ 80 w 406" name="T66"/>
                  <a:gd fmla="*/ 4 h 488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w 406" name="T102"/>
                  <a:gd fmla="*/ 0 h 488" name="T103"/>
                  <a:gd fmla="*/ 406 w 406" name="T104"/>
                  <a:gd fmla="*/ 488 h 488" name="T105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T105" l="T102" r="T104" t="T103"/>
                <a:pathLst>
                  <a:path h="488" w="406">
                    <a:moveTo>
                      <a:pt x="80" y="4"/>
                    </a:moveTo>
                    <a:lnTo>
                      <a:pt x="96" y="0"/>
                    </a:lnTo>
                    <a:lnTo>
                      <a:pt x="144" y="19"/>
                    </a:lnTo>
                    <a:lnTo>
                      <a:pt x="165" y="41"/>
                    </a:lnTo>
                    <a:lnTo>
                      <a:pt x="205" y="52"/>
                    </a:lnTo>
                    <a:lnTo>
                      <a:pt x="220" y="66"/>
                    </a:lnTo>
                    <a:lnTo>
                      <a:pt x="242" y="62"/>
                    </a:lnTo>
                    <a:lnTo>
                      <a:pt x="247" y="70"/>
                    </a:lnTo>
                    <a:lnTo>
                      <a:pt x="240" y="117"/>
                    </a:lnTo>
                    <a:lnTo>
                      <a:pt x="261" y="130"/>
                    </a:lnTo>
                    <a:lnTo>
                      <a:pt x="271" y="147"/>
                    </a:lnTo>
                    <a:lnTo>
                      <a:pt x="304" y="154"/>
                    </a:lnTo>
                    <a:lnTo>
                      <a:pt x="316" y="132"/>
                    </a:lnTo>
                    <a:lnTo>
                      <a:pt x="337" y="134"/>
                    </a:lnTo>
                    <a:lnTo>
                      <a:pt x="350" y="151"/>
                    </a:lnTo>
                    <a:lnTo>
                      <a:pt x="347" y="168"/>
                    </a:lnTo>
                    <a:lnTo>
                      <a:pt x="308" y="172"/>
                    </a:lnTo>
                    <a:lnTo>
                      <a:pt x="308" y="189"/>
                    </a:lnTo>
                    <a:lnTo>
                      <a:pt x="308" y="202"/>
                    </a:lnTo>
                    <a:lnTo>
                      <a:pt x="292" y="221"/>
                    </a:lnTo>
                    <a:lnTo>
                      <a:pt x="304" y="240"/>
                    </a:lnTo>
                    <a:lnTo>
                      <a:pt x="337" y="262"/>
                    </a:lnTo>
                    <a:lnTo>
                      <a:pt x="338" y="288"/>
                    </a:lnTo>
                    <a:lnTo>
                      <a:pt x="405" y="295"/>
                    </a:lnTo>
                    <a:lnTo>
                      <a:pt x="405" y="330"/>
                    </a:lnTo>
                    <a:lnTo>
                      <a:pt x="391" y="348"/>
                    </a:lnTo>
                    <a:lnTo>
                      <a:pt x="400" y="366"/>
                    </a:lnTo>
                    <a:lnTo>
                      <a:pt x="393" y="377"/>
                    </a:lnTo>
                    <a:lnTo>
                      <a:pt x="367" y="381"/>
                    </a:lnTo>
                    <a:lnTo>
                      <a:pt x="356" y="397"/>
                    </a:lnTo>
                    <a:lnTo>
                      <a:pt x="359" y="434"/>
                    </a:lnTo>
                    <a:lnTo>
                      <a:pt x="326" y="481"/>
                    </a:lnTo>
                    <a:lnTo>
                      <a:pt x="321" y="487"/>
                    </a:lnTo>
                    <a:lnTo>
                      <a:pt x="302" y="469"/>
                    </a:lnTo>
                    <a:lnTo>
                      <a:pt x="256" y="469"/>
                    </a:lnTo>
                    <a:lnTo>
                      <a:pt x="235" y="447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201" y="450"/>
                    </a:lnTo>
                    <a:lnTo>
                      <a:pt x="199" y="440"/>
                    </a:lnTo>
                    <a:lnTo>
                      <a:pt x="185" y="436"/>
                    </a:lnTo>
                    <a:lnTo>
                      <a:pt x="141" y="460"/>
                    </a:lnTo>
                    <a:lnTo>
                      <a:pt x="100" y="381"/>
                    </a:lnTo>
                    <a:lnTo>
                      <a:pt x="113" y="356"/>
                    </a:lnTo>
                    <a:lnTo>
                      <a:pt x="108" y="348"/>
                    </a:lnTo>
                    <a:lnTo>
                      <a:pt x="86" y="341"/>
                    </a:lnTo>
                    <a:lnTo>
                      <a:pt x="50" y="320"/>
                    </a:lnTo>
                    <a:lnTo>
                      <a:pt x="65" y="288"/>
                    </a:lnTo>
                    <a:lnTo>
                      <a:pt x="86" y="277"/>
                    </a:lnTo>
                    <a:lnTo>
                      <a:pt x="91" y="253"/>
                    </a:lnTo>
                    <a:lnTo>
                      <a:pt x="82" y="209"/>
                    </a:lnTo>
                    <a:lnTo>
                      <a:pt x="77" y="204"/>
                    </a:lnTo>
                    <a:lnTo>
                      <a:pt x="56" y="226"/>
                    </a:lnTo>
                    <a:lnTo>
                      <a:pt x="24" y="200"/>
                    </a:lnTo>
                    <a:lnTo>
                      <a:pt x="0" y="170"/>
                    </a:lnTo>
                    <a:lnTo>
                      <a:pt x="24" y="151"/>
                    </a:lnTo>
                    <a:lnTo>
                      <a:pt x="29" y="120"/>
                    </a:lnTo>
                    <a:lnTo>
                      <a:pt x="45" y="110"/>
                    </a:lnTo>
                    <a:lnTo>
                      <a:pt x="43" y="67"/>
                    </a:lnTo>
                    <a:lnTo>
                      <a:pt x="53" y="59"/>
                    </a:lnTo>
                    <a:lnTo>
                      <a:pt x="74" y="72"/>
                    </a:lnTo>
                    <a:lnTo>
                      <a:pt x="86" y="90"/>
                    </a:lnTo>
                    <a:lnTo>
                      <a:pt x="113" y="72"/>
                    </a:lnTo>
                    <a:lnTo>
                      <a:pt x="122" y="62"/>
                    </a:lnTo>
                    <a:lnTo>
                      <a:pt x="117" y="41"/>
                    </a:lnTo>
                    <a:lnTo>
                      <a:pt x="86" y="24"/>
                    </a:lnTo>
                    <a:lnTo>
                      <a:pt x="80" y="4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" name="Freeform 16">
                <a:extLst>
                  <a:ext uri="{FF2B5EF4-FFF2-40B4-BE49-F238E27FC236}">
                    <a16:creationId xmlns:a16="http://schemas.microsoft.com/office/drawing/2014/main" id="{90AEED7E-E563-4871-9B11-245DC230BC10}"/>
                  </a:ext>
                </a:extLst>
              </p:cNvPr>
              <p:cNvSpPr/>
              <p:nvPr/>
            </p:nvSpPr>
            <p:spPr bwMode="auto">
              <a:xfrm>
                <a:off x="3465" y="2361"/>
                <a:ext cx="42" cy="39"/>
              </a:xfrm>
              <a:custGeom>
                <a:gdLst>
                  <a:gd fmla="*/ 29 w 73" name="T0"/>
                  <a:gd fmla="*/ 75 h 76" name="T1"/>
                  <a:gd fmla="*/ 0 w 73" name="T2"/>
                  <a:gd fmla="*/ 50 h 76" name="T3"/>
                  <a:gd fmla="*/ 12 w 73" name="T4"/>
                  <a:gd fmla="*/ 33 h 76" name="T5"/>
                  <a:gd fmla="*/ 24 w 73" name="T6"/>
                  <a:gd fmla="*/ 0 h 76" name="T7"/>
                  <a:gd fmla="*/ 56 w 73" name="T8"/>
                  <a:gd fmla="*/ 13 h 76" name="T9"/>
                  <a:gd fmla="*/ 72 w 73" name="T10"/>
                  <a:gd fmla="*/ 35 h 76" name="T11"/>
                  <a:gd fmla="*/ 60 w 73" name="T12"/>
                  <a:gd fmla="*/ 50 h 76" name="T13"/>
                  <a:gd fmla="*/ 29 w 73" name="T14"/>
                  <a:gd fmla="*/ 75 h 76" name="T15"/>
                  <a:gd fmla="*/ 29 w 73" name="T16"/>
                  <a:gd fmla="*/ 75 h 7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73" name="T27"/>
                  <a:gd fmla="*/ 0 h 76" name="T28"/>
                  <a:gd fmla="*/ 73 w 73" name="T29"/>
                  <a:gd fmla="*/ 76 h 76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76" w="73">
                    <a:moveTo>
                      <a:pt x="29" y="75"/>
                    </a:moveTo>
                    <a:lnTo>
                      <a:pt x="0" y="50"/>
                    </a:lnTo>
                    <a:lnTo>
                      <a:pt x="12" y="33"/>
                    </a:lnTo>
                    <a:lnTo>
                      <a:pt x="24" y="0"/>
                    </a:lnTo>
                    <a:lnTo>
                      <a:pt x="56" y="13"/>
                    </a:lnTo>
                    <a:lnTo>
                      <a:pt x="72" y="35"/>
                    </a:lnTo>
                    <a:lnTo>
                      <a:pt x="60" y="50"/>
                    </a:lnTo>
                    <a:lnTo>
                      <a:pt x="29" y="75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" name="Freeform 17">
                <a:extLst>
                  <a:ext uri="{FF2B5EF4-FFF2-40B4-BE49-F238E27FC236}">
                    <a16:creationId xmlns:a16="http://schemas.microsoft.com/office/drawing/2014/main" id="{2BAC0264-9723-4A3D-8609-0945D8E3A3B9}"/>
                  </a:ext>
                </a:extLst>
              </p:cNvPr>
              <p:cNvSpPr/>
              <p:nvPr/>
            </p:nvSpPr>
            <p:spPr bwMode="auto">
              <a:xfrm>
                <a:off x="3217" y="2206"/>
                <a:ext cx="282" cy="196"/>
              </a:xfrm>
              <a:custGeom>
                <a:gdLst>
                  <a:gd fmla="*/ 444 w 478" name="T0"/>
                  <a:gd fmla="*/ 304 h 385" name="T1"/>
                  <a:gd fmla="*/ 433 w 478" name="T2"/>
                  <a:gd fmla="*/ 337 h 385" name="T3"/>
                  <a:gd fmla="*/ 420 w 478" name="T4"/>
                  <a:gd fmla="*/ 355 h 385" name="T5"/>
                  <a:gd fmla="*/ 394 w 478" name="T6"/>
                  <a:gd fmla="*/ 384 h 385" name="T7"/>
                  <a:gd fmla="*/ 356 w 478" name="T8"/>
                  <a:gd fmla="*/ 377 h 385" name="T9"/>
                  <a:gd fmla="*/ 326 w 478" name="T10"/>
                  <a:gd fmla="*/ 359 h 385" name="T11"/>
                  <a:gd fmla="*/ 308 w 478" name="T12"/>
                  <a:gd fmla="*/ 369 h 385" name="T13"/>
                  <a:gd fmla="*/ 242 w 478" name="T14"/>
                  <a:gd fmla="*/ 362 h 385" name="T15"/>
                  <a:gd fmla="*/ 241 w 478" name="T16"/>
                  <a:gd fmla="*/ 335 h 385" name="T17"/>
                  <a:gd fmla="*/ 208 w 478" name="T18"/>
                  <a:gd fmla="*/ 313 h 385" name="T19"/>
                  <a:gd fmla="*/ 196 w 478" name="T20"/>
                  <a:gd fmla="*/ 294 h 385" name="T21"/>
                  <a:gd fmla="*/ 212 w 478" name="T22"/>
                  <a:gd fmla="*/ 275 h 385" name="T23"/>
                  <a:gd fmla="*/ 212 w 478" name="T24"/>
                  <a:gd fmla="*/ 262 h 385" name="T25"/>
                  <a:gd fmla="*/ 212 w 478" name="T26"/>
                  <a:gd fmla="*/ 245 h 385" name="T27"/>
                  <a:gd fmla="*/ 251 w 478" name="T28"/>
                  <a:gd fmla="*/ 241 h 385" name="T29"/>
                  <a:gd fmla="*/ 253 w 478" name="T30"/>
                  <a:gd fmla="*/ 224 h 385" name="T31"/>
                  <a:gd fmla="*/ 241 w 478" name="T32"/>
                  <a:gd fmla="*/ 207 h 385" name="T33"/>
                  <a:gd fmla="*/ 220 w 478" name="T34"/>
                  <a:gd fmla="*/ 205 h 385" name="T35"/>
                  <a:gd fmla="*/ 208 w 478" name="T36"/>
                  <a:gd fmla="*/ 227 h 385" name="T37"/>
                  <a:gd fmla="*/ 175 w 478" name="T38"/>
                  <a:gd fmla="*/ 220 h 385" name="T39"/>
                  <a:gd fmla="*/ 165 w 478" name="T40"/>
                  <a:gd fmla="*/ 202 h 385" name="T41"/>
                  <a:gd fmla="*/ 144 w 478" name="T42"/>
                  <a:gd fmla="*/ 190 h 385" name="T43"/>
                  <a:gd fmla="*/ 150 w 478" name="T44"/>
                  <a:gd fmla="*/ 142 h 385" name="T45"/>
                  <a:gd fmla="*/ 146 w 478" name="T46"/>
                  <a:gd fmla="*/ 134 h 385" name="T47"/>
                  <a:gd fmla="*/ 124 w 478" name="T48"/>
                  <a:gd fmla="*/ 139 h 385" name="T49"/>
                  <a:gd fmla="*/ 109 w 478" name="T50"/>
                  <a:gd fmla="*/ 125 h 385" name="T51"/>
                  <a:gd fmla="*/ 69 w 478" name="T52"/>
                  <a:gd fmla="*/ 114 h 385" name="T53"/>
                  <a:gd fmla="*/ 48 w 478" name="T54"/>
                  <a:gd fmla="*/ 92 h 385" name="T55"/>
                  <a:gd fmla="*/ 0 w 478" name="T56"/>
                  <a:gd fmla="*/ 72 h 385" name="T57"/>
                  <a:gd fmla="*/ 4 w 478" name="T58"/>
                  <a:gd fmla="*/ 50 h 385" name="T59"/>
                  <a:gd fmla="*/ 24 w 478" name="T60"/>
                  <a:gd fmla="*/ 41 h 385" name="T61"/>
                  <a:gd fmla="*/ 59 w 478" name="T62"/>
                  <a:gd fmla="*/ 72 h 385" name="T63"/>
                  <a:gd fmla="*/ 69 w 478" name="T64"/>
                  <a:gd fmla="*/ 72 h 385" name="T65"/>
                  <a:gd fmla="*/ 102 w 478" name="T66"/>
                  <a:gd fmla="*/ 68 h 385" name="T67"/>
                  <a:gd fmla="*/ 122 w 478" name="T68"/>
                  <a:gd fmla="*/ 53 h 385" name="T69"/>
                  <a:gd fmla="*/ 148 w 478" name="T70"/>
                  <a:gd fmla="*/ 74 h 385" name="T71"/>
                  <a:gd fmla="*/ 160 w 478" name="T72"/>
                  <a:gd fmla="*/ 55 h 385" name="T73"/>
                  <a:gd fmla="*/ 162 w 478" name="T74"/>
                  <a:gd fmla="*/ 43 h 385" name="T75"/>
                  <a:gd fmla="*/ 184 w 478" name="T76"/>
                  <a:gd fmla="*/ 31 h 385" name="T77"/>
                  <a:gd fmla="*/ 189 w 478" name="T78"/>
                  <a:gd fmla="*/ 4 h 385" name="T79"/>
                  <a:gd fmla="*/ 212 w 478" name="T80"/>
                  <a:gd fmla="*/ 0 h 385" name="T81"/>
                  <a:gd fmla="*/ 267 w 478" name="T82"/>
                  <a:gd fmla="*/ 36 h 385" name="T83"/>
                  <a:gd fmla="*/ 306 w 478" name="T84"/>
                  <a:gd fmla="*/ 53 h 385" name="T85"/>
                  <a:gd fmla="*/ 383 w 478" name="T86"/>
                  <a:gd fmla="*/ 178 h 385" name="T87"/>
                  <a:gd fmla="*/ 378 w 478" name="T88"/>
                  <a:gd fmla="*/ 192 h 385" name="T89"/>
                  <a:gd fmla="*/ 428 w 478" name="T90"/>
                  <a:gd fmla="*/ 216 h 385" name="T91"/>
                  <a:gd fmla="*/ 442 w 478" name="T92"/>
                  <a:gd fmla="*/ 238 h 385" name="T93"/>
                  <a:gd fmla="*/ 466 w 478" name="T94"/>
                  <a:gd fmla="*/ 249 h 385" name="T95"/>
                  <a:gd fmla="*/ 477 w 478" name="T96"/>
                  <a:gd fmla="*/ 270 h 385" name="T97"/>
                  <a:gd fmla="*/ 462 w 478" name="T98"/>
                  <a:gd fmla="*/ 277 h 385" name="T99"/>
                  <a:gd fmla="*/ 438 w 478" name="T100"/>
                  <a:gd fmla="*/ 269 h 385" name="T101"/>
                  <a:gd fmla="*/ 400 w 478" name="T102"/>
                  <a:gd fmla="*/ 269 h 385" name="T103"/>
                  <a:gd fmla="*/ 368 w 478" name="T104"/>
                  <a:gd fmla="*/ 258 h 385" name="T105"/>
                  <a:gd fmla="*/ 354 w 478" name="T106"/>
                  <a:gd fmla="*/ 269 h 385" name="T107"/>
                  <a:gd fmla="*/ 385 w 478" name="T108"/>
                  <a:gd fmla="*/ 277 h 385" name="T109"/>
                  <a:gd fmla="*/ 416 w 478" name="T110"/>
                  <a:gd fmla="*/ 291 h 385" name="T111"/>
                  <a:gd fmla="*/ 444 w 478" name="T112"/>
                  <a:gd fmla="*/ 304 h 385" name="T113"/>
                  <a:gd fmla="*/ 444 w 478" name="T114"/>
                  <a:gd fmla="*/ 304 h 385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w 478" name="T174"/>
                  <a:gd fmla="*/ 0 h 385" name="T175"/>
                  <a:gd fmla="*/ 478 w 478" name="T176"/>
                  <a:gd fmla="*/ 385 h 385" name="T177"/>
                </a:gdLst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b="T177" l="T174" r="T176" t="T175"/>
                <a:pathLst>
                  <a:path h="385" w="478">
                    <a:moveTo>
                      <a:pt x="444" y="304"/>
                    </a:moveTo>
                    <a:lnTo>
                      <a:pt x="433" y="337"/>
                    </a:lnTo>
                    <a:lnTo>
                      <a:pt x="420" y="355"/>
                    </a:lnTo>
                    <a:lnTo>
                      <a:pt x="394" y="384"/>
                    </a:lnTo>
                    <a:lnTo>
                      <a:pt x="356" y="377"/>
                    </a:lnTo>
                    <a:lnTo>
                      <a:pt x="326" y="359"/>
                    </a:lnTo>
                    <a:lnTo>
                      <a:pt x="308" y="369"/>
                    </a:lnTo>
                    <a:lnTo>
                      <a:pt x="242" y="362"/>
                    </a:lnTo>
                    <a:lnTo>
                      <a:pt x="241" y="335"/>
                    </a:lnTo>
                    <a:lnTo>
                      <a:pt x="208" y="313"/>
                    </a:lnTo>
                    <a:lnTo>
                      <a:pt x="196" y="294"/>
                    </a:lnTo>
                    <a:lnTo>
                      <a:pt x="212" y="275"/>
                    </a:lnTo>
                    <a:lnTo>
                      <a:pt x="212" y="262"/>
                    </a:lnTo>
                    <a:lnTo>
                      <a:pt x="212" y="245"/>
                    </a:lnTo>
                    <a:lnTo>
                      <a:pt x="251" y="241"/>
                    </a:lnTo>
                    <a:lnTo>
                      <a:pt x="253" y="224"/>
                    </a:lnTo>
                    <a:lnTo>
                      <a:pt x="241" y="207"/>
                    </a:lnTo>
                    <a:lnTo>
                      <a:pt x="220" y="205"/>
                    </a:lnTo>
                    <a:lnTo>
                      <a:pt x="208" y="227"/>
                    </a:lnTo>
                    <a:lnTo>
                      <a:pt x="175" y="220"/>
                    </a:lnTo>
                    <a:lnTo>
                      <a:pt x="165" y="202"/>
                    </a:lnTo>
                    <a:lnTo>
                      <a:pt x="144" y="190"/>
                    </a:lnTo>
                    <a:lnTo>
                      <a:pt x="150" y="142"/>
                    </a:lnTo>
                    <a:lnTo>
                      <a:pt x="146" y="134"/>
                    </a:lnTo>
                    <a:lnTo>
                      <a:pt x="124" y="139"/>
                    </a:lnTo>
                    <a:lnTo>
                      <a:pt x="109" y="125"/>
                    </a:lnTo>
                    <a:lnTo>
                      <a:pt x="69" y="114"/>
                    </a:lnTo>
                    <a:lnTo>
                      <a:pt x="48" y="92"/>
                    </a:lnTo>
                    <a:lnTo>
                      <a:pt x="0" y="72"/>
                    </a:lnTo>
                    <a:lnTo>
                      <a:pt x="4" y="50"/>
                    </a:lnTo>
                    <a:lnTo>
                      <a:pt x="24" y="41"/>
                    </a:lnTo>
                    <a:lnTo>
                      <a:pt x="59" y="72"/>
                    </a:lnTo>
                    <a:lnTo>
                      <a:pt x="69" y="72"/>
                    </a:lnTo>
                    <a:lnTo>
                      <a:pt x="102" y="68"/>
                    </a:lnTo>
                    <a:lnTo>
                      <a:pt x="122" y="53"/>
                    </a:lnTo>
                    <a:lnTo>
                      <a:pt x="148" y="74"/>
                    </a:lnTo>
                    <a:lnTo>
                      <a:pt x="160" y="55"/>
                    </a:lnTo>
                    <a:lnTo>
                      <a:pt x="162" y="43"/>
                    </a:lnTo>
                    <a:lnTo>
                      <a:pt x="184" y="31"/>
                    </a:lnTo>
                    <a:lnTo>
                      <a:pt x="189" y="4"/>
                    </a:lnTo>
                    <a:lnTo>
                      <a:pt x="212" y="0"/>
                    </a:lnTo>
                    <a:lnTo>
                      <a:pt x="267" y="36"/>
                    </a:lnTo>
                    <a:lnTo>
                      <a:pt x="306" y="53"/>
                    </a:lnTo>
                    <a:lnTo>
                      <a:pt x="383" y="178"/>
                    </a:lnTo>
                    <a:lnTo>
                      <a:pt x="378" y="192"/>
                    </a:lnTo>
                    <a:lnTo>
                      <a:pt x="428" y="216"/>
                    </a:lnTo>
                    <a:lnTo>
                      <a:pt x="442" y="238"/>
                    </a:lnTo>
                    <a:lnTo>
                      <a:pt x="466" y="249"/>
                    </a:lnTo>
                    <a:lnTo>
                      <a:pt x="477" y="270"/>
                    </a:lnTo>
                    <a:lnTo>
                      <a:pt x="462" y="277"/>
                    </a:lnTo>
                    <a:lnTo>
                      <a:pt x="438" y="269"/>
                    </a:lnTo>
                    <a:lnTo>
                      <a:pt x="400" y="269"/>
                    </a:lnTo>
                    <a:lnTo>
                      <a:pt x="368" y="258"/>
                    </a:lnTo>
                    <a:lnTo>
                      <a:pt x="354" y="269"/>
                    </a:lnTo>
                    <a:lnTo>
                      <a:pt x="385" y="277"/>
                    </a:lnTo>
                    <a:lnTo>
                      <a:pt x="416" y="291"/>
                    </a:lnTo>
                    <a:lnTo>
                      <a:pt x="444" y="304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" name="Freeform 18">
                <a:extLst>
                  <a:ext uri="{FF2B5EF4-FFF2-40B4-BE49-F238E27FC236}">
                    <a16:creationId xmlns:a16="http://schemas.microsoft.com/office/drawing/2014/main" id="{D3C0551C-0801-4B74-89D3-E12B65F8E4C4}"/>
                  </a:ext>
                </a:extLst>
              </p:cNvPr>
              <p:cNvSpPr/>
              <p:nvPr/>
            </p:nvSpPr>
            <p:spPr bwMode="auto">
              <a:xfrm>
                <a:off x="2862" y="2336"/>
                <a:ext cx="383" cy="211"/>
              </a:xfrm>
              <a:custGeom>
                <a:gdLst>
                  <a:gd fmla="*/ 90 w 654" name="T0"/>
                  <a:gd fmla="*/ 380 h 411" name="T1"/>
                  <a:gd fmla="*/ 166 w 654" name="T2"/>
                  <a:gd fmla="*/ 361 h 411" name="T3"/>
                  <a:gd fmla="*/ 171 w 654" name="T4"/>
                  <a:gd fmla="*/ 322 h 411" name="T5"/>
                  <a:gd fmla="*/ 282 w 654" name="T6"/>
                  <a:gd fmla="*/ 317 h 411" name="T7"/>
                  <a:gd fmla="*/ 335 w 654" name="T8"/>
                  <a:gd fmla="*/ 353 h 411" name="T9"/>
                  <a:gd fmla="*/ 380 w 654" name="T10"/>
                  <a:gd fmla="*/ 329 h 411" name="T11"/>
                  <a:gd fmla="*/ 401 w 654" name="T12"/>
                  <a:gd fmla="*/ 353 h 411" name="T13"/>
                  <a:gd fmla="*/ 433 w 654" name="T14"/>
                  <a:gd fmla="*/ 315 h 411" name="T15"/>
                  <a:gd fmla="*/ 444 w 654" name="T16"/>
                  <a:gd fmla="*/ 361 h 411" name="T17"/>
                  <a:gd fmla="*/ 473 w 654" name="T18"/>
                  <a:gd fmla="*/ 380 h 411" name="T19"/>
                  <a:gd fmla="*/ 528 w 654" name="T20"/>
                  <a:gd fmla="*/ 346 h 411" name="T21"/>
                  <a:gd fmla="*/ 617 w 654" name="T22"/>
                  <a:gd fmla="*/ 291 h 411" name="T23"/>
                  <a:gd fmla="*/ 611 w 654" name="T24"/>
                  <a:gd fmla="*/ 200 h 411" name="T25"/>
                  <a:gd fmla="*/ 619 w 654" name="T26"/>
                  <a:gd fmla="*/ 168 h 411" name="T27"/>
                  <a:gd fmla="*/ 561 w 654" name="T28"/>
                  <a:gd fmla="*/ 139 h 411" name="T29"/>
                  <a:gd fmla="*/ 519 w 654" name="T30"/>
                  <a:gd fmla="*/ 139 h 411" name="T31"/>
                  <a:gd fmla="*/ 458 w 654" name="T32"/>
                  <a:gd fmla="*/ 117 h 411" name="T33"/>
                  <a:gd fmla="*/ 425 w 654" name="T34"/>
                  <a:gd fmla="*/ 79 h 411" name="T35"/>
                  <a:gd fmla="*/ 392 w 654" name="T36"/>
                  <a:gd fmla="*/ 77 h 411" name="T37"/>
                  <a:gd fmla="*/ 320 w 654" name="T38"/>
                  <a:gd fmla="*/ 77 h 411" name="T39"/>
                  <a:gd fmla="*/ 188 w 654" name="T40"/>
                  <a:gd fmla="*/ 0 h 411" name="T41"/>
                  <a:gd fmla="*/ 160 w 654" name="T42"/>
                  <a:gd fmla="*/ 9 h 411" name="T43"/>
                  <a:gd fmla="*/ 78 w 654" name="T44"/>
                  <a:gd fmla="*/ 9 h 411" name="T45"/>
                  <a:gd fmla="*/ 90 w 654" name="T46"/>
                  <a:gd fmla="*/ 38 h 411" name="T47"/>
                  <a:gd fmla="*/ 126 w 654" name="T48"/>
                  <a:gd fmla="*/ 48 h 411" name="T49"/>
                  <a:gd fmla="*/ 85 w 654" name="T50"/>
                  <a:gd fmla="*/ 77 h 411" name="T51"/>
                  <a:gd fmla="*/ 85 w 654" name="T52"/>
                  <a:gd fmla="*/ 112 h 411" name="T53"/>
                  <a:gd fmla="*/ 109 w 654" name="T54"/>
                  <a:gd fmla="*/ 147 h 411" name="T55"/>
                  <a:gd fmla="*/ 138 w 654" name="T56"/>
                  <a:gd fmla="*/ 225 h 411" name="T57"/>
                  <a:gd fmla="*/ 118 w 654" name="T58"/>
                  <a:gd fmla="*/ 238 h 411" name="T59"/>
                  <a:gd fmla="*/ 17 w 654" name="T60"/>
                  <a:gd fmla="*/ 278 h 411" name="T61"/>
                  <a:gd fmla="*/ 13 w 654" name="T62"/>
                  <a:gd fmla="*/ 313 h 411" name="T63"/>
                  <a:gd fmla="*/ 33 w 654" name="T64"/>
                  <a:gd fmla="*/ 355 h 411" name="T65"/>
                  <a:gd fmla="*/ 76 w 654" name="T66"/>
                  <a:gd fmla="*/ 410 h 411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w 654" name="T102"/>
                  <a:gd fmla="*/ 0 h 411" name="T103"/>
                  <a:gd fmla="*/ 654 w 654" name="T104"/>
                  <a:gd fmla="*/ 411 h 411" name="T105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T105" l="T102" r="T104" t="T103"/>
                <a:pathLst>
                  <a:path h="411" w="654">
                    <a:moveTo>
                      <a:pt x="76" y="410"/>
                    </a:moveTo>
                    <a:lnTo>
                      <a:pt x="90" y="380"/>
                    </a:lnTo>
                    <a:lnTo>
                      <a:pt x="129" y="346"/>
                    </a:lnTo>
                    <a:lnTo>
                      <a:pt x="166" y="361"/>
                    </a:lnTo>
                    <a:lnTo>
                      <a:pt x="190" y="346"/>
                    </a:lnTo>
                    <a:lnTo>
                      <a:pt x="171" y="322"/>
                    </a:lnTo>
                    <a:lnTo>
                      <a:pt x="181" y="310"/>
                    </a:lnTo>
                    <a:lnTo>
                      <a:pt x="282" y="317"/>
                    </a:lnTo>
                    <a:lnTo>
                      <a:pt x="317" y="342"/>
                    </a:lnTo>
                    <a:lnTo>
                      <a:pt x="335" y="353"/>
                    </a:lnTo>
                    <a:lnTo>
                      <a:pt x="361" y="335"/>
                    </a:lnTo>
                    <a:lnTo>
                      <a:pt x="380" y="329"/>
                    </a:lnTo>
                    <a:lnTo>
                      <a:pt x="385" y="353"/>
                    </a:lnTo>
                    <a:lnTo>
                      <a:pt x="401" y="353"/>
                    </a:lnTo>
                    <a:lnTo>
                      <a:pt x="411" y="337"/>
                    </a:lnTo>
                    <a:lnTo>
                      <a:pt x="433" y="315"/>
                    </a:lnTo>
                    <a:lnTo>
                      <a:pt x="444" y="330"/>
                    </a:lnTo>
                    <a:lnTo>
                      <a:pt x="444" y="361"/>
                    </a:lnTo>
                    <a:lnTo>
                      <a:pt x="454" y="375"/>
                    </a:lnTo>
                    <a:lnTo>
                      <a:pt x="473" y="380"/>
                    </a:lnTo>
                    <a:lnTo>
                      <a:pt x="495" y="357"/>
                    </a:lnTo>
                    <a:lnTo>
                      <a:pt x="528" y="346"/>
                    </a:lnTo>
                    <a:lnTo>
                      <a:pt x="588" y="289"/>
                    </a:lnTo>
                    <a:lnTo>
                      <a:pt x="617" y="291"/>
                    </a:lnTo>
                    <a:lnTo>
                      <a:pt x="653" y="279"/>
                    </a:lnTo>
                    <a:lnTo>
                      <a:pt x="611" y="200"/>
                    </a:lnTo>
                    <a:lnTo>
                      <a:pt x="624" y="176"/>
                    </a:lnTo>
                    <a:lnTo>
                      <a:pt x="619" y="168"/>
                    </a:lnTo>
                    <a:lnTo>
                      <a:pt x="598" y="161"/>
                    </a:lnTo>
                    <a:lnTo>
                      <a:pt x="561" y="139"/>
                    </a:lnTo>
                    <a:lnTo>
                      <a:pt x="543" y="127"/>
                    </a:lnTo>
                    <a:lnTo>
                      <a:pt x="519" y="139"/>
                    </a:lnTo>
                    <a:lnTo>
                      <a:pt x="492" y="117"/>
                    </a:lnTo>
                    <a:lnTo>
                      <a:pt x="458" y="117"/>
                    </a:lnTo>
                    <a:lnTo>
                      <a:pt x="432" y="101"/>
                    </a:lnTo>
                    <a:lnTo>
                      <a:pt x="425" y="79"/>
                    </a:lnTo>
                    <a:lnTo>
                      <a:pt x="411" y="66"/>
                    </a:lnTo>
                    <a:lnTo>
                      <a:pt x="392" y="77"/>
                    </a:lnTo>
                    <a:lnTo>
                      <a:pt x="375" y="69"/>
                    </a:lnTo>
                    <a:lnTo>
                      <a:pt x="320" y="77"/>
                    </a:lnTo>
                    <a:lnTo>
                      <a:pt x="260" y="64"/>
                    </a:lnTo>
                    <a:lnTo>
                      <a:pt x="188" y="0"/>
                    </a:lnTo>
                    <a:lnTo>
                      <a:pt x="169" y="16"/>
                    </a:lnTo>
                    <a:lnTo>
                      <a:pt x="160" y="9"/>
                    </a:lnTo>
                    <a:lnTo>
                      <a:pt x="145" y="9"/>
                    </a:lnTo>
                    <a:lnTo>
                      <a:pt x="78" y="9"/>
                    </a:lnTo>
                    <a:lnTo>
                      <a:pt x="69" y="17"/>
                    </a:lnTo>
                    <a:lnTo>
                      <a:pt x="90" y="38"/>
                    </a:lnTo>
                    <a:lnTo>
                      <a:pt x="109" y="42"/>
                    </a:lnTo>
                    <a:lnTo>
                      <a:pt x="126" y="48"/>
                    </a:lnTo>
                    <a:lnTo>
                      <a:pt x="118" y="62"/>
                    </a:lnTo>
                    <a:lnTo>
                      <a:pt x="85" y="77"/>
                    </a:lnTo>
                    <a:lnTo>
                      <a:pt x="78" y="103"/>
                    </a:lnTo>
                    <a:lnTo>
                      <a:pt x="85" y="112"/>
                    </a:lnTo>
                    <a:lnTo>
                      <a:pt x="90" y="146"/>
                    </a:lnTo>
                    <a:lnTo>
                      <a:pt x="109" y="147"/>
                    </a:lnTo>
                    <a:lnTo>
                      <a:pt x="129" y="173"/>
                    </a:lnTo>
                    <a:lnTo>
                      <a:pt x="138" y="225"/>
                    </a:lnTo>
                    <a:lnTo>
                      <a:pt x="131" y="243"/>
                    </a:lnTo>
                    <a:lnTo>
                      <a:pt x="118" y="238"/>
                    </a:lnTo>
                    <a:lnTo>
                      <a:pt x="81" y="267"/>
                    </a:lnTo>
                    <a:lnTo>
                      <a:pt x="17" y="278"/>
                    </a:lnTo>
                    <a:lnTo>
                      <a:pt x="0" y="295"/>
                    </a:lnTo>
                    <a:lnTo>
                      <a:pt x="13" y="313"/>
                    </a:lnTo>
                    <a:lnTo>
                      <a:pt x="16" y="351"/>
                    </a:lnTo>
                    <a:lnTo>
                      <a:pt x="33" y="355"/>
                    </a:lnTo>
                    <a:lnTo>
                      <a:pt x="76" y="410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" name="Freeform 19">
                <a:extLst>
                  <a:ext uri="{FF2B5EF4-FFF2-40B4-BE49-F238E27FC236}">
                    <a16:creationId xmlns:a16="http://schemas.microsoft.com/office/drawing/2014/main" id="{EEEA85A6-1DDA-4CE2-8480-F98A4894D5F9}"/>
                  </a:ext>
                </a:extLst>
              </p:cNvPr>
              <p:cNvSpPr/>
              <p:nvPr/>
            </p:nvSpPr>
            <p:spPr bwMode="auto">
              <a:xfrm>
                <a:off x="2327" y="2304"/>
                <a:ext cx="615" cy="412"/>
              </a:xfrm>
              <a:custGeom>
                <a:gdLst>
                  <a:gd fmla="*/ 409 w 1051" name="T0"/>
                  <a:gd fmla="*/ 67 h 799" name="T1"/>
                  <a:gd fmla="*/ 392 w 1051" name="T2"/>
                  <a:gd fmla="*/ 24 h 799" name="T3"/>
                  <a:gd fmla="*/ 459 w 1051" name="T4"/>
                  <a:gd fmla="*/ 0 h 799" name="T5"/>
                  <a:gd fmla="*/ 471 w 1051" name="T6"/>
                  <a:gd fmla="*/ 46 h 799" name="T7"/>
                  <a:gd fmla="*/ 533 w 1051" name="T8"/>
                  <a:gd fmla="*/ 99 h 799" name="T9"/>
                  <a:gd fmla="*/ 565 w 1051" name="T10"/>
                  <a:gd fmla="*/ 99 h 799" name="T11"/>
                  <a:gd fmla="*/ 591 w 1051" name="T12"/>
                  <a:gd fmla="*/ 149 h 799" name="T13"/>
                  <a:gd fmla="*/ 657 w 1051" name="T14"/>
                  <a:gd fmla="*/ 142 h 799" name="T15"/>
                  <a:gd fmla="*/ 688 w 1051" name="T16"/>
                  <a:gd fmla="*/ 118 h 799" name="T17"/>
                  <a:gd fmla="*/ 708 w 1051" name="T18"/>
                  <a:gd fmla="*/ 142 h 799" name="T19"/>
                  <a:gd fmla="*/ 780 w 1051" name="T20"/>
                  <a:gd fmla="*/ 133 h 799" name="T21"/>
                  <a:gd fmla="*/ 793 w 1051" name="T22"/>
                  <a:gd fmla="*/ 154 h 799" name="T23"/>
                  <a:gd fmla="*/ 868 w 1051" name="T24"/>
                  <a:gd fmla="*/ 184 h 799" name="T25"/>
                  <a:gd fmla="*/ 957 w 1051" name="T26"/>
                  <a:gd fmla="*/ 195 h 799" name="T27"/>
                  <a:gd fmla="*/ 1001 w 1051" name="T28"/>
                  <a:gd fmla="*/ 207 h 799" name="T29"/>
                  <a:gd fmla="*/ 1040 w 1051" name="T30"/>
                  <a:gd fmla="*/ 234 h 799" name="T31"/>
                  <a:gd fmla="*/ 1043 w 1051" name="T32"/>
                  <a:gd fmla="*/ 304 h 799" name="T33"/>
                  <a:gd fmla="*/ 992 w 1051" name="T34"/>
                  <a:gd fmla="*/ 328 h 799" name="T35"/>
                  <a:gd fmla="*/ 911 w 1051" name="T36"/>
                  <a:gd fmla="*/ 356 h 799" name="T37"/>
                  <a:gd fmla="*/ 927 w 1051" name="T38"/>
                  <a:gd fmla="*/ 412 h 799" name="T39"/>
                  <a:gd fmla="*/ 988 w 1051" name="T40"/>
                  <a:gd fmla="*/ 470 h 799" name="T41"/>
                  <a:gd fmla="*/ 961 w 1051" name="T42"/>
                  <a:gd fmla="*/ 566 h 799" name="T43"/>
                  <a:gd fmla="*/ 911 w 1051" name="T44"/>
                  <a:gd fmla="*/ 506 h 799" name="T45"/>
                  <a:gd fmla="*/ 892 w 1051" name="T46"/>
                  <a:gd fmla="*/ 482 h 799" name="T47"/>
                  <a:gd fmla="*/ 839 w 1051" name="T48"/>
                  <a:gd fmla="*/ 473 h 799" name="T49"/>
                  <a:gd fmla="*/ 796 w 1051" name="T50"/>
                  <a:gd fmla="*/ 513 h 799" name="T51"/>
                  <a:gd fmla="*/ 762 w 1051" name="T52"/>
                  <a:gd fmla="*/ 537 h 799" name="T53"/>
                  <a:gd fmla="*/ 712 w 1051" name="T54"/>
                  <a:gd fmla="*/ 526 h 799" name="T55"/>
                  <a:gd fmla="*/ 688 w 1051" name="T56"/>
                  <a:gd fmla="*/ 568 h 799" name="T57"/>
                  <a:gd fmla="*/ 746 w 1051" name="T58"/>
                  <a:gd fmla="*/ 614 h 799" name="T59"/>
                  <a:gd fmla="*/ 659 w 1051" name="T60"/>
                  <a:gd fmla="*/ 626 h 799" name="T61"/>
                  <a:gd fmla="*/ 633 w 1051" name="T62"/>
                  <a:gd fmla="*/ 597 h 799" name="T63"/>
                  <a:gd fmla="*/ 578 w 1051" name="T64"/>
                  <a:gd fmla="*/ 605 h 799" name="T65"/>
                  <a:gd fmla="*/ 565 w 1051" name="T66"/>
                  <a:gd fmla="*/ 564 h 799" name="T67"/>
                  <a:gd fmla="*/ 535 w 1051" name="T68"/>
                  <a:gd fmla="*/ 542 h 799" name="T69"/>
                  <a:gd fmla="*/ 530 w 1051" name="T70"/>
                  <a:gd fmla="*/ 573 h 799" name="T71"/>
                  <a:gd fmla="*/ 499 w 1051" name="T72"/>
                  <a:gd fmla="*/ 599 h 799" name="T73"/>
                  <a:gd fmla="*/ 451 w 1051" name="T74"/>
                  <a:gd fmla="*/ 682 h 799" name="T75"/>
                  <a:gd fmla="*/ 433 w 1051" name="T76"/>
                  <a:gd fmla="*/ 780 h 799" name="T77"/>
                  <a:gd fmla="*/ 368 w 1051" name="T78"/>
                  <a:gd fmla="*/ 798 h 799" name="T79"/>
                  <a:gd fmla="*/ 272 w 1051" name="T80"/>
                  <a:gd fmla="*/ 639 h 799" name="T81"/>
                  <a:gd fmla="*/ 217 w 1051" name="T82"/>
                  <a:gd fmla="*/ 610 h 799" name="T83"/>
                  <a:gd fmla="*/ 219 w 1051" name="T84"/>
                  <a:gd fmla="*/ 568 h 799" name="T85"/>
                  <a:gd fmla="*/ 171 w 1051" name="T86"/>
                  <a:gd fmla="*/ 573 h 799" name="T87"/>
                  <a:gd fmla="*/ 126 w 1051" name="T88"/>
                  <a:gd fmla="*/ 497 h 799" name="T89"/>
                  <a:gd fmla="*/ 118 w 1051" name="T90"/>
                  <a:gd fmla="*/ 350 h 799" name="T91"/>
                  <a:gd fmla="*/ 112 w 1051" name="T92"/>
                  <a:gd fmla="*/ 272 h 799" name="T93"/>
                  <a:gd fmla="*/ 0 w 1051" name="T94"/>
                  <a:gd fmla="*/ 131 h 799" name="T95"/>
                  <a:gd fmla="*/ 16 w 1051" name="T96"/>
                  <a:gd fmla="*/ 94 h 799" name="T97"/>
                  <a:gd fmla="*/ 164 w 1051" name="T98"/>
                  <a:gd fmla="*/ 99 h 799" name="T99"/>
                  <a:gd fmla="*/ 212 w 1051" name="T100"/>
                  <a:gd fmla="*/ 109 h 799" name="T101"/>
                  <a:gd fmla="*/ 291 w 1051" name="T102"/>
                  <a:gd fmla="*/ 147 h 799" name="T103"/>
                  <a:gd fmla="*/ 300 w 1051" name="T104"/>
                  <a:gd fmla="*/ 103 h 799" name="T105"/>
                  <a:gd fmla="*/ 348 w 1051" name="T106"/>
                  <a:gd fmla="*/ 111 h 799" name="T107"/>
                  <a:gd fmla="*/ 396 w 1051" name="T108"/>
                  <a:gd fmla="*/ 101 h 799" name="T109"/>
                  <a:gd fmla="*/ 396 w 1051" name="T110"/>
                  <a:gd fmla="*/ 99 h 799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w 1051" name="T168"/>
                  <a:gd fmla="*/ 0 h 799" name="T169"/>
                  <a:gd fmla="*/ 1051 w 1051" name="T170"/>
                  <a:gd fmla="*/ 799 h 799" name="T171"/>
                </a:gdLst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b="T171" l="T168" r="T170" t="T169"/>
                <a:pathLst>
                  <a:path h="799" w="1051">
                    <a:moveTo>
                      <a:pt x="396" y="99"/>
                    </a:moveTo>
                    <a:lnTo>
                      <a:pt x="409" y="67"/>
                    </a:lnTo>
                    <a:lnTo>
                      <a:pt x="394" y="50"/>
                    </a:lnTo>
                    <a:lnTo>
                      <a:pt x="392" y="24"/>
                    </a:lnTo>
                    <a:lnTo>
                      <a:pt x="447" y="0"/>
                    </a:lnTo>
                    <a:lnTo>
                      <a:pt x="459" y="0"/>
                    </a:lnTo>
                    <a:lnTo>
                      <a:pt x="468" y="19"/>
                    </a:lnTo>
                    <a:lnTo>
                      <a:pt x="471" y="46"/>
                    </a:lnTo>
                    <a:lnTo>
                      <a:pt x="497" y="63"/>
                    </a:lnTo>
                    <a:lnTo>
                      <a:pt x="533" y="99"/>
                    </a:lnTo>
                    <a:lnTo>
                      <a:pt x="552" y="85"/>
                    </a:lnTo>
                    <a:lnTo>
                      <a:pt x="565" y="99"/>
                    </a:lnTo>
                    <a:lnTo>
                      <a:pt x="569" y="133"/>
                    </a:lnTo>
                    <a:lnTo>
                      <a:pt x="591" y="149"/>
                    </a:lnTo>
                    <a:lnTo>
                      <a:pt x="648" y="154"/>
                    </a:lnTo>
                    <a:lnTo>
                      <a:pt x="657" y="142"/>
                    </a:lnTo>
                    <a:lnTo>
                      <a:pt x="655" y="127"/>
                    </a:lnTo>
                    <a:lnTo>
                      <a:pt x="688" y="118"/>
                    </a:lnTo>
                    <a:lnTo>
                      <a:pt x="705" y="123"/>
                    </a:lnTo>
                    <a:lnTo>
                      <a:pt x="708" y="142"/>
                    </a:lnTo>
                    <a:lnTo>
                      <a:pt x="722" y="145"/>
                    </a:lnTo>
                    <a:lnTo>
                      <a:pt x="780" y="133"/>
                    </a:lnTo>
                    <a:lnTo>
                      <a:pt x="791" y="138"/>
                    </a:lnTo>
                    <a:lnTo>
                      <a:pt x="793" y="154"/>
                    </a:lnTo>
                    <a:lnTo>
                      <a:pt x="817" y="160"/>
                    </a:lnTo>
                    <a:lnTo>
                      <a:pt x="868" y="184"/>
                    </a:lnTo>
                    <a:lnTo>
                      <a:pt x="896" y="173"/>
                    </a:lnTo>
                    <a:lnTo>
                      <a:pt x="957" y="195"/>
                    </a:lnTo>
                    <a:lnTo>
                      <a:pt x="971" y="213"/>
                    </a:lnTo>
                    <a:lnTo>
                      <a:pt x="1001" y="207"/>
                    </a:lnTo>
                    <a:lnTo>
                      <a:pt x="1021" y="208"/>
                    </a:lnTo>
                    <a:lnTo>
                      <a:pt x="1040" y="234"/>
                    </a:lnTo>
                    <a:lnTo>
                      <a:pt x="1050" y="286"/>
                    </a:lnTo>
                    <a:lnTo>
                      <a:pt x="1043" y="304"/>
                    </a:lnTo>
                    <a:lnTo>
                      <a:pt x="1030" y="299"/>
                    </a:lnTo>
                    <a:lnTo>
                      <a:pt x="992" y="328"/>
                    </a:lnTo>
                    <a:lnTo>
                      <a:pt x="928" y="339"/>
                    </a:lnTo>
                    <a:lnTo>
                      <a:pt x="911" y="356"/>
                    </a:lnTo>
                    <a:lnTo>
                      <a:pt x="925" y="374"/>
                    </a:lnTo>
                    <a:lnTo>
                      <a:pt x="927" y="412"/>
                    </a:lnTo>
                    <a:lnTo>
                      <a:pt x="944" y="416"/>
                    </a:lnTo>
                    <a:lnTo>
                      <a:pt x="988" y="470"/>
                    </a:lnTo>
                    <a:lnTo>
                      <a:pt x="990" y="544"/>
                    </a:lnTo>
                    <a:lnTo>
                      <a:pt x="961" y="566"/>
                    </a:lnTo>
                    <a:lnTo>
                      <a:pt x="935" y="540"/>
                    </a:lnTo>
                    <a:lnTo>
                      <a:pt x="911" y="506"/>
                    </a:lnTo>
                    <a:lnTo>
                      <a:pt x="909" y="487"/>
                    </a:lnTo>
                    <a:lnTo>
                      <a:pt x="892" y="482"/>
                    </a:lnTo>
                    <a:lnTo>
                      <a:pt x="872" y="489"/>
                    </a:lnTo>
                    <a:lnTo>
                      <a:pt x="839" y="473"/>
                    </a:lnTo>
                    <a:lnTo>
                      <a:pt x="823" y="511"/>
                    </a:lnTo>
                    <a:lnTo>
                      <a:pt x="796" y="513"/>
                    </a:lnTo>
                    <a:lnTo>
                      <a:pt x="775" y="544"/>
                    </a:lnTo>
                    <a:lnTo>
                      <a:pt x="762" y="537"/>
                    </a:lnTo>
                    <a:lnTo>
                      <a:pt x="743" y="544"/>
                    </a:lnTo>
                    <a:lnTo>
                      <a:pt x="712" y="526"/>
                    </a:lnTo>
                    <a:lnTo>
                      <a:pt x="688" y="555"/>
                    </a:lnTo>
                    <a:lnTo>
                      <a:pt x="688" y="568"/>
                    </a:lnTo>
                    <a:lnTo>
                      <a:pt x="736" y="595"/>
                    </a:lnTo>
                    <a:lnTo>
                      <a:pt x="746" y="614"/>
                    </a:lnTo>
                    <a:lnTo>
                      <a:pt x="712" y="627"/>
                    </a:lnTo>
                    <a:lnTo>
                      <a:pt x="659" y="626"/>
                    </a:lnTo>
                    <a:lnTo>
                      <a:pt x="653" y="603"/>
                    </a:lnTo>
                    <a:lnTo>
                      <a:pt x="633" y="597"/>
                    </a:lnTo>
                    <a:lnTo>
                      <a:pt x="600" y="617"/>
                    </a:lnTo>
                    <a:lnTo>
                      <a:pt x="578" y="605"/>
                    </a:lnTo>
                    <a:lnTo>
                      <a:pt x="576" y="576"/>
                    </a:lnTo>
                    <a:lnTo>
                      <a:pt x="565" y="564"/>
                    </a:lnTo>
                    <a:lnTo>
                      <a:pt x="565" y="548"/>
                    </a:lnTo>
                    <a:lnTo>
                      <a:pt x="535" y="542"/>
                    </a:lnTo>
                    <a:lnTo>
                      <a:pt x="526" y="550"/>
                    </a:lnTo>
                    <a:lnTo>
                      <a:pt x="530" y="573"/>
                    </a:lnTo>
                    <a:lnTo>
                      <a:pt x="506" y="583"/>
                    </a:lnTo>
                    <a:lnTo>
                      <a:pt x="499" y="599"/>
                    </a:lnTo>
                    <a:lnTo>
                      <a:pt x="506" y="619"/>
                    </a:lnTo>
                    <a:lnTo>
                      <a:pt x="451" y="682"/>
                    </a:lnTo>
                    <a:lnTo>
                      <a:pt x="459" y="757"/>
                    </a:lnTo>
                    <a:lnTo>
                      <a:pt x="433" y="780"/>
                    </a:lnTo>
                    <a:lnTo>
                      <a:pt x="420" y="766"/>
                    </a:lnTo>
                    <a:lnTo>
                      <a:pt x="368" y="798"/>
                    </a:lnTo>
                    <a:lnTo>
                      <a:pt x="348" y="786"/>
                    </a:lnTo>
                    <a:lnTo>
                      <a:pt x="272" y="639"/>
                    </a:lnTo>
                    <a:lnTo>
                      <a:pt x="241" y="617"/>
                    </a:lnTo>
                    <a:lnTo>
                      <a:pt x="217" y="610"/>
                    </a:lnTo>
                    <a:lnTo>
                      <a:pt x="205" y="590"/>
                    </a:lnTo>
                    <a:lnTo>
                      <a:pt x="219" y="568"/>
                    </a:lnTo>
                    <a:lnTo>
                      <a:pt x="197" y="550"/>
                    </a:lnTo>
                    <a:lnTo>
                      <a:pt x="171" y="573"/>
                    </a:lnTo>
                    <a:lnTo>
                      <a:pt x="145" y="576"/>
                    </a:lnTo>
                    <a:lnTo>
                      <a:pt x="126" y="497"/>
                    </a:lnTo>
                    <a:lnTo>
                      <a:pt x="122" y="477"/>
                    </a:lnTo>
                    <a:lnTo>
                      <a:pt x="118" y="350"/>
                    </a:lnTo>
                    <a:lnTo>
                      <a:pt x="93" y="286"/>
                    </a:lnTo>
                    <a:lnTo>
                      <a:pt x="112" y="272"/>
                    </a:lnTo>
                    <a:lnTo>
                      <a:pt x="61" y="180"/>
                    </a:lnTo>
                    <a:lnTo>
                      <a:pt x="0" y="131"/>
                    </a:lnTo>
                    <a:lnTo>
                      <a:pt x="9" y="103"/>
                    </a:lnTo>
                    <a:lnTo>
                      <a:pt x="16" y="94"/>
                    </a:lnTo>
                    <a:lnTo>
                      <a:pt x="105" y="80"/>
                    </a:lnTo>
                    <a:lnTo>
                      <a:pt x="164" y="99"/>
                    </a:lnTo>
                    <a:lnTo>
                      <a:pt x="199" y="87"/>
                    </a:lnTo>
                    <a:lnTo>
                      <a:pt x="212" y="109"/>
                    </a:lnTo>
                    <a:lnTo>
                      <a:pt x="256" y="154"/>
                    </a:lnTo>
                    <a:lnTo>
                      <a:pt x="291" y="147"/>
                    </a:lnTo>
                    <a:lnTo>
                      <a:pt x="291" y="120"/>
                    </a:lnTo>
                    <a:lnTo>
                      <a:pt x="300" y="103"/>
                    </a:lnTo>
                    <a:lnTo>
                      <a:pt x="335" y="89"/>
                    </a:lnTo>
                    <a:lnTo>
                      <a:pt x="348" y="111"/>
                    </a:lnTo>
                    <a:lnTo>
                      <a:pt x="368" y="96"/>
                    </a:lnTo>
                    <a:lnTo>
                      <a:pt x="396" y="101"/>
                    </a:lnTo>
                    <a:lnTo>
                      <a:pt x="396" y="99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F5E70F88-9825-4D58-A83B-F7FE1EBEE970}"/>
                  </a:ext>
                </a:extLst>
              </p:cNvPr>
              <p:cNvSpPr/>
              <p:nvPr/>
            </p:nvSpPr>
            <p:spPr bwMode="auto">
              <a:xfrm>
                <a:off x="1431" y="2147"/>
                <a:ext cx="968" cy="465"/>
              </a:xfrm>
              <a:custGeom>
                <a:gdLst>
                  <a:gd fmla="*/ 1005 w 1652" name="T0"/>
                  <a:gd fmla="*/ 860 h 902" name="T1"/>
                  <a:gd fmla="*/ 1031 w 1652" name="T2"/>
                  <a:gd fmla="*/ 889 h 902" name="T3"/>
                  <a:gd fmla="*/ 1114 w 1652" name="T4"/>
                  <a:gd fmla="*/ 860 h 902" name="T5"/>
                  <a:gd fmla="*/ 1167 w 1652" name="T6"/>
                  <a:gd fmla="*/ 821 h 902" name="T7"/>
                  <a:gd fmla="*/ 1231 w 1652" name="T8"/>
                  <a:gd fmla="*/ 797 h 902" name="T9"/>
                  <a:gd fmla="*/ 1296 w 1652" name="T10"/>
                  <a:gd fmla="*/ 774 h 902" name="T11"/>
                  <a:gd fmla="*/ 1404 w 1652" name="T12"/>
                  <a:gd fmla="*/ 756 h 902" name="T13"/>
                  <a:gd fmla="*/ 1406 w 1652" name="T14"/>
                  <a:gd fmla="*/ 797 h 902" name="T15"/>
                  <a:gd fmla="*/ 1439 w 1652" name="T16"/>
                  <a:gd fmla="*/ 803 h 902" name="T17"/>
                  <a:gd fmla="*/ 1418 w 1652" name="T18"/>
                  <a:gd fmla="*/ 853 h 902" name="T19"/>
                  <a:gd fmla="*/ 1439 w 1652" name="T20"/>
                  <a:gd fmla="*/ 860 h 902" name="T21"/>
                  <a:gd fmla="*/ 1530 w 1652" name="T22"/>
                  <a:gd fmla="*/ 853 h 902" name="T23"/>
                  <a:gd fmla="*/ 1585 w 1652" name="T24"/>
                  <a:gd fmla="*/ 872 h 902" name="T25"/>
                  <a:gd fmla="*/ 1609 w 1652" name="T26"/>
                  <a:gd fmla="*/ 882 h 902" name="T27"/>
                  <a:gd fmla="*/ 1614 w 1652" name="T28"/>
                  <a:gd fmla="*/ 821 h 902" name="T29"/>
                  <a:gd fmla="*/ 1651 w 1652" name="T30"/>
                  <a:gd fmla="*/ 781 h 902" name="T31"/>
                  <a:gd fmla="*/ 1622 w 1652" name="T32"/>
                  <a:gd fmla="*/ 589 h 902" name="T33"/>
                  <a:gd fmla="*/ 1590 w 1652" name="T34"/>
                  <a:gd fmla="*/ 483 h 902" name="T35"/>
                  <a:gd fmla="*/ 1511 w 1652" name="T36"/>
                  <a:gd fmla="*/ 445 h 902" name="T37"/>
                  <a:gd fmla="*/ 1461 w 1652" name="T38"/>
                  <a:gd fmla="*/ 542 h 902" name="T39"/>
                  <a:gd fmla="*/ 1366 w 1652" name="T40"/>
                  <a:gd fmla="*/ 491 h 902" name="T41"/>
                  <a:gd fmla="*/ 1191 w 1652" name="T42"/>
                  <a:gd fmla="*/ 428 h 902" name="T43"/>
                  <a:gd fmla="*/ 1119 w 1652" name="T44"/>
                  <a:gd fmla="*/ 417 h 902" name="T45"/>
                  <a:gd fmla="*/ 978 w 1652" name="T46"/>
                  <a:gd fmla="*/ 357 h 902" name="T47"/>
                  <a:gd fmla="*/ 911 w 1652" name="T48"/>
                  <a:gd fmla="*/ 194 h 902" name="T49"/>
                  <a:gd fmla="*/ 937 w 1652" name="T50"/>
                  <a:gd fmla="*/ 141 h 902" name="T51"/>
                  <a:gd fmla="*/ 935 w 1652" name="T52"/>
                  <a:gd fmla="*/ 70 h 902" name="T53"/>
                  <a:gd fmla="*/ 945 w 1652" name="T54"/>
                  <a:gd fmla="*/ 35 h 902" name="T55"/>
                  <a:gd fmla="*/ 823 w 1652" name="T56"/>
                  <a:gd fmla="*/ 0 h 902" name="T57"/>
                  <a:gd fmla="*/ 734 w 1652" name="T58"/>
                  <a:gd fmla="*/ 11 h 902" name="T59"/>
                  <a:gd fmla="*/ 621 w 1652" name="T60"/>
                  <a:gd fmla="*/ 48 h 902" name="T61"/>
                  <a:gd fmla="*/ 512 w 1652" name="T62"/>
                  <a:gd fmla="*/ 62 h 902" name="T63"/>
                  <a:gd fmla="*/ 437 w 1652" name="T64"/>
                  <a:gd fmla="*/ 21 h 902" name="T65"/>
                  <a:gd fmla="*/ 317 w 1652" name="T66"/>
                  <a:gd fmla="*/ 43 h 902" name="T67"/>
                  <a:gd fmla="*/ 268 w 1652" name="T68"/>
                  <a:gd fmla="*/ 16 h 902" name="T69"/>
                  <a:gd fmla="*/ 177 w 1652" name="T70"/>
                  <a:gd fmla="*/ 28 h 902" name="T71"/>
                  <a:gd fmla="*/ 133 w 1652" name="T72"/>
                  <a:gd fmla="*/ 86 h 902" name="T73"/>
                  <a:gd fmla="*/ 109 w 1652" name="T74"/>
                  <a:gd fmla="*/ 117 h 902" name="T75"/>
                  <a:gd fmla="*/ 78 w 1652" name="T76"/>
                  <a:gd fmla="*/ 132 h 902" name="T77"/>
                  <a:gd fmla="*/ 62 w 1652" name="T78"/>
                  <a:gd fmla="*/ 156 h 902" name="T79"/>
                  <a:gd fmla="*/ 89 w 1652" name="T80"/>
                  <a:gd fmla="*/ 207 h 902" name="T81"/>
                  <a:gd fmla="*/ 83 w 1652" name="T82"/>
                  <a:gd fmla="*/ 260 h 902" name="T83"/>
                  <a:gd fmla="*/ 24 w 1652" name="T84"/>
                  <a:gd fmla="*/ 243 h 902" name="T85"/>
                  <a:gd fmla="*/ 0 w 1652" name="T86"/>
                  <a:gd fmla="*/ 262 h 902" name="T87"/>
                  <a:gd fmla="*/ 12 w 1652" name="T88"/>
                  <a:gd fmla="*/ 311 h 902" name="T89"/>
                  <a:gd fmla="*/ 9 w 1652" name="T90"/>
                  <a:gd fmla="*/ 356 h 902" name="T91"/>
                  <a:gd fmla="*/ 34 w 1652" name="T92"/>
                  <a:gd fmla="*/ 373 h 902" name="T93"/>
                  <a:gd fmla="*/ 109 w 1652" name="T94"/>
                  <a:gd fmla="*/ 443 h 902" name="T95"/>
                  <a:gd fmla="*/ 153 w 1652" name="T96"/>
                  <a:gd fmla="*/ 508 h 902" name="T97"/>
                  <a:gd fmla="*/ 181 w 1652" name="T98"/>
                  <a:gd fmla="*/ 530 h 902" name="T99"/>
                  <a:gd fmla="*/ 232 w 1652" name="T100"/>
                  <a:gd fmla="*/ 525 h 902" name="T101"/>
                  <a:gd fmla="*/ 349 w 1652" name="T102"/>
                  <a:gd fmla="*/ 655 h 902" name="T103"/>
                  <a:gd fmla="*/ 385 w 1652" name="T104"/>
                  <a:gd fmla="*/ 642 h 902" name="T105"/>
                  <a:gd fmla="*/ 396 w 1652" name="T106"/>
                  <a:gd fmla="*/ 693 h 902" name="T107"/>
                  <a:gd fmla="*/ 468 w 1652" name="T108"/>
                  <a:gd fmla="*/ 723 h 902" name="T109"/>
                  <a:gd fmla="*/ 528 w 1652" name="T110"/>
                  <a:gd fmla="*/ 785 h 902" name="T111"/>
                  <a:gd fmla="*/ 538 w 1652" name="T112"/>
                  <a:gd fmla="*/ 812 h 902" name="T113"/>
                  <a:gd fmla="*/ 607 w 1652" name="T114"/>
                  <a:gd fmla="*/ 809 h 902" name="T115"/>
                  <a:gd fmla="*/ 720 w 1652" name="T116"/>
                  <a:gd fmla="*/ 834 h 902" name="T117"/>
                  <a:gd fmla="*/ 772 w 1652" name="T118"/>
                  <a:gd fmla="*/ 850 h 902" name="T119"/>
                  <a:gd fmla="*/ 775 w 1652" name="T120"/>
                  <a:gd fmla="*/ 901 h 902" name="T121"/>
                  <a:gd fmla="*/ 873 w 1652" name="T122"/>
                  <a:gd fmla="*/ 823 h 902" name="T123"/>
                  <a:gd fmla="*/ 952 w 1652" name="T124"/>
                  <a:gd fmla="*/ 853 h 902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60000 65536" name="T183"/>
                  <a:gd fmla="*/ 0 60000 65536" name="T184"/>
                  <a:gd fmla="*/ 0 60000 65536" name="T185"/>
                  <a:gd fmla="*/ 0 60000 65536" name="T186"/>
                  <a:gd fmla="*/ 0 60000 65536" name="T187"/>
                  <a:gd fmla="*/ 0 60000 65536" name="T188"/>
                  <a:gd fmla="*/ 0 w 1652" name="T189"/>
                  <a:gd fmla="*/ 0 h 902" name="T190"/>
                  <a:gd fmla="*/ 1652 w 1652" name="T191"/>
                  <a:gd fmla="*/ 902 h 902" name="T192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b="T192" l="T189" r="T191" t="T190"/>
                <a:pathLst>
                  <a:path h="902" w="1651">
                    <a:moveTo>
                      <a:pt x="952" y="853"/>
                    </a:moveTo>
                    <a:lnTo>
                      <a:pt x="1005" y="860"/>
                    </a:lnTo>
                    <a:lnTo>
                      <a:pt x="1023" y="884"/>
                    </a:lnTo>
                    <a:lnTo>
                      <a:pt x="1031" y="889"/>
                    </a:lnTo>
                    <a:lnTo>
                      <a:pt x="1110" y="874"/>
                    </a:lnTo>
                    <a:lnTo>
                      <a:pt x="1114" y="860"/>
                    </a:lnTo>
                    <a:lnTo>
                      <a:pt x="1129" y="851"/>
                    </a:lnTo>
                    <a:lnTo>
                      <a:pt x="1167" y="821"/>
                    </a:lnTo>
                    <a:lnTo>
                      <a:pt x="1200" y="816"/>
                    </a:lnTo>
                    <a:lnTo>
                      <a:pt x="1231" y="797"/>
                    </a:lnTo>
                    <a:lnTo>
                      <a:pt x="1289" y="763"/>
                    </a:lnTo>
                    <a:lnTo>
                      <a:pt x="1296" y="774"/>
                    </a:lnTo>
                    <a:lnTo>
                      <a:pt x="1340" y="790"/>
                    </a:lnTo>
                    <a:lnTo>
                      <a:pt x="1404" y="756"/>
                    </a:lnTo>
                    <a:lnTo>
                      <a:pt x="1423" y="770"/>
                    </a:lnTo>
                    <a:lnTo>
                      <a:pt x="1406" y="797"/>
                    </a:lnTo>
                    <a:lnTo>
                      <a:pt x="1413" y="803"/>
                    </a:lnTo>
                    <a:lnTo>
                      <a:pt x="1439" y="803"/>
                    </a:lnTo>
                    <a:lnTo>
                      <a:pt x="1440" y="814"/>
                    </a:lnTo>
                    <a:lnTo>
                      <a:pt x="1418" y="853"/>
                    </a:lnTo>
                    <a:lnTo>
                      <a:pt x="1425" y="860"/>
                    </a:lnTo>
                    <a:lnTo>
                      <a:pt x="1439" y="860"/>
                    </a:lnTo>
                    <a:lnTo>
                      <a:pt x="1502" y="877"/>
                    </a:lnTo>
                    <a:lnTo>
                      <a:pt x="1530" y="853"/>
                    </a:lnTo>
                    <a:lnTo>
                      <a:pt x="1572" y="887"/>
                    </a:lnTo>
                    <a:lnTo>
                      <a:pt x="1585" y="872"/>
                    </a:lnTo>
                    <a:lnTo>
                      <a:pt x="1596" y="882"/>
                    </a:lnTo>
                    <a:lnTo>
                      <a:pt x="1609" y="882"/>
                    </a:lnTo>
                    <a:lnTo>
                      <a:pt x="1616" y="872"/>
                    </a:lnTo>
                    <a:lnTo>
                      <a:pt x="1614" y="821"/>
                    </a:lnTo>
                    <a:lnTo>
                      <a:pt x="1624" y="814"/>
                    </a:lnTo>
                    <a:lnTo>
                      <a:pt x="1651" y="781"/>
                    </a:lnTo>
                    <a:lnTo>
                      <a:pt x="1647" y="653"/>
                    </a:lnTo>
                    <a:lnTo>
                      <a:pt x="1622" y="589"/>
                    </a:lnTo>
                    <a:lnTo>
                      <a:pt x="1640" y="576"/>
                    </a:lnTo>
                    <a:lnTo>
                      <a:pt x="1590" y="483"/>
                    </a:lnTo>
                    <a:lnTo>
                      <a:pt x="1528" y="434"/>
                    </a:lnTo>
                    <a:lnTo>
                      <a:pt x="1511" y="445"/>
                    </a:lnTo>
                    <a:lnTo>
                      <a:pt x="1513" y="474"/>
                    </a:lnTo>
                    <a:lnTo>
                      <a:pt x="1461" y="542"/>
                    </a:lnTo>
                    <a:lnTo>
                      <a:pt x="1373" y="525"/>
                    </a:lnTo>
                    <a:lnTo>
                      <a:pt x="1366" y="491"/>
                    </a:lnTo>
                    <a:lnTo>
                      <a:pt x="1311" y="448"/>
                    </a:lnTo>
                    <a:lnTo>
                      <a:pt x="1191" y="428"/>
                    </a:lnTo>
                    <a:lnTo>
                      <a:pt x="1138" y="419"/>
                    </a:lnTo>
                    <a:lnTo>
                      <a:pt x="1119" y="417"/>
                    </a:lnTo>
                    <a:lnTo>
                      <a:pt x="1073" y="380"/>
                    </a:lnTo>
                    <a:lnTo>
                      <a:pt x="978" y="357"/>
                    </a:lnTo>
                    <a:lnTo>
                      <a:pt x="913" y="229"/>
                    </a:lnTo>
                    <a:lnTo>
                      <a:pt x="911" y="194"/>
                    </a:lnTo>
                    <a:lnTo>
                      <a:pt x="937" y="180"/>
                    </a:lnTo>
                    <a:lnTo>
                      <a:pt x="937" y="141"/>
                    </a:lnTo>
                    <a:lnTo>
                      <a:pt x="956" y="93"/>
                    </a:lnTo>
                    <a:lnTo>
                      <a:pt x="935" y="70"/>
                    </a:lnTo>
                    <a:lnTo>
                      <a:pt x="963" y="46"/>
                    </a:lnTo>
                    <a:lnTo>
                      <a:pt x="945" y="35"/>
                    </a:lnTo>
                    <a:lnTo>
                      <a:pt x="902" y="35"/>
                    </a:lnTo>
                    <a:lnTo>
                      <a:pt x="823" y="0"/>
                    </a:lnTo>
                    <a:lnTo>
                      <a:pt x="772" y="0"/>
                    </a:lnTo>
                    <a:lnTo>
                      <a:pt x="734" y="11"/>
                    </a:lnTo>
                    <a:lnTo>
                      <a:pt x="689" y="11"/>
                    </a:lnTo>
                    <a:lnTo>
                      <a:pt x="621" y="48"/>
                    </a:lnTo>
                    <a:lnTo>
                      <a:pt x="567" y="42"/>
                    </a:lnTo>
                    <a:lnTo>
                      <a:pt x="512" y="62"/>
                    </a:lnTo>
                    <a:lnTo>
                      <a:pt x="466" y="46"/>
                    </a:lnTo>
                    <a:lnTo>
                      <a:pt x="437" y="21"/>
                    </a:lnTo>
                    <a:lnTo>
                      <a:pt x="365" y="11"/>
                    </a:lnTo>
                    <a:lnTo>
                      <a:pt x="317" y="43"/>
                    </a:lnTo>
                    <a:lnTo>
                      <a:pt x="291" y="33"/>
                    </a:lnTo>
                    <a:lnTo>
                      <a:pt x="268" y="16"/>
                    </a:lnTo>
                    <a:lnTo>
                      <a:pt x="217" y="2"/>
                    </a:lnTo>
                    <a:lnTo>
                      <a:pt x="177" y="28"/>
                    </a:lnTo>
                    <a:lnTo>
                      <a:pt x="164" y="69"/>
                    </a:lnTo>
                    <a:lnTo>
                      <a:pt x="133" y="86"/>
                    </a:lnTo>
                    <a:lnTo>
                      <a:pt x="129" y="110"/>
                    </a:lnTo>
                    <a:lnTo>
                      <a:pt x="109" y="117"/>
                    </a:lnTo>
                    <a:lnTo>
                      <a:pt x="86" y="115"/>
                    </a:lnTo>
                    <a:lnTo>
                      <a:pt x="78" y="132"/>
                    </a:lnTo>
                    <a:lnTo>
                      <a:pt x="74" y="156"/>
                    </a:lnTo>
                    <a:lnTo>
                      <a:pt x="62" y="156"/>
                    </a:lnTo>
                    <a:lnTo>
                      <a:pt x="62" y="180"/>
                    </a:lnTo>
                    <a:lnTo>
                      <a:pt x="89" y="207"/>
                    </a:lnTo>
                    <a:lnTo>
                      <a:pt x="89" y="245"/>
                    </a:lnTo>
                    <a:lnTo>
                      <a:pt x="83" y="260"/>
                    </a:lnTo>
                    <a:lnTo>
                      <a:pt x="43" y="265"/>
                    </a:lnTo>
                    <a:lnTo>
                      <a:pt x="24" y="243"/>
                    </a:lnTo>
                    <a:lnTo>
                      <a:pt x="2" y="245"/>
                    </a:lnTo>
                    <a:lnTo>
                      <a:pt x="0" y="262"/>
                    </a:lnTo>
                    <a:lnTo>
                      <a:pt x="10" y="291"/>
                    </a:lnTo>
                    <a:lnTo>
                      <a:pt x="12" y="311"/>
                    </a:lnTo>
                    <a:lnTo>
                      <a:pt x="12" y="337"/>
                    </a:lnTo>
                    <a:lnTo>
                      <a:pt x="9" y="356"/>
                    </a:lnTo>
                    <a:lnTo>
                      <a:pt x="10" y="371"/>
                    </a:lnTo>
                    <a:lnTo>
                      <a:pt x="34" y="373"/>
                    </a:lnTo>
                    <a:lnTo>
                      <a:pt x="50" y="397"/>
                    </a:lnTo>
                    <a:lnTo>
                      <a:pt x="109" y="443"/>
                    </a:lnTo>
                    <a:lnTo>
                      <a:pt x="109" y="459"/>
                    </a:lnTo>
                    <a:lnTo>
                      <a:pt x="153" y="508"/>
                    </a:lnTo>
                    <a:lnTo>
                      <a:pt x="165" y="525"/>
                    </a:lnTo>
                    <a:lnTo>
                      <a:pt x="181" y="530"/>
                    </a:lnTo>
                    <a:lnTo>
                      <a:pt x="208" y="503"/>
                    </a:lnTo>
                    <a:lnTo>
                      <a:pt x="232" y="525"/>
                    </a:lnTo>
                    <a:lnTo>
                      <a:pt x="332" y="611"/>
                    </a:lnTo>
                    <a:lnTo>
                      <a:pt x="349" y="655"/>
                    </a:lnTo>
                    <a:lnTo>
                      <a:pt x="372" y="655"/>
                    </a:lnTo>
                    <a:lnTo>
                      <a:pt x="385" y="642"/>
                    </a:lnTo>
                    <a:lnTo>
                      <a:pt x="396" y="653"/>
                    </a:lnTo>
                    <a:lnTo>
                      <a:pt x="396" y="693"/>
                    </a:lnTo>
                    <a:lnTo>
                      <a:pt x="455" y="725"/>
                    </a:lnTo>
                    <a:lnTo>
                      <a:pt x="468" y="723"/>
                    </a:lnTo>
                    <a:lnTo>
                      <a:pt x="476" y="756"/>
                    </a:lnTo>
                    <a:lnTo>
                      <a:pt x="528" y="785"/>
                    </a:lnTo>
                    <a:lnTo>
                      <a:pt x="529" y="805"/>
                    </a:lnTo>
                    <a:lnTo>
                      <a:pt x="538" y="812"/>
                    </a:lnTo>
                    <a:lnTo>
                      <a:pt x="581" y="809"/>
                    </a:lnTo>
                    <a:lnTo>
                      <a:pt x="607" y="809"/>
                    </a:lnTo>
                    <a:lnTo>
                      <a:pt x="641" y="836"/>
                    </a:lnTo>
                    <a:lnTo>
                      <a:pt x="720" y="834"/>
                    </a:lnTo>
                    <a:lnTo>
                      <a:pt x="762" y="831"/>
                    </a:lnTo>
                    <a:lnTo>
                      <a:pt x="772" y="850"/>
                    </a:lnTo>
                    <a:lnTo>
                      <a:pt x="763" y="887"/>
                    </a:lnTo>
                    <a:lnTo>
                      <a:pt x="775" y="901"/>
                    </a:lnTo>
                    <a:lnTo>
                      <a:pt x="818" y="862"/>
                    </a:lnTo>
                    <a:lnTo>
                      <a:pt x="873" y="823"/>
                    </a:lnTo>
                    <a:lnTo>
                      <a:pt x="913" y="829"/>
                    </a:lnTo>
                    <a:lnTo>
                      <a:pt x="952" y="853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" name="Freeform 21">
                <a:extLst>
                  <a:ext uri="{FF2B5EF4-FFF2-40B4-BE49-F238E27FC236}">
                    <a16:creationId xmlns:a16="http://schemas.microsoft.com/office/drawing/2014/main" id="{53B91804-3B1D-4D28-835A-8D2E76557F3A}"/>
                  </a:ext>
                </a:extLst>
              </p:cNvPr>
              <p:cNvSpPr/>
              <p:nvPr/>
            </p:nvSpPr>
            <p:spPr bwMode="auto">
              <a:xfrm>
                <a:off x="1964" y="2030"/>
                <a:ext cx="626" cy="396"/>
              </a:xfrm>
              <a:custGeom>
                <a:gdLst>
                  <a:gd fmla="*/ 86 w 1067" name="T0"/>
                  <a:gd fmla="*/ 286 h 770" name="T1"/>
                  <a:gd fmla="*/ 138 w 1067" name="T2"/>
                  <a:gd fmla="*/ 255 h 770" name="T3"/>
                  <a:gd fmla="*/ 115 w 1067" name="T4"/>
                  <a:gd fmla="*/ 238 h 770" name="T5"/>
                  <a:gd fmla="*/ 148 w 1067" name="T6"/>
                  <a:gd fmla="*/ 209 h 770" name="T7"/>
                  <a:gd fmla="*/ 107 w 1067" name="T8"/>
                  <a:gd fmla="*/ 125 h 770" name="T9"/>
                  <a:gd fmla="*/ 133 w 1067" name="T10"/>
                  <a:gd fmla="*/ 50 h 770" name="T11"/>
                  <a:gd fmla="*/ 347 w 1067" name="T12"/>
                  <a:gd fmla="*/ 0 h 770" name="T13"/>
                  <a:gd fmla="*/ 478 w 1067" name="T14"/>
                  <a:gd fmla="*/ 28 h 770" name="T15"/>
                  <a:gd fmla="*/ 554 w 1067" name="T16"/>
                  <a:gd fmla="*/ 72 h 770" name="T17"/>
                  <a:gd fmla="*/ 626 w 1067" name="T18"/>
                  <a:gd fmla="*/ 43 h 770" name="T19"/>
                  <a:gd fmla="*/ 719 w 1067" name="T20"/>
                  <a:gd fmla="*/ 33 h 770" name="T21"/>
                  <a:gd fmla="*/ 838 w 1067" name="T22"/>
                  <a:gd fmla="*/ 65 h 770" name="T23"/>
                  <a:gd fmla="*/ 912 w 1067" name="T24"/>
                  <a:gd fmla="*/ 151 h 770" name="T25"/>
                  <a:gd fmla="*/ 980 w 1067" name="T26"/>
                  <a:gd fmla="*/ 176 h 770" name="T27"/>
                  <a:gd fmla="*/ 1046 w 1067" name="T28"/>
                  <a:gd fmla="*/ 295 h 770" name="T29"/>
                  <a:gd fmla="*/ 1059 w 1067" name="T30"/>
                  <a:gd fmla="*/ 378 h 770" name="T31"/>
                  <a:gd fmla="*/ 1023 w 1067" name="T32"/>
                  <a:gd fmla="*/ 436 h 770" name="T33"/>
                  <a:gd fmla="*/ 984 w 1067" name="T34"/>
                  <a:gd fmla="*/ 474 h 770" name="T35"/>
                  <a:gd fmla="*/ 965 w 1067" name="T36"/>
                  <a:gd fmla="*/ 527 h 770" name="T37"/>
                  <a:gd fmla="*/ 920 w 1067" name="T38"/>
                  <a:gd fmla="*/ 500 h 770" name="T39"/>
                  <a:gd fmla="*/ 923 w 1067" name="T40"/>
                  <a:gd fmla="*/ 542 h 770" name="T41"/>
                  <a:gd fmla="*/ 991 w 1067" name="T42"/>
                  <a:gd fmla="*/ 580 h 770" name="T43"/>
                  <a:gd fmla="*/ 1026 w 1067" name="T44"/>
                  <a:gd fmla="*/ 597 h 770" name="T45"/>
                  <a:gd fmla="*/ 1013 w 1067" name="T46"/>
                  <a:gd fmla="*/ 630 h 770" name="T47"/>
                  <a:gd fmla="*/ 965 w 1067" name="T48"/>
                  <a:gd fmla="*/ 641 h 770" name="T49"/>
                  <a:gd fmla="*/ 917 w 1067" name="T50"/>
                  <a:gd fmla="*/ 633 h 770" name="T51"/>
                  <a:gd fmla="*/ 908 w 1067" name="T52"/>
                  <a:gd fmla="*/ 676 h 770" name="T53"/>
                  <a:gd fmla="*/ 829 w 1067" name="T54"/>
                  <a:gd fmla="*/ 638 h 770" name="T55"/>
                  <a:gd fmla="*/ 781 w 1067" name="T56"/>
                  <a:gd fmla="*/ 628 h 770" name="T57"/>
                  <a:gd fmla="*/ 632 w 1067" name="T58"/>
                  <a:gd fmla="*/ 623 h 770" name="T59"/>
                  <a:gd fmla="*/ 616 w 1067" name="T60"/>
                  <a:gd fmla="*/ 660 h 770" name="T61"/>
                  <a:gd fmla="*/ 602 w 1067" name="T62"/>
                  <a:gd fmla="*/ 701 h 770" name="T63"/>
                  <a:gd fmla="*/ 461 w 1067" name="T64"/>
                  <a:gd fmla="*/ 751 h 770" name="T65"/>
                  <a:gd fmla="*/ 399 w 1067" name="T66"/>
                  <a:gd fmla="*/ 674 h 770" name="T67"/>
                  <a:gd fmla="*/ 227 w 1067" name="T68"/>
                  <a:gd fmla="*/ 645 h 770" name="T69"/>
                  <a:gd fmla="*/ 162 w 1067" name="T70"/>
                  <a:gd fmla="*/ 606 h 770" name="T71"/>
                  <a:gd fmla="*/ 2 w 1067" name="T72"/>
                  <a:gd fmla="*/ 455 h 770" name="T73"/>
                  <a:gd fmla="*/ 26 w 1067" name="T74"/>
                  <a:gd fmla="*/ 407 h 770" name="T75"/>
                  <a:gd fmla="*/ 45 w 1067" name="T76"/>
                  <a:gd fmla="*/ 320 h 770" name="T77"/>
                  <a:gd fmla="*/ 52 w 1067" name="T78"/>
                  <a:gd fmla="*/ 272 h 770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w 1067" name="T120"/>
                  <a:gd fmla="*/ 0 h 770" name="T121"/>
                  <a:gd fmla="*/ 1067 w 1067" name="T122"/>
                  <a:gd fmla="*/ 770 h 770" name="T123"/>
                </a:gdLst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b="T123" l="T120" r="T122" t="T121"/>
                <a:pathLst>
                  <a:path h="770" w="1067">
                    <a:moveTo>
                      <a:pt x="52" y="272"/>
                    </a:moveTo>
                    <a:lnTo>
                      <a:pt x="86" y="286"/>
                    </a:lnTo>
                    <a:lnTo>
                      <a:pt x="146" y="267"/>
                    </a:lnTo>
                    <a:lnTo>
                      <a:pt x="138" y="255"/>
                    </a:lnTo>
                    <a:lnTo>
                      <a:pt x="122" y="255"/>
                    </a:lnTo>
                    <a:lnTo>
                      <a:pt x="115" y="238"/>
                    </a:lnTo>
                    <a:lnTo>
                      <a:pt x="119" y="222"/>
                    </a:lnTo>
                    <a:lnTo>
                      <a:pt x="148" y="209"/>
                    </a:lnTo>
                    <a:lnTo>
                      <a:pt x="167" y="176"/>
                    </a:lnTo>
                    <a:lnTo>
                      <a:pt x="107" y="125"/>
                    </a:lnTo>
                    <a:lnTo>
                      <a:pt x="105" y="72"/>
                    </a:lnTo>
                    <a:lnTo>
                      <a:pt x="133" y="50"/>
                    </a:lnTo>
                    <a:lnTo>
                      <a:pt x="334" y="10"/>
                    </a:lnTo>
                    <a:lnTo>
                      <a:pt x="347" y="0"/>
                    </a:lnTo>
                    <a:lnTo>
                      <a:pt x="378" y="4"/>
                    </a:lnTo>
                    <a:lnTo>
                      <a:pt x="478" y="28"/>
                    </a:lnTo>
                    <a:lnTo>
                      <a:pt x="509" y="46"/>
                    </a:lnTo>
                    <a:lnTo>
                      <a:pt x="554" y="72"/>
                    </a:lnTo>
                    <a:lnTo>
                      <a:pt x="581" y="70"/>
                    </a:lnTo>
                    <a:lnTo>
                      <a:pt x="626" y="43"/>
                    </a:lnTo>
                    <a:lnTo>
                      <a:pt x="683" y="52"/>
                    </a:lnTo>
                    <a:lnTo>
                      <a:pt x="719" y="33"/>
                    </a:lnTo>
                    <a:lnTo>
                      <a:pt x="796" y="81"/>
                    </a:lnTo>
                    <a:lnTo>
                      <a:pt x="838" y="65"/>
                    </a:lnTo>
                    <a:lnTo>
                      <a:pt x="860" y="118"/>
                    </a:lnTo>
                    <a:lnTo>
                      <a:pt x="912" y="151"/>
                    </a:lnTo>
                    <a:lnTo>
                      <a:pt x="951" y="187"/>
                    </a:lnTo>
                    <a:lnTo>
                      <a:pt x="980" y="176"/>
                    </a:lnTo>
                    <a:lnTo>
                      <a:pt x="1035" y="248"/>
                    </a:lnTo>
                    <a:lnTo>
                      <a:pt x="1046" y="295"/>
                    </a:lnTo>
                    <a:lnTo>
                      <a:pt x="1066" y="323"/>
                    </a:lnTo>
                    <a:lnTo>
                      <a:pt x="1059" y="378"/>
                    </a:lnTo>
                    <a:lnTo>
                      <a:pt x="1015" y="414"/>
                    </a:lnTo>
                    <a:lnTo>
                      <a:pt x="1023" y="436"/>
                    </a:lnTo>
                    <a:lnTo>
                      <a:pt x="1006" y="453"/>
                    </a:lnTo>
                    <a:lnTo>
                      <a:pt x="984" y="474"/>
                    </a:lnTo>
                    <a:lnTo>
                      <a:pt x="984" y="511"/>
                    </a:lnTo>
                    <a:lnTo>
                      <a:pt x="965" y="527"/>
                    </a:lnTo>
                    <a:lnTo>
                      <a:pt x="941" y="520"/>
                    </a:lnTo>
                    <a:lnTo>
                      <a:pt x="920" y="500"/>
                    </a:lnTo>
                    <a:lnTo>
                      <a:pt x="910" y="522"/>
                    </a:lnTo>
                    <a:lnTo>
                      <a:pt x="923" y="542"/>
                    </a:lnTo>
                    <a:lnTo>
                      <a:pt x="958" y="546"/>
                    </a:lnTo>
                    <a:lnTo>
                      <a:pt x="991" y="580"/>
                    </a:lnTo>
                    <a:lnTo>
                      <a:pt x="1011" y="580"/>
                    </a:lnTo>
                    <a:lnTo>
                      <a:pt x="1026" y="597"/>
                    </a:lnTo>
                    <a:lnTo>
                      <a:pt x="1013" y="628"/>
                    </a:lnTo>
                    <a:lnTo>
                      <a:pt x="1013" y="630"/>
                    </a:lnTo>
                    <a:lnTo>
                      <a:pt x="984" y="626"/>
                    </a:lnTo>
                    <a:lnTo>
                      <a:pt x="965" y="641"/>
                    </a:lnTo>
                    <a:lnTo>
                      <a:pt x="951" y="619"/>
                    </a:lnTo>
                    <a:lnTo>
                      <a:pt x="917" y="633"/>
                    </a:lnTo>
                    <a:lnTo>
                      <a:pt x="908" y="650"/>
                    </a:lnTo>
                    <a:lnTo>
                      <a:pt x="908" y="676"/>
                    </a:lnTo>
                    <a:lnTo>
                      <a:pt x="872" y="683"/>
                    </a:lnTo>
                    <a:lnTo>
                      <a:pt x="829" y="638"/>
                    </a:lnTo>
                    <a:lnTo>
                      <a:pt x="815" y="617"/>
                    </a:lnTo>
                    <a:lnTo>
                      <a:pt x="781" y="628"/>
                    </a:lnTo>
                    <a:lnTo>
                      <a:pt x="722" y="610"/>
                    </a:lnTo>
                    <a:lnTo>
                      <a:pt x="632" y="623"/>
                    </a:lnTo>
                    <a:lnTo>
                      <a:pt x="626" y="633"/>
                    </a:lnTo>
                    <a:lnTo>
                      <a:pt x="616" y="660"/>
                    </a:lnTo>
                    <a:lnTo>
                      <a:pt x="599" y="672"/>
                    </a:lnTo>
                    <a:lnTo>
                      <a:pt x="602" y="701"/>
                    </a:lnTo>
                    <a:lnTo>
                      <a:pt x="549" y="769"/>
                    </a:lnTo>
                    <a:lnTo>
                      <a:pt x="461" y="751"/>
                    </a:lnTo>
                    <a:lnTo>
                      <a:pt x="454" y="718"/>
                    </a:lnTo>
                    <a:lnTo>
                      <a:pt x="399" y="674"/>
                    </a:lnTo>
                    <a:lnTo>
                      <a:pt x="279" y="655"/>
                    </a:lnTo>
                    <a:lnTo>
                      <a:pt x="227" y="645"/>
                    </a:lnTo>
                    <a:lnTo>
                      <a:pt x="207" y="643"/>
                    </a:lnTo>
                    <a:lnTo>
                      <a:pt x="162" y="606"/>
                    </a:lnTo>
                    <a:lnTo>
                      <a:pt x="67" y="583"/>
                    </a:lnTo>
                    <a:lnTo>
                      <a:pt x="2" y="455"/>
                    </a:lnTo>
                    <a:lnTo>
                      <a:pt x="0" y="421"/>
                    </a:lnTo>
                    <a:lnTo>
                      <a:pt x="26" y="407"/>
                    </a:lnTo>
                    <a:lnTo>
                      <a:pt x="26" y="368"/>
                    </a:lnTo>
                    <a:lnTo>
                      <a:pt x="45" y="320"/>
                    </a:lnTo>
                    <a:lnTo>
                      <a:pt x="23" y="297"/>
                    </a:lnTo>
                    <a:lnTo>
                      <a:pt x="52" y="272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" name="Freeform 22">
                <a:extLst>
                  <a:ext uri="{FF2B5EF4-FFF2-40B4-BE49-F238E27FC236}">
                    <a16:creationId xmlns:a16="http://schemas.microsoft.com/office/drawing/2014/main" id="{89A590B5-58E7-494F-A959-98BC44E30FA3}"/>
                  </a:ext>
                </a:extLst>
              </p:cNvPr>
              <p:cNvSpPr/>
              <p:nvPr/>
            </p:nvSpPr>
            <p:spPr bwMode="auto">
              <a:xfrm>
                <a:off x="2179" y="1871"/>
                <a:ext cx="679" cy="513"/>
              </a:xfrm>
              <a:custGeom>
                <a:gdLst>
                  <a:gd fmla="*/ 5 w 1155" name="T0"/>
                  <a:gd fmla="*/ 158 h 994" name="T1"/>
                  <a:gd fmla="*/ 177 w 1155" name="T2"/>
                  <a:gd fmla="*/ 63 h 994" name="T3"/>
                  <a:gd fmla="*/ 225 w 1155" name="T4"/>
                  <a:gd fmla="*/ 0 h 994" name="T5"/>
                  <a:gd fmla="*/ 291 w 1155" name="T6"/>
                  <a:gd fmla="*/ 34 h 994" name="T7"/>
                  <a:gd fmla="*/ 341 w 1155" name="T8"/>
                  <a:gd fmla="*/ 202 h 994" name="T9"/>
                  <a:gd fmla="*/ 481 w 1155" name="T10"/>
                  <a:gd fmla="*/ 188 h 994" name="T11"/>
                  <a:gd fmla="*/ 503 w 1155" name="T12"/>
                  <a:gd fmla="*/ 233 h 994" name="T13"/>
                  <a:gd fmla="*/ 514 w 1155" name="T14"/>
                  <a:gd fmla="*/ 323 h 994" name="T15"/>
                  <a:gd fmla="*/ 536 w 1155" name="T16"/>
                  <a:gd fmla="*/ 347 h 994" name="T17"/>
                  <a:gd fmla="*/ 674 w 1155" name="T18"/>
                  <a:gd fmla="*/ 374 h 994" name="T19"/>
                  <a:gd fmla="*/ 792 w 1155" name="T20"/>
                  <a:gd fmla="*/ 368 h 994" name="T21"/>
                  <a:gd fmla="*/ 755 w 1155" name="T22"/>
                  <a:gd fmla="*/ 434 h 994" name="T23"/>
                  <a:gd fmla="*/ 797 w 1155" name="T24"/>
                  <a:gd fmla="*/ 522 h 994" name="T25"/>
                  <a:gd fmla="*/ 890 w 1155" name="T26"/>
                  <a:gd fmla="*/ 646 h 994" name="T27"/>
                  <a:gd fmla="*/ 926 w 1155" name="T28"/>
                  <a:gd fmla="*/ 711 h 994" name="T29"/>
                  <a:gd fmla="*/ 974 w 1155" name="T30"/>
                  <a:gd fmla="*/ 690 h 994" name="T31"/>
                  <a:gd fmla="*/ 990 w 1155" name="T32"/>
                  <a:gd fmla="*/ 632 h 994" name="T33"/>
                  <a:gd fmla="*/ 996 w 1155" name="T34"/>
                  <a:gd fmla="*/ 537 h 994" name="T35"/>
                  <a:gd fmla="*/ 1040 w 1155" name="T36"/>
                  <a:gd fmla="*/ 557 h 994" name="T37"/>
                  <a:gd fmla="*/ 1154 w 1155" name="T38"/>
                  <a:gd fmla="*/ 639 h 994" name="T39"/>
                  <a:gd fmla="*/ 1139 w 1155" name="T40"/>
                  <a:gd fmla="*/ 716 h 994" name="T41"/>
                  <a:gd fmla="*/ 1079 w 1155" name="T42"/>
                  <a:gd fmla="*/ 736 h 994" name="T43"/>
                  <a:gd fmla="*/ 1016 w 1155" name="T44"/>
                  <a:gd fmla="*/ 745 h 994" name="T45"/>
                  <a:gd fmla="*/ 988 w 1155" name="T46"/>
                  <a:gd fmla="*/ 767 h 994" name="T47"/>
                  <a:gd fmla="*/ 996 w 1155" name="T48"/>
                  <a:gd fmla="*/ 822 h 994" name="T49"/>
                  <a:gd fmla="*/ 983 w 1155" name="T50"/>
                  <a:gd fmla="*/ 891 h 994" name="T51"/>
                  <a:gd fmla="*/ 948 w 1155" name="T52"/>
                  <a:gd fmla="*/ 926 h 994" name="T53"/>
                  <a:gd fmla="*/ 906 w 1155" name="T54"/>
                  <a:gd fmla="*/ 981 h 994" name="T55"/>
                  <a:gd fmla="*/ 818 w 1155" name="T56"/>
                  <a:gd fmla="*/ 972 h 994" name="T57"/>
                  <a:gd fmla="*/ 782 w 1155" name="T58"/>
                  <a:gd fmla="*/ 937 h 994" name="T59"/>
                  <a:gd fmla="*/ 718 w 1155" name="T60"/>
                  <a:gd fmla="*/ 858 h 994" name="T61"/>
                  <a:gd fmla="*/ 641 w 1155" name="T62"/>
                  <a:gd fmla="*/ 862 h 994" name="T63"/>
                  <a:gd fmla="*/ 591 w 1155" name="T64"/>
                  <a:gd fmla="*/ 855 h 994" name="T65"/>
                  <a:gd fmla="*/ 553 w 1155" name="T66"/>
                  <a:gd fmla="*/ 809 h 994" name="T67"/>
                  <a:gd fmla="*/ 617 w 1155" name="T68"/>
                  <a:gd fmla="*/ 820 h 994" name="T69"/>
                  <a:gd fmla="*/ 656 w 1155" name="T70"/>
                  <a:gd fmla="*/ 745 h 994" name="T71"/>
                  <a:gd fmla="*/ 698 w 1155" name="T72"/>
                  <a:gd fmla="*/ 632 h 994" name="T73"/>
                  <a:gd fmla="*/ 613 w 1155" name="T74"/>
                  <a:gd fmla="*/ 484 h 994" name="T75"/>
                  <a:gd fmla="*/ 492 w 1155" name="T76"/>
                  <a:gd fmla="*/ 427 h 994" name="T77"/>
                  <a:gd fmla="*/ 352 w 1155" name="T78"/>
                  <a:gd fmla="*/ 342 h 994" name="T79"/>
                  <a:gd fmla="*/ 213 w 1155" name="T80"/>
                  <a:gd fmla="*/ 378 h 994" name="T81"/>
                  <a:gd fmla="*/ 110 w 1155" name="T82"/>
                  <a:gd fmla="*/ 337 h 994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w 1155" name="T126"/>
                  <a:gd fmla="*/ 0 h 994" name="T127"/>
                  <a:gd fmla="*/ 1155 w 1155" name="T128"/>
                  <a:gd fmla="*/ 994 h 994" name="T129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b="T129" l="T126" r="T128" t="T127"/>
                <a:pathLst>
                  <a:path h="994" w="1155">
                    <a:moveTo>
                      <a:pt x="10" y="313"/>
                    </a:moveTo>
                    <a:lnTo>
                      <a:pt x="0" y="185"/>
                    </a:lnTo>
                    <a:lnTo>
                      <a:pt x="5" y="158"/>
                    </a:lnTo>
                    <a:lnTo>
                      <a:pt x="43" y="140"/>
                    </a:lnTo>
                    <a:lnTo>
                      <a:pt x="96" y="96"/>
                    </a:lnTo>
                    <a:lnTo>
                      <a:pt x="177" y="63"/>
                    </a:lnTo>
                    <a:lnTo>
                      <a:pt x="210" y="48"/>
                    </a:lnTo>
                    <a:lnTo>
                      <a:pt x="210" y="17"/>
                    </a:lnTo>
                    <a:lnTo>
                      <a:pt x="225" y="0"/>
                    </a:lnTo>
                    <a:lnTo>
                      <a:pt x="239" y="2"/>
                    </a:lnTo>
                    <a:lnTo>
                      <a:pt x="292" y="10"/>
                    </a:lnTo>
                    <a:lnTo>
                      <a:pt x="291" y="34"/>
                    </a:lnTo>
                    <a:lnTo>
                      <a:pt x="301" y="72"/>
                    </a:lnTo>
                    <a:lnTo>
                      <a:pt x="295" y="134"/>
                    </a:lnTo>
                    <a:lnTo>
                      <a:pt x="341" y="202"/>
                    </a:lnTo>
                    <a:lnTo>
                      <a:pt x="365" y="217"/>
                    </a:lnTo>
                    <a:lnTo>
                      <a:pt x="402" y="188"/>
                    </a:lnTo>
                    <a:lnTo>
                      <a:pt x="481" y="188"/>
                    </a:lnTo>
                    <a:lnTo>
                      <a:pt x="500" y="195"/>
                    </a:lnTo>
                    <a:lnTo>
                      <a:pt x="512" y="213"/>
                    </a:lnTo>
                    <a:lnTo>
                      <a:pt x="503" y="233"/>
                    </a:lnTo>
                    <a:lnTo>
                      <a:pt x="459" y="268"/>
                    </a:lnTo>
                    <a:lnTo>
                      <a:pt x="464" y="286"/>
                    </a:lnTo>
                    <a:lnTo>
                      <a:pt x="514" y="323"/>
                    </a:lnTo>
                    <a:lnTo>
                      <a:pt x="534" y="323"/>
                    </a:lnTo>
                    <a:lnTo>
                      <a:pt x="540" y="332"/>
                    </a:lnTo>
                    <a:lnTo>
                      <a:pt x="536" y="347"/>
                    </a:lnTo>
                    <a:lnTo>
                      <a:pt x="567" y="372"/>
                    </a:lnTo>
                    <a:lnTo>
                      <a:pt x="639" y="383"/>
                    </a:lnTo>
                    <a:lnTo>
                      <a:pt x="674" y="374"/>
                    </a:lnTo>
                    <a:lnTo>
                      <a:pt x="718" y="330"/>
                    </a:lnTo>
                    <a:lnTo>
                      <a:pt x="770" y="335"/>
                    </a:lnTo>
                    <a:lnTo>
                      <a:pt x="792" y="368"/>
                    </a:lnTo>
                    <a:lnTo>
                      <a:pt x="780" y="398"/>
                    </a:lnTo>
                    <a:lnTo>
                      <a:pt x="784" y="417"/>
                    </a:lnTo>
                    <a:lnTo>
                      <a:pt x="755" y="434"/>
                    </a:lnTo>
                    <a:lnTo>
                      <a:pt x="742" y="449"/>
                    </a:lnTo>
                    <a:lnTo>
                      <a:pt x="746" y="487"/>
                    </a:lnTo>
                    <a:lnTo>
                      <a:pt x="797" y="522"/>
                    </a:lnTo>
                    <a:lnTo>
                      <a:pt x="818" y="518"/>
                    </a:lnTo>
                    <a:lnTo>
                      <a:pt x="878" y="590"/>
                    </a:lnTo>
                    <a:lnTo>
                      <a:pt x="890" y="646"/>
                    </a:lnTo>
                    <a:lnTo>
                      <a:pt x="885" y="672"/>
                    </a:lnTo>
                    <a:lnTo>
                      <a:pt x="926" y="694"/>
                    </a:lnTo>
                    <a:lnTo>
                      <a:pt x="926" y="711"/>
                    </a:lnTo>
                    <a:lnTo>
                      <a:pt x="964" y="721"/>
                    </a:lnTo>
                    <a:lnTo>
                      <a:pt x="974" y="721"/>
                    </a:lnTo>
                    <a:lnTo>
                      <a:pt x="974" y="690"/>
                    </a:lnTo>
                    <a:lnTo>
                      <a:pt x="1003" y="685"/>
                    </a:lnTo>
                    <a:lnTo>
                      <a:pt x="1009" y="648"/>
                    </a:lnTo>
                    <a:lnTo>
                      <a:pt x="990" y="632"/>
                    </a:lnTo>
                    <a:lnTo>
                      <a:pt x="974" y="617"/>
                    </a:lnTo>
                    <a:lnTo>
                      <a:pt x="981" y="547"/>
                    </a:lnTo>
                    <a:lnTo>
                      <a:pt x="996" y="537"/>
                    </a:lnTo>
                    <a:lnTo>
                      <a:pt x="1022" y="549"/>
                    </a:lnTo>
                    <a:lnTo>
                      <a:pt x="1033" y="544"/>
                    </a:lnTo>
                    <a:lnTo>
                      <a:pt x="1040" y="557"/>
                    </a:lnTo>
                    <a:lnTo>
                      <a:pt x="1110" y="593"/>
                    </a:lnTo>
                    <a:lnTo>
                      <a:pt x="1148" y="617"/>
                    </a:lnTo>
                    <a:lnTo>
                      <a:pt x="1154" y="639"/>
                    </a:lnTo>
                    <a:lnTo>
                      <a:pt x="1134" y="668"/>
                    </a:lnTo>
                    <a:lnTo>
                      <a:pt x="1145" y="701"/>
                    </a:lnTo>
                    <a:lnTo>
                      <a:pt x="1139" y="716"/>
                    </a:lnTo>
                    <a:lnTo>
                      <a:pt x="1086" y="721"/>
                    </a:lnTo>
                    <a:lnTo>
                      <a:pt x="1075" y="728"/>
                    </a:lnTo>
                    <a:lnTo>
                      <a:pt x="1079" y="736"/>
                    </a:lnTo>
                    <a:lnTo>
                      <a:pt x="1079" y="752"/>
                    </a:lnTo>
                    <a:lnTo>
                      <a:pt x="1038" y="756"/>
                    </a:lnTo>
                    <a:lnTo>
                      <a:pt x="1016" y="745"/>
                    </a:lnTo>
                    <a:lnTo>
                      <a:pt x="988" y="745"/>
                    </a:lnTo>
                    <a:lnTo>
                      <a:pt x="983" y="752"/>
                    </a:lnTo>
                    <a:lnTo>
                      <a:pt x="988" y="767"/>
                    </a:lnTo>
                    <a:lnTo>
                      <a:pt x="974" y="783"/>
                    </a:lnTo>
                    <a:lnTo>
                      <a:pt x="969" y="800"/>
                    </a:lnTo>
                    <a:lnTo>
                      <a:pt x="996" y="822"/>
                    </a:lnTo>
                    <a:lnTo>
                      <a:pt x="976" y="862"/>
                    </a:lnTo>
                    <a:lnTo>
                      <a:pt x="985" y="882"/>
                    </a:lnTo>
                    <a:lnTo>
                      <a:pt x="983" y="891"/>
                    </a:lnTo>
                    <a:lnTo>
                      <a:pt x="952" y="891"/>
                    </a:lnTo>
                    <a:lnTo>
                      <a:pt x="930" y="901"/>
                    </a:lnTo>
                    <a:lnTo>
                      <a:pt x="948" y="926"/>
                    </a:lnTo>
                    <a:lnTo>
                      <a:pt x="937" y="957"/>
                    </a:lnTo>
                    <a:lnTo>
                      <a:pt x="904" y="966"/>
                    </a:lnTo>
                    <a:lnTo>
                      <a:pt x="906" y="981"/>
                    </a:lnTo>
                    <a:lnTo>
                      <a:pt x="897" y="993"/>
                    </a:lnTo>
                    <a:lnTo>
                      <a:pt x="840" y="988"/>
                    </a:lnTo>
                    <a:lnTo>
                      <a:pt x="818" y="972"/>
                    </a:lnTo>
                    <a:lnTo>
                      <a:pt x="814" y="937"/>
                    </a:lnTo>
                    <a:lnTo>
                      <a:pt x="801" y="923"/>
                    </a:lnTo>
                    <a:lnTo>
                      <a:pt x="782" y="937"/>
                    </a:lnTo>
                    <a:lnTo>
                      <a:pt x="746" y="901"/>
                    </a:lnTo>
                    <a:lnTo>
                      <a:pt x="720" y="884"/>
                    </a:lnTo>
                    <a:lnTo>
                      <a:pt x="718" y="858"/>
                    </a:lnTo>
                    <a:lnTo>
                      <a:pt x="709" y="838"/>
                    </a:lnTo>
                    <a:lnTo>
                      <a:pt x="696" y="838"/>
                    </a:lnTo>
                    <a:lnTo>
                      <a:pt x="641" y="862"/>
                    </a:lnTo>
                    <a:lnTo>
                      <a:pt x="643" y="889"/>
                    </a:lnTo>
                    <a:lnTo>
                      <a:pt x="624" y="889"/>
                    </a:lnTo>
                    <a:lnTo>
                      <a:pt x="591" y="855"/>
                    </a:lnTo>
                    <a:lnTo>
                      <a:pt x="555" y="851"/>
                    </a:lnTo>
                    <a:lnTo>
                      <a:pt x="543" y="831"/>
                    </a:lnTo>
                    <a:lnTo>
                      <a:pt x="553" y="809"/>
                    </a:lnTo>
                    <a:lnTo>
                      <a:pt x="574" y="829"/>
                    </a:lnTo>
                    <a:lnTo>
                      <a:pt x="598" y="836"/>
                    </a:lnTo>
                    <a:lnTo>
                      <a:pt x="617" y="820"/>
                    </a:lnTo>
                    <a:lnTo>
                      <a:pt x="617" y="783"/>
                    </a:lnTo>
                    <a:lnTo>
                      <a:pt x="639" y="762"/>
                    </a:lnTo>
                    <a:lnTo>
                      <a:pt x="656" y="745"/>
                    </a:lnTo>
                    <a:lnTo>
                      <a:pt x="648" y="723"/>
                    </a:lnTo>
                    <a:lnTo>
                      <a:pt x="691" y="687"/>
                    </a:lnTo>
                    <a:lnTo>
                      <a:pt x="698" y="632"/>
                    </a:lnTo>
                    <a:lnTo>
                      <a:pt x="679" y="604"/>
                    </a:lnTo>
                    <a:lnTo>
                      <a:pt x="667" y="557"/>
                    </a:lnTo>
                    <a:lnTo>
                      <a:pt x="613" y="484"/>
                    </a:lnTo>
                    <a:lnTo>
                      <a:pt x="584" y="496"/>
                    </a:lnTo>
                    <a:lnTo>
                      <a:pt x="545" y="460"/>
                    </a:lnTo>
                    <a:lnTo>
                      <a:pt x="492" y="427"/>
                    </a:lnTo>
                    <a:lnTo>
                      <a:pt x="471" y="374"/>
                    </a:lnTo>
                    <a:lnTo>
                      <a:pt x="428" y="390"/>
                    </a:lnTo>
                    <a:lnTo>
                      <a:pt x="352" y="342"/>
                    </a:lnTo>
                    <a:lnTo>
                      <a:pt x="315" y="361"/>
                    </a:lnTo>
                    <a:lnTo>
                      <a:pt x="258" y="352"/>
                    </a:lnTo>
                    <a:lnTo>
                      <a:pt x="213" y="378"/>
                    </a:lnTo>
                    <a:lnTo>
                      <a:pt x="186" y="381"/>
                    </a:lnTo>
                    <a:lnTo>
                      <a:pt x="141" y="354"/>
                    </a:lnTo>
                    <a:lnTo>
                      <a:pt x="110" y="337"/>
                    </a:lnTo>
                    <a:lnTo>
                      <a:pt x="10" y="313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" name="Freeform 23">
                <a:extLst>
                  <a:ext uri="{FF2B5EF4-FFF2-40B4-BE49-F238E27FC236}">
                    <a16:creationId xmlns:a16="http://schemas.microsoft.com/office/drawing/2014/main" id="{9A3BA797-4D46-4D9D-A3C3-1DBF11D6EF70}"/>
                  </a:ext>
                </a:extLst>
              </p:cNvPr>
              <p:cNvSpPr/>
              <p:nvPr/>
            </p:nvSpPr>
            <p:spPr bwMode="auto">
              <a:xfrm>
                <a:off x="1312" y="1507"/>
                <a:ext cx="1001" cy="673"/>
              </a:xfrm>
              <a:custGeom>
                <a:gdLst>
                  <a:gd fmla="*/ 1172 w 1707" name="T0"/>
                  <a:gd fmla="*/ 43 h 1305" name="T1"/>
                  <a:gd fmla="*/ 1224 w 1707" name="T2"/>
                  <a:gd fmla="*/ 110 h 1305" name="T3"/>
                  <a:gd fmla="*/ 1298 w 1707" name="T4"/>
                  <a:gd fmla="*/ 158 h 1305" name="T5"/>
                  <a:gd fmla="*/ 1361 w 1707" name="T6"/>
                  <a:gd fmla="*/ 284 h 1305" name="T7"/>
                  <a:gd fmla="*/ 1327 w 1707" name="T8"/>
                  <a:gd fmla="*/ 383 h 1305" name="T9"/>
                  <a:gd fmla="*/ 1511 w 1707" name="T10"/>
                  <a:gd fmla="*/ 467 h 1305" name="T11"/>
                  <a:gd fmla="*/ 1640 w 1707" name="T12"/>
                  <a:gd fmla="*/ 562 h 1305" name="T13"/>
                  <a:gd fmla="*/ 1706 w 1707" name="T14"/>
                  <a:gd fmla="*/ 706 h 1305" name="T15"/>
                  <a:gd fmla="*/ 1657 w 1707" name="T16"/>
                  <a:gd fmla="*/ 769 h 1305" name="T17"/>
                  <a:gd fmla="*/ 1486 w 1707" name="T18"/>
                  <a:gd fmla="*/ 865 h 1305" name="T19"/>
                  <a:gd fmla="*/ 1460 w 1707" name="T20"/>
                  <a:gd fmla="*/ 1014 h 1305" name="T21"/>
                  <a:gd fmla="*/ 1217 w 1707" name="T22"/>
                  <a:gd fmla="*/ 1087 h 1305" name="T23"/>
                  <a:gd fmla="*/ 1261 w 1707" name="T24"/>
                  <a:gd fmla="*/ 1224 h 1305" name="T25"/>
                  <a:gd fmla="*/ 1234 w 1707" name="T26"/>
                  <a:gd fmla="*/ 1270 h 1305" name="T27"/>
                  <a:gd fmla="*/ 1199 w 1707" name="T28"/>
                  <a:gd fmla="*/ 1301 h 1305" name="T29"/>
                  <a:gd fmla="*/ 1103 w 1707" name="T30"/>
                  <a:gd fmla="*/ 1277 h 1305" name="T31"/>
                  <a:gd fmla="*/ 935 w 1707" name="T32"/>
                  <a:gd fmla="*/ 1253 h 1305" name="T33"/>
                  <a:gd fmla="*/ 768 w 1707" name="T34"/>
                  <a:gd fmla="*/ 1284 h 1305" name="T35"/>
                  <a:gd fmla="*/ 639 w 1707" name="T36"/>
                  <a:gd fmla="*/ 1263 h 1305" name="T37"/>
                  <a:gd fmla="*/ 492 w 1707" name="T38"/>
                  <a:gd fmla="*/ 1275 h 1305" name="T39"/>
                  <a:gd fmla="*/ 409 w 1707" name="T40"/>
                  <a:gd fmla="*/ 1234 h 1305" name="T41"/>
                  <a:gd fmla="*/ 321 w 1707" name="T42"/>
                  <a:gd fmla="*/ 1173 h 1305" name="T43"/>
                  <a:gd fmla="*/ 131 w 1707" name="T44"/>
                  <a:gd fmla="*/ 1138 h 1305" name="T45"/>
                  <a:gd fmla="*/ 105 w 1707" name="T46"/>
                  <a:gd fmla="*/ 1065 h 1305" name="T47"/>
                  <a:gd fmla="*/ 65 w 1707" name="T48"/>
                  <a:gd fmla="*/ 1012 h 1305" name="T49"/>
                  <a:gd fmla="*/ 38 w 1707" name="T50"/>
                  <a:gd fmla="*/ 961 h 1305" name="T51"/>
                  <a:gd fmla="*/ 65 w 1707" name="T52"/>
                  <a:gd fmla="*/ 901 h 1305" name="T53"/>
                  <a:gd fmla="*/ 10 w 1707" name="T54"/>
                  <a:gd fmla="*/ 829 h 1305" name="T55"/>
                  <a:gd fmla="*/ 5 w 1707" name="T56"/>
                  <a:gd fmla="*/ 752 h 1305" name="T57"/>
                  <a:gd fmla="*/ 38 w 1707" name="T58"/>
                  <a:gd fmla="*/ 701 h 1305" name="T59"/>
                  <a:gd fmla="*/ 134 w 1707" name="T60"/>
                  <a:gd fmla="*/ 668 h 1305" name="T61"/>
                  <a:gd fmla="*/ 181 w 1707" name="T62"/>
                  <a:gd fmla="*/ 672 h 1305" name="T63"/>
                  <a:gd fmla="*/ 235 w 1707" name="T64"/>
                  <a:gd fmla="*/ 699 h 1305" name="T65"/>
                  <a:gd fmla="*/ 409 w 1707" name="T66"/>
                  <a:gd fmla="*/ 639 h 1305" name="T67"/>
                  <a:gd fmla="*/ 555 w 1707" name="T68"/>
                  <a:gd fmla="*/ 544 h 1305" name="T69"/>
                  <a:gd fmla="*/ 601 w 1707" name="T70"/>
                  <a:gd fmla="*/ 501 h 1305" name="T71"/>
                  <a:gd fmla="*/ 575 w 1707" name="T72"/>
                  <a:gd fmla="*/ 342 h 1305" name="T73"/>
                  <a:gd fmla="*/ 704 w 1707" name="T74"/>
                  <a:gd fmla="*/ 313 h 1305" name="T75"/>
                  <a:gd fmla="*/ 761 w 1707" name="T76"/>
                  <a:gd fmla="*/ 342 h 1305" name="T77"/>
                  <a:gd fmla="*/ 827 w 1707" name="T78"/>
                  <a:gd fmla="*/ 163 h 1305" name="T79"/>
                  <a:gd fmla="*/ 930 w 1707" name="T80"/>
                  <a:gd fmla="*/ 187 h 1305" name="T81"/>
                  <a:gd fmla="*/ 1019 w 1707" name="T82"/>
                  <a:gd fmla="*/ 84 h 1305" name="T83"/>
                  <a:gd fmla="*/ 1098 w 1707" name="T84"/>
                  <a:gd fmla="*/ 36 h 1305" name="T85"/>
                  <a:gd fmla="*/ 1165 w 1707" name="T86"/>
                  <a:gd fmla="*/ 10 h 1305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w 1707" name="T132"/>
                  <a:gd fmla="*/ 0 h 1305" name="T133"/>
                  <a:gd fmla="*/ 1707 w 1707" name="T134"/>
                  <a:gd fmla="*/ 1305 h 1305" name="T135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b="T135" l="T132" r="T134" t="T133"/>
                <a:pathLst>
                  <a:path h="1305" w="1707">
                    <a:moveTo>
                      <a:pt x="1165" y="10"/>
                    </a:moveTo>
                    <a:lnTo>
                      <a:pt x="1182" y="10"/>
                    </a:lnTo>
                    <a:lnTo>
                      <a:pt x="1172" y="43"/>
                    </a:lnTo>
                    <a:lnTo>
                      <a:pt x="1186" y="63"/>
                    </a:lnTo>
                    <a:lnTo>
                      <a:pt x="1189" y="77"/>
                    </a:lnTo>
                    <a:lnTo>
                      <a:pt x="1224" y="110"/>
                    </a:lnTo>
                    <a:lnTo>
                      <a:pt x="1232" y="138"/>
                    </a:lnTo>
                    <a:lnTo>
                      <a:pt x="1278" y="140"/>
                    </a:lnTo>
                    <a:lnTo>
                      <a:pt x="1298" y="158"/>
                    </a:lnTo>
                    <a:lnTo>
                      <a:pt x="1309" y="158"/>
                    </a:lnTo>
                    <a:lnTo>
                      <a:pt x="1335" y="215"/>
                    </a:lnTo>
                    <a:lnTo>
                      <a:pt x="1361" y="284"/>
                    </a:lnTo>
                    <a:lnTo>
                      <a:pt x="1349" y="326"/>
                    </a:lnTo>
                    <a:lnTo>
                      <a:pt x="1351" y="342"/>
                    </a:lnTo>
                    <a:lnTo>
                      <a:pt x="1327" y="383"/>
                    </a:lnTo>
                    <a:lnTo>
                      <a:pt x="1333" y="417"/>
                    </a:lnTo>
                    <a:lnTo>
                      <a:pt x="1418" y="453"/>
                    </a:lnTo>
                    <a:lnTo>
                      <a:pt x="1511" y="467"/>
                    </a:lnTo>
                    <a:lnTo>
                      <a:pt x="1607" y="533"/>
                    </a:lnTo>
                    <a:lnTo>
                      <a:pt x="1638" y="544"/>
                    </a:lnTo>
                    <a:lnTo>
                      <a:pt x="1640" y="562"/>
                    </a:lnTo>
                    <a:lnTo>
                      <a:pt x="1660" y="604"/>
                    </a:lnTo>
                    <a:lnTo>
                      <a:pt x="1679" y="658"/>
                    </a:lnTo>
                    <a:lnTo>
                      <a:pt x="1706" y="706"/>
                    </a:lnTo>
                    <a:lnTo>
                      <a:pt x="1691" y="723"/>
                    </a:lnTo>
                    <a:lnTo>
                      <a:pt x="1691" y="754"/>
                    </a:lnTo>
                    <a:lnTo>
                      <a:pt x="1657" y="769"/>
                    </a:lnTo>
                    <a:lnTo>
                      <a:pt x="1576" y="802"/>
                    </a:lnTo>
                    <a:lnTo>
                      <a:pt x="1524" y="846"/>
                    </a:lnTo>
                    <a:lnTo>
                      <a:pt x="1486" y="865"/>
                    </a:lnTo>
                    <a:lnTo>
                      <a:pt x="1480" y="891"/>
                    </a:lnTo>
                    <a:lnTo>
                      <a:pt x="1491" y="1019"/>
                    </a:lnTo>
                    <a:lnTo>
                      <a:pt x="1460" y="1014"/>
                    </a:lnTo>
                    <a:lnTo>
                      <a:pt x="1447" y="1025"/>
                    </a:lnTo>
                    <a:lnTo>
                      <a:pt x="1246" y="1065"/>
                    </a:lnTo>
                    <a:lnTo>
                      <a:pt x="1217" y="1087"/>
                    </a:lnTo>
                    <a:lnTo>
                      <a:pt x="1220" y="1140"/>
                    </a:lnTo>
                    <a:lnTo>
                      <a:pt x="1280" y="1191"/>
                    </a:lnTo>
                    <a:lnTo>
                      <a:pt x="1261" y="1224"/>
                    </a:lnTo>
                    <a:lnTo>
                      <a:pt x="1232" y="1237"/>
                    </a:lnTo>
                    <a:lnTo>
                      <a:pt x="1228" y="1253"/>
                    </a:lnTo>
                    <a:lnTo>
                      <a:pt x="1234" y="1270"/>
                    </a:lnTo>
                    <a:lnTo>
                      <a:pt x="1250" y="1270"/>
                    </a:lnTo>
                    <a:lnTo>
                      <a:pt x="1258" y="1282"/>
                    </a:lnTo>
                    <a:lnTo>
                      <a:pt x="1199" y="1301"/>
                    </a:lnTo>
                    <a:lnTo>
                      <a:pt x="1165" y="1287"/>
                    </a:lnTo>
                    <a:lnTo>
                      <a:pt x="1146" y="1277"/>
                    </a:lnTo>
                    <a:lnTo>
                      <a:pt x="1103" y="1277"/>
                    </a:lnTo>
                    <a:lnTo>
                      <a:pt x="1024" y="1241"/>
                    </a:lnTo>
                    <a:lnTo>
                      <a:pt x="974" y="1241"/>
                    </a:lnTo>
                    <a:lnTo>
                      <a:pt x="935" y="1253"/>
                    </a:lnTo>
                    <a:lnTo>
                      <a:pt x="890" y="1253"/>
                    </a:lnTo>
                    <a:lnTo>
                      <a:pt x="823" y="1290"/>
                    </a:lnTo>
                    <a:lnTo>
                      <a:pt x="768" y="1284"/>
                    </a:lnTo>
                    <a:lnTo>
                      <a:pt x="713" y="1304"/>
                    </a:lnTo>
                    <a:lnTo>
                      <a:pt x="667" y="1287"/>
                    </a:lnTo>
                    <a:lnTo>
                      <a:pt x="639" y="1263"/>
                    </a:lnTo>
                    <a:lnTo>
                      <a:pt x="567" y="1253"/>
                    </a:lnTo>
                    <a:lnTo>
                      <a:pt x="519" y="1285"/>
                    </a:lnTo>
                    <a:lnTo>
                      <a:pt x="492" y="1275"/>
                    </a:lnTo>
                    <a:lnTo>
                      <a:pt x="469" y="1257"/>
                    </a:lnTo>
                    <a:lnTo>
                      <a:pt x="418" y="1244"/>
                    </a:lnTo>
                    <a:lnTo>
                      <a:pt x="409" y="1234"/>
                    </a:lnTo>
                    <a:lnTo>
                      <a:pt x="387" y="1232"/>
                    </a:lnTo>
                    <a:lnTo>
                      <a:pt x="354" y="1181"/>
                    </a:lnTo>
                    <a:lnTo>
                      <a:pt x="321" y="1173"/>
                    </a:lnTo>
                    <a:lnTo>
                      <a:pt x="235" y="1200"/>
                    </a:lnTo>
                    <a:lnTo>
                      <a:pt x="203" y="1191"/>
                    </a:lnTo>
                    <a:lnTo>
                      <a:pt x="131" y="1138"/>
                    </a:lnTo>
                    <a:lnTo>
                      <a:pt x="110" y="1135"/>
                    </a:lnTo>
                    <a:lnTo>
                      <a:pt x="93" y="1101"/>
                    </a:lnTo>
                    <a:lnTo>
                      <a:pt x="105" y="1065"/>
                    </a:lnTo>
                    <a:lnTo>
                      <a:pt x="102" y="1048"/>
                    </a:lnTo>
                    <a:lnTo>
                      <a:pt x="76" y="1029"/>
                    </a:lnTo>
                    <a:lnTo>
                      <a:pt x="65" y="1012"/>
                    </a:lnTo>
                    <a:lnTo>
                      <a:pt x="10" y="981"/>
                    </a:lnTo>
                    <a:lnTo>
                      <a:pt x="10" y="972"/>
                    </a:lnTo>
                    <a:lnTo>
                      <a:pt x="38" y="961"/>
                    </a:lnTo>
                    <a:lnTo>
                      <a:pt x="53" y="971"/>
                    </a:lnTo>
                    <a:lnTo>
                      <a:pt x="69" y="954"/>
                    </a:lnTo>
                    <a:lnTo>
                      <a:pt x="65" y="901"/>
                    </a:lnTo>
                    <a:lnTo>
                      <a:pt x="69" y="858"/>
                    </a:lnTo>
                    <a:lnTo>
                      <a:pt x="32" y="822"/>
                    </a:lnTo>
                    <a:lnTo>
                      <a:pt x="10" y="829"/>
                    </a:lnTo>
                    <a:lnTo>
                      <a:pt x="0" y="802"/>
                    </a:lnTo>
                    <a:lnTo>
                      <a:pt x="14" y="776"/>
                    </a:lnTo>
                    <a:lnTo>
                      <a:pt x="5" y="752"/>
                    </a:lnTo>
                    <a:lnTo>
                      <a:pt x="29" y="730"/>
                    </a:lnTo>
                    <a:lnTo>
                      <a:pt x="38" y="721"/>
                    </a:lnTo>
                    <a:lnTo>
                      <a:pt x="38" y="701"/>
                    </a:lnTo>
                    <a:lnTo>
                      <a:pt x="72" y="685"/>
                    </a:lnTo>
                    <a:lnTo>
                      <a:pt x="105" y="679"/>
                    </a:lnTo>
                    <a:lnTo>
                      <a:pt x="134" y="668"/>
                    </a:lnTo>
                    <a:lnTo>
                      <a:pt x="158" y="675"/>
                    </a:lnTo>
                    <a:lnTo>
                      <a:pt x="177" y="668"/>
                    </a:lnTo>
                    <a:lnTo>
                      <a:pt x="181" y="672"/>
                    </a:lnTo>
                    <a:lnTo>
                      <a:pt x="185" y="694"/>
                    </a:lnTo>
                    <a:lnTo>
                      <a:pt x="201" y="701"/>
                    </a:lnTo>
                    <a:lnTo>
                      <a:pt x="235" y="699"/>
                    </a:lnTo>
                    <a:lnTo>
                      <a:pt x="280" y="653"/>
                    </a:lnTo>
                    <a:lnTo>
                      <a:pt x="365" y="670"/>
                    </a:lnTo>
                    <a:lnTo>
                      <a:pt x="409" y="639"/>
                    </a:lnTo>
                    <a:lnTo>
                      <a:pt x="536" y="610"/>
                    </a:lnTo>
                    <a:lnTo>
                      <a:pt x="545" y="593"/>
                    </a:lnTo>
                    <a:lnTo>
                      <a:pt x="555" y="544"/>
                    </a:lnTo>
                    <a:lnTo>
                      <a:pt x="591" y="516"/>
                    </a:lnTo>
                    <a:lnTo>
                      <a:pt x="601" y="516"/>
                    </a:lnTo>
                    <a:lnTo>
                      <a:pt x="601" y="501"/>
                    </a:lnTo>
                    <a:lnTo>
                      <a:pt x="603" y="378"/>
                    </a:lnTo>
                    <a:lnTo>
                      <a:pt x="610" y="352"/>
                    </a:lnTo>
                    <a:lnTo>
                      <a:pt x="575" y="342"/>
                    </a:lnTo>
                    <a:lnTo>
                      <a:pt x="574" y="330"/>
                    </a:lnTo>
                    <a:lnTo>
                      <a:pt x="610" y="320"/>
                    </a:lnTo>
                    <a:lnTo>
                      <a:pt x="704" y="313"/>
                    </a:lnTo>
                    <a:lnTo>
                      <a:pt x="720" y="330"/>
                    </a:lnTo>
                    <a:lnTo>
                      <a:pt x="753" y="339"/>
                    </a:lnTo>
                    <a:lnTo>
                      <a:pt x="761" y="342"/>
                    </a:lnTo>
                    <a:lnTo>
                      <a:pt x="775" y="323"/>
                    </a:lnTo>
                    <a:lnTo>
                      <a:pt x="756" y="306"/>
                    </a:lnTo>
                    <a:lnTo>
                      <a:pt x="827" y="163"/>
                    </a:lnTo>
                    <a:lnTo>
                      <a:pt x="838" y="154"/>
                    </a:lnTo>
                    <a:lnTo>
                      <a:pt x="902" y="187"/>
                    </a:lnTo>
                    <a:lnTo>
                      <a:pt x="930" y="187"/>
                    </a:lnTo>
                    <a:lnTo>
                      <a:pt x="943" y="205"/>
                    </a:lnTo>
                    <a:lnTo>
                      <a:pt x="1005" y="185"/>
                    </a:lnTo>
                    <a:lnTo>
                      <a:pt x="1019" y="84"/>
                    </a:lnTo>
                    <a:lnTo>
                      <a:pt x="1046" y="65"/>
                    </a:lnTo>
                    <a:lnTo>
                      <a:pt x="1077" y="63"/>
                    </a:lnTo>
                    <a:lnTo>
                      <a:pt x="1098" y="36"/>
                    </a:lnTo>
                    <a:lnTo>
                      <a:pt x="1107" y="10"/>
                    </a:lnTo>
                    <a:lnTo>
                      <a:pt x="1125" y="0"/>
                    </a:lnTo>
                    <a:lnTo>
                      <a:pt x="1165" y="10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" name="Freeform 24">
                <a:extLst>
                  <a:ext uri="{FF2B5EF4-FFF2-40B4-BE49-F238E27FC236}">
                    <a16:creationId xmlns:a16="http://schemas.microsoft.com/office/drawing/2014/main" id="{0CFF96AE-DD8B-4FF2-931A-81D38B5927E5}"/>
                  </a:ext>
                </a:extLst>
              </p:cNvPr>
              <p:cNvSpPr/>
              <p:nvPr/>
            </p:nvSpPr>
            <p:spPr bwMode="auto">
              <a:xfrm>
                <a:off x="2725" y="2022"/>
                <a:ext cx="249" cy="391"/>
              </a:xfrm>
              <a:custGeom>
                <a:gdLst>
                  <a:gd fmla="*/ 349 w 420" name="T0"/>
                  <a:gd fmla="*/ 453 h 761" name="T1"/>
                  <a:gd fmla="*/ 340 w 420" name="T2"/>
                  <a:gd fmla="*/ 255 h 761" name="T3"/>
                  <a:gd fmla="*/ 368 w 420" name="T4"/>
                  <a:gd fmla="*/ 191 h 761" name="T5"/>
                  <a:gd fmla="*/ 366 w 420" name="T6"/>
                  <a:gd fmla="*/ 101 h 761" name="T7"/>
                  <a:gd fmla="*/ 383 w 420" name="T8"/>
                  <a:gd fmla="*/ 39 h 761" name="T9"/>
                  <a:gd fmla="*/ 370 w 420" name="T10"/>
                  <a:gd fmla="*/ 0 h 761" name="T11"/>
                  <a:gd fmla="*/ 306 w 420" name="T12"/>
                  <a:gd fmla="*/ 21 h 761" name="T13"/>
                  <a:gd fmla="*/ 285 w 420" name="T14"/>
                  <a:gd fmla="*/ 77 h 761" name="T15"/>
                  <a:gd fmla="*/ 261 w 420" name="T16"/>
                  <a:gd fmla="*/ 96 h 761" name="T17"/>
                  <a:gd fmla="*/ 179 w 420" name="T18"/>
                  <a:gd fmla="*/ 193 h 761" name="T19"/>
                  <a:gd fmla="*/ 117 w 420" name="T20"/>
                  <a:gd fmla="*/ 191 h 761" name="T21"/>
                  <a:gd fmla="*/ 103 w 420" name="T22"/>
                  <a:gd fmla="*/ 253 h 761" name="T23"/>
                  <a:gd fmla="*/ 179 w 420" name="T24"/>
                  <a:gd fmla="*/ 301 h 761" name="T25"/>
                  <a:gd fmla="*/ 223 w 420" name="T26"/>
                  <a:gd fmla="*/ 347 h 761" name="T27"/>
                  <a:gd fmla="*/ 215 w 420" name="T28"/>
                  <a:gd fmla="*/ 409 h 761" name="T29"/>
                  <a:gd fmla="*/ 155 w 420" name="T30"/>
                  <a:gd fmla="*/ 429 h 761" name="T31"/>
                  <a:gd fmla="*/ 148 w 420" name="T32"/>
                  <a:gd fmla="*/ 444 h 761" name="T33"/>
                  <a:gd fmla="*/ 107 w 420" name="T34"/>
                  <a:gd fmla="*/ 465 h 761" name="T35"/>
                  <a:gd fmla="*/ 57 w 420" name="T36"/>
                  <a:gd fmla="*/ 453 h 761" name="T37"/>
                  <a:gd fmla="*/ 57 w 420" name="T38"/>
                  <a:gd fmla="*/ 475 h 761" name="T39"/>
                  <a:gd fmla="*/ 38 w 420" name="T40"/>
                  <a:gd fmla="*/ 508 h 761" name="T41"/>
                  <a:gd fmla="*/ 45 w 420" name="T42"/>
                  <a:gd fmla="*/ 571 h 761" name="T43"/>
                  <a:gd fmla="*/ 52 w 420" name="T44"/>
                  <a:gd fmla="*/ 599 h 761" name="T45"/>
                  <a:gd fmla="*/ 0 w 420" name="T46"/>
                  <a:gd fmla="*/ 610 h 761" name="T47"/>
                  <a:gd fmla="*/ 6 w 420" name="T48"/>
                  <a:gd fmla="*/ 665 h 761" name="T49"/>
                  <a:gd fmla="*/ 26 w 420" name="T50"/>
                  <a:gd fmla="*/ 689 h 761" name="T51"/>
                  <a:gd fmla="*/ 98 w 420" name="T52"/>
                  <a:gd fmla="*/ 680 h 761" name="T53"/>
                  <a:gd fmla="*/ 112 w 420" name="T54"/>
                  <a:gd fmla="*/ 701 h 761" name="T55"/>
                  <a:gd fmla="*/ 186 w 420" name="T56"/>
                  <a:gd fmla="*/ 731 h 761" name="T57"/>
                  <a:gd fmla="*/ 275 w 420" name="T58"/>
                  <a:gd fmla="*/ 742 h 761" name="T59"/>
                  <a:gd fmla="*/ 320 w 420" name="T60"/>
                  <a:gd fmla="*/ 754 h 761" name="T61"/>
                  <a:gd fmla="*/ 309 w 420" name="T62"/>
                  <a:gd fmla="*/ 711 h 761" name="T63"/>
                  <a:gd fmla="*/ 349 w 420" name="T64"/>
                  <a:gd fmla="*/ 670 h 761" name="T65"/>
                  <a:gd fmla="*/ 340 w 420" name="T66"/>
                  <a:gd fmla="*/ 650 h 761" name="T67"/>
                  <a:gd fmla="*/ 299 w 420" name="T68"/>
                  <a:gd fmla="*/ 625 h 761" name="T69"/>
                  <a:gd fmla="*/ 375 w 420" name="T70"/>
                  <a:gd fmla="*/ 617 h 761" name="T71"/>
                  <a:gd fmla="*/ 399 w 420" name="T72"/>
                  <a:gd fmla="*/ 624 h 761" name="T73"/>
                  <a:gd fmla="*/ 419 w 420" name="T74"/>
                  <a:gd fmla="*/ 581 h 761" name="T75"/>
                  <a:gd fmla="*/ 359 w 420" name="T76"/>
                  <a:gd fmla="*/ 480 h 761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w 420" name="T117"/>
                  <a:gd fmla="*/ 0 h 761" name="T118"/>
                  <a:gd fmla="*/ 420 w 420" name="T119"/>
                  <a:gd fmla="*/ 761 h 761" name="T120"/>
                </a:gdLst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b="T120" l="T117" r="T119" t="T118"/>
                <a:pathLst>
                  <a:path h="761" w="420">
                    <a:moveTo>
                      <a:pt x="359" y="480"/>
                    </a:moveTo>
                    <a:lnTo>
                      <a:pt x="349" y="453"/>
                    </a:lnTo>
                    <a:lnTo>
                      <a:pt x="368" y="385"/>
                    </a:lnTo>
                    <a:lnTo>
                      <a:pt x="340" y="255"/>
                    </a:lnTo>
                    <a:lnTo>
                      <a:pt x="359" y="222"/>
                    </a:lnTo>
                    <a:lnTo>
                      <a:pt x="368" y="191"/>
                    </a:lnTo>
                    <a:lnTo>
                      <a:pt x="342" y="138"/>
                    </a:lnTo>
                    <a:lnTo>
                      <a:pt x="366" y="101"/>
                    </a:lnTo>
                    <a:lnTo>
                      <a:pt x="370" y="65"/>
                    </a:lnTo>
                    <a:lnTo>
                      <a:pt x="383" y="39"/>
                    </a:lnTo>
                    <a:lnTo>
                      <a:pt x="381" y="8"/>
                    </a:lnTo>
                    <a:lnTo>
                      <a:pt x="370" y="0"/>
                    </a:lnTo>
                    <a:lnTo>
                      <a:pt x="352" y="19"/>
                    </a:lnTo>
                    <a:lnTo>
                      <a:pt x="306" y="21"/>
                    </a:lnTo>
                    <a:lnTo>
                      <a:pt x="282" y="56"/>
                    </a:lnTo>
                    <a:lnTo>
                      <a:pt x="285" y="77"/>
                    </a:lnTo>
                    <a:lnTo>
                      <a:pt x="280" y="89"/>
                    </a:lnTo>
                    <a:lnTo>
                      <a:pt x="261" y="96"/>
                    </a:lnTo>
                    <a:lnTo>
                      <a:pt x="188" y="200"/>
                    </a:lnTo>
                    <a:lnTo>
                      <a:pt x="179" y="193"/>
                    </a:lnTo>
                    <a:lnTo>
                      <a:pt x="160" y="188"/>
                    </a:lnTo>
                    <a:lnTo>
                      <a:pt x="117" y="191"/>
                    </a:lnTo>
                    <a:lnTo>
                      <a:pt x="105" y="210"/>
                    </a:lnTo>
                    <a:lnTo>
                      <a:pt x="103" y="253"/>
                    </a:lnTo>
                    <a:lnTo>
                      <a:pt x="109" y="266"/>
                    </a:lnTo>
                    <a:lnTo>
                      <a:pt x="179" y="301"/>
                    </a:lnTo>
                    <a:lnTo>
                      <a:pt x="217" y="325"/>
                    </a:lnTo>
                    <a:lnTo>
                      <a:pt x="223" y="347"/>
                    </a:lnTo>
                    <a:lnTo>
                      <a:pt x="203" y="376"/>
                    </a:lnTo>
                    <a:lnTo>
                      <a:pt x="215" y="409"/>
                    </a:lnTo>
                    <a:lnTo>
                      <a:pt x="208" y="424"/>
                    </a:lnTo>
                    <a:lnTo>
                      <a:pt x="155" y="429"/>
                    </a:lnTo>
                    <a:lnTo>
                      <a:pt x="144" y="436"/>
                    </a:lnTo>
                    <a:lnTo>
                      <a:pt x="148" y="444"/>
                    </a:lnTo>
                    <a:lnTo>
                      <a:pt x="148" y="460"/>
                    </a:lnTo>
                    <a:lnTo>
                      <a:pt x="107" y="465"/>
                    </a:lnTo>
                    <a:lnTo>
                      <a:pt x="85" y="453"/>
                    </a:lnTo>
                    <a:lnTo>
                      <a:pt x="57" y="453"/>
                    </a:lnTo>
                    <a:lnTo>
                      <a:pt x="52" y="460"/>
                    </a:lnTo>
                    <a:lnTo>
                      <a:pt x="57" y="475"/>
                    </a:lnTo>
                    <a:lnTo>
                      <a:pt x="43" y="491"/>
                    </a:lnTo>
                    <a:lnTo>
                      <a:pt x="38" y="508"/>
                    </a:lnTo>
                    <a:lnTo>
                      <a:pt x="65" y="530"/>
                    </a:lnTo>
                    <a:lnTo>
                      <a:pt x="45" y="571"/>
                    </a:lnTo>
                    <a:lnTo>
                      <a:pt x="54" y="590"/>
                    </a:lnTo>
                    <a:lnTo>
                      <a:pt x="52" y="599"/>
                    </a:lnTo>
                    <a:lnTo>
                      <a:pt x="21" y="599"/>
                    </a:lnTo>
                    <a:lnTo>
                      <a:pt x="0" y="610"/>
                    </a:lnTo>
                    <a:lnTo>
                      <a:pt x="17" y="634"/>
                    </a:lnTo>
                    <a:lnTo>
                      <a:pt x="6" y="665"/>
                    </a:lnTo>
                    <a:lnTo>
                      <a:pt x="24" y="670"/>
                    </a:lnTo>
                    <a:lnTo>
                      <a:pt x="26" y="689"/>
                    </a:lnTo>
                    <a:lnTo>
                      <a:pt x="41" y="692"/>
                    </a:lnTo>
                    <a:lnTo>
                      <a:pt x="98" y="680"/>
                    </a:lnTo>
                    <a:lnTo>
                      <a:pt x="109" y="685"/>
                    </a:lnTo>
                    <a:lnTo>
                      <a:pt x="112" y="701"/>
                    </a:lnTo>
                    <a:lnTo>
                      <a:pt x="136" y="707"/>
                    </a:lnTo>
                    <a:lnTo>
                      <a:pt x="186" y="731"/>
                    </a:lnTo>
                    <a:lnTo>
                      <a:pt x="215" y="720"/>
                    </a:lnTo>
                    <a:lnTo>
                      <a:pt x="275" y="742"/>
                    </a:lnTo>
                    <a:lnTo>
                      <a:pt x="289" y="760"/>
                    </a:lnTo>
                    <a:lnTo>
                      <a:pt x="320" y="754"/>
                    </a:lnTo>
                    <a:lnTo>
                      <a:pt x="315" y="720"/>
                    </a:lnTo>
                    <a:lnTo>
                      <a:pt x="309" y="711"/>
                    </a:lnTo>
                    <a:lnTo>
                      <a:pt x="315" y="685"/>
                    </a:lnTo>
                    <a:lnTo>
                      <a:pt x="349" y="670"/>
                    </a:lnTo>
                    <a:lnTo>
                      <a:pt x="357" y="656"/>
                    </a:lnTo>
                    <a:lnTo>
                      <a:pt x="340" y="650"/>
                    </a:lnTo>
                    <a:lnTo>
                      <a:pt x="320" y="646"/>
                    </a:lnTo>
                    <a:lnTo>
                      <a:pt x="299" y="625"/>
                    </a:lnTo>
                    <a:lnTo>
                      <a:pt x="309" y="617"/>
                    </a:lnTo>
                    <a:lnTo>
                      <a:pt x="375" y="617"/>
                    </a:lnTo>
                    <a:lnTo>
                      <a:pt x="390" y="617"/>
                    </a:lnTo>
                    <a:lnTo>
                      <a:pt x="399" y="624"/>
                    </a:lnTo>
                    <a:lnTo>
                      <a:pt x="419" y="608"/>
                    </a:lnTo>
                    <a:lnTo>
                      <a:pt x="419" y="581"/>
                    </a:lnTo>
                    <a:lnTo>
                      <a:pt x="359" y="491"/>
                    </a:lnTo>
                    <a:lnTo>
                      <a:pt x="359" y="480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" name="Freeform 25">
                <a:extLst>
                  <a:ext uri="{FF2B5EF4-FFF2-40B4-BE49-F238E27FC236}">
                    <a16:creationId xmlns:a16="http://schemas.microsoft.com/office/drawing/2014/main" id="{EFCD0532-43BE-4FA0-A521-1CB78D2744E4}"/>
                  </a:ext>
                </a:extLst>
              </p:cNvPr>
              <p:cNvSpPr/>
              <p:nvPr/>
            </p:nvSpPr>
            <p:spPr bwMode="auto">
              <a:xfrm>
                <a:off x="2936" y="2170"/>
                <a:ext cx="299" cy="237"/>
              </a:xfrm>
              <a:custGeom>
                <a:gdLst>
                  <a:gd fmla="*/ 59 w 506" name="T0"/>
                  <a:gd fmla="*/ 319 h 460" name="T1"/>
                  <a:gd fmla="*/ 131 w 506" name="T2"/>
                  <a:gd fmla="*/ 384 h 460" name="T3"/>
                  <a:gd fmla="*/ 191 w 506" name="T4"/>
                  <a:gd fmla="*/ 396 h 460" name="T5"/>
                  <a:gd fmla="*/ 246 w 506" name="T6"/>
                  <a:gd fmla="*/ 388 h 460" name="T7"/>
                  <a:gd fmla="*/ 263 w 506" name="T8"/>
                  <a:gd fmla="*/ 396 h 460" name="T9"/>
                  <a:gd fmla="*/ 282 w 506" name="T10"/>
                  <a:gd fmla="*/ 386 h 460" name="T11"/>
                  <a:gd fmla="*/ 296 w 506" name="T12"/>
                  <a:gd fmla="*/ 399 h 460" name="T13"/>
                  <a:gd fmla="*/ 303 w 506" name="T14"/>
                  <a:gd fmla="*/ 421 h 460" name="T15"/>
                  <a:gd fmla="*/ 329 w 506" name="T16"/>
                  <a:gd fmla="*/ 437 h 460" name="T17"/>
                  <a:gd fmla="*/ 364 w 506" name="T18"/>
                  <a:gd fmla="*/ 437 h 460" name="T19"/>
                  <a:gd fmla="*/ 390 w 506" name="T20"/>
                  <a:gd fmla="*/ 459 h 460" name="T21"/>
                  <a:gd fmla="*/ 414 w 506" name="T22"/>
                  <a:gd fmla="*/ 447 h 460" name="T23"/>
                  <a:gd fmla="*/ 432 w 506" name="T24"/>
                  <a:gd fmla="*/ 459 h 460" name="T25"/>
                  <a:gd fmla="*/ 447 w 506" name="T26"/>
                  <a:gd fmla="*/ 427 h 460" name="T27"/>
                  <a:gd fmla="*/ 469 w 506" name="T28"/>
                  <a:gd fmla="*/ 416 h 460" name="T29"/>
                  <a:gd fmla="*/ 474 w 506" name="T30"/>
                  <a:gd fmla="*/ 392 h 460" name="T31"/>
                  <a:gd fmla="*/ 464 w 506" name="T32"/>
                  <a:gd fmla="*/ 348 h 460" name="T33"/>
                  <a:gd fmla="*/ 460 w 506" name="T34"/>
                  <a:gd fmla="*/ 343 h 460" name="T35"/>
                  <a:gd fmla="*/ 438 w 506" name="T36"/>
                  <a:gd fmla="*/ 365 h 460" name="T37"/>
                  <a:gd fmla="*/ 406 w 506" name="T38"/>
                  <a:gd fmla="*/ 339 h 460" name="T39"/>
                  <a:gd fmla="*/ 382 w 506" name="T40"/>
                  <a:gd fmla="*/ 309 h 460" name="T41"/>
                  <a:gd fmla="*/ 406 w 506" name="T42"/>
                  <a:gd fmla="*/ 291 h 460" name="T43"/>
                  <a:gd fmla="*/ 412 w 506" name="T44"/>
                  <a:gd fmla="*/ 259 h 460" name="T45"/>
                  <a:gd fmla="*/ 428 w 506" name="T46"/>
                  <a:gd fmla="*/ 249 h 460" name="T47"/>
                  <a:gd fmla="*/ 425 w 506" name="T48"/>
                  <a:gd fmla="*/ 207 h 460" name="T49"/>
                  <a:gd fmla="*/ 436 w 506" name="T50"/>
                  <a:gd fmla="*/ 199 h 460" name="T51"/>
                  <a:gd fmla="*/ 456 w 506" name="T52"/>
                  <a:gd fmla="*/ 211 h 460" name="T53"/>
                  <a:gd fmla="*/ 469 w 506" name="T54"/>
                  <a:gd fmla="*/ 230 h 460" name="T55"/>
                  <a:gd fmla="*/ 495 w 506" name="T56"/>
                  <a:gd fmla="*/ 211 h 460" name="T57"/>
                  <a:gd fmla="*/ 505 w 506" name="T58"/>
                  <a:gd fmla="*/ 201 h 460" name="T59"/>
                  <a:gd fmla="*/ 500 w 506" name="T60"/>
                  <a:gd fmla="*/ 180 h 460" name="T61"/>
                  <a:gd fmla="*/ 469 w 506" name="T62"/>
                  <a:gd fmla="*/ 163 h 460" name="T63"/>
                  <a:gd fmla="*/ 462 w 506" name="T64"/>
                  <a:gd fmla="*/ 143 h 460" name="T65"/>
                  <a:gd fmla="*/ 407 w 506" name="T66"/>
                  <a:gd fmla="*/ 150 h 460" name="T67"/>
                  <a:gd fmla="*/ 373 w 506" name="T68"/>
                  <a:gd fmla="*/ 119 h 460" name="T69"/>
                  <a:gd fmla="*/ 357 w 506" name="T70"/>
                  <a:gd fmla="*/ 115 h 460" name="T71"/>
                  <a:gd fmla="*/ 357 w 506" name="T72"/>
                  <a:gd fmla="*/ 95 h 460" name="T73"/>
                  <a:gd fmla="*/ 434 w 506" name="T74"/>
                  <a:gd fmla="*/ 9 h 460" name="T75"/>
                  <a:gd fmla="*/ 406 w 506" name="T76"/>
                  <a:gd fmla="*/ 16 h 460" name="T77"/>
                  <a:gd fmla="*/ 388 w 506" name="T78"/>
                  <a:gd fmla="*/ 28 h 460" name="T79"/>
                  <a:gd fmla="*/ 382 w 506" name="T80"/>
                  <a:gd fmla="*/ 18 h 460" name="T81"/>
                  <a:gd fmla="*/ 382 w 506" name="T82"/>
                  <a:gd fmla="*/ 4 h 460" name="T83"/>
                  <a:gd fmla="*/ 368 w 506" name="T84"/>
                  <a:gd fmla="*/ 0 h 460" name="T85"/>
                  <a:gd fmla="*/ 333 w 506" name="T86"/>
                  <a:gd fmla="*/ 13 h 460" name="T87"/>
                  <a:gd fmla="*/ 246 w 506" name="T88"/>
                  <a:gd fmla="*/ 2 h 460" name="T89"/>
                  <a:gd fmla="*/ 241 w 506" name="T90"/>
                  <a:gd fmla="*/ 75 h 460" name="T91"/>
                  <a:gd fmla="*/ 199 w 506" name="T92"/>
                  <a:gd fmla="*/ 108 h 460" name="T93"/>
                  <a:gd fmla="*/ 143 w 506" name="T94"/>
                  <a:gd fmla="*/ 119 h 460" name="T95"/>
                  <a:gd fmla="*/ 64 w 506" name="T96"/>
                  <a:gd fmla="*/ 174 h 460" name="T97"/>
                  <a:gd fmla="*/ 0 w 506" name="T98"/>
                  <a:gd fmla="*/ 192 h 460" name="T99"/>
                  <a:gd fmla="*/ 0 w 506" name="T100"/>
                  <a:gd fmla="*/ 203 h 460" name="T101"/>
                  <a:gd fmla="*/ 59 w 506" name="T102"/>
                  <a:gd fmla="*/ 293 h 460" name="T103"/>
                  <a:gd fmla="*/ 59 w 506" name="T104"/>
                  <a:gd fmla="*/ 319 h 460" name="T105"/>
                  <a:gd fmla="*/ 59 w 506" name="T106"/>
                  <a:gd fmla="*/ 319 h 460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w 506" name="T162"/>
                  <a:gd fmla="*/ 0 h 460" name="T163"/>
                  <a:gd fmla="*/ 506 w 506" name="T164"/>
                  <a:gd fmla="*/ 460 h 460" name="T165"/>
                </a:gdLst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b="T165" l="T162" r="T164" t="T163"/>
                <a:pathLst>
                  <a:path h="460" w="506">
                    <a:moveTo>
                      <a:pt x="59" y="319"/>
                    </a:moveTo>
                    <a:lnTo>
                      <a:pt x="131" y="384"/>
                    </a:lnTo>
                    <a:lnTo>
                      <a:pt x="191" y="396"/>
                    </a:lnTo>
                    <a:lnTo>
                      <a:pt x="246" y="388"/>
                    </a:lnTo>
                    <a:lnTo>
                      <a:pt x="263" y="396"/>
                    </a:lnTo>
                    <a:lnTo>
                      <a:pt x="282" y="386"/>
                    </a:lnTo>
                    <a:lnTo>
                      <a:pt x="296" y="399"/>
                    </a:lnTo>
                    <a:lnTo>
                      <a:pt x="303" y="421"/>
                    </a:lnTo>
                    <a:lnTo>
                      <a:pt x="329" y="437"/>
                    </a:lnTo>
                    <a:lnTo>
                      <a:pt x="364" y="437"/>
                    </a:lnTo>
                    <a:lnTo>
                      <a:pt x="390" y="459"/>
                    </a:lnTo>
                    <a:lnTo>
                      <a:pt x="414" y="447"/>
                    </a:lnTo>
                    <a:lnTo>
                      <a:pt x="432" y="459"/>
                    </a:lnTo>
                    <a:lnTo>
                      <a:pt x="447" y="427"/>
                    </a:lnTo>
                    <a:lnTo>
                      <a:pt x="469" y="416"/>
                    </a:lnTo>
                    <a:lnTo>
                      <a:pt x="474" y="392"/>
                    </a:lnTo>
                    <a:lnTo>
                      <a:pt x="464" y="348"/>
                    </a:lnTo>
                    <a:lnTo>
                      <a:pt x="460" y="343"/>
                    </a:lnTo>
                    <a:lnTo>
                      <a:pt x="438" y="365"/>
                    </a:lnTo>
                    <a:lnTo>
                      <a:pt x="406" y="339"/>
                    </a:lnTo>
                    <a:lnTo>
                      <a:pt x="382" y="309"/>
                    </a:lnTo>
                    <a:lnTo>
                      <a:pt x="406" y="291"/>
                    </a:lnTo>
                    <a:lnTo>
                      <a:pt x="412" y="259"/>
                    </a:lnTo>
                    <a:lnTo>
                      <a:pt x="428" y="249"/>
                    </a:lnTo>
                    <a:lnTo>
                      <a:pt x="425" y="207"/>
                    </a:lnTo>
                    <a:lnTo>
                      <a:pt x="436" y="199"/>
                    </a:lnTo>
                    <a:lnTo>
                      <a:pt x="456" y="211"/>
                    </a:lnTo>
                    <a:lnTo>
                      <a:pt x="469" y="230"/>
                    </a:lnTo>
                    <a:lnTo>
                      <a:pt x="495" y="211"/>
                    </a:lnTo>
                    <a:lnTo>
                      <a:pt x="505" y="201"/>
                    </a:lnTo>
                    <a:lnTo>
                      <a:pt x="500" y="180"/>
                    </a:lnTo>
                    <a:lnTo>
                      <a:pt x="469" y="163"/>
                    </a:lnTo>
                    <a:lnTo>
                      <a:pt x="462" y="143"/>
                    </a:lnTo>
                    <a:lnTo>
                      <a:pt x="407" y="150"/>
                    </a:lnTo>
                    <a:lnTo>
                      <a:pt x="373" y="119"/>
                    </a:lnTo>
                    <a:lnTo>
                      <a:pt x="357" y="115"/>
                    </a:lnTo>
                    <a:lnTo>
                      <a:pt x="357" y="95"/>
                    </a:lnTo>
                    <a:lnTo>
                      <a:pt x="434" y="9"/>
                    </a:lnTo>
                    <a:lnTo>
                      <a:pt x="406" y="16"/>
                    </a:lnTo>
                    <a:lnTo>
                      <a:pt x="388" y="28"/>
                    </a:lnTo>
                    <a:lnTo>
                      <a:pt x="382" y="18"/>
                    </a:lnTo>
                    <a:lnTo>
                      <a:pt x="382" y="4"/>
                    </a:lnTo>
                    <a:lnTo>
                      <a:pt x="368" y="0"/>
                    </a:lnTo>
                    <a:lnTo>
                      <a:pt x="333" y="13"/>
                    </a:lnTo>
                    <a:lnTo>
                      <a:pt x="246" y="2"/>
                    </a:lnTo>
                    <a:lnTo>
                      <a:pt x="241" y="75"/>
                    </a:lnTo>
                    <a:lnTo>
                      <a:pt x="199" y="108"/>
                    </a:lnTo>
                    <a:lnTo>
                      <a:pt x="143" y="119"/>
                    </a:lnTo>
                    <a:lnTo>
                      <a:pt x="64" y="174"/>
                    </a:lnTo>
                    <a:lnTo>
                      <a:pt x="0" y="192"/>
                    </a:lnTo>
                    <a:lnTo>
                      <a:pt x="0" y="203"/>
                    </a:lnTo>
                    <a:lnTo>
                      <a:pt x="59" y="293"/>
                    </a:lnTo>
                    <a:lnTo>
                      <a:pt x="59" y="319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" name="Freeform 26">
                <a:extLst>
                  <a:ext uri="{FF2B5EF4-FFF2-40B4-BE49-F238E27FC236}">
                    <a16:creationId xmlns:a16="http://schemas.microsoft.com/office/drawing/2014/main" id="{F2AE11A9-43D2-4F68-9122-006723FA8F36}"/>
                  </a:ext>
                </a:extLst>
              </p:cNvPr>
              <p:cNvSpPr/>
              <p:nvPr/>
            </p:nvSpPr>
            <p:spPr bwMode="auto">
              <a:xfrm>
                <a:off x="2925" y="1958"/>
                <a:ext cx="172" cy="312"/>
              </a:xfrm>
              <a:custGeom>
                <a:gdLst>
                  <a:gd fmla="*/ 19 w 292" name="T0"/>
                  <a:gd fmla="*/ 605 h 606" name="T1"/>
                  <a:gd fmla="*/ 83 w 292" name="T2"/>
                  <a:gd fmla="*/ 587 h 606" name="T3"/>
                  <a:gd fmla="*/ 162 w 292" name="T4"/>
                  <a:gd fmla="*/ 532 h 606" name="T5"/>
                  <a:gd fmla="*/ 217 w 292" name="T6"/>
                  <a:gd fmla="*/ 520 h 606" name="T7"/>
                  <a:gd fmla="*/ 260 w 292" name="T8"/>
                  <a:gd fmla="*/ 488 h 606" name="T9"/>
                  <a:gd fmla="*/ 264 w 292" name="T10"/>
                  <a:gd fmla="*/ 414 h 606" name="T11"/>
                  <a:gd fmla="*/ 244 w 292" name="T12"/>
                  <a:gd fmla="*/ 388 h 606" name="T13"/>
                  <a:gd fmla="*/ 251 w 292" name="T14"/>
                  <a:gd fmla="*/ 366 h 606" name="T15"/>
                  <a:gd fmla="*/ 264 w 292" name="T16"/>
                  <a:gd fmla="*/ 346 h 606" name="T17"/>
                  <a:gd fmla="*/ 269 w 292" name="T18"/>
                  <a:gd fmla="*/ 315 h 606" name="T19"/>
                  <a:gd fmla="*/ 281 w 292" name="T20"/>
                  <a:gd fmla="*/ 293 h 606" name="T21"/>
                  <a:gd fmla="*/ 260 w 292" name="T22"/>
                  <a:gd fmla="*/ 250 h 606" name="T23"/>
                  <a:gd fmla="*/ 229 w 292" name="T24"/>
                  <a:gd fmla="*/ 214 h 606" name="T25"/>
                  <a:gd fmla="*/ 246 w 292" name="T26"/>
                  <a:gd fmla="*/ 156 h 606" name="T27"/>
                  <a:gd fmla="*/ 284 w 292" name="T28"/>
                  <a:gd fmla="*/ 132 h 606" name="T29"/>
                  <a:gd fmla="*/ 291 w 292" name="T30"/>
                  <a:gd fmla="*/ 95 h 606" name="T31"/>
                  <a:gd fmla="*/ 275 w 292" name="T32"/>
                  <a:gd fmla="*/ 62 h 606" name="T33"/>
                  <a:gd fmla="*/ 275 w 292" name="T34"/>
                  <a:gd fmla="*/ 21 h 606" name="T35"/>
                  <a:gd fmla="*/ 251 w 292" name="T36"/>
                  <a:gd fmla="*/ 0 h 606" name="T37"/>
                  <a:gd fmla="*/ 194 w 292" name="T38"/>
                  <a:gd fmla="*/ 28 h 606" name="T39"/>
                  <a:gd fmla="*/ 186 w 292" name="T40"/>
                  <a:gd fmla="*/ 20 h 606" name="T41"/>
                  <a:gd fmla="*/ 155 w 292" name="T42"/>
                  <a:gd fmla="*/ 42 h 606" name="T43"/>
                  <a:gd fmla="*/ 131 w 292" name="T44"/>
                  <a:gd fmla="*/ 40 h 606" name="T45"/>
                  <a:gd fmla="*/ 83 w 292" name="T46"/>
                  <a:gd fmla="*/ 110 h 606" name="T47"/>
                  <a:gd fmla="*/ 67 w 292" name="T48"/>
                  <a:gd fmla="*/ 110 h 606" name="T49"/>
                  <a:gd fmla="*/ 41 w 292" name="T50"/>
                  <a:gd fmla="*/ 132 h 606" name="T51"/>
                  <a:gd fmla="*/ 43 w 292" name="T52"/>
                  <a:gd fmla="*/ 163 h 606" name="T53"/>
                  <a:gd fmla="*/ 30 w 292" name="T54"/>
                  <a:gd fmla="*/ 190 h 606" name="T55"/>
                  <a:gd fmla="*/ 26 w 292" name="T56"/>
                  <a:gd fmla="*/ 225 h 606" name="T57"/>
                  <a:gd fmla="*/ 2 w 292" name="T58"/>
                  <a:gd fmla="*/ 262 h 606" name="T59"/>
                  <a:gd fmla="*/ 28 w 292" name="T60"/>
                  <a:gd fmla="*/ 315 h 606" name="T61"/>
                  <a:gd fmla="*/ 19 w 292" name="T62"/>
                  <a:gd fmla="*/ 346 h 606" name="T63"/>
                  <a:gd fmla="*/ 0 w 292" name="T64"/>
                  <a:gd fmla="*/ 380 h 606" name="T65"/>
                  <a:gd fmla="*/ 28 w 292" name="T66"/>
                  <a:gd fmla="*/ 510 h 606" name="T67"/>
                  <a:gd fmla="*/ 9 w 292" name="T68"/>
                  <a:gd fmla="*/ 578 h 606" name="T69"/>
                  <a:gd fmla="*/ 19 w 292" name="T70"/>
                  <a:gd fmla="*/ 605 h 606" name="T71"/>
                  <a:gd fmla="*/ 19 w 292" name="T72"/>
                  <a:gd fmla="*/ 605 h 60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w 292" name="T111"/>
                  <a:gd fmla="*/ 0 h 606" name="T112"/>
                  <a:gd fmla="*/ 292 w 292" name="T113"/>
                  <a:gd fmla="*/ 606 h 606" name="T114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T114" l="T111" r="T113" t="T112"/>
                <a:pathLst>
                  <a:path h="606" w="292">
                    <a:moveTo>
                      <a:pt x="19" y="605"/>
                    </a:moveTo>
                    <a:lnTo>
                      <a:pt x="83" y="587"/>
                    </a:lnTo>
                    <a:lnTo>
                      <a:pt x="162" y="532"/>
                    </a:lnTo>
                    <a:lnTo>
                      <a:pt x="217" y="520"/>
                    </a:lnTo>
                    <a:lnTo>
                      <a:pt x="260" y="488"/>
                    </a:lnTo>
                    <a:lnTo>
                      <a:pt x="264" y="414"/>
                    </a:lnTo>
                    <a:lnTo>
                      <a:pt x="244" y="388"/>
                    </a:lnTo>
                    <a:lnTo>
                      <a:pt x="251" y="366"/>
                    </a:lnTo>
                    <a:lnTo>
                      <a:pt x="264" y="346"/>
                    </a:lnTo>
                    <a:lnTo>
                      <a:pt x="269" y="315"/>
                    </a:lnTo>
                    <a:lnTo>
                      <a:pt x="281" y="293"/>
                    </a:lnTo>
                    <a:lnTo>
                      <a:pt x="260" y="250"/>
                    </a:lnTo>
                    <a:lnTo>
                      <a:pt x="229" y="214"/>
                    </a:lnTo>
                    <a:lnTo>
                      <a:pt x="246" y="156"/>
                    </a:lnTo>
                    <a:lnTo>
                      <a:pt x="284" y="132"/>
                    </a:lnTo>
                    <a:lnTo>
                      <a:pt x="291" y="95"/>
                    </a:lnTo>
                    <a:lnTo>
                      <a:pt x="275" y="62"/>
                    </a:lnTo>
                    <a:lnTo>
                      <a:pt x="275" y="21"/>
                    </a:lnTo>
                    <a:lnTo>
                      <a:pt x="251" y="0"/>
                    </a:lnTo>
                    <a:lnTo>
                      <a:pt x="194" y="28"/>
                    </a:lnTo>
                    <a:lnTo>
                      <a:pt x="186" y="20"/>
                    </a:lnTo>
                    <a:lnTo>
                      <a:pt x="155" y="42"/>
                    </a:lnTo>
                    <a:lnTo>
                      <a:pt x="131" y="40"/>
                    </a:lnTo>
                    <a:lnTo>
                      <a:pt x="83" y="110"/>
                    </a:lnTo>
                    <a:lnTo>
                      <a:pt x="67" y="110"/>
                    </a:lnTo>
                    <a:lnTo>
                      <a:pt x="41" y="132"/>
                    </a:lnTo>
                    <a:lnTo>
                      <a:pt x="43" y="163"/>
                    </a:lnTo>
                    <a:lnTo>
                      <a:pt x="30" y="190"/>
                    </a:lnTo>
                    <a:lnTo>
                      <a:pt x="26" y="225"/>
                    </a:lnTo>
                    <a:lnTo>
                      <a:pt x="2" y="262"/>
                    </a:lnTo>
                    <a:lnTo>
                      <a:pt x="28" y="315"/>
                    </a:lnTo>
                    <a:lnTo>
                      <a:pt x="19" y="346"/>
                    </a:lnTo>
                    <a:lnTo>
                      <a:pt x="0" y="380"/>
                    </a:lnTo>
                    <a:lnTo>
                      <a:pt x="28" y="510"/>
                    </a:lnTo>
                    <a:lnTo>
                      <a:pt x="9" y="578"/>
                    </a:lnTo>
                    <a:lnTo>
                      <a:pt x="19" y="605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" name="Freeform 27">
                <a:extLst>
                  <a:ext uri="{FF2B5EF4-FFF2-40B4-BE49-F238E27FC236}">
                    <a16:creationId xmlns:a16="http://schemas.microsoft.com/office/drawing/2014/main" id="{D7BA681F-809A-4267-96E5-6A5D30AFD229}"/>
                  </a:ext>
                </a:extLst>
              </p:cNvPr>
              <p:cNvSpPr/>
              <p:nvPr/>
            </p:nvSpPr>
            <p:spPr bwMode="auto">
              <a:xfrm>
                <a:off x="3057" y="1838"/>
                <a:ext cx="266" cy="339"/>
              </a:xfrm>
              <a:custGeom>
                <a:gdLst>
                  <a:gd fmla="*/ 179 w 455" name="T0"/>
                  <a:gd fmla="*/ 637 h 658" name="T1"/>
                  <a:gd fmla="*/ 219 w 455" name="T2"/>
                  <a:gd fmla="*/ 513 h 658" name="T3"/>
                  <a:gd fmla="*/ 303 w 455" name="T4"/>
                  <a:gd fmla="*/ 460 h 658" name="T5"/>
                  <a:gd fmla="*/ 322 w 455" name="T6"/>
                  <a:gd fmla="*/ 409 h 658" name="T7"/>
                  <a:gd fmla="*/ 284 w 455" name="T8"/>
                  <a:gd fmla="*/ 390 h 658" name="T9"/>
                  <a:gd fmla="*/ 241 w 455" name="T10"/>
                  <a:gd fmla="*/ 368 h 658" name="T11"/>
                  <a:gd fmla="*/ 217 w 455" name="T12"/>
                  <a:gd fmla="*/ 306 h 658" name="T13"/>
                  <a:gd fmla="*/ 176 w 455" name="T14"/>
                  <a:gd fmla="*/ 310 h 658" name="T15"/>
                  <a:gd fmla="*/ 131 w 455" name="T16"/>
                  <a:gd fmla="*/ 300 h 658" name="T17"/>
                  <a:gd fmla="*/ 164 w 455" name="T18"/>
                  <a:gd fmla="*/ 233 h 658" name="T19"/>
                  <a:gd fmla="*/ 200 w 455" name="T20"/>
                  <a:gd fmla="*/ 167 h 658" name="T21"/>
                  <a:gd fmla="*/ 263 w 455" name="T22"/>
                  <a:gd fmla="*/ 194 h 658" name="T23"/>
                  <a:gd fmla="*/ 287 w 455" name="T24"/>
                  <a:gd fmla="*/ 238 h 658" name="T25"/>
                  <a:gd fmla="*/ 291 w 455" name="T26"/>
                  <a:gd fmla="*/ 277 h 658" name="T27"/>
                  <a:gd fmla="*/ 327 w 455" name="T28"/>
                  <a:gd fmla="*/ 317 h 658" name="T29"/>
                  <a:gd fmla="*/ 416 w 455" name="T30"/>
                  <a:gd fmla="*/ 293 h 658" name="T31"/>
                  <a:gd fmla="*/ 454 w 455" name="T32"/>
                  <a:gd fmla="*/ 218 h 658" name="T33"/>
                  <a:gd fmla="*/ 408 w 455" name="T34"/>
                  <a:gd fmla="*/ 178 h 658" name="T35"/>
                  <a:gd fmla="*/ 384 w 455" name="T36"/>
                  <a:gd fmla="*/ 115 h 658" name="T37"/>
                  <a:gd fmla="*/ 303 w 455" name="T38"/>
                  <a:gd fmla="*/ 72 h 658" name="T39"/>
                  <a:gd fmla="*/ 256 w 455" name="T40"/>
                  <a:gd fmla="*/ 0 h 658" name="T41"/>
                  <a:gd fmla="*/ 200 w 455" name="T42"/>
                  <a:gd fmla="*/ 42 h 658" name="T43"/>
                  <a:gd fmla="*/ 202 w 455" name="T44"/>
                  <a:gd fmla="*/ 74 h 658" name="T45"/>
                  <a:gd fmla="*/ 147 w 455" name="T46"/>
                  <a:gd fmla="*/ 93 h 658" name="T47"/>
                  <a:gd fmla="*/ 116 w 455" name="T48"/>
                  <a:gd fmla="*/ 101 h 658" name="T49"/>
                  <a:gd fmla="*/ 66 w 455" name="T50"/>
                  <a:gd fmla="*/ 117 h 658" name="T51"/>
                  <a:gd fmla="*/ 52 w 455" name="T52"/>
                  <a:gd fmla="*/ 74 h 658" name="T53"/>
                  <a:gd fmla="*/ 9 w 455" name="T54"/>
                  <a:gd fmla="*/ 134 h 658" name="T55"/>
                  <a:gd fmla="*/ 28 w 455" name="T56"/>
                  <a:gd fmla="*/ 231 h 658" name="T57"/>
                  <a:gd fmla="*/ 52 w 455" name="T58"/>
                  <a:gd fmla="*/ 293 h 658" name="T59"/>
                  <a:gd fmla="*/ 61 w 455" name="T60"/>
                  <a:gd fmla="*/ 363 h 658" name="T61"/>
                  <a:gd fmla="*/ 6 w 455" name="T62"/>
                  <a:gd fmla="*/ 445 h 658" name="T63"/>
                  <a:gd fmla="*/ 59 w 455" name="T64"/>
                  <a:gd fmla="*/ 524 h 658" name="T65"/>
                  <a:gd fmla="*/ 42 w 455" name="T66"/>
                  <a:gd fmla="*/ 577 h 658" name="T67"/>
                  <a:gd fmla="*/ 21 w 455" name="T68"/>
                  <a:gd fmla="*/ 619 h 658" name="T69"/>
                  <a:gd fmla="*/ 129 w 455" name="T70"/>
                  <a:gd fmla="*/ 657 h 658" name="T71"/>
                  <a:gd fmla="*/ 178 w 455" name="T72"/>
                  <a:gd fmla="*/ 647 h 658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w 455" name="T111"/>
                  <a:gd fmla="*/ 0 h 658" name="T112"/>
                  <a:gd fmla="*/ 455 w 455" name="T113"/>
                  <a:gd fmla="*/ 658 h 658" name="T114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T114" l="T111" r="T113" t="T112"/>
                <a:pathLst>
                  <a:path h="658" w="455">
                    <a:moveTo>
                      <a:pt x="178" y="647"/>
                    </a:moveTo>
                    <a:lnTo>
                      <a:pt x="179" y="637"/>
                    </a:lnTo>
                    <a:lnTo>
                      <a:pt x="166" y="610"/>
                    </a:lnTo>
                    <a:lnTo>
                      <a:pt x="219" y="513"/>
                    </a:lnTo>
                    <a:lnTo>
                      <a:pt x="267" y="469"/>
                    </a:lnTo>
                    <a:lnTo>
                      <a:pt x="303" y="460"/>
                    </a:lnTo>
                    <a:lnTo>
                      <a:pt x="335" y="418"/>
                    </a:lnTo>
                    <a:lnTo>
                      <a:pt x="322" y="409"/>
                    </a:lnTo>
                    <a:lnTo>
                      <a:pt x="311" y="379"/>
                    </a:lnTo>
                    <a:lnTo>
                      <a:pt x="284" y="390"/>
                    </a:lnTo>
                    <a:lnTo>
                      <a:pt x="243" y="379"/>
                    </a:lnTo>
                    <a:lnTo>
                      <a:pt x="241" y="368"/>
                    </a:lnTo>
                    <a:lnTo>
                      <a:pt x="239" y="298"/>
                    </a:lnTo>
                    <a:lnTo>
                      <a:pt x="217" y="306"/>
                    </a:lnTo>
                    <a:lnTo>
                      <a:pt x="203" y="319"/>
                    </a:lnTo>
                    <a:lnTo>
                      <a:pt x="176" y="310"/>
                    </a:lnTo>
                    <a:lnTo>
                      <a:pt x="138" y="317"/>
                    </a:lnTo>
                    <a:lnTo>
                      <a:pt x="131" y="300"/>
                    </a:lnTo>
                    <a:lnTo>
                      <a:pt x="136" y="266"/>
                    </a:lnTo>
                    <a:lnTo>
                      <a:pt x="164" y="233"/>
                    </a:lnTo>
                    <a:lnTo>
                      <a:pt x="171" y="196"/>
                    </a:lnTo>
                    <a:lnTo>
                      <a:pt x="200" y="167"/>
                    </a:lnTo>
                    <a:lnTo>
                      <a:pt x="250" y="194"/>
                    </a:lnTo>
                    <a:lnTo>
                      <a:pt x="263" y="194"/>
                    </a:lnTo>
                    <a:lnTo>
                      <a:pt x="272" y="231"/>
                    </a:lnTo>
                    <a:lnTo>
                      <a:pt x="287" y="238"/>
                    </a:lnTo>
                    <a:lnTo>
                      <a:pt x="293" y="262"/>
                    </a:lnTo>
                    <a:lnTo>
                      <a:pt x="291" y="277"/>
                    </a:lnTo>
                    <a:lnTo>
                      <a:pt x="322" y="300"/>
                    </a:lnTo>
                    <a:lnTo>
                      <a:pt x="327" y="317"/>
                    </a:lnTo>
                    <a:lnTo>
                      <a:pt x="353" y="329"/>
                    </a:lnTo>
                    <a:lnTo>
                      <a:pt x="416" y="293"/>
                    </a:lnTo>
                    <a:lnTo>
                      <a:pt x="416" y="273"/>
                    </a:lnTo>
                    <a:lnTo>
                      <a:pt x="454" y="218"/>
                    </a:lnTo>
                    <a:lnTo>
                      <a:pt x="427" y="180"/>
                    </a:lnTo>
                    <a:lnTo>
                      <a:pt x="408" y="178"/>
                    </a:lnTo>
                    <a:lnTo>
                      <a:pt x="370" y="154"/>
                    </a:lnTo>
                    <a:lnTo>
                      <a:pt x="384" y="115"/>
                    </a:lnTo>
                    <a:lnTo>
                      <a:pt x="327" y="110"/>
                    </a:lnTo>
                    <a:lnTo>
                      <a:pt x="303" y="72"/>
                    </a:lnTo>
                    <a:lnTo>
                      <a:pt x="305" y="52"/>
                    </a:lnTo>
                    <a:lnTo>
                      <a:pt x="256" y="0"/>
                    </a:lnTo>
                    <a:lnTo>
                      <a:pt x="226" y="16"/>
                    </a:lnTo>
                    <a:lnTo>
                      <a:pt x="200" y="42"/>
                    </a:lnTo>
                    <a:lnTo>
                      <a:pt x="208" y="62"/>
                    </a:lnTo>
                    <a:lnTo>
                      <a:pt x="202" y="74"/>
                    </a:lnTo>
                    <a:lnTo>
                      <a:pt x="164" y="77"/>
                    </a:lnTo>
                    <a:lnTo>
                      <a:pt x="147" y="93"/>
                    </a:lnTo>
                    <a:lnTo>
                      <a:pt x="131" y="86"/>
                    </a:lnTo>
                    <a:lnTo>
                      <a:pt x="116" y="101"/>
                    </a:lnTo>
                    <a:lnTo>
                      <a:pt x="81" y="127"/>
                    </a:lnTo>
                    <a:lnTo>
                      <a:pt x="66" y="117"/>
                    </a:lnTo>
                    <a:lnTo>
                      <a:pt x="66" y="81"/>
                    </a:lnTo>
                    <a:lnTo>
                      <a:pt x="52" y="74"/>
                    </a:lnTo>
                    <a:lnTo>
                      <a:pt x="33" y="83"/>
                    </a:lnTo>
                    <a:lnTo>
                      <a:pt x="9" y="134"/>
                    </a:lnTo>
                    <a:lnTo>
                      <a:pt x="0" y="182"/>
                    </a:lnTo>
                    <a:lnTo>
                      <a:pt x="28" y="231"/>
                    </a:lnTo>
                    <a:lnTo>
                      <a:pt x="52" y="253"/>
                    </a:lnTo>
                    <a:lnTo>
                      <a:pt x="52" y="293"/>
                    </a:lnTo>
                    <a:lnTo>
                      <a:pt x="68" y="326"/>
                    </a:lnTo>
                    <a:lnTo>
                      <a:pt x="61" y="363"/>
                    </a:lnTo>
                    <a:lnTo>
                      <a:pt x="24" y="387"/>
                    </a:lnTo>
                    <a:lnTo>
                      <a:pt x="6" y="445"/>
                    </a:lnTo>
                    <a:lnTo>
                      <a:pt x="37" y="480"/>
                    </a:lnTo>
                    <a:lnTo>
                      <a:pt x="59" y="524"/>
                    </a:lnTo>
                    <a:lnTo>
                      <a:pt x="46" y="546"/>
                    </a:lnTo>
                    <a:lnTo>
                      <a:pt x="42" y="577"/>
                    </a:lnTo>
                    <a:lnTo>
                      <a:pt x="28" y="597"/>
                    </a:lnTo>
                    <a:lnTo>
                      <a:pt x="21" y="619"/>
                    </a:lnTo>
                    <a:lnTo>
                      <a:pt x="42" y="645"/>
                    </a:lnTo>
                    <a:lnTo>
                      <a:pt x="129" y="657"/>
                    </a:lnTo>
                    <a:lnTo>
                      <a:pt x="164" y="643"/>
                    </a:lnTo>
                    <a:lnTo>
                      <a:pt x="178" y="647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" name="Freeform 28">
                <a:extLst>
                  <a:ext uri="{FF2B5EF4-FFF2-40B4-BE49-F238E27FC236}">
                    <a16:creationId xmlns:a16="http://schemas.microsoft.com/office/drawing/2014/main" id="{9A0B04AB-00BB-4671-A5A4-D8150C3F3384}"/>
                  </a:ext>
                </a:extLst>
              </p:cNvPr>
              <p:cNvSpPr/>
              <p:nvPr/>
            </p:nvSpPr>
            <p:spPr bwMode="auto">
              <a:xfrm>
                <a:off x="3196" y="1958"/>
                <a:ext cx="53" cy="82"/>
              </a:xfrm>
              <a:custGeom>
                <a:gdLst>
                  <a:gd fmla="*/ 72 w 89" name="T0"/>
                  <a:gd fmla="*/ 148 h 160" name="T1"/>
                  <a:gd fmla="*/ 45 w 89" name="T2"/>
                  <a:gd fmla="*/ 159 h 160" name="T3"/>
                  <a:gd fmla="*/ 4 w 89" name="T4"/>
                  <a:gd fmla="*/ 148 h 160" name="T5"/>
                  <a:gd fmla="*/ 2 w 89" name="T6"/>
                  <a:gd fmla="*/ 137 h 160" name="T7"/>
                  <a:gd fmla="*/ 0 w 89" name="T8"/>
                  <a:gd fmla="*/ 66 h 160" name="T9"/>
                  <a:gd fmla="*/ 28 w 89" name="T10"/>
                  <a:gd fmla="*/ 53 h 160" name="T11"/>
                  <a:gd fmla="*/ 24 w 89" name="T12"/>
                  <a:gd fmla="*/ 40 h 160" name="T13"/>
                  <a:gd fmla="*/ 30 w 89" name="T14"/>
                  <a:gd fmla="*/ 13 h 160" name="T15"/>
                  <a:gd fmla="*/ 33 w 89" name="T16"/>
                  <a:gd fmla="*/ 0 h 160" name="T17"/>
                  <a:gd fmla="*/ 48 w 89" name="T18"/>
                  <a:gd fmla="*/ 6 h 160" name="T19"/>
                  <a:gd fmla="*/ 54 w 89" name="T20"/>
                  <a:gd fmla="*/ 31 h 160" name="T21"/>
                  <a:gd fmla="*/ 52 w 89" name="T22"/>
                  <a:gd fmla="*/ 46 h 160" name="T23"/>
                  <a:gd fmla="*/ 83 w 89" name="T24"/>
                  <a:gd fmla="*/ 69 h 160" name="T25"/>
                  <a:gd fmla="*/ 88 w 89" name="T26"/>
                  <a:gd fmla="*/ 86 h 160" name="T27"/>
                  <a:gd fmla="*/ 69 w 89" name="T28"/>
                  <a:gd fmla="*/ 99 h 160" name="T29"/>
                  <a:gd fmla="*/ 64 w 89" name="T30"/>
                  <a:gd fmla="*/ 127 h 160" name="T31"/>
                  <a:gd fmla="*/ 72 w 89" name="T32"/>
                  <a:gd fmla="*/ 148 h 160" name="T33"/>
                  <a:gd fmla="*/ 72 w 89" name="T34"/>
                  <a:gd fmla="*/ 148 h 160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w 89" name="T54"/>
                  <a:gd fmla="*/ 0 h 160" name="T55"/>
                  <a:gd fmla="*/ 89 w 89" name="T56"/>
                  <a:gd fmla="*/ 160 h 160" name="T5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T57" l="T54" r="T56" t="T55"/>
                <a:pathLst>
                  <a:path h="160" w="89">
                    <a:moveTo>
                      <a:pt x="72" y="148"/>
                    </a:moveTo>
                    <a:lnTo>
                      <a:pt x="45" y="159"/>
                    </a:lnTo>
                    <a:lnTo>
                      <a:pt x="4" y="148"/>
                    </a:lnTo>
                    <a:lnTo>
                      <a:pt x="2" y="137"/>
                    </a:lnTo>
                    <a:lnTo>
                      <a:pt x="0" y="66"/>
                    </a:lnTo>
                    <a:lnTo>
                      <a:pt x="28" y="53"/>
                    </a:lnTo>
                    <a:lnTo>
                      <a:pt x="24" y="40"/>
                    </a:lnTo>
                    <a:lnTo>
                      <a:pt x="30" y="13"/>
                    </a:lnTo>
                    <a:lnTo>
                      <a:pt x="33" y="0"/>
                    </a:lnTo>
                    <a:lnTo>
                      <a:pt x="48" y="6"/>
                    </a:lnTo>
                    <a:lnTo>
                      <a:pt x="54" y="31"/>
                    </a:lnTo>
                    <a:lnTo>
                      <a:pt x="52" y="46"/>
                    </a:lnTo>
                    <a:lnTo>
                      <a:pt x="83" y="69"/>
                    </a:lnTo>
                    <a:lnTo>
                      <a:pt x="88" y="86"/>
                    </a:lnTo>
                    <a:lnTo>
                      <a:pt x="69" y="99"/>
                    </a:lnTo>
                    <a:lnTo>
                      <a:pt x="64" y="127"/>
                    </a:lnTo>
                    <a:lnTo>
                      <a:pt x="72" y="148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" name="Freeform 29">
                <a:extLst>
                  <a:ext uri="{FF2B5EF4-FFF2-40B4-BE49-F238E27FC236}">
                    <a16:creationId xmlns:a16="http://schemas.microsoft.com/office/drawing/2014/main" id="{2AA325A7-EBBE-466A-991F-CA9101FA7B01}"/>
                  </a:ext>
                </a:extLst>
              </p:cNvPr>
              <p:cNvSpPr/>
              <p:nvPr/>
            </p:nvSpPr>
            <p:spPr bwMode="auto">
              <a:xfrm>
                <a:off x="3132" y="1924"/>
                <a:ext cx="83" cy="79"/>
              </a:xfrm>
              <a:custGeom>
                <a:gdLst>
                  <a:gd fmla="*/ 107 w 142" name="T0"/>
                  <a:gd fmla="*/ 130 h 153" name="T1"/>
                  <a:gd fmla="*/ 105 w 142" name="T2"/>
                  <a:gd fmla="*/ 108 h 153" name="T3"/>
                  <a:gd fmla="*/ 98 w 142" name="T4"/>
                  <a:gd fmla="*/ 92 h 153" name="T5"/>
                  <a:gd fmla="*/ 138 w 142" name="T6"/>
                  <a:gd fmla="*/ 77 h 153" name="T7"/>
                  <a:gd fmla="*/ 141 w 142" name="T8"/>
                  <a:gd fmla="*/ 63 h 153" name="T9"/>
                  <a:gd fmla="*/ 131 w 142" name="T10"/>
                  <a:gd fmla="*/ 26 h 153" name="T11"/>
                  <a:gd fmla="*/ 119 w 142" name="T12"/>
                  <a:gd fmla="*/ 26 h 153" name="T13"/>
                  <a:gd fmla="*/ 68 w 142" name="T14"/>
                  <a:gd fmla="*/ 0 h 153" name="T15"/>
                  <a:gd fmla="*/ 40 w 142" name="T16"/>
                  <a:gd fmla="*/ 28 h 153" name="T17"/>
                  <a:gd fmla="*/ 33 w 142" name="T18"/>
                  <a:gd fmla="*/ 65 h 153" name="T19"/>
                  <a:gd fmla="*/ 4 w 142" name="T20"/>
                  <a:gd fmla="*/ 99 h 153" name="T21"/>
                  <a:gd fmla="*/ 0 w 142" name="T22"/>
                  <a:gd fmla="*/ 132 h 153" name="T23"/>
                  <a:gd fmla="*/ 6 w 142" name="T24"/>
                  <a:gd fmla="*/ 149 h 153" name="T25"/>
                  <a:gd fmla="*/ 44 w 142" name="T26"/>
                  <a:gd fmla="*/ 142 h 153" name="T27"/>
                  <a:gd fmla="*/ 72 w 142" name="T28"/>
                  <a:gd fmla="*/ 152 h 153" name="T29"/>
                  <a:gd fmla="*/ 85 w 142" name="T30"/>
                  <a:gd fmla="*/ 138 h 153" name="T31"/>
                  <a:gd fmla="*/ 107 w 142" name="T32"/>
                  <a:gd fmla="*/ 130 h 153" name="T33"/>
                  <a:gd fmla="*/ 107 w 142" name="T34"/>
                  <a:gd fmla="*/ 130 h 153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w 142" name="T54"/>
                  <a:gd fmla="*/ 0 h 153" name="T55"/>
                  <a:gd fmla="*/ 142 w 142" name="T56"/>
                  <a:gd fmla="*/ 153 h 153" name="T5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T57" l="T54" r="T56" t="T55"/>
                <a:pathLst>
                  <a:path h="153" w="142">
                    <a:moveTo>
                      <a:pt x="107" y="130"/>
                    </a:moveTo>
                    <a:lnTo>
                      <a:pt x="105" y="108"/>
                    </a:lnTo>
                    <a:lnTo>
                      <a:pt x="98" y="92"/>
                    </a:lnTo>
                    <a:lnTo>
                      <a:pt x="138" y="77"/>
                    </a:lnTo>
                    <a:lnTo>
                      <a:pt x="141" y="63"/>
                    </a:lnTo>
                    <a:lnTo>
                      <a:pt x="131" y="26"/>
                    </a:lnTo>
                    <a:lnTo>
                      <a:pt x="119" y="26"/>
                    </a:lnTo>
                    <a:lnTo>
                      <a:pt x="68" y="0"/>
                    </a:lnTo>
                    <a:lnTo>
                      <a:pt x="40" y="28"/>
                    </a:lnTo>
                    <a:lnTo>
                      <a:pt x="33" y="65"/>
                    </a:lnTo>
                    <a:lnTo>
                      <a:pt x="4" y="99"/>
                    </a:lnTo>
                    <a:lnTo>
                      <a:pt x="0" y="132"/>
                    </a:lnTo>
                    <a:lnTo>
                      <a:pt x="6" y="149"/>
                    </a:lnTo>
                    <a:lnTo>
                      <a:pt x="44" y="142"/>
                    </a:lnTo>
                    <a:lnTo>
                      <a:pt x="72" y="152"/>
                    </a:lnTo>
                    <a:lnTo>
                      <a:pt x="85" y="138"/>
                    </a:lnTo>
                    <a:lnTo>
                      <a:pt x="107" y="130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0" name="Freeform 30">
                <a:extLst>
                  <a:ext uri="{FF2B5EF4-FFF2-40B4-BE49-F238E27FC236}">
                    <a16:creationId xmlns:a16="http://schemas.microsoft.com/office/drawing/2014/main" id="{F2243591-4A65-46E0-9581-80A4449D8ABE}"/>
                  </a:ext>
                </a:extLst>
              </p:cNvPr>
              <p:cNvSpPr/>
              <p:nvPr/>
            </p:nvSpPr>
            <p:spPr bwMode="auto">
              <a:xfrm>
                <a:off x="2659" y="2037"/>
                <a:ext cx="137" cy="206"/>
              </a:xfrm>
              <a:custGeom>
                <a:gdLst>
                  <a:gd fmla="*/ 214 w 230" name="T0"/>
                  <a:gd fmla="*/ 223 h 400" name="T1"/>
                  <a:gd fmla="*/ 216 w 230" name="T2"/>
                  <a:gd fmla="*/ 180 h 400" name="T3"/>
                  <a:gd fmla="*/ 229 w 230" name="T4"/>
                  <a:gd fmla="*/ 160 h 400" name="T5"/>
                  <a:gd fmla="*/ 223 w 230" name="T6"/>
                  <a:gd fmla="*/ 141 h 400" name="T7"/>
                  <a:gd fmla="*/ 152 w 230" name="T8"/>
                  <a:gd fmla="*/ 114 h 400" name="T9"/>
                  <a:gd fmla="*/ 157 w 230" name="T10"/>
                  <a:gd fmla="*/ 86 h 400" name="T11"/>
                  <a:gd fmla="*/ 178 w 230" name="T12"/>
                  <a:gd fmla="*/ 55 h 400" name="T13"/>
                  <a:gd fmla="*/ 166 w 230" name="T14"/>
                  <a:gd fmla="*/ 6 h 400" name="T15"/>
                  <a:gd fmla="*/ 159 w 230" name="T16"/>
                  <a:gd fmla="*/ 0 h 400" name="T17"/>
                  <a:gd fmla="*/ 113 w 230" name="T18"/>
                  <a:gd fmla="*/ 31 h 400" name="T19"/>
                  <a:gd fmla="*/ 92 w 230" name="T20"/>
                  <a:gd fmla="*/ 101 h 400" name="T21"/>
                  <a:gd fmla="*/ 85 w 230" name="T22"/>
                  <a:gd fmla="*/ 150 h 400" name="T23"/>
                  <a:gd fmla="*/ 47 w 230" name="T24"/>
                  <a:gd fmla="*/ 180 h 400" name="T25"/>
                  <a:gd fmla="*/ 26 w 230" name="T26"/>
                  <a:gd fmla="*/ 189 h 400" name="T27"/>
                  <a:gd fmla="*/ 0 w 230" name="T28"/>
                  <a:gd fmla="*/ 196 h 400" name="T29"/>
                  <a:gd fmla="*/ 59 w 230" name="T30"/>
                  <a:gd fmla="*/ 269 h 400" name="T31"/>
                  <a:gd fmla="*/ 71 w 230" name="T32"/>
                  <a:gd fmla="*/ 324 h 400" name="T33"/>
                  <a:gd fmla="*/ 66 w 230" name="T34"/>
                  <a:gd fmla="*/ 350 h 400" name="T35"/>
                  <a:gd fmla="*/ 107 w 230" name="T36"/>
                  <a:gd fmla="*/ 372 h 400" name="T37"/>
                  <a:gd fmla="*/ 107 w 230" name="T38"/>
                  <a:gd fmla="*/ 389 h 400" name="T39"/>
                  <a:gd fmla="*/ 144 w 230" name="T40"/>
                  <a:gd fmla="*/ 399 h 400" name="T41"/>
                  <a:gd fmla="*/ 154 w 230" name="T42"/>
                  <a:gd fmla="*/ 399 h 400" name="T43"/>
                  <a:gd fmla="*/ 154 w 230" name="T44"/>
                  <a:gd fmla="*/ 367 h 400" name="T45"/>
                  <a:gd fmla="*/ 183 w 230" name="T46"/>
                  <a:gd fmla="*/ 363 h 400" name="T47"/>
                  <a:gd fmla="*/ 190 w 230" name="T48"/>
                  <a:gd fmla="*/ 326 h 400" name="T49"/>
                  <a:gd fmla="*/ 170 w 230" name="T50"/>
                  <a:gd fmla="*/ 310 h 400" name="T51"/>
                  <a:gd fmla="*/ 154 w 230" name="T52"/>
                  <a:gd fmla="*/ 295 h 400" name="T53"/>
                  <a:gd fmla="*/ 161 w 230" name="T54"/>
                  <a:gd fmla="*/ 225 h 400" name="T55"/>
                  <a:gd fmla="*/ 176 w 230" name="T56"/>
                  <a:gd fmla="*/ 216 h 400" name="T57"/>
                  <a:gd fmla="*/ 202 w 230" name="T58"/>
                  <a:gd fmla="*/ 227 h 400" name="T59"/>
                  <a:gd fmla="*/ 214 w 230" name="T60"/>
                  <a:gd fmla="*/ 223 h 400" name="T61"/>
                  <a:gd fmla="*/ 214 w 230" name="T62"/>
                  <a:gd fmla="*/ 223 h 400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w 230" name="T96"/>
                  <a:gd fmla="*/ 0 h 400" name="T97"/>
                  <a:gd fmla="*/ 230 w 230" name="T98"/>
                  <a:gd fmla="*/ 400 h 400" name="T99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T99" l="T96" r="T98" t="T97"/>
                <a:pathLst>
                  <a:path h="400" w="230">
                    <a:moveTo>
                      <a:pt x="214" y="223"/>
                    </a:moveTo>
                    <a:lnTo>
                      <a:pt x="216" y="180"/>
                    </a:lnTo>
                    <a:lnTo>
                      <a:pt x="229" y="160"/>
                    </a:lnTo>
                    <a:lnTo>
                      <a:pt x="223" y="141"/>
                    </a:lnTo>
                    <a:lnTo>
                      <a:pt x="152" y="114"/>
                    </a:lnTo>
                    <a:lnTo>
                      <a:pt x="157" y="86"/>
                    </a:lnTo>
                    <a:lnTo>
                      <a:pt x="178" y="55"/>
                    </a:lnTo>
                    <a:lnTo>
                      <a:pt x="166" y="6"/>
                    </a:lnTo>
                    <a:lnTo>
                      <a:pt x="159" y="0"/>
                    </a:lnTo>
                    <a:lnTo>
                      <a:pt x="113" y="31"/>
                    </a:lnTo>
                    <a:lnTo>
                      <a:pt x="92" y="101"/>
                    </a:lnTo>
                    <a:lnTo>
                      <a:pt x="85" y="150"/>
                    </a:lnTo>
                    <a:lnTo>
                      <a:pt x="47" y="180"/>
                    </a:lnTo>
                    <a:lnTo>
                      <a:pt x="26" y="189"/>
                    </a:lnTo>
                    <a:lnTo>
                      <a:pt x="0" y="196"/>
                    </a:lnTo>
                    <a:lnTo>
                      <a:pt x="59" y="269"/>
                    </a:lnTo>
                    <a:lnTo>
                      <a:pt x="71" y="324"/>
                    </a:lnTo>
                    <a:lnTo>
                      <a:pt x="66" y="350"/>
                    </a:lnTo>
                    <a:lnTo>
                      <a:pt x="107" y="372"/>
                    </a:lnTo>
                    <a:lnTo>
                      <a:pt x="107" y="389"/>
                    </a:lnTo>
                    <a:lnTo>
                      <a:pt x="144" y="399"/>
                    </a:lnTo>
                    <a:lnTo>
                      <a:pt x="154" y="399"/>
                    </a:lnTo>
                    <a:lnTo>
                      <a:pt x="154" y="367"/>
                    </a:lnTo>
                    <a:lnTo>
                      <a:pt x="183" y="363"/>
                    </a:lnTo>
                    <a:lnTo>
                      <a:pt x="190" y="326"/>
                    </a:lnTo>
                    <a:lnTo>
                      <a:pt x="170" y="310"/>
                    </a:lnTo>
                    <a:lnTo>
                      <a:pt x="154" y="295"/>
                    </a:lnTo>
                    <a:lnTo>
                      <a:pt x="161" y="225"/>
                    </a:lnTo>
                    <a:lnTo>
                      <a:pt x="176" y="216"/>
                    </a:lnTo>
                    <a:lnTo>
                      <a:pt x="202" y="227"/>
                    </a:lnTo>
                    <a:lnTo>
                      <a:pt x="214" y="223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1" name="Freeform 31">
                <a:extLst>
                  <a:ext uri="{FF2B5EF4-FFF2-40B4-BE49-F238E27FC236}">
                    <a16:creationId xmlns:a16="http://schemas.microsoft.com/office/drawing/2014/main" id="{03A4129C-548E-444C-89B3-024D8B876C7F}"/>
                  </a:ext>
                </a:extLst>
              </p:cNvPr>
              <p:cNvSpPr/>
              <p:nvPr/>
            </p:nvSpPr>
            <p:spPr bwMode="auto">
              <a:xfrm>
                <a:off x="2352" y="1265"/>
                <a:ext cx="1098" cy="876"/>
              </a:xfrm>
              <a:custGeom>
                <a:gdLst>
                  <a:gd fmla="*/ 613 w 1876" name="T0"/>
                  <a:gd fmla="*/ 1648 h 1700" name="T1"/>
                  <a:gd fmla="*/ 694 w 1876" name="T2"/>
                  <a:gd fmla="*/ 1504 h 1700" name="T3"/>
                  <a:gd fmla="*/ 751 w 1876" name="T4"/>
                  <a:gd fmla="*/ 1639 h 1700" name="T5"/>
                  <a:gd fmla="*/ 828 w 1876" name="T6"/>
                  <a:gd fmla="*/ 1667 h 1700" name="T7"/>
                  <a:gd fmla="*/ 922 w 1876" name="T8"/>
                  <a:gd fmla="*/ 1523 h 1700" name="T9"/>
                  <a:gd fmla="*/ 1020 w 1876" name="T10"/>
                  <a:gd fmla="*/ 1475 h 1700" name="T11"/>
                  <a:gd fmla="*/ 1134 w 1876" name="T12"/>
                  <a:gd fmla="*/ 1385 h 1700" name="T13"/>
                  <a:gd fmla="*/ 1202 w 1876" name="T14"/>
                  <a:gd fmla="*/ 1294 h 1700" name="T15"/>
                  <a:gd fmla="*/ 1268 w 1876" name="T16"/>
                  <a:gd fmla="*/ 1193 h 1700" name="T17"/>
                  <a:gd fmla="*/ 1333 w 1876" name="T18"/>
                  <a:gd fmla="*/ 1197 h 1700" name="T19"/>
                  <a:gd fmla="*/ 1410 w 1876" name="T20"/>
                  <a:gd fmla="*/ 1173 h 1700" name="T21"/>
                  <a:gd fmla="*/ 1507 w 1876" name="T22"/>
                  <a:gd fmla="*/ 1164 h 1700" name="T23"/>
                  <a:gd fmla="*/ 1599 w 1876" name="T24"/>
                  <a:gd fmla="*/ 1200 h 1700" name="T25"/>
                  <a:gd fmla="*/ 1647 w 1876" name="T26"/>
                  <a:gd fmla="*/ 1162 h 1700" name="T27"/>
                  <a:gd fmla="*/ 1744 w 1876" name="T28"/>
                  <a:gd fmla="*/ 1072 h 1700" name="T29"/>
                  <a:gd fmla="*/ 1829 w 1876" name="T30"/>
                  <a:gd fmla="*/ 1025 h 1700" name="T31"/>
                  <a:gd fmla="*/ 1850 w 1876" name="T32"/>
                  <a:gd fmla="*/ 947 h 1700" name="T33"/>
                  <a:gd fmla="*/ 1748 w 1876" name="T34"/>
                  <a:gd fmla="*/ 891 h 1700" name="T35"/>
                  <a:gd fmla="*/ 1723 w 1876" name="T36"/>
                  <a:gd fmla="*/ 778 h 1700" name="T37"/>
                  <a:gd fmla="*/ 1754 w 1876" name="T38"/>
                  <a:gd fmla="*/ 740 h 1700" name="T39"/>
                  <a:gd fmla="*/ 1766 w 1876" name="T40"/>
                  <a:gd fmla="*/ 653 h 1700" name="T41"/>
                  <a:gd fmla="*/ 1766 w 1876" name="T42"/>
                  <a:gd fmla="*/ 631 h 1700" name="T43"/>
                  <a:gd fmla="*/ 1790 w 1876" name="T44"/>
                  <a:gd fmla="*/ 463 h 1700" name="T45"/>
                  <a:gd fmla="*/ 1826 w 1876" name="T46"/>
                  <a:gd fmla="*/ 480 h 1700" name="T47"/>
                  <a:gd fmla="*/ 1840 w 1876" name="T48"/>
                  <a:gd fmla="*/ 264 h 1700" name="T49"/>
                  <a:gd fmla="*/ 1719 w 1876" name="T50"/>
                  <a:gd fmla="*/ 171 h 1700" name="T51"/>
                  <a:gd fmla="*/ 1627 w 1876" name="T52"/>
                  <a:gd fmla="*/ 114 h 1700" name="T53"/>
                  <a:gd fmla="*/ 1537 w 1876" name="T54"/>
                  <a:gd fmla="*/ 87 h 1700" name="T55"/>
                  <a:gd fmla="*/ 1520 w 1876" name="T56"/>
                  <a:gd fmla="*/ 0 h 1700" name="T57"/>
                  <a:gd fmla="*/ 1484 w 1876" name="T58"/>
                  <a:gd fmla="*/ 87 h 1700" name="T59"/>
                  <a:gd fmla="*/ 1439 w 1876" name="T60"/>
                  <a:gd fmla="*/ 320 h 1700" name="T61"/>
                  <a:gd fmla="*/ 1316 w 1876" name="T62"/>
                  <a:gd fmla="*/ 412 h 1700" name="T63"/>
                  <a:gd fmla="*/ 1235 w 1876" name="T64"/>
                  <a:gd fmla="*/ 578 h 1700" name="T65"/>
                  <a:gd fmla="*/ 1362 w 1876" name="T66"/>
                  <a:gd fmla="*/ 607 h 1700" name="T67"/>
                  <a:gd fmla="*/ 1542 w 1876" name="T68"/>
                  <a:gd fmla="*/ 668 h 1700" name="T69"/>
                  <a:gd fmla="*/ 1415 w 1876" name="T70"/>
                  <a:gd fmla="*/ 721 h 1700" name="T71"/>
                  <a:gd fmla="*/ 1312 w 1876" name="T72"/>
                  <a:gd fmla="*/ 790 h 1700" name="T73"/>
                  <a:gd fmla="*/ 1176 w 1876" name="T74"/>
                  <a:gd fmla="*/ 915 h 1700" name="T75"/>
                  <a:gd fmla="*/ 1014 w 1876" name="T76"/>
                  <a:gd fmla="*/ 939 h 1700" name="T77"/>
                  <a:gd fmla="*/ 979 w 1876" name="T78"/>
                  <a:gd fmla="*/ 1096 h 1700" name="T79"/>
                  <a:gd fmla="*/ 728 w 1876" name="T80"/>
                  <a:gd fmla="*/ 1202 h 1700" name="T81"/>
                  <a:gd fmla="*/ 517 w 1876" name="T82"/>
                  <a:gd fmla="*/ 1268 h 1700" name="T83"/>
                  <a:gd fmla="*/ 187 w 1876" name="T84"/>
                  <a:gd fmla="*/ 1191 h 1700" name="T85"/>
                  <a:gd fmla="*/ 10 w 1876" name="T86"/>
                  <a:gd fmla="*/ 1248 h 1700" name="T87"/>
                  <a:gd fmla="*/ 110 w 1876" name="T88"/>
                  <a:gd fmla="*/ 1364 h 1700" name="T89"/>
                  <a:gd fmla="*/ 211 w 1876" name="T90"/>
                  <a:gd fmla="*/ 1409 h 1700" name="T91"/>
                  <a:gd fmla="*/ 242 w 1876" name="T92"/>
                  <a:gd fmla="*/ 1499 h 1700" name="T93"/>
                  <a:gd fmla="*/ 347 w 1876" name="T94"/>
                  <a:gd fmla="*/ 1559 h 1700" name="T95"/>
                  <a:gd fmla="*/ 501 w 1876" name="T96"/>
                  <a:gd fmla="*/ 1544 h 1700" name="T97"/>
                  <a:gd fmla="*/ 450 w 1876" name="T98"/>
                  <a:gd fmla="*/ 1625 h 1700" name="T99"/>
                  <a:gd fmla="*/ 527 w 1876" name="T100"/>
                  <a:gd fmla="*/ 1694 h 1700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w 1876" name="T153"/>
                  <a:gd fmla="*/ 0 h 1700" name="T154"/>
                  <a:gd fmla="*/ 1876 w 1876" name="T155"/>
                  <a:gd fmla="*/ 1700 h 1700" name="T156"/>
                </a:gdLst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b="T156" l="T153" r="T155" t="T154"/>
                <a:pathLst>
                  <a:path h="1700" w="1876">
                    <a:moveTo>
                      <a:pt x="527" y="1694"/>
                    </a:moveTo>
                    <a:lnTo>
                      <a:pt x="553" y="1687"/>
                    </a:lnTo>
                    <a:lnTo>
                      <a:pt x="575" y="1678"/>
                    </a:lnTo>
                    <a:lnTo>
                      <a:pt x="613" y="1648"/>
                    </a:lnTo>
                    <a:lnTo>
                      <a:pt x="620" y="1598"/>
                    </a:lnTo>
                    <a:lnTo>
                      <a:pt x="641" y="1528"/>
                    </a:lnTo>
                    <a:lnTo>
                      <a:pt x="687" y="1497"/>
                    </a:lnTo>
                    <a:lnTo>
                      <a:pt x="694" y="1504"/>
                    </a:lnTo>
                    <a:lnTo>
                      <a:pt x="706" y="1552"/>
                    </a:lnTo>
                    <a:lnTo>
                      <a:pt x="685" y="1583"/>
                    </a:lnTo>
                    <a:lnTo>
                      <a:pt x="680" y="1612"/>
                    </a:lnTo>
                    <a:lnTo>
                      <a:pt x="751" y="1639"/>
                    </a:lnTo>
                    <a:lnTo>
                      <a:pt x="757" y="1658"/>
                    </a:lnTo>
                    <a:lnTo>
                      <a:pt x="799" y="1656"/>
                    </a:lnTo>
                    <a:lnTo>
                      <a:pt x="819" y="1660"/>
                    </a:lnTo>
                    <a:lnTo>
                      <a:pt x="828" y="1667"/>
                    </a:lnTo>
                    <a:lnTo>
                      <a:pt x="900" y="1564"/>
                    </a:lnTo>
                    <a:lnTo>
                      <a:pt x="919" y="1557"/>
                    </a:lnTo>
                    <a:lnTo>
                      <a:pt x="924" y="1544"/>
                    </a:lnTo>
                    <a:lnTo>
                      <a:pt x="922" y="1523"/>
                    </a:lnTo>
                    <a:lnTo>
                      <a:pt x="946" y="1489"/>
                    </a:lnTo>
                    <a:lnTo>
                      <a:pt x="991" y="1487"/>
                    </a:lnTo>
                    <a:lnTo>
                      <a:pt x="1010" y="1467"/>
                    </a:lnTo>
                    <a:lnTo>
                      <a:pt x="1020" y="1475"/>
                    </a:lnTo>
                    <a:lnTo>
                      <a:pt x="1046" y="1453"/>
                    </a:lnTo>
                    <a:lnTo>
                      <a:pt x="1062" y="1453"/>
                    </a:lnTo>
                    <a:lnTo>
                      <a:pt x="1110" y="1383"/>
                    </a:lnTo>
                    <a:lnTo>
                      <a:pt x="1134" y="1385"/>
                    </a:lnTo>
                    <a:lnTo>
                      <a:pt x="1165" y="1363"/>
                    </a:lnTo>
                    <a:lnTo>
                      <a:pt x="1173" y="1371"/>
                    </a:lnTo>
                    <a:lnTo>
                      <a:pt x="1230" y="1343"/>
                    </a:lnTo>
                    <a:lnTo>
                      <a:pt x="1202" y="1294"/>
                    </a:lnTo>
                    <a:lnTo>
                      <a:pt x="1211" y="1246"/>
                    </a:lnTo>
                    <a:lnTo>
                      <a:pt x="1235" y="1195"/>
                    </a:lnTo>
                    <a:lnTo>
                      <a:pt x="1254" y="1186"/>
                    </a:lnTo>
                    <a:lnTo>
                      <a:pt x="1268" y="1193"/>
                    </a:lnTo>
                    <a:lnTo>
                      <a:pt x="1268" y="1229"/>
                    </a:lnTo>
                    <a:lnTo>
                      <a:pt x="1283" y="1239"/>
                    </a:lnTo>
                    <a:lnTo>
                      <a:pt x="1319" y="1212"/>
                    </a:lnTo>
                    <a:lnTo>
                      <a:pt x="1333" y="1197"/>
                    </a:lnTo>
                    <a:lnTo>
                      <a:pt x="1349" y="1204"/>
                    </a:lnTo>
                    <a:lnTo>
                      <a:pt x="1367" y="1188"/>
                    </a:lnTo>
                    <a:lnTo>
                      <a:pt x="1404" y="1186"/>
                    </a:lnTo>
                    <a:lnTo>
                      <a:pt x="1410" y="1173"/>
                    </a:lnTo>
                    <a:lnTo>
                      <a:pt x="1402" y="1154"/>
                    </a:lnTo>
                    <a:lnTo>
                      <a:pt x="1428" y="1127"/>
                    </a:lnTo>
                    <a:lnTo>
                      <a:pt x="1458" y="1111"/>
                    </a:lnTo>
                    <a:lnTo>
                      <a:pt x="1507" y="1164"/>
                    </a:lnTo>
                    <a:lnTo>
                      <a:pt x="1505" y="1184"/>
                    </a:lnTo>
                    <a:lnTo>
                      <a:pt x="1529" y="1222"/>
                    </a:lnTo>
                    <a:lnTo>
                      <a:pt x="1586" y="1226"/>
                    </a:lnTo>
                    <a:lnTo>
                      <a:pt x="1599" y="1200"/>
                    </a:lnTo>
                    <a:lnTo>
                      <a:pt x="1584" y="1123"/>
                    </a:lnTo>
                    <a:lnTo>
                      <a:pt x="1597" y="1109"/>
                    </a:lnTo>
                    <a:lnTo>
                      <a:pt x="1623" y="1127"/>
                    </a:lnTo>
                    <a:lnTo>
                      <a:pt x="1647" y="1162"/>
                    </a:lnTo>
                    <a:lnTo>
                      <a:pt x="1685" y="1104"/>
                    </a:lnTo>
                    <a:lnTo>
                      <a:pt x="1702" y="1101"/>
                    </a:lnTo>
                    <a:lnTo>
                      <a:pt x="1730" y="1072"/>
                    </a:lnTo>
                    <a:lnTo>
                      <a:pt x="1744" y="1072"/>
                    </a:lnTo>
                    <a:lnTo>
                      <a:pt x="1768" y="1048"/>
                    </a:lnTo>
                    <a:lnTo>
                      <a:pt x="1781" y="1048"/>
                    </a:lnTo>
                    <a:lnTo>
                      <a:pt x="1794" y="1025"/>
                    </a:lnTo>
                    <a:lnTo>
                      <a:pt x="1829" y="1025"/>
                    </a:lnTo>
                    <a:lnTo>
                      <a:pt x="1860" y="995"/>
                    </a:lnTo>
                    <a:lnTo>
                      <a:pt x="1875" y="979"/>
                    </a:lnTo>
                    <a:lnTo>
                      <a:pt x="1875" y="961"/>
                    </a:lnTo>
                    <a:lnTo>
                      <a:pt x="1850" y="947"/>
                    </a:lnTo>
                    <a:lnTo>
                      <a:pt x="1850" y="915"/>
                    </a:lnTo>
                    <a:lnTo>
                      <a:pt x="1805" y="858"/>
                    </a:lnTo>
                    <a:lnTo>
                      <a:pt x="1761" y="899"/>
                    </a:lnTo>
                    <a:lnTo>
                      <a:pt x="1748" y="891"/>
                    </a:lnTo>
                    <a:lnTo>
                      <a:pt x="1745" y="867"/>
                    </a:lnTo>
                    <a:lnTo>
                      <a:pt x="1728" y="840"/>
                    </a:lnTo>
                    <a:lnTo>
                      <a:pt x="1723" y="809"/>
                    </a:lnTo>
                    <a:lnTo>
                      <a:pt x="1723" y="778"/>
                    </a:lnTo>
                    <a:lnTo>
                      <a:pt x="1693" y="756"/>
                    </a:lnTo>
                    <a:lnTo>
                      <a:pt x="1689" y="742"/>
                    </a:lnTo>
                    <a:lnTo>
                      <a:pt x="1697" y="723"/>
                    </a:lnTo>
                    <a:lnTo>
                      <a:pt x="1754" y="740"/>
                    </a:lnTo>
                    <a:lnTo>
                      <a:pt x="1757" y="711"/>
                    </a:lnTo>
                    <a:lnTo>
                      <a:pt x="1776" y="689"/>
                    </a:lnTo>
                    <a:lnTo>
                      <a:pt x="1764" y="677"/>
                    </a:lnTo>
                    <a:lnTo>
                      <a:pt x="1766" y="653"/>
                    </a:lnTo>
                    <a:lnTo>
                      <a:pt x="1794" y="639"/>
                    </a:lnTo>
                    <a:lnTo>
                      <a:pt x="1800" y="631"/>
                    </a:lnTo>
                    <a:lnTo>
                      <a:pt x="1797" y="622"/>
                    </a:lnTo>
                    <a:lnTo>
                      <a:pt x="1766" y="631"/>
                    </a:lnTo>
                    <a:lnTo>
                      <a:pt x="1711" y="590"/>
                    </a:lnTo>
                    <a:lnTo>
                      <a:pt x="1709" y="580"/>
                    </a:lnTo>
                    <a:lnTo>
                      <a:pt x="1735" y="547"/>
                    </a:lnTo>
                    <a:lnTo>
                      <a:pt x="1790" y="463"/>
                    </a:lnTo>
                    <a:lnTo>
                      <a:pt x="1794" y="456"/>
                    </a:lnTo>
                    <a:lnTo>
                      <a:pt x="1802" y="456"/>
                    </a:lnTo>
                    <a:lnTo>
                      <a:pt x="1821" y="478"/>
                    </a:lnTo>
                    <a:lnTo>
                      <a:pt x="1826" y="480"/>
                    </a:lnTo>
                    <a:lnTo>
                      <a:pt x="1826" y="378"/>
                    </a:lnTo>
                    <a:lnTo>
                      <a:pt x="1845" y="370"/>
                    </a:lnTo>
                    <a:lnTo>
                      <a:pt x="1845" y="330"/>
                    </a:lnTo>
                    <a:lnTo>
                      <a:pt x="1840" y="264"/>
                    </a:lnTo>
                    <a:lnTo>
                      <a:pt x="1862" y="176"/>
                    </a:lnTo>
                    <a:lnTo>
                      <a:pt x="1797" y="125"/>
                    </a:lnTo>
                    <a:lnTo>
                      <a:pt x="1745" y="169"/>
                    </a:lnTo>
                    <a:lnTo>
                      <a:pt x="1719" y="171"/>
                    </a:lnTo>
                    <a:lnTo>
                      <a:pt x="1706" y="187"/>
                    </a:lnTo>
                    <a:lnTo>
                      <a:pt x="1663" y="180"/>
                    </a:lnTo>
                    <a:lnTo>
                      <a:pt x="1640" y="154"/>
                    </a:lnTo>
                    <a:lnTo>
                      <a:pt x="1627" y="114"/>
                    </a:lnTo>
                    <a:lnTo>
                      <a:pt x="1630" y="99"/>
                    </a:lnTo>
                    <a:lnTo>
                      <a:pt x="1594" y="77"/>
                    </a:lnTo>
                    <a:lnTo>
                      <a:pt x="1575" y="110"/>
                    </a:lnTo>
                    <a:lnTo>
                      <a:pt x="1537" y="87"/>
                    </a:lnTo>
                    <a:lnTo>
                      <a:pt x="1531" y="81"/>
                    </a:lnTo>
                    <a:lnTo>
                      <a:pt x="1553" y="21"/>
                    </a:lnTo>
                    <a:lnTo>
                      <a:pt x="1536" y="0"/>
                    </a:lnTo>
                    <a:lnTo>
                      <a:pt x="1520" y="0"/>
                    </a:lnTo>
                    <a:lnTo>
                      <a:pt x="1481" y="26"/>
                    </a:lnTo>
                    <a:lnTo>
                      <a:pt x="1448" y="77"/>
                    </a:lnTo>
                    <a:lnTo>
                      <a:pt x="1460" y="84"/>
                    </a:lnTo>
                    <a:lnTo>
                      <a:pt x="1484" y="87"/>
                    </a:lnTo>
                    <a:lnTo>
                      <a:pt x="1505" y="137"/>
                    </a:lnTo>
                    <a:lnTo>
                      <a:pt x="1494" y="158"/>
                    </a:lnTo>
                    <a:lnTo>
                      <a:pt x="1474" y="187"/>
                    </a:lnTo>
                    <a:lnTo>
                      <a:pt x="1439" y="320"/>
                    </a:lnTo>
                    <a:lnTo>
                      <a:pt x="1452" y="342"/>
                    </a:lnTo>
                    <a:lnTo>
                      <a:pt x="1441" y="359"/>
                    </a:lnTo>
                    <a:lnTo>
                      <a:pt x="1360" y="419"/>
                    </a:lnTo>
                    <a:lnTo>
                      <a:pt x="1316" y="412"/>
                    </a:lnTo>
                    <a:lnTo>
                      <a:pt x="1292" y="403"/>
                    </a:lnTo>
                    <a:lnTo>
                      <a:pt x="1288" y="414"/>
                    </a:lnTo>
                    <a:lnTo>
                      <a:pt x="1252" y="557"/>
                    </a:lnTo>
                    <a:lnTo>
                      <a:pt x="1235" y="578"/>
                    </a:lnTo>
                    <a:lnTo>
                      <a:pt x="1244" y="602"/>
                    </a:lnTo>
                    <a:lnTo>
                      <a:pt x="1266" y="622"/>
                    </a:lnTo>
                    <a:lnTo>
                      <a:pt x="1303" y="602"/>
                    </a:lnTo>
                    <a:lnTo>
                      <a:pt x="1362" y="607"/>
                    </a:lnTo>
                    <a:lnTo>
                      <a:pt x="1380" y="578"/>
                    </a:lnTo>
                    <a:lnTo>
                      <a:pt x="1410" y="569"/>
                    </a:lnTo>
                    <a:lnTo>
                      <a:pt x="1470" y="590"/>
                    </a:lnTo>
                    <a:lnTo>
                      <a:pt x="1542" y="668"/>
                    </a:lnTo>
                    <a:lnTo>
                      <a:pt x="1542" y="684"/>
                    </a:lnTo>
                    <a:lnTo>
                      <a:pt x="1527" y="694"/>
                    </a:lnTo>
                    <a:lnTo>
                      <a:pt x="1443" y="699"/>
                    </a:lnTo>
                    <a:lnTo>
                      <a:pt x="1415" y="721"/>
                    </a:lnTo>
                    <a:lnTo>
                      <a:pt x="1393" y="718"/>
                    </a:lnTo>
                    <a:lnTo>
                      <a:pt x="1378" y="742"/>
                    </a:lnTo>
                    <a:lnTo>
                      <a:pt x="1338" y="752"/>
                    </a:lnTo>
                    <a:lnTo>
                      <a:pt x="1312" y="790"/>
                    </a:lnTo>
                    <a:lnTo>
                      <a:pt x="1307" y="820"/>
                    </a:lnTo>
                    <a:lnTo>
                      <a:pt x="1250" y="858"/>
                    </a:lnTo>
                    <a:lnTo>
                      <a:pt x="1216" y="862"/>
                    </a:lnTo>
                    <a:lnTo>
                      <a:pt x="1176" y="915"/>
                    </a:lnTo>
                    <a:lnTo>
                      <a:pt x="1139" y="937"/>
                    </a:lnTo>
                    <a:lnTo>
                      <a:pt x="1067" y="921"/>
                    </a:lnTo>
                    <a:lnTo>
                      <a:pt x="1042" y="911"/>
                    </a:lnTo>
                    <a:lnTo>
                      <a:pt x="1014" y="939"/>
                    </a:lnTo>
                    <a:lnTo>
                      <a:pt x="1000" y="990"/>
                    </a:lnTo>
                    <a:lnTo>
                      <a:pt x="1041" y="1048"/>
                    </a:lnTo>
                    <a:lnTo>
                      <a:pt x="1014" y="1074"/>
                    </a:lnTo>
                    <a:lnTo>
                      <a:pt x="979" y="1096"/>
                    </a:lnTo>
                    <a:lnTo>
                      <a:pt x="926" y="1162"/>
                    </a:lnTo>
                    <a:lnTo>
                      <a:pt x="859" y="1193"/>
                    </a:lnTo>
                    <a:lnTo>
                      <a:pt x="747" y="1204"/>
                    </a:lnTo>
                    <a:lnTo>
                      <a:pt x="728" y="1202"/>
                    </a:lnTo>
                    <a:lnTo>
                      <a:pt x="599" y="1257"/>
                    </a:lnTo>
                    <a:lnTo>
                      <a:pt x="541" y="1294"/>
                    </a:lnTo>
                    <a:lnTo>
                      <a:pt x="522" y="1285"/>
                    </a:lnTo>
                    <a:lnTo>
                      <a:pt x="517" y="1268"/>
                    </a:lnTo>
                    <a:lnTo>
                      <a:pt x="438" y="1263"/>
                    </a:lnTo>
                    <a:lnTo>
                      <a:pt x="345" y="1234"/>
                    </a:lnTo>
                    <a:lnTo>
                      <a:pt x="321" y="1207"/>
                    </a:lnTo>
                    <a:lnTo>
                      <a:pt x="187" y="1191"/>
                    </a:lnTo>
                    <a:lnTo>
                      <a:pt x="163" y="1202"/>
                    </a:lnTo>
                    <a:lnTo>
                      <a:pt x="1" y="1186"/>
                    </a:lnTo>
                    <a:lnTo>
                      <a:pt x="0" y="1210"/>
                    </a:lnTo>
                    <a:lnTo>
                      <a:pt x="10" y="1248"/>
                    </a:lnTo>
                    <a:lnTo>
                      <a:pt x="3" y="1310"/>
                    </a:lnTo>
                    <a:lnTo>
                      <a:pt x="50" y="1378"/>
                    </a:lnTo>
                    <a:lnTo>
                      <a:pt x="74" y="1393"/>
                    </a:lnTo>
                    <a:lnTo>
                      <a:pt x="110" y="1364"/>
                    </a:lnTo>
                    <a:lnTo>
                      <a:pt x="189" y="1364"/>
                    </a:lnTo>
                    <a:lnTo>
                      <a:pt x="209" y="1371"/>
                    </a:lnTo>
                    <a:lnTo>
                      <a:pt x="220" y="1389"/>
                    </a:lnTo>
                    <a:lnTo>
                      <a:pt x="211" y="1409"/>
                    </a:lnTo>
                    <a:lnTo>
                      <a:pt x="168" y="1444"/>
                    </a:lnTo>
                    <a:lnTo>
                      <a:pt x="172" y="1462"/>
                    </a:lnTo>
                    <a:lnTo>
                      <a:pt x="223" y="1499"/>
                    </a:lnTo>
                    <a:lnTo>
                      <a:pt x="242" y="1499"/>
                    </a:lnTo>
                    <a:lnTo>
                      <a:pt x="249" y="1508"/>
                    </a:lnTo>
                    <a:lnTo>
                      <a:pt x="244" y="1523"/>
                    </a:lnTo>
                    <a:lnTo>
                      <a:pt x="275" y="1548"/>
                    </a:lnTo>
                    <a:lnTo>
                      <a:pt x="347" y="1559"/>
                    </a:lnTo>
                    <a:lnTo>
                      <a:pt x="383" y="1550"/>
                    </a:lnTo>
                    <a:lnTo>
                      <a:pt x="426" y="1506"/>
                    </a:lnTo>
                    <a:lnTo>
                      <a:pt x="479" y="1511"/>
                    </a:lnTo>
                    <a:lnTo>
                      <a:pt x="501" y="1544"/>
                    </a:lnTo>
                    <a:lnTo>
                      <a:pt x="488" y="1574"/>
                    </a:lnTo>
                    <a:lnTo>
                      <a:pt x="493" y="1593"/>
                    </a:lnTo>
                    <a:lnTo>
                      <a:pt x="464" y="1610"/>
                    </a:lnTo>
                    <a:lnTo>
                      <a:pt x="450" y="1625"/>
                    </a:lnTo>
                    <a:lnTo>
                      <a:pt x="455" y="1663"/>
                    </a:lnTo>
                    <a:lnTo>
                      <a:pt x="505" y="1699"/>
                    </a:lnTo>
                    <a:lnTo>
                      <a:pt x="527" y="1694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2" name="Freeform 32">
                <a:extLst>
                  <a:ext uri="{FF2B5EF4-FFF2-40B4-BE49-F238E27FC236}">
                    <a16:creationId xmlns:a16="http://schemas.microsoft.com/office/drawing/2014/main" id="{344724F4-4FF1-4505-A51A-E490CD925177}"/>
                  </a:ext>
                </a:extLst>
              </p:cNvPr>
              <p:cNvSpPr/>
              <p:nvPr/>
            </p:nvSpPr>
            <p:spPr bwMode="auto">
              <a:xfrm>
                <a:off x="3274" y="1755"/>
                <a:ext cx="288" cy="246"/>
              </a:xfrm>
              <a:custGeom>
                <a:gdLst>
                  <a:gd fmla="*/ 406 w 491" name="T0"/>
                  <a:gd fmla="*/ 331 h 478" name="T1"/>
                  <a:gd fmla="*/ 458 w 491" name="T2"/>
                  <a:gd fmla="*/ 254 h 478" name="T3"/>
                  <a:gd fmla="*/ 490 w 491" name="T4"/>
                  <a:gd fmla="*/ 216 h 478" name="T5"/>
                  <a:gd fmla="*/ 485 w 491" name="T6"/>
                  <a:gd fmla="*/ 178 h 478" name="T7"/>
                  <a:gd fmla="*/ 451 w 491" name="T8"/>
                  <a:gd fmla="*/ 139 h 478" name="T9"/>
                  <a:gd fmla="*/ 446 w 491" name="T10"/>
                  <a:gd fmla="*/ 106 h 478" name="T11"/>
                  <a:gd fmla="*/ 384 w 491" name="T12"/>
                  <a:gd fmla="*/ 20 h 478" name="T13"/>
                  <a:gd fmla="*/ 380 w 491" name="T14"/>
                  <a:gd fmla="*/ 28 h 478" name="T15"/>
                  <a:gd fmla="*/ 367 w 491" name="T16"/>
                  <a:gd fmla="*/ 42 h 478" name="T17"/>
                  <a:gd fmla="*/ 341 w 491" name="T18"/>
                  <a:gd fmla="*/ 11 h 478" name="T19"/>
                  <a:gd fmla="*/ 303 w 491" name="T20"/>
                  <a:gd fmla="*/ 0 h 478" name="T21"/>
                  <a:gd fmla="*/ 301 w 491" name="T22"/>
                  <a:gd fmla="*/ 11 h 478" name="T23"/>
                  <a:gd fmla="*/ 301 w 491" name="T24"/>
                  <a:gd fmla="*/ 28 h 478" name="T25"/>
                  <a:gd fmla="*/ 286 w 491" name="T26"/>
                  <a:gd fmla="*/ 44 h 478" name="T27"/>
                  <a:gd fmla="*/ 255 w 491" name="T28"/>
                  <a:gd fmla="*/ 74 h 478" name="T29"/>
                  <a:gd fmla="*/ 221 w 491" name="T30"/>
                  <a:gd fmla="*/ 74 h 478" name="T31"/>
                  <a:gd fmla="*/ 207 w 491" name="T32"/>
                  <a:gd fmla="*/ 97 h 478" name="T33"/>
                  <a:gd fmla="*/ 195 w 491" name="T34"/>
                  <a:gd fmla="*/ 97 h 478" name="T35"/>
                  <a:gd fmla="*/ 171 w 491" name="T36"/>
                  <a:gd fmla="*/ 122 h 478" name="T37"/>
                  <a:gd fmla="*/ 157 w 491" name="T38"/>
                  <a:gd fmla="*/ 122 h 478" name="T39"/>
                  <a:gd fmla="*/ 129 w 491" name="T40"/>
                  <a:gd fmla="*/ 150 h 478" name="T41"/>
                  <a:gd fmla="*/ 111 w 491" name="T42"/>
                  <a:gd fmla="*/ 154 h 478" name="T43"/>
                  <a:gd fmla="*/ 74 w 491" name="T44"/>
                  <a:gd fmla="*/ 212 h 478" name="T45"/>
                  <a:gd fmla="*/ 50 w 491" name="T46"/>
                  <a:gd fmla="*/ 177 h 478" name="T47"/>
                  <a:gd fmla="*/ 23 w 491" name="T48"/>
                  <a:gd fmla="*/ 159 h 478" name="T49"/>
                  <a:gd fmla="*/ 11 w 491" name="T50"/>
                  <a:gd fmla="*/ 172 h 478" name="T51"/>
                  <a:gd fmla="*/ 26 w 491" name="T52"/>
                  <a:gd fmla="*/ 250 h 478" name="T53"/>
                  <a:gd fmla="*/ 13 w 491" name="T54"/>
                  <a:gd fmla="*/ 276 h 478" name="T55"/>
                  <a:gd fmla="*/ 0 w 491" name="T56"/>
                  <a:gd fmla="*/ 315 h 478" name="T57"/>
                  <a:gd fmla="*/ 37 w 491" name="T58"/>
                  <a:gd fmla="*/ 339 h 478" name="T59"/>
                  <a:gd fmla="*/ 57 w 491" name="T60"/>
                  <a:gd fmla="*/ 342 h 478" name="T61"/>
                  <a:gd fmla="*/ 83 w 491" name="T62"/>
                  <a:gd fmla="*/ 380 h 478" name="T63"/>
                  <a:gd fmla="*/ 102 w 491" name="T64"/>
                  <a:gd fmla="*/ 368 h 478" name="T65"/>
                  <a:gd fmla="*/ 133 w 491" name="T66"/>
                  <a:gd fmla="*/ 331 h 478" name="T67"/>
                  <a:gd fmla="*/ 164 w 491" name="T68"/>
                  <a:gd fmla="*/ 278 h 478" name="T69"/>
                  <a:gd fmla="*/ 217 w 491" name="T70"/>
                  <a:gd fmla="*/ 267 h 478" name="T71"/>
                  <a:gd fmla="*/ 250 w 491" name="T72"/>
                  <a:gd fmla="*/ 300 h 478" name="T73"/>
                  <a:gd fmla="*/ 225 w 491" name="T74"/>
                  <a:gd fmla="*/ 353 h 478" name="T75"/>
                  <a:gd fmla="*/ 195 w 491" name="T76"/>
                  <a:gd fmla="*/ 402 h 478" name="T77"/>
                  <a:gd fmla="*/ 223 w 491" name="T78"/>
                  <a:gd fmla="*/ 421 h 478" name="T79"/>
                  <a:gd fmla="*/ 221 w 491" name="T80"/>
                  <a:gd fmla="*/ 445 h 478" name="T81"/>
                  <a:gd fmla="*/ 198 w 491" name="T82"/>
                  <a:gd fmla="*/ 467 h 478" name="T83"/>
                  <a:gd fmla="*/ 203 w 491" name="T84"/>
                  <a:gd fmla="*/ 477 h 478" name="T85"/>
                  <a:gd fmla="*/ 243 w 491" name="T86"/>
                  <a:gd fmla="*/ 457 h 478" name="T87"/>
                  <a:gd fmla="*/ 298 w 491" name="T88"/>
                  <a:gd fmla="*/ 384 h 478" name="T89"/>
                  <a:gd fmla="*/ 379 w 491" name="T90"/>
                  <a:gd fmla="*/ 337 h 478" name="T91"/>
                  <a:gd fmla="*/ 406 w 491" name="T92"/>
                  <a:gd fmla="*/ 331 h 478" name="T93"/>
                  <a:gd fmla="*/ 406 w 491" name="T94"/>
                  <a:gd fmla="*/ 331 h 478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w 491" name="T144"/>
                  <a:gd fmla="*/ 0 h 478" name="T145"/>
                  <a:gd fmla="*/ 491 w 491" name="T146"/>
                  <a:gd fmla="*/ 478 h 478" name="T147"/>
                </a:gdLst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b="T147" l="T144" r="T146" t="T145"/>
                <a:pathLst>
                  <a:path h="478" w="491">
                    <a:moveTo>
                      <a:pt x="406" y="331"/>
                    </a:moveTo>
                    <a:lnTo>
                      <a:pt x="458" y="254"/>
                    </a:lnTo>
                    <a:lnTo>
                      <a:pt x="490" y="216"/>
                    </a:lnTo>
                    <a:lnTo>
                      <a:pt x="485" y="178"/>
                    </a:lnTo>
                    <a:lnTo>
                      <a:pt x="451" y="139"/>
                    </a:lnTo>
                    <a:lnTo>
                      <a:pt x="446" y="106"/>
                    </a:lnTo>
                    <a:lnTo>
                      <a:pt x="384" y="20"/>
                    </a:lnTo>
                    <a:lnTo>
                      <a:pt x="380" y="28"/>
                    </a:lnTo>
                    <a:lnTo>
                      <a:pt x="367" y="42"/>
                    </a:lnTo>
                    <a:lnTo>
                      <a:pt x="341" y="11"/>
                    </a:lnTo>
                    <a:lnTo>
                      <a:pt x="303" y="0"/>
                    </a:lnTo>
                    <a:lnTo>
                      <a:pt x="301" y="11"/>
                    </a:lnTo>
                    <a:lnTo>
                      <a:pt x="301" y="28"/>
                    </a:lnTo>
                    <a:lnTo>
                      <a:pt x="286" y="44"/>
                    </a:lnTo>
                    <a:lnTo>
                      <a:pt x="255" y="74"/>
                    </a:lnTo>
                    <a:lnTo>
                      <a:pt x="221" y="74"/>
                    </a:lnTo>
                    <a:lnTo>
                      <a:pt x="207" y="97"/>
                    </a:lnTo>
                    <a:lnTo>
                      <a:pt x="195" y="97"/>
                    </a:lnTo>
                    <a:lnTo>
                      <a:pt x="171" y="122"/>
                    </a:lnTo>
                    <a:lnTo>
                      <a:pt x="157" y="122"/>
                    </a:lnTo>
                    <a:lnTo>
                      <a:pt x="129" y="150"/>
                    </a:lnTo>
                    <a:lnTo>
                      <a:pt x="111" y="154"/>
                    </a:lnTo>
                    <a:lnTo>
                      <a:pt x="74" y="212"/>
                    </a:lnTo>
                    <a:lnTo>
                      <a:pt x="50" y="177"/>
                    </a:lnTo>
                    <a:lnTo>
                      <a:pt x="23" y="159"/>
                    </a:lnTo>
                    <a:lnTo>
                      <a:pt x="11" y="172"/>
                    </a:lnTo>
                    <a:lnTo>
                      <a:pt x="26" y="250"/>
                    </a:lnTo>
                    <a:lnTo>
                      <a:pt x="13" y="276"/>
                    </a:lnTo>
                    <a:lnTo>
                      <a:pt x="0" y="315"/>
                    </a:lnTo>
                    <a:lnTo>
                      <a:pt x="37" y="339"/>
                    </a:lnTo>
                    <a:lnTo>
                      <a:pt x="57" y="342"/>
                    </a:lnTo>
                    <a:lnTo>
                      <a:pt x="83" y="380"/>
                    </a:lnTo>
                    <a:lnTo>
                      <a:pt x="102" y="368"/>
                    </a:lnTo>
                    <a:lnTo>
                      <a:pt x="133" y="331"/>
                    </a:lnTo>
                    <a:lnTo>
                      <a:pt x="164" y="278"/>
                    </a:lnTo>
                    <a:lnTo>
                      <a:pt x="217" y="267"/>
                    </a:lnTo>
                    <a:lnTo>
                      <a:pt x="250" y="300"/>
                    </a:lnTo>
                    <a:lnTo>
                      <a:pt x="225" y="353"/>
                    </a:lnTo>
                    <a:lnTo>
                      <a:pt x="195" y="402"/>
                    </a:lnTo>
                    <a:lnTo>
                      <a:pt x="223" y="421"/>
                    </a:lnTo>
                    <a:lnTo>
                      <a:pt x="221" y="445"/>
                    </a:lnTo>
                    <a:lnTo>
                      <a:pt x="198" y="467"/>
                    </a:lnTo>
                    <a:lnTo>
                      <a:pt x="203" y="477"/>
                    </a:lnTo>
                    <a:lnTo>
                      <a:pt x="243" y="457"/>
                    </a:lnTo>
                    <a:lnTo>
                      <a:pt x="298" y="384"/>
                    </a:lnTo>
                    <a:lnTo>
                      <a:pt x="379" y="337"/>
                    </a:lnTo>
                    <a:lnTo>
                      <a:pt x="406" y="331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3" name="Freeform 33">
                <a:extLst>
                  <a:ext uri="{FF2B5EF4-FFF2-40B4-BE49-F238E27FC236}">
                    <a16:creationId xmlns:a16="http://schemas.microsoft.com/office/drawing/2014/main" id="{181D6504-2E21-4DC9-9DB5-7F31C1C97B5F}"/>
                  </a:ext>
                </a:extLst>
              </p:cNvPr>
              <p:cNvSpPr/>
              <p:nvPr/>
            </p:nvSpPr>
            <p:spPr bwMode="auto">
              <a:xfrm>
                <a:off x="3342" y="1615"/>
                <a:ext cx="416" cy="253"/>
              </a:xfrm>
              <a:custGeom>
                <a:gdLst>
                  <a:gd fmla="*/ 686 w 709" name="T0"/>
                  <a:gd fmla="*/ 135 h 488" name="T1"/>
                  <a:gd fmla="*/ 631 w 709" name="T2"/>
                  <a:gd fmla="*/ 125 h 488" name="T3"/>
                  <a:gd fmla="*/ 609 w 709" name="T4"/>
                  <a:gd fmla="*/ 120 h 488" name="T5"/>
                  <a:gd fmla="*/ 561 w 709" name="T6"/>
                  <a:gd fmla="*/ 149 h 488" name="T7"/>
                  <a:gd fmla="*/ 539 w 709" name="T8"/>
                  <a:gd fmla="*/ 162 h 488" name="T9"/>
                  <a:gd fmla="*/ 496 w 709" name="T10"/>
                  <a:gd fmla="*/ 130 h 488" name="T11"/>
                  <a:gd fmla="*/ 458 w 709" name="T12"/>
                  <a:gd fmla="*/ 96 h 488" name="T13"/>
                  <a:gd fmla="*/ 451 w 709" name="T14"/>
                  <a:gd fmla="*/ 142 h 488" name="T15"/>
                  <a:gd fmla="*/ 412 w 709" name="T16"/>
                  <a:gd fmla="*/ 96 h 488" name="T17"/>
                  <a:gd fmla="*/ 379 w 709" name="T18"/>
                  <a:gd fmla="*/ 63 h 488" name="T19"/>
                  <a:gd fmla="*/ 307 w 709" name="T20"/>
                  <a:gd fmla="*/ 63 h 488" name="T21"/>
                  <a:gd fmla="*/ 269 w 709" name="T22"/>
                  <a:gd fmla="*/ 36 h 488" name="T23"/>
                  <a:gd fmla="*/ 216 w 709" name="T24"/>
                  <a:gd fmla="*/ 55 h 488" name="T25"/>
                  <a:gd fmla="*/ 161 w 709" name="T26"/>
                  <a:gd fmla="*/ 41 h 488" name="T27"/>
                  <a:gd fmla="*/ 87 w 709" name="T28"/>
                  <a:gd fmla="*/ 10 h 488" name="T29"/>
                  <a:gd fmla="*/ 65 w 709" name="T30"/>
                  <a:gd fmla="*/ 61 h 488" name="T31"/>
                  <a:gd fmla="*/ 0 w 709" name="T32"/>
                  <a:gd fmla="*/ 63 h 488" name="T33"/>
                  <a:gd fmla="*/ 34 w 709" name="T34"/>
                  <a:gd fmla="*/ 99 h 488" name="T35"/>
                  <a:gd fmla="*/ 38 w 709" name="T36"/>
                  <a:gd fmla="*/ 161 h 488" name="T37"/>
                  <a:gd fmla="*/ 58 w 709" name="T38"/>
                  <a:gd fmla="*/ 211 h 488" name="T39"/>
                  <a:gd fmla="*/ 115 w 709" name="T40"/>
                  <a:gd fmla="*/ 178 h 488" name="T41"/>
                  <a:gd fmla="*/ 161 w 709" name="T42"/>
                  <a:gd fmla="*/ 268 h 488" name="T43"/>
                  <a:gd fmla="*/ 187 w 709" name="T44"/>
                  <a:gd fmla="*/ 270 h 488" name="T45"/>
                  <a:gd fmla="*/ 252 w 709" name="T46"/>
                  <a:gd fmla="*/ 313 h 488" name="T47"/>
                  <a:gd fmla="*/ 269 w 709" name="T48"/>
                  <a:gd fmla="*/ 291 h 488" name="T49"/>
                  <a:gd fmla="*/ 335 w 709" name="T50"/>
                  <a:gd fmla="*/ 409 h 488" name="T51"/>
                  <a:gd fmla="*/ 374 w 709" name="T52"/>
                  <a:gd fmla="*/ 487 h 488" name="T53"/>
                  <a:gd fmla="*/ 434 w 709" name="T54"/>
                  <a:gd fmla="*/ 385 h 488" name="T55"/>
                  <a:gd fmla="*/ 477 w 709" name="T56"/>
                  <a:gd fmla="*/ 398 h 488" name="T57"/>
                  <a:gd fmla="*/ 546 w 709" name="T58"/>
                  <a:gd fmla="*/ 376 h 488" name="T59"/>
                  <a:gd fmla="*/ 528 w 709" name="T60"/>
                  <a:gd fmla="*/ 330 h 488" name="T61"/>
                  <a:gd fmla="*/ 594 w 709" name="T62"/>
                  <a:gd fmla="*/ 277 h 488" name="T63"/>
                  <a:gd fmla="*/ 620 w 709" name="T64"/>
                  <a:gd fmla="*/ 229 h 488" name="T65"/>
                  <a:gd fmla="*/ 642 w 709" name="T66"/>
                  <a:gd fmla="*/ 200 h 488" name="T67"/>
                  <a:gd fmla="*/ 666 w 709" name="T68"/>
                  <a:gd fmla="*/ 224 h 488" name="T69"/>
                  <a:gd fmla="*/ 708 w 709" name="T70"/>
                  <a:gd fmla="*/ 147 h 488" name="T71"/>
                  <a:gd fmla="*/ 704 w 709" name="T72"/>
                  <a:gd fmla="*/ 135 h 488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w 709" name="T111"/>
                  <a:gd fmla="*/ 0 h 488" name="T112"/>
                  <a:gd fmla="*/ 709 w 709" name="T113"/>
                  <a:gd fmla="*/ 488 h 488" name="T114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T114" l="T111" r="T113" t="T112"/>
                <a:pathLst>
                  <a:path h="488" w="709">
                    <a:moveTo>
                      <a:pt x="704" y="135"/>
                    </a:moveTo>
                    <a:lnTo>
                      <a:pt x="686" y="135"/>
                    </a:lnTo>
                    <a:lnTo>
                      <a:pt x="664" y="135"/>
                    </a:lnTo>
                    <a:lnTo>
                      <a:pt x="631" y="125"/>
                    </a:lnTo>
                    <a:lnTo>
                      <a:pt x="620" y="105"/>
                    </a:lnTo>
                    <a:lnTo>
                      <a:pt x="609" y="120"/>
                    </a:lnTo>
                    <a:lnTo>
                      <a:pt x="594" y="110"/>
                    </a:lnTo>
                    <a:lnTo>
                      <a:pt x="561" y="149"/>
                    </a:lnTo>
                    <a:lnTo>
                      <a:pt x="554" y="161"/>
                    </a:lnTo>
                    <a:lnTo>
                      <a:pt x="539" y="162"/>
                    </a:lnTo>
                    <a:lnTo>
                      <a:pt x="517" y="138"/>
                    </a:lnTo>
                    <a:lnTo>
                      <a:pt x="496" y="130"/>
                    </a:lnTo>
                    <a:lnTo>
                      <a:pt x="473" y="85"/>
                    </a:lnTo>
                    <a:lnTo>
                      <a:pt x="458" y="96"/>
                    </a:lnTo>
                    <a:lnTo>
                      <a:pt x="462" y="135"/>
                    </a:lnTo>
                    <a:lnTo>
                      <a:pt x="451" y="142"/>
                    </a:lnTo>
                    <a:lnTo>
                      <a:pt x="422" y="110"/>
                    </a:lnTo>
                    <a:lnTo>
                      <a:pt x="412" y="96"/>
                    </a:lnTo>
                    <a:lnTo>
                      <a:pt x="390" y="96"/>
                    </a:lnTo>
                    <a:lnTo>
                      <a:pt x="379" y="63"/>
                    </a:lnTo>
                    <a:lnTo>
                      <a:pt x="348" y="48"/>
                    </a:lnTo>
                    <a:lnTo>
                      <a:pt x="307" y="63"/>
                    </a:lnTo>
                    <a:lnTo>
                      <a:pt x="290" y="61"/>
                    </a:lnTo>
                    <a:lnTo>
                      <a:pt x="269" y="36"/>
                    </a:lnTo>
                    <a:lnTo>
                      <a:pt x="237" y="55"/>
                    </a:lnTo>
                    <a:lnTo>
                      <a:pt x="216" y="55"/>
                    </a:lnTo>
                    <a:lnTo>
                      <a:pt x="194" y="65"/>
                    </a:lnTo>
                    <a:lnTo>
                      <a:pt x="161" y="41"/>
                    </a:lnTo>
                    <a:lnTo>
                      <a:pt x="139" y="0"/>
                    </a:lnTo>
                    <a:lnTo>
                      <a:pt x="87" y="10"/>
                    </a:lnTo>
                    <a:lnTo>
                      <a:pt x="67" y="32"/>
                    </a:lnTo>
                    <a:lnTo>
                      <a:pt x="65" y="61"/>
                    </a:lnTo>
                    <a:lnTo>
                      <a:pt x="8" y="43"/>
                    </a:lnTo>
                    <a:lnTo>
                      <a:pt x="0" y="63"/>
                    </a:lnTo>
                    <a:lnTo>
                      <a:pt x="3" y="77"/>
                    </a:lnTo>
                    <a:lnTo>
                      <a:pt x="34" y="99"/>
                    </a:lnTo>
                    <a:lnTo>
                      <a:pt x="34" y="130"/>
                    </a:lnTo>
                    <a:lnTo>
                      <a:pt x="38" y="161"/>
                    </a:lnTo>
                    <a:lnTo>
                      <a:pt x="56" y="187"/>
                    </a:lnTo>
                    <a:lnTo>
                      <a:pt x="58" y="211"/>
                    </a:lnTo>
                    <a:lnTo>
                      <a:pt x="72" y="219"/>
                    </a:lnTo>
                    <a:lnTo>
                      <a:pt x="115" y="178"/>
                    </a:lnTo>
                    <a:lnTo>
                      <a:pt x="161" y="236"/>
                    </a:lnTo>
                    <a:lnTo>
                      <a:pt x="161" y="268"/>
                    </a:lnTo>
                    <a:lnTo>
                      <a:pt x="185" y="282"/>
                    </a:lnTo>
                    <a:lnTo>
                      <a:pt x="187" y="270"/>
                    </a:lnTo>
                    <a:lnTo>
                      <a:pt x="225" y="282"/>
                    </a:lnTo>
                    <a:lnTo>
                      <a:pt x="252" y="313"/>
                    </a:lnTo>
                    <a:lnTo>
                      <a:pt x="264" y="299"/>
                    </a:lnTo>
                    <a:lnTo>
                      <a:pt x="269" y="291"/>
                    </a:lnTo>
                    <a:lnTo>
                      <a:pt x="331" y="376"/>
                    </a:lnTo>
                    <a:lnTo>
                      <a:pt x="335" y="409"/>
                    </a:lnTo>
                    <a:lnTo>
                      <a:pt x="370" y="449"/>
                    </a:lnTo>
                    <a:lnTo>
                      <a:pt x="374" y="487"/>
                    </a:lnTo>
                    <a:lnTo>
                      <a:pt x="405" y="467"/>
                    </a:lnTo>
                    <a:lnTo>
                      <a:pt x="434" y="385"/>
                    </a:lnTo>
                    <a:lnTo>
                      <a:pt x="446" y="381"/>
                    </a:lnTo>
                    <a:lnTo>
                      <a:pt x="477" y="398"/>
                    </a:lnTo>
                    <a:lnTo>
                      <a:pt x="528" y="392"/>
                    </a:lnTo>
                    <a:lnTo>
                      <a:pt x="546" y="376"/>
                    </a:lnTo>
                    <a:lnTo>
                      <a:pt x="522" y="339"/>
                    </a:lnTo>
                    <a:lnTo>
                      <a:pt x="528" y="330"/>
                    </a:lnTo>
                    <a:lnTo>
                      <a:pt x="577" y="315"/>
                    </a:lnTo>
                    <a:lnTo>
                      <a:pt x="594" y="277"/>
                    </a:lnTo>
                    <a:lnTo>
                      <a:pt x="620" y="265"/>
                    </a:lnTo>
                    <a:lnTo>
                      <a:pt x="620" y="229"/>
                    </a:lnTo>
                    <a:lnTo>
                      <a:pt x="627" y="204"/>
                    </a:lnTo>
                    <a:lnTo>
                      <a:pt x="642" y="200"/>
                    </a:lnTo>
                    <a:lnTo>
                      <a:pt x="654" y="214"/>
                    </a:lnTo>
                    <a:lnTo>
                      <a:pt x="666" y="224"/>
                    </a:lnTo>
                    <a:lnTo>
                      <a:pt x="699" y="180"/>
                    </a:lnTo>
                    <a:lnTo>
                      <a:pt x="708" y="147"/>
                    </a:lnTo>
                    <a:lnTo>
                      <a:pt x="704" y="135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4" name="Freeform 34">
                <a:extLst>
                  <a:ext uri="{FF2B5EF4-FFF2-40B4-BE49-F238E27FC236}">
                    <a16:creationId xmlns:a16="http://schemas.microsoft.com/office/drawing/2014/main" id="{14A45BEF-98C9-4DA4-880C-48DA4CF5AB67}"/>
                  </a:ext>
                </a:extLst>
              </p:cNvPr>
              <p:cNvSpPr/>
              <p:nvPr/>
            </p:nvSpPr>
            <p:spPr bwMode="auto">
              <a:xfrm>
                <a:off x="3250" y="1242"/>
                <a:ext cx="569" cy="457"/>
              </a:xfrm>
              <a:custGeom>
                <a:gdLst>
                  <a:gd fmla="*/ 297 w 970" name="T0"/>
                  <a:gd fmla="*/ 724 h 888" name="T1"/>
                  <a:gd fmla="*/ 351 w 970" name="T2"/>
                  <a:gd fmla="*/ 790 h 888" name="T3"/>
                  <a:gd fmla="*/ 394 w 970" name="T4"/>
                  <a:gd fmla="*/ 779 h 888" name="T5"/>
                  <a:gd fmla="*/ 447 w 970" name="T6"/>
                  <a:gd fmla="*/ 785 h 888" name="T7"/>
                  <a:gd fmla="*/ 505 w 970" name="T8"/>
                  <a:gd fmla="*/ 772 h 888" name="T9"/>
                  <a:gd fmla="*/ 547 w 970" name="T10"/>
                  <a:gd fmla="*/ 821 h 888" name="T11"/>
                  <a:gd fmla="*/ 579 w 970" name="T12"/>
                  <a:gd fmla="*/ 835 h 888" name="T13"/>
                  <a:gd fmla="*/ 619 w 970" name="T14"/>
                  <a:gd fmla="*/ 860 h 888" name="T15"/>
                  <a:gd fmla="*/ 629 w 970" name="T16"/>
                  <a:gd fmla="*/ 809 h 888" name="T17"/>
                  <a:gd fmla="*/ 674 w 970" name="T18"/>
                  <a:gd fmla="*/ 862 h 888" name="T19"/>
                  <a:gd fmla="*/ 710 w 970" name="T20"/>
                  <a:gd fmla="*/ 885 h 888" name="T21"/>
                  <a:gd fmla="*/ 750 w 970" name="T22"/>
                  <a:gd fmla="*/ 835 h 888" name="T23"/>
                  <a:gd fmla="*/ 777 w 970" name="T24"/>
                  <a:gd fmla="*/ 830 h 888" name="T25"/>
                  <a:gd fmla="*/ 820 w 970" name="T26"/>
                  <a:gd fmla="*/ 860 h 888" name="T27"/>
                  <a:gd fmla="*/ 860 w 970" name="T28"/>
                  <a:gd fmla="*/ 860 h 888" name="T29"/>
                  <a:gd fmla="*/ 844 w 970" name="T30"/>
                  <a:gd fmla="*/ 790 h 888" name="T31"/>
                  <a:gd fmla="*/ 827 w 970" name="T32"/>
                  <a:gd fmla="*/ 708 h 888" name="T33"/>
                  <a:gd fmla="*/ 921 w 970" name="T34"/>
                  <a:gd fmla="*/ 669 h 888" name="T35"/>
                  <a:gd fmla="*/ 930 w 970" name="T36"/>
                  <a:gd fmla="*/ 628 h 888" name="T37"/>
                  <a:gd fmla="*/ 941 w 970" name="T38"/>
                  <a:gd fmla="*/ 585 h 888" name="T39"/>
                  <a:gd fmla="*/ 947 w 970" name="T40"/>
                  <a:gd fmla="*/ 419 h 888" name="T41"/>
                  <a:gd fmla="*/ 942 w 970" name="T42"/>
                  <a:gd fmla="*/ 349 h 888" name="T43"/>
                  <a:gd fmla="*/ 937 w 970" name="T44"/>
                  <a:gd fmla="*/ 315 h 888" name="T45"/>
                  <a:gd fmla="*/ 875 w 970" name="T46"/>
                  <a:gd fmla="*/ 365 h 888" name="T47"/>
                  <a:gd fmla="*/ 810 w 970" name="T48"/>
                  <a:gd fmla="*/ 426 h 888" name="T49"/>
                  <a:gd fmla="*/ 691 w 970" name="T50"/>
                  <a:gd fmla="*/ 426 h 888" name="T51"/>
                  <a:gd fmla="*/ 678 w 970" name="T52"/>
                  <a:gd fmla="*/ 380 h 888" name="T53"/>
                  <a:gd fmla="*/ 636 w 970" name="T54"/>
                  <a:gd fmla="*/ 349 h 888" name="T55"/>
                  <a:gd fmla="*/ 559 w 970" name="T56"/>
                  <a:gd fmla="*/ 327 h 888" name="T57"/>
                  <a:gd fmla="*/ 497 w 970" name="T58"/>
                  <a:gd fmla="*/ 320 h 888" name="T59"/>
                  <a:gd fmla="*/ 444 w 970" name="T60"/>
                  <a:gd fmla="*/ 283 h 888" name="T61"/>
                  <a:gd fmla="*/ 418 w 970" name="T62"/>
                  <a:gd fmla="*/ 238 h 888" name="T63"/>
                  <a:gd fmla="*/ 375 w 970" name="T64"/>
                  <a:gd fmla="*/ 187 h 888" name="T65"/>
                  <a:gd fmla="*/ 330 w 970" name="T66"/>
                  <a:gd fmla="*/ 110 h 888" name="T67"/>
                  <a:gd fmla="*/ 279 w 970" name="T68"/>
                  <a:gd fmla="*/ 33 h 888" name="T69"/>
                  <a:gd fmla="*/ 196 w 970" name="T70"/>
                  <a:gd fmla="*/ 18 h 888" name="T71"/>
                  <a:gd fmla="*/ 105 w 970" name="T72"/>
                  <a:gd fmla="*/ 0 h 888" name="T73"/>
                  <a:gd fmla="*/ 4 w 970" name="T74"/>
                  <a:gd fmla="*/ 44 h 888" name="T75"/>
                  <a:gd fmla="*/ 0 w 970" name="T76"/>
                  <a:gd fmla="*/ 126 h 888" name="T77"/>
                  <a:gd fmla="*/ 43 w 970" name="T78"/>
                  <a:gd fmla="*/ 155 h 888" name="T79"/>
                  <a:gd fmla="*/ 98 w 970" name="T80"/>
                  <a:gd fmla="*/ 143 h 888" name="T81"/>
                  <a:gd fmla="*/ 108 w 970" name="T82"/>
                  <a:gd fmla="*/ 199 h 888" name="T83"/>
                  <a:gd fmla="*/ 174 w 970" name="T84"/>
                  <a:gd fmla="*/ 232 h 888" name="T85"/>
                  <a:gd fmla="*/ 213 w 970" name="T86"/>
                  <a:gd fmla="*/ 214 h 888" name="T87"/>
                  <a:gd fmla="*/ 330 w 970" name="T88"/>
                  <a:gd fmla="*/ 221 h 888" name="T89"/>
                  <a:gd fmla="*/ 313 w 970" name="T90"/>
                  <a:gd fmla="*/ 375 h 888" name="T91"/>
                  <a:gd fmla="*/ 294 w 970" name="T92"/>
                  <a:gd fmla="*/ 423 h 888" name="T93"/>
                  <a:gd fmla="*/ 289 w 970" name="T94"/>
                  <a:gd fmla="*/ 522 h 888" name="T95"/>
                  <a:gd fmla="*/ 262 w 970" name="T96"/>
                  <a:gd fmla="*/ 501 h 888" name="T97"/>
                  <a:gd fmla="*/ 203 w 970" name="T98"/>
                  <a:gd fmla="*/ 592 h 888" name="T99"/>
                  <a:gd fmla="*/ 179 w 970" name="T100"/>
                  <a:gd fmla="*/ 635 h 888" name="T101"/>
                  <a:gd fmla="*/ 265 w 970" name="T102"/>
                  <a:gd fmla="*/ 666 h 888" name="T103"/>
                  <a:gd fmla="*/ 262 w 970" name="T104"/>
                  <a:gd fmla="*/ 684 h 888" name="T105"/>
                  <a:gd fmla="*/ 231 w 970" name="T106"/>
                  <a:gd fmla="*/ 722 h 888" name="T107"/>
                  <a:gd fmla="*/ 244 w 970" name="T108"/>
                  <a:gd fmla="*/ 734 h 888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w 970" name="T165"/>
                  <a:gd fmla="*/ 0 h 888" name="T166"/>
                  <a:gd fmla="*/ 970 w 970" name="T167"/>
                  <a:gd fmla="*/ 888 h 888" name="T168"/>
                </a:gdLst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b="T168" l="T165" r="T167" t="T166"/>
                <a:pathLst>
                  <a:path h="887" w="970">
                    <a:moveTo>
                      <a:pt x="244" y="734"/>
                    </a:moveTo>
                    <a:lnTo>
                      <a:pt x="297" y="724"/>
                    </a:lnTo>
                    <a:lnTo>
                      <a:pt x="318" y="766"/>
                    </a:lnTo>
                    <a:lnTo>
                      <a:pt x="351" y="790"/>
                    </a:lnTo>
                    <a:lnTo>
                      <a:pt x="373" y="779"/>
                    </a:lnTo>
                    <a:lnTo>
                      <a:pt x="394" y="779"/>
                    </a:lnTo>
                    <a:lnTo>
                      <a:pt x="426" y="761"/>
                    </a:lnTo>
                    <a:lnTo>
                      <a:pt x="447" y="785"/>
                    </a:lnTo>
                    <a:lnTo>
                      <a:pt x="463" y="787"/>
                    </a:lnTo>
                    <a:lnTo>
                      <a:pt x="505" y="772"/>
                    </a:lnTo>
                    <a:lnTo>
                      <a:pt x="535" y="787"/>
                    </a:lnTo>
                    <a:lnTo>
                      <a:pt x="547" y="821"/>
                    </a:lnTo>
                    <a:lnTo>
                      <a:pt x="569" y="821"/>
                    </a:lnTo>
                    <a:lnTo>
                      <a:pt x="579" y="835"/>
                    </a:lnTo>
                    <a:lnTo>
                      <a:pt x="607" y="867"/>
                    </a:lnTo>
                    <a:lnTo>
                      <a:pt x="619" y="860"/>
                    </a:lnTo>
                    <a:lnTo>
                      <a:pt x="614" y="821"/>
                    </a:lnTo>
                    <a:lnTo>
                      <a:pt x="629" y="809"/>
                    </a:lnTo>
                    <a:lnTo>
                      <a:pt x="652" y="854"/>
                    </a:lnTo>
                    <a:lnTo>
                      <a:pt x="674" y="862"/>
                    </a:lnTo>
                    <a:lnTo>
                      <a:pt x="695" y="887"/>
                    </a:lnTo>
                    <a:lnTo>
                      <a:pt x="710" y="885"/>
                    </a:lnTo>
                    <a:lnTo>
                      <a:pt x="717" y="874"/>
                    </a:lnTo>
                    <a:lnTo>
                      <a:pt x="750" y="835"/>
                    </a:lnTo>
                    <a:lnTo>
                      <a:pt x="765" y="845"/>
                    </a:lnTo>
                    <a:lnTo>
                      <a:pt x="777" y="830"/>
                    </a:lnTo>
                    <a:lnTo>
                      <a:pt x="787" y="850"/>
                    </a:lnTo>
                    <a:lnTo>
                      <a:pt x="820" y="860"/>
                    </a:lnTo>
                    <a:lnTo>
                      <a:pt x="842" y="860"/>
                    </a:lnTo>
                    <a:lnTo>
                      <a:pt x="860" y="860"/>
                    </a:lnTo>
                    <a:lnTo>
                      <a:pt x="849" y="845"/>
                    </a:lnTo>
                    <a:lnTo>
                      <a:pt x="844" y="790"/>
                    </a:lnTo>
                    <a:lnTo>
                      <a:pt x="805" y="730"/>
                    </a:lnTo>
                    <a:lnTo>
                      <a:pt x="827" y="708"/>
                    </a:lnTo>
                    <a:lnTo>
                      <a:pt x="849" y="669"/>
                    </a:lnTo>
                    <a:lnTo>
                      <a:pt x="921" y="669"/>
                    </a:lnTo>
                    <a:lnTo>
                      <a:pt x="937" y="657"/>
                    </a:lnTo>
                    <a:lnTo>
                      <a:pt x="930" y="628"/>
                    </a:lnTo>
                    <a:lnTo>
                      <a:pt x="947" y="600"/>
                    </a:lnTo>
                    <a:lnTo>
                      <a:pt x="941" y="585"/>
                    </a:lnTo>
                    <a:lnTo>
                      <a:pt x="947" y="558"/>
                    </a:lnTo>
                    <a:lnTo>
                      <a:pt x="947" y="419"/>
                    </a:lnTo>
                    <a:lnTo>
                      <a:pt x="969" y="375"/>
                    </a:lnTo>
                    <a:lnTo>
                      <a:pt x="942" y="349"/>
                    </a:lnTo>
                    <a:lnTo>
                      <a:pt x="947" y="331"/>
                    </a:lnTo>
                    <a:lnTo>
                      <a:pt x="937" y="315"/>
                    </a:lnTo>
                    <a:lnTo>
                      <a:pt x="908" y="327"/>
                    </a:lnTo>
                    <a:lnTo>
                      <a:pt x="875" y="365"/>
                    </a:lnTo>
                    <a:lnTo>
                      <a:pt x="842" y="380"/>
                    </a:lnTo>
                    <a:lnTo>
                      <a:pt x="810" y="426"/>
                    </a:lnTo>
                    <a:lnTo>
                      <a:pt x="729" y="452"/>
                    </a:lnTo>
                    <a:lnTo>
                      <a:pt x="691" y="426"/>
                    </a:lnTo>
                    <a:lnTo>
                      <a:pt x="695" y="408"/>
                    </a:lnTo>
                    <a:lnTo>
                      <a:pt x="678" y="380"/>
                    </a:lnTo>
                    <a:lnTo>
                      <a:pt x="667" y="349"/>
                    </a:lnTo>
                    <a:lnTo>
                      <a:pt x="636" y="349"/>
                    </a:lnTo>
                    <a:lnTo>
                      <a:pt x="581" y="320"/>
                    </a:lnTo>
                    <a:lnTo>
                      <a:pt x="559" y="327"/>
                    </a:lnTo>
                    <a:lnTo>
                      <a:pt x="535" y="315"/>
                    </a:lnTo>
                    <a:lnTo>
                      <a:pt x="497" y="320"/>
                    </a:lnTo>
                    <a:lnTo>
                      <a:pt x="463" y="309"/>
                    </a:lnTo>
                    <a:lnTo>
                      <a:pt x="444" y="283"/>
                    </a:lnTo>
                    <a:lnTo>
                      <a:pt x="426" y="261"/>
                    </a:lnTo>
                    <a:lnTo>
                      <a:pt x="418" y="238"/>
                    </a:lnTo>
                    <a:lnTo>
                      <a:pt x="394" y="209"/>
                    </a:lnTo>
                    <a:lnTo>
                      <a:pt x="375" y="187"/>
                    </a:lnTo>
                    <a:lnTo>
                      <a:pt x="341" y="137"/>
                    </a:lnTo>
                    <a:lnTo>
                      <a:pt x="330" y="110"/>
                    </a:lnTo>
                    <a:lnTo>
                      <a:pt x="291" y="59"/>
                    </a:lnTo>
                    <a:lnTo>
                      <a:pt x="279" y="33"/>
                    </a:lnTo>
                    <a:lnTo>
                      <a:pt x="229" y="6"/>
                    </a:lnTo>
                    <a:lnTo>
                      <a:pt x="196" y="18"/>
                    </a:lnTo>
                    <a:lnTo>
                      <a:pt x="167" y="11"/>
                    </a:lnTo>
                    <a:lnTo>
                      <a:pt x="105" y="0"/>
                    </a:lnTo>
                    <a:lnTo>
                      <a:pt x="19" y="28"/>
                    </a:lnTo>
                    <a:lnTo>
                      <a:pt x="4" y="44"/>
                    </a:lnTo>
                    <a:lnTo>
                      <a:pt x="21" y="66"/>
                    </a:lnTo>
                    <a:lnTo>
                      <a:pt x="0" y="126"/>
                    </a:lnTo>
                    <a:lnTo>
                      <a:pt x="5" y="132"/>
                    </a:lnTo>
                    <a:lnTo>
                      <a:pt x="43" y="155"/>
                    </a:lnTo>
                    <a:lnTo>
                      <a:pt x="62" y="122"/>
                    </a:lnTo>
                    <a:lnTo>
                      <a:pt x="98" y="143"/>
                    </a:lnTo>
                    <a:lnTo>
                      <a:pt x="95" y="158"/>
                    </a:lnTo>
                    <a:lnTo>
                      <a:pt x="108" y="199"/>
                    </a:lnTo>
                    <a:lnTo>
                      <a:pt x="131" y="225"/>
                    </a:lnTo>
                    <a:lnTo>
                      <a:pt x="174" y="232"/>
                    </a:lnTo>
                    <a:lnTo>
                      <a:pt x="187" y="216"/>
                    </a:lnTo>
                    <a:lnTo>
                      <a:pt x="213" y="214"/>
                    </a:lnTo>
                    <a:lnTo>
                      <a:pt x="265" y="170"/>
                    </a:lnTo>
                    <a:lnTo>
                      <a:pt x="330" y="221"/>
                    </a:lnTo>
                    <a:lnTo>
                      <a:pt x="308" y="309"/>
                    </a:lnTo>
                    <a:lnTo>
                      <a:pt x="313" y="375"/>
                    </a:lnTo>
                    <a:lnTo>
                      <a:pt x="313" y="415"/>
                    </a:lnTo>
                    <a:lnTo>
                      <a:pt x="294" y="423"/>
                    </a:lnTo>
                    <a:lnTo>
                      <a:pt x="294" y="525"/>
                    </a:lnTo>
                    <a:lnTo>
                      <a:pt x="289" y="522"/>
                    </a:lnTo>
                    <a:lnTo>
                      <a:pt x="270" y="501"/>
                    </a:lnTo>
                    <a:lnTo>
                      <a:pt x="262" y="501"/>
                    </a:lnTo>
                    <a:lnTo>
                      <a:pt x="258" y="508"/>
                    </a:lnTo>
                    <a:lnTo>
                      <a:pt x="203" y="592"/>
                    </a:lnTo>
                    <a:lnTo>
                      <a:pt x="177" y="625"/>
                    </a:lnTo>
                    <a:lnTo>
                      <a:pt x="179" y="635"/>
                    </a:lnTo>
                    <a:lnTo>
                      <a:pt x="234" y="676"/>
                    </a:lnTo>
                    <a:lnTo>
                      <a:pt x="265" y="666"/>
                    </a:lnTo>
                    <a:lnTo>
                      <a:pt x="268" y="676"/>
                    </a:lnTo>
                    <a:lnTo>
                      <a:pt x="262" y="684"/>
                    </a:lnTo>
                    <a:lnTo>
                      <a:pt x="234" y="698"/>
                    </a:lnTo>
                    <a:lnTo>
                      <a:pt x="231" y="722"/>
                    </a:lnTo>
                    <a:lnTo>
                      <a:pt x="244" y="734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  <a:ex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5" name="Freeform 35">
                <a:extLst>
                  <a:ext uri="{FF2B5EF4-FFF2-40B4-BE49-F238E27FC236}">
                    <a16:creationId xmlns:a16="http://schemas.microsoft.com/office/drawing/2014/main" id="{40C5548C-2943-4581-A2D2-A90CC0AB4322}"/>
                  </a:ext>
                </a:extLst>
              </p:cNvPr>
              <p:cNvSpPr/>
              <p:nvPr/>
            </p:nvSpPr>
            <p:spPr bwMode="auto">
              <a:xfrm>
                <a:off x="3190" y="1965"/>
                <a:ext cx="25" cy="27"/>
              </a:xfrm>
              <a:custGeom>
                <a:gdLst>
                  <a:gd fmla="*/ 41 w 42" name="T0"/>
                  <a:gd fmla="*/ 0 h 54" name="T1"/>
                  <a:gd fmla="*/ 33 w 42" name="T2"/>
                  <a:gd fmla="*/ 26 h 54" name="T3"/>
                  <a:gd fmla="*/ 38 w 42" name="T4"/>
                  <a:gd fmla="*/ 39 h 54" name="T5"/>
                  <a:gd fmla="*/ 9 w 42" name="T6"/>
                  <a:gd fmla="*/ 53 h 54" name="T7"/>
                  <a:gd fmla="*/ 7 w 42" name="T8"/>
                  <a:gd fmla="*/ 31 h 54" name="T9"/>
                  <a:gd fmla="*/ 0 w 42" name="T10"/>
                  <a:gd fmla="*/ 14 h 54" name="T11"/>
                  <a:gd fmla="*/ 41 w 42" name="T12"/>
                  <a:gd fmla="*/ 0 h 54" name="T13"/>
                  <a:gd fmla="*/ 41 w 42" name="T14"/>
                  <a:gd fmla="*/ 0 h 54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42" name="T24"/>
                  <a:gd fmla="*/ 0 h 54" name="T25"/>
                  <a:gd fmla="*/ 42 w 42" name="T26"/>
                  <a:gd fmla="*/ 54 h 54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54" w="42">
                    <a:moveTo>
                      <a:pt x="41" y="0"/>
                    </a:moveTo>
                    <a:lnTo>
                      <a:pt x="33" y="26"/>
                    </a:lnTo>
                    <a:lnTo>
                      <a:pt x="38" y="39"/>
                    </a:lnTo>
                    <a:lnTo>
                      <a:pt x="9" y="53"/>
                    </a:lnTo>
                    <a:lnTo>
                      <a:pt x="7" y="31"/>
                    </a:lnTo>
                    <a:lnTo>
                      <a:pt x="0" y="14"/>
                    </a:lnTo>
                    <a:lnTo>
                      <a:pt x="41" y="0"/>
                    </a:lnTo>
                  </a:path>
                </a:pathLst>
              </a:custGeom>
              <a:grpFill/>
              <a:ln algn="ctr" cap="flat" cmpd="sng" w="6350">
                <a:solidFill>
                  <a:sysClr lastClr="FFFFFF" val="window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89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0875EDA-4B82-4D25-B317-8C3265516C6B}"/>
                </a:ext>
              </a:extLst>
            </p:cNvPr>
            <p:cNvSpPr/>
            <p:nvPr/>
          </p:nvSpPr>
          <p:spPr>
            <a:xfrm>
              <a:off x="6872287" y="4625976"/>
              <a:ext cx="76200" cy="44450"/>
            </a:xfrm>
            <a:prstGeom prst="ellipse">
              <a:avLst/>
            </a:prstGeom>
            <a:grpFill/>
            <a:ln algn="ctr" cap="flat" cmpd="sng" w="6350">
              <a:solidFill>
                <a:sysClr lastClr="FFFFFF" val="window">
                  <a:alpha val="49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89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D2CD8F20-FE9B-4880-9136-74440666EF73}"/>
                </a:ext>
              </a:extLst>
            </p:cNvPr>
            <p:cNvSpPr/>
            <p:nvPr/>
          </p:nvSpPr>
          <p:spPr>
            <a:xfrm>
              <a:off x="6800850" y="4702176"/>
              <a:ext cx="74612" cy="46037"/>
            </a:xfrm>
            <a:prstGeom prst="ellipse">
              <a:avLst/>
            </a:prstGeom>
            <a:grpFill/>
            <a:ln algn="ctr" cap="flat" cmpd="sng" w="6350">
              <a:solidFill>
                <a:sysClr lastClr="FFFFFF" val="window">
                  <a:alpha val="49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89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F2158838-B0A9-4D8C-821B-5F72FD300E06}"/>
                </a:ext>
              </a:extLst>
            </p:cNvPr>
            <p:cNvSpPr/>
            <p:nvPr/>
          </p:nvSpPr>
          <p:spPr>
            <a:xfrm>
              <a:off x="6053137" y="5445126"/>
              <a:ext cx="74613" cy="44450"/>
            </a:xfrm>
            <a:prstGeom prst="ellipse">
              <a:avLst/>
            </a:prstGeom>
            <a:grpFill/>
            <a:ln algn="ctr" cap="flat" cmpd="sng" w="6350">
              <a:solidFill>
                <a:sysClr lastClr="FFFFFF" val="window">
                  <a:alpha val="49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89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</p:grpSp>
      <p:sp>
        <p:nvSpPr>
          <p:cNvPr id="106" name="泪滴形 6">
            <a:extLst>
              <a:ext uri="{FF2B5EF4-FFF2-40B4-BE49-F238E27FC236}">
                <a16:creationId xmlns:a16="http://schemas.microsoft.com/office/drawing/2014/main" id="{858A546E-9C98-42BA-A9B7-2444840560E8}"/>
              </a:ext>
            </a:extLst>
          </p:cNvPr>
          <p:cNvSpPr/>
          <p:nvPr/>
        </p:nvSpPr>
        <p:spPr>
          <a:xfrm rot="8100000">
            <a:off x="5197790" y="3831462"/>
            <a:ext cx="242914" cy="242946"/>
          </a:xfrm>
          <a:custGeom>
            <a:rect b="b" l="l" r="r" t="t"/>
            <a:pathLst>
              <a:path h="605376" w="605376">
                <a:moveTo>
                  <a:pt x="197693" y="407684"/>
                </a:moveTo>
                <a:cubicBezTo>
                  <a:pt x="234890" y="444881"/>
                  <a:pt x="295199" y="444881"/>
                  <a:pt x="332396" y="407684"/>
                </a:cubicBezTo>
                <a:cubicBezTo>
                  <a:pt x="369594" y="370487"/>
                  <a:pt x="369594" y="310178"/>
                  <a:pt x="332396" y="272980"/>
                </a:cubicBezTo>
                <a:cubicBezTo>
                  <a:pt x="295199" y="235783"/>
                  <a:pt x="234890" y="235783"/>
                  <a:pt x="197693" y="272980"/>
                </a:cubicBezTo>
                <a:cubicBezTo>
                  <a:pt x="160495" y="310178"/>
                  <a:pt x="160495" y="370487"/>
                  <a:pt x="197693" y="407684"/>
                </a:cubicBezTo>
                <a:close/>
                <a:moveTo>
                  <a:pt x="77630" y="527747"/>
                </a:moveTo>
                <a:cubicBezTo>
                  <a:pt x="29666" y="479783"/>
                  <a:pt x="0" y="413522"/>
                  <a:pt x="0" y="340332"/>
                </a:cubicBezTo>
                <a:lnTo>
                  <a:pt x="1" y="340332"/>
                </a:lnTo>
                <a:cubicBezTo>
                  <a:pt x="1" y="193952"/>
                  <a:pt x="118665" y="75288"/>
                  <a:pt x="265045" y="75288"/>
                </a:cubicBezTo>
                <a:cubicBezTo>
                  <a:pt x="378488" y="75288"/>
                  <a:pt x="491932" y="50192"/>
                  <a:pt x="605376" y="0"/>
                </a:cubicBezTo>
                <a:cubicBezTo>
                  <a:pt x="555184" y="113444"/>
                  <a:pt x="530088" y="226888"/>
                  <a:pt x="530088" y="340332"/>
                </a:cubicBezTo>
                <a:cubicBezTo>
                  <a:pt x="530088" y="486712"/>
                  <a:pt x="411424" y="605376"/>
                  <a:pt x="265044" y="605376"/>
                </a:cubicBezTo>
                <a:cubicBezTo>
                  <a:pt x="191854" y="605376"/>
                  <a:pt x="125593" y="575710"/>
                  <a:pt x="77630" y="527747"/>
                </a:cubicBezTo>
                <a:close/>
              </a:path>
            </a:pathLst>
          </a:cu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60958" lIns="121917" rIns="121917" rtlCol="0" tIns="6095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07" name="泪滴形 6">
            <a:extLst>
              <a:ext uri="{FF2B5EF4-FFF2-40B4-BE49-F238E27FC236}">
                <a16:creationId xmlns:a16="http://schemas.microsoft.com/office/drawing/2014/main" id="{CB685FFC-0DA6-4642-BF1D-6C778FD0EB58}"/>
              </a:ext>
            </a:extLst>
          </p:cNvPr>
          <p:cNvSpPr/>
          <p:nvPr/>
        </p:nvSpPr>
        <p:spPr>
          <a:xfrm rot="8100000">
            <a:off x="5308965" y="4344522"/>
            <a:ext cx="242914" cy="242946"/>
          </a:xfrm>
          <a:custGeom>
            <a:rect b="b" l="l" r="r" t="t"/>
            <a:pathLst>
              <a:path h="605376" w="605376">
                <a:moveTo>
                  <a:pt x="197693" y="407684"/>
                </a:moveTo>
                <a:cubicBezTo>
                  <a:pt x="234890" y="444881"/>
                  <a:pt x="295199" y="444881"/>
                  <a:pt x="332396" y="407684"/>
                </a:cubicBezTo>
                <a:cubicBezTo>
                  <a:pt x="369594" y="370487"/>
                  <a:pt x="369594" y="310178"/>
                  <a:pt x="332396" y="272980"/>
                </a:cubicBezTo>
                <a:cubicBezTo>
                  <a:pt x="295199" y="235783"/>
                  <a:pt x="234890" y="235783"/>
                  <a:pt x="197693" y="272980"/>
                </a:cubicBezTo>
                <a:cubicBezTo>
                  <a:pt x="160495" y="310178"/>
                  <a:pt x="160495" y="370487"/>
                  <a:pt x="197693" y="407684"/>
                </a:cubicBezTo>
                <a:close/>
                <a:moveTo>
                  <a:pt x="77630" y="527747"/>
                </a:moveTo>
                <a:cubicBezTo>
                  <a:pt x="29666" y="479783"/>
                  <a:pt x="0" y="413522"/>
                  <a:pt x="0" y="340332"/>
                </a:cubicBezTo>
                <a:lnTo>
                  <a:pt x="1" y="340332"/>
                </a:lnTo>
                <a:cubicBezTo>
                  <a:pt x="1" y="193952"/>
                  <a:pt x="118665" y="75288"/>
                  <a:pt x="265045" y="75288"/>
                </a:cubicBezTo>
                <a:cubicBezTo>
                  <a:pt x="378488" y="75288"/>
                  <a:pt x="491932" y="50192"/>
                  <a:pt x="605376" y="0"/>
                </a:cubicBezTo>
                <a:cubicBezTo>
                  <a:pt x="555184" y="113444"/>
                  <a:pt x="530088" y="226888"/>
                  <a:pt x="530088" y="340332"/>
                </a:cubicBezTo>
                <a:cubicBezTo>
                  <a:pt x="530088" y="486712"/>
                  <a:pt x="411424" y="605376"/>
                  <a:pt x="265044" y="605376"/>
                </a:cubicBezTo>
                <a:cubicBezTo>
                  <a:pt x="191854" y="605376"/>
                  <a:pt x="125593" y="575710"/>
                  <a:pt x="77630" y="527747"/>
                </a:cubicBezTo>
                <a:close/>
              </a:path>
            </a:pathLst>
          </a:cu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60958" lIns="121917" rIns="121917" rtlCol="0" tIns="6095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77333560-0EDC-4A27-89C8-999BF0F40767}"/>
              </a:ext>
            </a:extLst>
          </p:cNvPr>
          <p:cNvSpPr/>
          <p:nvPr/>
        </p:nvSpPr>
        <p:spPr>
          <a:xfrm>
            <a:off x="5431073" y="3765478"/>
            <a:ext cx="726434" cy="411476"/>
          </a:xfrm>
          <a:prstGeom prst="rect">
            <a:avLst/>
          </a:prstGeom>
        </p:spPr>
        <p:txBody>
          <a:bodyPr bIns="60958" lIns="121917" rIns="121917" tIns="60958" wrap="none">
            <a:spAutoFit/>
          </a:bodyPr>
          <a:lstStyle/>
          <a:p>
            <a:pPr defTabSz="914400"/>
            <a:r>
              <a:rPr altLang="en-US" lang="zh-CN" sz="1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江苏</a:t>
            </a: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AC9E30FE-75F3-48B2-8970-E85762E6BFF5}"/>
              </a:ext>
            </a:extLst>
          </p:cNvPr>
          <p:cNvSpPr/>
          <p:nvPr/>
        </p:nvSpPr>
        <p:spPr>
          <a:xfrm>
            <a:off x="4725557" y="5330031"/>
            <a:ext cx="726434" cy="411476"/>
          </a:xfrm>
          <a:prstGeom prst="rect">
            <a:avLst/>
          </a:prstGeom>
        </p:spPr>
        <p:txBody>
          <a:bodyPr bIns="60958" lIns="121917" rIns="121917" tIns="60958" wrap="none">
            <a:spAutoFit/>
          </a:bodyPr>
          <a:lstStyle/>
          <a:p>
            <a:pPr defTabSz="914400"/>
            <a:r>
              <a:rPr altLang="en-US" lang="zh-CN" sz="1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广东</a:t>
            </a:r>
          </a:p>
        </p:txBody>
      </p:sp>
      <p:sp>
        <p:nvSpPr>
          <p:cNvPr id="110" name="泪滴形 6">
            <a:extLst>
              <a:ext uri="{FF2B5EF4-FFF2-40B4-BE49-F238E27FC236}">
                <a16:creationId xmlns:a16="http://schemas.microsoft.com/office/drawing/2014/main" id="{B93B1907-353D-4B9A-A120-9A4012535454}"/>
              </a:ext>
            </a:extLst>
          </p:cNvPr>
          <p:cNvSpPr/>
          <p:nvPr/>
        </p:nvSpPr>
        <p:spPr>
          <a:xfrm rot="8100000">
            <a:off x="4665183" y="5147725"/>
            <a:ext cx="242914" cy="242946"/>
          </a:xfrm>
          <a:custGeom>
            <a:rect b="b" l="l" r="r" t="t"/>
            <a:pathLst>
              <a:path h="605376" w="605376">
                <a:moveTo>
                  <a:pt x="197693" y="407684"/>
                </a:moveTo>
                <a:cubicBezTo>
                  <a:pt x="234890" y="444881"/>
                  <a:pt x="295199" y="444881"/>
                  <a:pt x="332396" y="407684"/>
                </a:cubicBezTo>
                <a:cubicBezTo>
                  <a:pt x="369594" y="370487"/>
                  <a:pt x="369594" y="310178"/>
                  <a:pt x="332396" y="272980"/>
                </a:cubicBezTo>
                <a:cubicBezTo>
                  <a:pt x="295199" y="235783"/>
                  <a:pt x="234890" y="235783"/>
                  <a:pt x="197693" y="272980"/>
                </a:cubicBezTo>
                <a:cubicBezTo>
                  <a:pt x="160495" y="310178"/>
                  <a:pt x="160495" y="370487"/>
                  <a:pt x="197693" y="407684"/>
                </a:cubicBezTo>
                <a:close/>
                <a:moveTo>
                  <a:pt x="77630" y="527747"/>
                </a:moveTo>
                <a:cubicBezTo>
                  <a:pt x="29666" y="479783"/>
                  <a:pt x="0" y="413522"/>
                  <a:pt x="0" y="340332"/>
                </a:cubicBezTo>
                <a:lnTo>
                  <a:pt x="1" y="340332"/>
                </a:lnTo>
                <a:cubicBezTo>
                  <a:pt x="1" y="193952"/>
                  <a:pt x="118665" y="75288"/>
                  <a:pt x="265045" y="75288"/>
                </a:cubicBezTo>
                <a:cubicBezTo>
                  <a:pt x="378488" y="75288"/>
                  <a:pt x="491932" y="50192"/>
                  <a:pt x="605376" y="0"/>
                </a:cubicBezTo>
                <a:cubicBezTo>
                  <a:pt x="555184" y="113444"/>
                  <a:pt x="530088" y="226888"/>
                  <a:pt x="530088" y="340332"/>
                </a:cubicBezTo>
                <a:cubicBezTo>
                  <a:pt x="530088" y="486712"/>
                  <a:pt x="411424" y="605376"/>
                  <a:pt x="265044" y="605376"/>
                </a:cubicBezTo>
                <a:cubicBezTo>
                  <a:pt x="191854" y="605376"/>
                  <a:pt x="125593" y="575710"/>
                  <a:pt x="77630" y="527747"/>
                </a:cubicBezTo>
                <a:close/>
              </a:path>
            </a:pathLst>
          </a:cu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60958" lIns="121917" rIns="121917" rtlCol="0" tIns="6095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A0A5C8DD-5260-487A-A5FA-BC9EBD849E34}"/>
              </a:ext>
            </a:extLst>
          </p:cNvPr>
          <p:cNvSpPr/>
          <p:nvPr/>
        </p:nvSpPr>
        <p:spPr>
          <a:xfrm>
            <a:off x="5498374" y="4294206"/>
            <a:ext cx="726434" cy="411476"/>
          </a:xfrm>
          <a:prstGeom prst="rect">
            <a:avLst/>
          </a:prstGeom>
        </p:spPr>
        <p:txBody>
          <a:bodyPr bIns="60958" lIns="121917" rIns="121917" tIns="60958" wrap="none">
            <a:spAutoFit/>
          </a:bodyPr>
          <a:lstStyle/>
          <a:p>
            <a:pPr defTabSz="914400"/>
            <a:r>
              <a:rPr altLang="en-US" lang="zh-CN" sz="1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浙江</a:t>
            </a:r>
          </a:p>
        </p:txBody>
      </p:sp>
      <p:sp>
        <p:nvSpPr>
          <p:cNvPr id="112" name="泪滴形 6">
            <a:extLst>
              <a:ext uri="{FF2B5EF4-FFF2-40B4-BE49-F238E27FC236}">
                <a16:creationId xmlns:a16="http://schemas.microsoft.com/office/drawing/2014/main" id="{B28B34AD-B1B3-42BF-A62D-E6423445B28C}"/>
              </a:ext>
            </a:extLst>
          </p:cNvPr>
          <p:cNvSpPr/>
          <p:nvPr/>
        </p:nvSpPr>
        <p:spPr>
          <a:xfrm rot="8100000">
            <a:off x="3172550" y="5054864"/>
            <a:ext cx="242914" cy="242946"/>
          </a:xfrm>
          <a:custGeom>
            <a:rect b="b" l="l" r="r" t="t"/>
            <a:pathLst>
              <a:path h="605376" w="605376">
                <a:moveTo>
                  <a:pt x="197693" y="407684"/>
                </a:moveTo>
                <a:cubicBezTo>
                  <a:pt x="234890" y="444881"/>
                  <a:pt x="295199" y="444881"/>
                  <a:pt x="332396" y="407684"/>
                </a:cubicBezTo>
                <a:cubicBezTo>
                  <a:pt x="369594" y="370487"/>
                  <a:pt x="369594" y="310178"/>
                  <a:pt x="332396" y="272980"/>
                </a:cubicBezTo>
                <a:cubicBezTo>
                  <a:pt x="295199" y="235783"/>
                  <a:pt x="234890" y="235783"/>
                  <a:pt x="197693" y="272980"/>
                </a:cubicBezTo>
                <a:cubicBezTo>
                  <a:pt x="160495" y="310178"/>
                  <a:pt x="160495" y="370487"/>
                  <a:pt x="197693" y="407684"/>
                </a:cubicBezTo>
                <a:close/>
                <a:moveTo>
                  <a:pt x="77630" y="527747"/>
                </a:moveTo>
                <a:cubicBezTo>
                  <a:pt x="29666" y="479783"/>
                  <a:pt x="0" y="413522"/>
                  <a:pt x="0" y="340332"/>
                </a:cubicBezTo>
                <a:lnTo>
                  <a:pt x="1" y="340332"/>
                </a:lnTo>
                <a:cubicBezTo>
                  <a:pt x="1" y="193952"/>
                  <a:pt x="118665" y="75288"/>
                  <a:pt x="265045" y="75288"/>
                </a:cubicBezTo>
                <a:cubicBezTo>
                  <a:pt x="378488" y="75288"/>
                  <a:pt x="491932" y="50192"/>
                  <a:pt x="605376" y="0"/>
                </a:cubicBezTo>
                <a:cubicBezTo>
                  <a:pt x="555184" y="113444"/>
                  <a:pt x="530088" y="226888"/>
                  <a:pt x="530088" y="340332"/>
                </a:cubicBezTo>
                <a:cubicBezTo>
                  <a:pt x="530088" y="486712"/>
                  <a:pt x="411424" y="605376"/>
                  <a:pt x="265044" y="605376"/>
                </a:cubicBezTo>
                <a:cubicBezTo>
                  <a:pt x="191854" y="605376"/>
                  <a:pt x="125593" y="575710"/>
                  <a:pt x="77630" y="527747"/>
                </a:cubicBezTo>
                <a:close/>
              </a:path>
            </a:pathLst>
          </a:cu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60958" lIns="121917" rIns="121917" rtlCol="0" tIns="6095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85079EBD-D0D5-4356-8E8A-2CCFC4243FD7}"/>
              </a:ext>
            </a:extLst>
          </p:cNvPr>
          <p:cNvSpPr/>
          <p:nvPr/>
        </p:nvSpPr>
        <p:spPr>
          <a:xfrm>
            <a:off x="3275469" y="5193111"/>
            <a:ext cx="726434" cy="411476"/>
          </a:xfrm>
          <a:prstGeom prst="rect">
            <a:avLst/>
          </a:prstGeom>
        </p:spPr>
        <p:txBody>
          <a:bodyPr bIns="60958" lIns="121917" rIns="121917" tIns="60958" wrap="none">
            <a:spAutoFit/>
          </a:bodyPr>
          <a:lstStyle/>
          <a:p>
            <a:pPr defTabSz="914400"/>
            <a:r>
              <a:rPr altLang="en-US" lang="zh-CN" sz="1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云南</a:t>
            </a: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CF72A6B3-ED11-431D-B109-DBD6A5B3B05A}"/>
              </a:ext>
            </a:extLst>
          </p:cNvPr>
          <p:cNvSpPr/>
          <p:nvPr/>
        </p:nvSpPr>
        <p:spPr>
          <a:xfrm>
            <a:off x="4608629" y="5436594"/>
            <a:ext cx="101171" cy="101184"/>
          </a:xfrm>
          <a:prstGeom prst="ellipse">
            <a:avLst/>
          </a:pr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60958" lIns="121917" rIns="121917" rtlCol="0" tIns="6095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CBE30325-7D94-41FD-BFC7-A75B27A4DD0C}"/>
              </a:ext>
            </a:extLst>
          </p:cNvPr>
          <p:cNvSpPr/>
          <p:nvPr/>
        </p:nvSpPr>
        <p:spPr>
          <a:xfrm>
            <a:off x="3809095" y="4302075"/>
            <a:ext cx="101171" cy="101184"/>
          </a:xfrm>
          <a:prstGeom prst="ellipse">
            <a:avLst/>
          </a:pr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60958" lIns="121917" rIns="121917" rtlCol="0" tIns="6095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3980B7F5-855B-4E4E-94EE-26BC61B4D6A7}"/>
              </a:ext>
            </a:extLst>
          </p:cNvPr>
          <p:cNvSpPr/>
          <p:nvPr/>
        </p:nvSpPr>
        <p:spPr>
          <a:xfrm>
            <a:off x="4861698" y="3155675"/>
            <a:ext cx="101171" cy="101184"/>
          </a:xfrm>
          <a:prstGeom prst="ellipse">
            <a:avLst/>
          </a:pr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60958" lIns="121917" rIns="121917" rtlCol="0" tIns="6095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851C12A1-3EB7-4FFD-9B2B-E198F4DB2C80}"/>
              </a:ext>
            </a:extLst>
          </p:cNvPr>
          <p:cNvSpPr/>
          <p:nvPr/>
        </p:nvSpPr>
        <p:spPr>
          <a:xfrm>
            <a:off x="5484609" y="4127531"/>
            <a:ext cx="101171" cy="101184"/>
          </a:xfrm>
          <a:prstGeom prst="ellipse">
            <a:avLst/>
          </a:pr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60958" lIns="121917" rIns="121917" rtlCol="0" tIns="6095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8C8BF0CC-8F22-4F19-8A55-9B2C5437E828}"/>
              </a:ext>
            </a:extLst>
          </p:cNvPr>
          <p:cNvSpPr/>
          <p:nvPr/>
        </p:nvSpPr>
        <p:spPr>
          <a:xfrm>
            <a:off x="4784572" y="2945148"/>
            <a:ext cx="101171" cy="101184"/>
          </a:xfrm>
          <a:prstGeom prst="ellipse">
            <a:avLst/>
          </a:pr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60958" lIns="121917" rIns="121917" rtlCol="0" tIns="6095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19" name="泪滴形 6">
            <a:extLst>
              <a:ext uri="{FF2B5EF4-FFF2-40B4-BE49-F238E27FC236}">
                <a16:creationId xmlns:a16="http://schemas.microsoft.com/office/drawing/2014/main" id="{41D43CA0-3814-4865-85BF-8506A6BEB915}"/>
              </a:ext>
            </a:extLst>
          </p:cNvPr>
          <p:cNvSpPr/>
          <p:nvPr/>
        </p:nvSpPr>
        <p:spPr>
          <a:xfrm rot="8100000">
            <a:off x="5361045" y="2649833"/>
            <a:ext cx="242914" cy="242946"/>
          </a:xfrm>
          <a:custGeom>
            <a:rect b="b" l="l" r="r" t="t"/>
            <a:pathLst>
              <a:path h="605376" w="605376">
                <a:moveTo>
                  <a:pt x="197693" y="407684"/>
                </a:moveTo>
                <a:cubicBezTo>
                  <a:pt x="234890" y="444881"/>
                  <a:pt x="295199" y="444881"/>
                  <a:pt x="332396" y="407684"/>
                </a:cubicBezTo>
                <a:cubicBezTo>
                  <a:pt x="369594" y="370487"/>
                  <a:pt x="369594" y="310178"/>
                  <a:pt x="332396" y="272980"/>
                </a:cubicBezTo>
                <a:cubicBezTo>
                  <a:pt x="295199" y="235783"/>
                  <a:pt x="234890" y="235783"/>
                  <a:pt x="197693" y="272980"/>
                </a:cubicBezTo>
                <a:cubicBezTo>
                  <a:pt x="160495" y="310178"/>
                  <a:pt x="160495" y="370487"/>
                  <a:pt x="197693" y="407684"/>
                </a:cubicBezTo>
                <a:close/>
                <a:moveTo>
                  <a:pt x="77630" y="527747"/>
                </a:moveTo>
                <a:cubicBezTo>
                  <a:pt x="29666" y="479783"/>
                  <a:pt x="0" y="413522"/>
                  <a:pt x="0" y="340332"/>
                </a:cubicBezTo>
                <a:lnTo>
                  <a:pt x="1" y="340332"/>
                </a:lnTo>
                <a:cubicBezTo>
                  <a:pt x="1" y="193952"/>
                  <a:pt x="118665" y="75288"/>
                  <a:pt x="265045" y="75288"/>
                </a:cubicBezTo>
                <a:cubicBezTo>
                  <a:pt x="378488" y="75288"/>
                  <a:pt x="491932" y="50192"/>
                  <a:pt x="605376" y="0"/>
                </a:cubicBezTo>
                <a:cubicBezTo>
                  <a:pt x="555184" y="113444"/>
                  <a:pt x="530088" y="226888"/>
                  <a:pt x="530088" y="340332"/>
                </a:cubicBezTo>
                <a:cubicBezTo>
                  <a:pt x="530088" y="486712"/>
                  <a:pt x="411424" y="605376"/>
                  <a:pt x="265044" y="605376"/>
                </a:cubicBezTo>
                <a:cubicBezTo>
                  <a:pt x="191854" y="605376"/>
                  <a:pt x="125593" y="575710"/>
                  <a:pt x="77630" y="527747"/>
                </a:cubicBezTo>
                <a:close/>
              </a:path>
            </a:pathLst>
          </a:cu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60958" lIns="121917" rIns="121917" rtlCol="0" tIns="60958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A8C93F8B-2A50-40F4-940A-8B64B3DF92D6}"/>
              </a:ext>
            </a:extLst>
          </p:cNvPr>
          <p:cNvSpPr/>
          <p:nvPr/>
        </p:nvSpPr>
        <p:spPr>
          <a:xfrm>
            <a:off x="5574747" y="2599516"/>
            <a:ext cx="726434" cy="411476"/>
          </a:xfrm>
          <a:prstGeom prst="rect">
            <a:avLst/>
          </a:prstGeom>
        </p:spPr>
        <p:txBody>
          <a:bodyPr bIns="60958" lIns="121917" rIns="121917" tIns="60958" wrap="none">
            <a:spAutoFit/>
          </a:bodyPr>
          <a:lstStyle/>
          <a:p>
            <a:pPr defTabSz="914400"/>
            <a:r>
              <a:rPr altLang="en-US" lang="zh-CN" sz="1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辽宁</a:t>
            </a:r>
          </a:p>
        </p:txBody>
      </p:sp>
      <p:sp>
        <p:nvSpPr>
          <p:cNvPr id="121" name="TextBox 66">
            <a:extLst>
              <a:ext uri="{FF2B5EF4-FFF2-40B4-BE49-F238E27FC236}">
                <a16:creationId xmlns:a16="http://schemas.microsoft.com/office/drawing/2014/main" id="{8DCE255B-29E6-4651-8BBD-8D8557E82491}"/>
              </a:ext>
            </a:extLst>
          </p:cNvPr>
          <p:cNvSpPr txBox="1"/>
          <p:nvPr/>
        </p:nvSpPr>
        <p:spPr>
          <a:xfrm>
            <a:off x="7812702" y="1865884"/>
            <a:ext cx="3516463" cy="1280136"/>
          </a:xfrm>
          <a:prstGeom prst="rect">
            <a:avLst/>
          </a:prstGeom>
          <a:noFill/>
        </p:spPr>
        <p:txBody>
          <a:bodyPr bIns="60948" lIns="121897" rIns="121897" rtlCol="0" tIns="60948" wrap="square">
            <a:spAutoFit/>
          </a:bodyPr>
          <a:lstStyle/>
          <a:p>
            <a:pPr defTabSz="914400"/>
            <a:r>
              <a:rPr altLang="en-US" b="1" lang="zh-CN" sz="1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华东区</a:t>
            </a:r>
          </a:p>
          <a:p>
            <a:pPr defTabSz="914400"/>
            <a:r>
              <a:rPr altLang="en-US" b="1" lang="zh-CN" sz="1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点击此处添加文字描述，文字颜色、大小、字体可根据需求进行更改。</a:t>
            </a:r>
          </a:p>
        </p:txBody>
      </p:sp>
      <p:sp>
        <p:nvSpPr>
          <p:cNvPr id="122" name="TextBox 67">
            <a:extLst>
              <a:ext uri="{FF2B5EF4-FFF2-40B4-BE49-F238E27FC236}">
                <a16:creationId xmlns:a16="http://schemas.microsoft.com/office/drawing/2014/main" id="{C33CB800-4DC4-4953-B773-91549491B6F4}"/>
              </a:ext>
            </a:extLst>
          </p:cNvPr>
          <p:cNvSpPr txBox="1"/>
          <p:nvPr/>
        </p:nvSpPr>
        <p:spPr>
          <a:xfrm>
            <a:off x="7815238" y="3325277"/>
            <a:ext cx="3513927" cy="1280136"/>
          </a:xfrm>
          <a:prstGeom prst="rect">
            <a:avLst/>
          </a:prstGeom>
          <a:noFill/>
        </p:spPr>
        <p:txBody>
          <a:bodyPr bIns="60948" lIns="121897" rIns="121897" rtlCol="0" tIns="60948" wrap="square">
            <a:spAutoFit/>
          </a:bodyPr>
          <a:lstStyle/>
          <a:p>
            <a:pPr defTabSz="914400"/>
            <a:r>
              <a:rPr altLang="en-US" b="1" lang="zh-CN" sz="1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华北区</a:t>
            </a:r>
          </a:p>
          <a:p>
            <a:pPr defTabSz="914400"/>
            <a:r>
              <a:rPr altLang="en-US" b="1" lang="zh-CN" sz="1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点击此处添加文字描述，文字颜色、大小、字体可根据需求进行更改。</a:t>
            </a:r>
          </a:p>
        </p:txBody>
      </p:sp>
      <p:sp>
        <p:nvSpPr>
          <p:cNvPr id="123" name="TextBox 68">
            <a:extLst>
              <a:ext uri="{FF2B5EF4-FFF2-40B4-BE49-F238E27FC236}">
                <a16:creationId xmlns:a16="http://schemas.microsoft.com/office/drawing/2014/main" id="{D0AE49F8-9420-4C99-9E77-CD42567FA88E}"/>
              </a:ext>
            </a:extLst>
          </p:cNvPr>
          <p:cNvSpPr txBox="1"/>
          <p:nvPr/>
        </p:nvSpPr>
        <p:spPr>
          <a:xfrm>
            <a:off x="7815241" y="4737723"/>
            <a:ext cx="3513928" cy="1280136"/>
          </a:xfrm>
          <a:prstGeom prst="rect">
            <a:avLst/>
          </a:prstGeom>
          <a:noFill/>
        </p:spPr>
        <p:txBody>
          <a:bodyPr bIns="60948" lIns="121897" rIns="121897" rtlCol="0" tIns="60948" wrap="square">
            <a:spAutoFit/>
          </a:bodyPr>
          <a:lstStyle/>
          <a:p>
            <a:pPr defTabSz="914400"/>
            <a:r>
              <a:rPr altLang="en-US" b="1" lang="zh-CN" sz="1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华南区</a:t>
            </a:r>
          </a:p>
          <a:p>
            <a:pPr defTabSz="914400"/>
            <a:r>
              <a:rPr altLang="en-US" b="1" lang="zh-CN" sz="1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点击此处添加文字描述，文字颜色、大小、字体可根据需求进行更改。</a:t>
            </a:r>
          </a:p>
        </p:txBody>
      </p: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3257878E-D738-4F12-9DDB-4B0A860673E8}"/>
              </a:ext>
            </a:extLst>
          </p:cNvPr>
          <p:cNvCxnSpPr/>
          <p:nvPr/>
        </p:nvCxnSpPr>
        <p:spPr>
          <a:xfrm>
            <a:off x="6904169" y="3003787"/>
            <a:ext cx="4424997" cy="0"/>
          </a:xfrm>
          <a:prstGeom prst="line">
            <a:avLst/>
          </a:prstGeom>
          <a:noFill/>
          <a:ln algn="ctr" cap="flat" cmpd="sng" w="9525">
            <a:solidFill>
              <a:schemeClr val="accent1"/>
            </a:solidFill>
            <a:prstDash val="dash"/>
          </a:ln>
          <a:effectLst/>
        </p:spPr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3B7C4A03-37E9-41B0-81C2-001677D1BDE8}"/>
              </a:ext>
            </a:extLst>
          </p:cNvPr>
          <p:cNvCxnSpPr/>
          <p:nvPr/>
        </p:nvCxnSpPr>
        <p:spPr>
          <a:xfrm>
            <a:off x="6903355" y="4544438"/>
            <a:ext cx="4425812" cy="0"/>
          </a:xfrm>
          <a:prstGeom prst="line">
            <a:avLst/>
          </a:prstGeom>
          <a:noFill/>
          <a:ln algn="ctr" cap="flat" cmpd="sng" w="9525">
            <a:solidFill>
              <a:schemeClr val="accent1"/>
            </a:solidFill>
            <a:prstDash val="dash"/>
          </a:ln>
          <a:effectLst/>
        </p:spPr>
      </p:cxn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F20A6EA2-31A8-49FD-9E71-AA1EBB45A138}"/>
              </a:ext>
            </a:extLst>
          </p:cNvPr>
          <p:cNvGrpSpPr/>
          <p:nvPr/>
        </p:nvGrpSpPr>
        <p:grpSpPr>
          <a:xfrm>
            <a:off x="6944520" y="2012681"/>
            <a:ext cx="606974" cy="607474"/>
            <a:chOff x="6944520" y="2012681"/>
            <a:chExt cx="606974" cy="607474"/>
          </a:xfrm>
          <a:effectLst/>
        </p:grpSpPr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B649B484-3F56-4980-9F07-4319CA5E0858}"/>
                </a:ext>
              </a:extLst>
            </p:cNvPr>
            <p:cNvSpPr/>
            <p:nvPr/>
          </p:nvSpPr>
          <p:spPr>
            <a:xfrm>
              <a:off x="6944520" y="2012681"/>
              <a:ext cx="606974" cy="607474"/>
            </a:xfrm>
            <a:prstGeom prst="ellipse">
              <a:avLst/>
            </a:prstGeom>
            <a:blipFill>
              <a:blip r:embed="rId5">
                <a:grayscl/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>
              <a:innerShdw blurRad="63500" dir="18900000" dist="50800">
                <a:prstClr val="black">
                  <a:alpha val="35000"/>
                </a:prstClr>
              </a:inn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9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charset="-122" panose="020b0503020204020204" pitchFamily="34" typeface="微软雅黑"/>
              </a:endParaRPr>
            </a:p>
          </p:txBody>
        </p:sp>
        <p:sp>
          <p:nvSpPr>
            <p:cNvPr id="128" name="TextBox 9">
              <a:extLst>
                <a:ext uri="{FF2B5EF4-FFF2-40B4-BE49-F238E27FC236}">
                  <a16:creationId xmlns:a16="http://schemas.microsoft.com/office/drawing/2014/main" id="{2B61A4EE-B69D-4EF3-A4C5-EF6814683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9730" y="2162565"/>
              <a:ext cx="447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-200" strike="noStrike" sz="20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charset="-122" panose="020b0503020204020204" pitchFamily="34" typeface="微软雅黑"/>
                </a:rPr>
                <a:t>75%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0FAD829D-D345-4F09-9A4F-71048697AD03}"/>
              </a:ext>
            </a:extLst>
          </p:cNvPr>
          <p:cNvGrpSpPr/>
          <p:nvPr/>
        </p:nvGrpSpPr>
        <p:grpSpPr>
          <a:xfrm>
            <a:off x="6965091" y="3421451"/>
            <a:ext cx="606974" cy="607474"/>
            <a:chOff x="6965091" y="3421451"/>
            <a:chExt cx="606974" cy="607474"/>
          </a:xfrm>
        </p:grpSpPr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D0F049D3-1E94-467D-B168-9876153B1FBA}"/>
                </a:ext>
              </a:extLst>
            </p:cNvPr>
            <p:cNvSpPr/>
            <p:nvPr/>
          </p:nvSpPr>
          <p:spPr>
            <a:xfrm>
              <a:off x="6965091" y="3421451"/>
              <a:ext cx="606974" cy="607474"/>
            </a:xfrm>
            <a:prstGeom prst="ellipse">
              <a:avLst/>
            </a:prstGeom>
            <a:blipFill>
              <a:blip r:embed="rId5">
                <a:grayscl/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>
              <a:innerShdw blurRad="63500" dir="18900000" dist="50800">
                <a:prstClr val="black">
                  <a:alpha val="35000"/>
                </a:prstClr>
              </a:inn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9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charset="-122" panose="020b0503020204020204" pitchFamily="34" typeface="微软雅黑"/>
              </a:endParaRPr>
            </a:p>
          </p:txBody>
        </p:sp>
        <p:sp>
          <p:nvSpPr>
            <p:cNvPr id="133" name="TextBox 9">
              <a:extLst>
                <a:ext uri="{FF2B5EF4-FFF2-40B4-BE49-F238E27FC236}">
                  <a16:creationId xmlns:a16="http://schemas.microsoft.com/office/drawing/2014/main" id="{53A7ACB9-F495-4293-B67F-4C4C06A6F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9730" y="3571335"/>
              <a:ext cx="447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-200" strike="noStrike" sz="20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charset="-122" panose="020b0503020204020204" pitchFamily="34" typeface="微软雅黑"/>
                </a:rPr>
                <a:t>45%</a:t>
              </a:r>
            </a:p>
          </p:txBody>
        </p:sp>
      </p:grp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E85A36E2-D5D9-4A98-9EC8-12286ADED3D8}"/>
              </a:ext>
            </a:extLst>
          </p:cNvPr>
          <p:cNvGrpSpPr/>
          <p:nvPr/>
        </p:nvGrpSpPr>
        <p:grpSpPr>
          <a:xfrm>
            <a:off x="6988761" y="4805950"/>
            <a:ext cx="606974" cy="607474"/>
            <a:chOff x="6988761" y="4805950"/>
            <a:chExt cx="606974" cy="607474"/>
          </a:xfrm>
        </p:grpSpPr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CFCFFC75-9CBB-427D-A69A-7CE0740A6CD1}"/>
                </a:ext>
              </a:extLst>
            </p:cNvPr>
            <p:cNvSpPr/>
            <p:nvPr/>
          </p:nvSpPr>
          <p:spPr>
            <a:xfrm>
              <a:off x="6988761" y="4805950"/>
              <a:ext cx="606974" cy="607474"/>
            </a:xfrm>
            <a:prstGeom prst="ellipse">
              <a:avLst/>
            </a:prstGeom>
            <a:blipFill>
              <a:blip r:embed="rId5">
                <a:grayscl/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>
              <a:innerShdw blurRad="63500" dir="18900000" dist="50800">
                <a:prstClr val="black">
                  <a:alpha val="35000"/>
                </a:prstClr>
              </a:inn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9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charset="-122" panose="020b0503020204020204" pitchFamily="34" typeface="微软雅黑"/>
              </a:endParaRPr>
            </a:p>
          </p:txBody>
        </p:sp>
        <p:sp>
          <p:nvSpPr>
            <p:cNvPr id="138" name="TextBox 9">
              <a:extLst>
                <a:ext uri="{FF2B5EF4-FFF2-40B4-BE49-F238E27FC236}">
                  <a16:creationId xmlns:a16="http://schemas.microsoft.com/office/drawing/2014/main" id="{05598485-9DED-4C68-8493-B1AB54880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3400" y="4950478"/>
              <a:ext cx="447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-200" strike="noStrike" sz="20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charset="-122" panose="020b0503020204020204" pitchFamily="34" typeface="微软雅黑"/>
                </a:rPr>
                <a:t>63%</a:t>
              </a:r>
            </a:p>
          </p:txBody>
        </p:sp>
      </p:grpSp>
    </p:spTree>
    <p:extLst>
      <p:ext uri="{BB962C8B-B14F-4D97-AF65-F5344CB8AC3E}">
        <p14:creationId val="274947907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3" presetSubtype="3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3" presetSubtype="3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3" presetSubtype="3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3" presetSubtype="3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5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06"/>
      <p:bldP grpId="0" spid="107"/>
      <p:bldP grpId="0" spid="108"/>
      <p:bldP grpId="0" spid="109"/>
      <p:bldP grpId="0" spid="110"/>
      <p:bldP grpId="0" spid="111"/>
      <p:bldP grpId="0" spid="112"/>
      <p:bldP grpId="0" spid="113"/>
      <p:bldP grpId="0" spid="114"/>
      <p:bldP grpId="0" spid="115"/>
      <p:bldP grpId="0" spid="116"/>
      <p:bldP grpId="0" spid="117"/>
      <p:bldP grpId="0" spid="118"/>
      <p:bldP grpId="0" spid="119"/>
      <p:bldP grpId="0" spid="120"/>
      <p:bldP grpId="0" spid="121"/>
      <p:bldP grpId="0" spid="122"/>
      <p:bldP grpId="0" spid="12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498951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年度/季度/月度工作概述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6" y="-1589"/>
            <a:ext cx="3984625" cy="1539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aphicFrame>
        <p:nvGraphicFramePr>
          <p:cNvPr id="14" name="7">
            <a:extLst>
              <a:ext uri="{FF2B5EF4-FFF2-40B4-BE49-F238E27FC236}">
                <a16:creationId xmlns:a16="http://schemas.microsoft.com/office/drawing/2014/main" id="{ED0A5799-896A-42A8-9ECA-1D60F1C7D4FB}"/>
              </a:ext>
            </a:extLst>
          </p:cNvPr>
          <p:cNvGraphicFramePr/>
          <p:nvPr>
            <p:extLst>
              <p:ext uri="{D42A27DB-BD31-4B8C-83A1-F6EECF244321}">
                <p14:modId val="4170856830"/>
              </p:ext>
            </p:extLst>
          </p:nvPr>
        </p:nvGraphicFramePr>
        <p:xfrm>
          <a:off x="1170431" y="2340863"/>
          <a:ext cx="3813787" cy="2994195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15" name="6">
            <a:extLst>
              <a:ext uri="{FF2B5EF4-FFF2-40B4-BE49-F238E27FC236}">
                <a16:creationId xmlns:a16="http://schemas.microsoft.com/office/drawing/2014/main" id="{A11CB9B9-D1DF-4A8B-9FC8-A95E844A7F3D}"/>
              </a:ext>
            </a:extLst>
          </p:cNvPr>
          <p:cNvGraphicFramePr/>
          <p:nvPr>
            <p:extLst>
              <p:ext uri="{D42A27DB-BD31-4B8C-83A1-F6EECF244321}">
                <p14:modId val="2869699264"/>
              </p:ext>
            </p:extLst>
          </p:nvPr>
        </p:nvGraphicFramePr>
        <p:xfrm>
          <a:off x="7173291" y="2340864"/>
          <a:ext cx="3775125" cy="2993136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cxnSp>
        <p:nvCxnSpPr>
          <p:cNvPr id="16" name="5">
            <a:extLst>
              <a:ext uri="{FF2B5EF4-FFF2-40B4-BE49-F238E27FC236}">
                <a16:creationId xmlns:a16="http://schemas.microsoft.com/office/drawing/2014/main" id="{EE09A573-49D9-4BB2-89B9-8AFAE3B5E70E}"/>
              </a:ext>
            </a:extLst>
          </p:cNvPr>
          <p:cNvCxnSpPr/>
          <p:nvPr/>
        </p:nvCxnSpPr>
        <p:spPr>
          <a:xfrm rot="5400000">
            <a:off x="4330700" y="3556000"/>
            <a:ext cx="3556000" cy="211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4">
            <a:extLst>
              <a:ext uri="{FF2B5EF4-FFF2-40B4-BE49-F238E27FC236}">
                <a16:creationId xmlns:a16="http://schemas.microsoft.com/office/drawing/2014/main" id="{BA10A1B9-9943-47EE-8CC5-973D92C03686}"/>
              </a:ext>
            </a:extLst>
          </p:cNvPr>
          <p:cNvSpPr txBox="1"/>
          <p:nvPr/>
        </p:nvSpPr>
        <p:spPr>
          <a:xfrm>
            <a:off x="4167449" y="5465065"/>
            <a:ext cx="812800" cy="487680"/>
          </a:xfrm>
          <a:prstGeom prst="rect">
            <a:avLst/>
          </a:prstGeom>
        </p:spPr>
        <p:txBody>
          <a:bodyPr anchor="t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>
              <a:spcBef>
                <a:spcPct val="20000"/>
              </a:spcBef>
              <a:buFont charset="0" panose="020b0604020202020204" pitchFamily="34" typeface="Arial"/>
              <a:buNone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35%</a:t>
            </a: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C90E69C0-4720-4F8C-9B9E-3EA9739CDD0A}"/>
              </a:ext>
            </a:extLst>
          </p:cNvPr>
          <p:cNvSpPr txBox="1"/>
          <p:nvPr/>
        </p:nvSpPr>
        <p:spPr>
          <a:xfrm>
            <a:off x="1295254" y="5455922"/>
            <a:ext cx="2556695" cy="4389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charset="-122" panose="020b0503020204020204" pitchFamily="34" typeface="微软雅黑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1F330C93-E508-48C1-95A7-140C16C89562}"/>
              </a:ext>
            </a:extLst>
          </p:cNvPr>
          <p:cNvSpPr txBox="1"/>
          <p:nvPr/>
        </p:nvSpPr>
        <p:spPr>
          <a:xfrm>
            <a:off x="7268368" y="5465065"/>
            <a:ext cx="812800" cy="487680"/>
          </a:xfrm>
          <a:prstGeom prst="rect">
            <a:avLst/>
          </a:prstGeom>
        </p:spPr>
        <p:txBody>
          <a:bodyPr anchor="t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>
              <a:spcBef>
                <a:spcPct val="20000"/>
              </a:spcBef>
              <a:buFont charset="0" panose="020b0604020202020204" pitchFamily="34" typeface="Arial"/>
              <a:buNone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65%</a:t>
            </a:r>
          </a:p>
        </p:txBody>
      </p:sp>
      <p:sp>
        <p:nvSpPr>
          <p:cNvPr id="20" name="1">
            <a:extLst>
              <a:ext uri="{FF2B5EF4-FFF2-40B4-BE49-F238E27FC236}">
                <a16:creationId xmlns:a16="http://schemas.microsoft.com/office/drawing/2014/main" id="{A09AEE84-A1EF-4037-ACF3-975A071E8638}"/>
              </a:ext>
            </a:extLst>
          </p:cNvPr>
          <p:cNvSpPr txBox="1"/>
          <p:nvPr/>
        </p:nvSpPr>
        <p:spPr>
          <a:xfrm>
            <a:off x="8273703" y="5455922"/>
            <a:ext cx="2556695" cy="4389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charset="-122" panose="020b0503020204020204" pitchFamily="34" typeface="微软雅黑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17679655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7"/>
      <p:bldP grpId="0" spid="18"/>
      <p:bldP grpId="0" spid="19"/>
      <p:bldP grpId="0" spid="20"/>
      <p:bldGraphic grpId="0" spid="14" uiExpand="1">
        <p:bldAsOne/>
      </p:bldGraphic>
      <p:bldGraphic grpId="0" spid="15" uiExpand="1">
        <p:bldAsOne/>
      </p:bldGraphic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487978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年度/季度/月度工作概述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079874" y="-1588"/>
            <a:ext cx="4008437" cy="15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val="1018722242"/>
              </p:ext>
            </p:extLst>
          </p:nvPr>
        </p:nvGraphicFramePr>
        <p:xfrm>
          <a:off x="960183" y="2170176"/>
          <a:ext cx="4562792" cy="341442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2" name="MH_Text_1">
            <a:extLst>
              <a:ext uri="{FF2B5EF4-FFF2-40B4-BE49-F238E27FC236}">
                <a16:creationId xmlns:a16="http://schemas.microsoft.com/office/drawing/2014/main" id="{6798EC2D-1F30-4291-B4E8-B7CA7261A6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309224" y="2381579"/>
            <a:ext cx="4371696" cy="3742238"/>
          </a:xfrm>
          <a:prstGeom prst="rect">
            <a:avLst/>
          </a:prstGeom>
          <a:noFill/>
        </p:spPr>
        <p:txBody>
          <a:bodyPr anchor="t" anchorCtr="0" lIns="135000" rIns="27000" rtlCol="0" tIns="35100" wrap="square">
            <a:normAutofit/>
          </a:bodyPr>
          <a:lstStyle/>
          <a:p>
            <a:pPr indent="-228600" marL="228600">
              <a:lnSpc>
                <a:spcPct val="150000"/>
              </a:lnSpc>
              <a:buAutoNum type="arabicPlain"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点击此处添加文字描述，文字颜色、大小、字体可根据需求进行更改。</a:t>
            </a:r>
          </a:p>
          <a:p>
            <a:pPr indent="-228600" marL="228600">
              <a:lnSpc>
                <a:spcPct val="150000"/>
              </a:lnSpc>
              <a:buAutoNum type="arabicPlain"/>
            </a:pPr>
            <a:endParaRPr altLang="en-US" lang="zh-CN" sz="12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typeface="+mn-lt"/>
            </a:endParaRPr>
          </a:p>
          <a:p>
            <a:pPr indent="-228600" marL="228600">
              <a:lnSpc>
                <a:spcPct val="150000"/>
              </a:lnSpc>
              <a:buAutoNum type="arabicPlain"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点击此处添加文字描述，文字颜色、大小、字体可根据需求进行更改。</a:t>
            </a:r>
          </a:p>
          <a:p>
            <a:pPr indent="-228600" marL="228600">
              <a:lnSpc>
                <a:spcPct val="150000"/>
              </a:lnSpc>
              <a:buAutoNum type="arabicPlain"/>
            </a:pPr>
            <a:endParaRPr altLang="en-US" lang="zh-CN" sz="12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typeface="+mn-lt"/>
            </a:endParaRPr>
          </a:p>
          <a:p>
            <a:pPr indent="-228600" marL="228600">
              <a:lnSpc>
                <a:spcPct val="150000"/>
              </a:lnSpc>
              <a:buAutoNum type="arabicPlain"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点击此处添加文字描述，文字颜色、大小、字体可根据需求进行更改。</a:t>
            </a:r>
          </a:p>
          <a:p>
            <a:pPr indent="-228600" marL="228600">
              <a:lnSpc>
                <a:spcPct val="150000"/>
              </a:lnSpc>
              <a:buAutoNum type="arabicPlain"/>
            </a:pPr>
            <a:endParaRPr altLang="en-US" lang="zh-CN" sz="12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typeface="+mn-lt"/>
            </a:endParaRPr>
          </a:p>
          <a:p>
            <a:pPr indent="-228600" marL="228600">
              <a:lnSpc>
                <a:spcPct val="150000"/>
              </a:lnSpc>
              <a:buAutoNum type="arabicPlain"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34251300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 tmFilter="0,0; .5, 1; 1, 1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 tmFilter="0,0; .5, 1; 1, 1"/>
                                        <p:tgtEl>
                                          <p:spTgt spid="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 tmFilter="0,0; .5, 1; 1, 1"/>
                                        <p:tgtEl>
                                          <p:spTgt spid="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 tmFilter="0,0; .5, 1; 1, 1"/>
                                        <p:tgtEl>
                                          <p:spTgt spid="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build="p" grpId="0" spid="12" uiExpand="1"/>
      <p:bldGraphic grpId="0" spid="9">
        <p:bldAsOne/>
      </p:bldGraphic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b="3954" t="20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fmla="val 50000" name="adj1"/>
              <a:gd fmla="val 100000" name="adj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488063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3200">
                <a:solidFill>
                  <a:schemeClr val="accent6">
                    <a:lumMod val="50000"/>
                  </a:schemeClr>
                </a:solidFill>
              </a:rPr>
              <a:t>年度/季度/月度工作概述</a:t>
            </a: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MH_Picture_1"/>
          <p:cNvSpPr/>
          <p:nvPr>
            <p:custDataLst>
              <p:tags r:id="rId5"/>
            </p:custDataLst>
          </p:nvPr>
        </p:nvSpPr>
        <p:spPr bwMode="auto">
          <a:xfrm>
            <a:off x="990601" y="1815174"/>
            <a:ext cx="4263098" cy="3402437"/>
          </a:xfrm>
          <a:prstGeom prst="round2DiagRect">
            <a:avLst>
              <a:gd fmla="val 20525" name="adj1"/>
              <a:gd fmla="val 0" name="adj2"/>
            </a:avLst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6" name="MH_Picture_3"/>
          <p:cNvSpPr/>
          <p:nvPr>
            <p:custDataLst>
              <p:tags r:id="rId7"/>
            </p:custDataLst>
          </p:nvPr>
        </p:nvSpPr>
        <p:spPr bwMode="auto">
          <a:xfrm>
            <a:off x="9144112" y="2425507"/>
            <a:ext cx="2338916" cy="1791086"/>
          </a:xfrm>
          <a:prstGeom prst="round2DiagRect">
            <a:avLst>
              <a:gd fmla="val 22914" name="adj1"/>
              <a:gd fmla="val 0" name="adj2"/>
            </a:avLst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7" name="MH_Picture_2"/>
          <p:cNvSpPr/>
          <p:nvPr>
            <p:custDataLst>
              <p:tags r:id="rId9"/>
            </p:custDataLst>
          </p:nvPr>
        </p:nvSpPr>
        <p:spPr bwMode="auto">
          <a:xfrm>
            <a:off x="5391146" y="3359556"/>
            <a:ext cx="3505204" cy="2764773"/>
          </a:xfrm>
          <a:custGeom>
            <a:gdLst>
              <a:gd fmla="*/ 0 w 2592288" name="T0"/>
              <a:gd fmla="*/ 0 h 2808311" name="T1"/>
              <a:gd fmla="*/ 1986851 w 2592288" name="T2"/>
              <a:gd fmla="*/ 0 h 2808311" name="T3"/>
              <a:gd fmla="*/ 2577447 w 2592288" name="T4"/>
              <a:gd fmla="*/ 593947 h 2808311" name="T5"/>
              <a:gd fmla="*/ 2577447 w 2592288" name="T6"/>
              <a:gd fmla="*/ 2808071 h 2808311" name="T7"/>
              <a:gd fmla="*/ 590596 w 2592288" name="T8"/>
              <a:gd fmla="*/ 2808071 h 2808311" name="T9"/>
              <a:gd fmla="*/ 0 w 2592288" name="T10"/>
              <a:gd fmla="*/ 2214124 h 2808311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808311" w="2592288">
                <a:moveTo>
                  <a:pt x="0" y="0"/>
                </a:moveTo>
                <a:lnTo>
                  <a:pt x="1998291" y="0"/>
                </a:lnTo>
                <a:cubicBezTo>
                  <a:pt x="2326346" y="0"/>
                  <a:pt x="2592288" y="265942"/>
                  <a:pt x="2592288" y="593997"/>
                </a:cubicBezTo>
                <a:lnTo>
                  <a:pt x="2592288" y="2808311"/>
                </a:lnTo>
                <a:lnTo>
                  <a:pt x="593997" y="2808311"/>
                </a:lnTo>
                <a:cubicBezTo>
                  <a:pt x="265942" y="2808311"/>
                  <a:pt x="0" y="2542369"/>
                  <a:pt x="0" y="221431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8" name="Rectangle 67">
            <a:extLst>
              <a:ext uri="{FF2B5EF4-FFF2-40B4-BE49-F238E27FC236}">
                <a16:creationId xmlns:a16="http://schemas.microsoft.com/office/drawing/2014/main" id="{E06426CA-6BFE-408A-AED6-9E899EEDBB79}"/>
              </a:ext>
            </a:extLst>
          </p:cNvPr>
          <p:cNvSpPr/>
          <p:nvPr/>
        </p:nvSpPr>
        <p:spPr>
          <a:xfrm>
            <a:off x="3270230" y="5353379"/>
            <a:ext cx="2095515" cy="6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charset="-122" panose="020b0503020204020204" pitchFamily="34" typeface="微软雅黑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Rectangle 67">
            <a:extLst>
              <a:ext uri="{FF2B5EF4-FFF2-40B4-BE49-F238E27FC236}">
                <a16:creationId xmlns:a16="http://schemas.microsoft.com/office/drawing/2014/main" id="{21955E6E-8B9E-4633-B821-73C71901225F}"/>
              </a:ext>
            </a:extLst>
          </p:cNvPr>
          <p:cNvSpPr/>
          <p:nvPr/>
        </p:nvSpPr>
        <p:spPr>
          <a:xfrm>
            <a:off x="9204795" y="4352003"/>
            <a:ext cx="2074778" cy="6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charset="-122" panose="020b0503020204020204" pitchFamily="34" typeface="微软雅黑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Rectangle 67">
            <a:extLst>
              <a:ext uri="{FF2B5EF4-FFF2-40B4-BE49-F238E27FC236}">
                <a16:creationId xmlns:a16="http://schemas.microsoft.com/office/drawing/2014/main" id="{A8DAB76F-41F6-4D39-B5BE-3D49B8DA1468}"/>
              </a:ext>
            </a:extLst>
          </p:cNvPr>
          <p:cNvSpPr/>
          <p:nvPr/>
        </p:nvSpPr>
        <p:spPr>
          <a:xfrm>
            <a:off x="5377521" y="2010510"/>
            <a:ext cx="2095515" cy="6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charset="-122" panose="020b0503020204020204" pitchFamily="34" typeface="微软雅黑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38806122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1" spid="30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4" name="矩形 143"/>
          <p:cNvSpPr/>
          <p:nvPr/>
        </p:nvSpPr>
        <p:spPr>
          <a:xfrm>
            <a:off x="4040189" y="-6350"/>
            <a:ext cx="4098924" cy="6870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3" name="矩形 142"/>
          <p:cNvSpPr/>
          <p:nvPr/>
        </p:nvSpPr>
        <p:spPr>
          <a:xfrm>
            <a:off x="-7939" y="0"/>
            <a:ext cx="405288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5" name="矩形 144"/>
          <p:cNvSpPr/>
          <p:nvPr/>
        </p:nvSpPr>
        <p:spPr>
          <a:xfrm>
            <a:off x="8139113" y="0"/>
            <a:ext cx="4092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6" name="矩形 145"/>
          <p:cNvSpPr/>
          <p:nvPr/>
        </p:nvSpPr>
        <p:spPr>
          <a:xfrm>
            <a:off x="4763" y="1"/>
            <a:ext cx="4040188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8" name="矩形 147"/>
          <p:cNvSpPr/>
          <p:nvPr/>
        </p:nvSpPr>
        <p:spPr>
          <a:xfrm>
            <a:off x="8143875" y="1"/>
            <a:ext cx="4048125" cy="1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rcRect b="3954" t="2054"/>
          <a:stretch>
            <a:fillRect/>
          </a:stretch>
        </p:blipFill>
        <p:spPr>
          <a:xfrm>
            <a:off x="-12700" y="154801"/>
            <a:ext cx="12244388" cy="654762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2701" y="6702425"/>
            <a:ext cx="4057333" cy="1547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4044950" y="6702425"/>
            <a:ext cx="4098925" cy="1682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8144193" y="6702425"/>
            <a:ext cx="4079874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3541455" y="2386189"/>
            <a:ext cx="38404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80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工作完成情况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37308" y="3770449"/>
            <a:ext cx="2117384" cy="132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完成的项目</a:t>
            </a:r>
          </a:p>
          <a:p>
            <a:pPr algn="ctr"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存在的问题</a:t>
            </a:r>
          </a:p>
          <a:p>
            <a:pPr algn="ctr" fontAlgn="auto" indent="-285750" marL="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改进的方法</a:t>
            </a:r>
          </a:p>
        </p:txBody>
      </p:sp>
      <p:cxnSp>
        <p:nvCxnSpPr>
          <p:cNvPr id="19" name="PA_直接连接符 18"/>
          <p:cNvCxnSpPr/>
          <p:nvPr>
            <p:custDataLst>
              <p:tags r:id="rId4"/>
            </p:custDataLst>
          </p:nvPr>
        </p:nvCxnSpPr>
        <p:spPr>
          <a:xfrm flipH="1" flipV="1">
            <a:off x="1881188" y="2084564"/>
            <a:ext cx="5172755" cy="47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52838" y="3632377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53"/>
          <p:cNvSpPr/>
          <p:nvPr/>
        </p:nvSpPr>
        <p:spPr>
          <a:xfrm rot="3259845">
            <a:off x="10052739" y="3448023"/>
            <a:ext cx="379682" cy="655599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" name="任意多边形 54"/>
          <p:cNvSpPr/>
          <p:nvPr/>
        </p:nvSpPr>
        <p:spPr>
          <a:xfrm rot="5050286">
            <a:off x="10419938" y="1398579"/>
            <a:ext cx="649287" cy="1060450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556074" y="3125819"/>
            <a:ext cx="509447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Please add the title of the you need here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17828" y="2416299"/>
            <a:ext cx="864000" cy="864000"/>
            <a:chOff x="2517828" y="1926040"/>
            <a:chExt cx="864000" cy="864000"/>
          </a:xfrm>
        </p:grpSpPr>
        <p:sp>
          <p:nvSpPr>
            <p:cNvPr id="25" name="矩形 24"/>
            <p:cNvSpPr/>
            <p:nvPr/>
          </p:nvSpPr>
          <p:spPr>
            <a:xfrm rot="5400000">
              <a:off x="2517828" y="1926040"/>
              <a:ext cx="864000" cy="8640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45525" y="2004097"/>
              <a:ext cx="808607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chemeClr val="accent6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30" name="任意多边形 54"/>
          <p:cNvSpPr/>
          <p:nvPr/>
        </p:nvSpPr>
        <p:spPr>
          <a:xfrm rot="20313340">
            <a:off x="1376723" y="2964926"/>
            <a:ext cx="649287" cy="1060450"/>
          </a:xfrm>
          <a:custGeom>
            <a:gdLst>
              <a:gd fmla="*/ 0 w 470364" name="connsiteX0"/>
              <a:gd fmla="*/ 769750 h 769750" name="connsiteY0"/>
              <a:gd fmla="*/ 0 w 470364" name="connsiteX1"/>
              <a:gd fmla="*/ 3 h 769750" name="connsiteY1"/>
              <a:gd fmla="*/ 1 w 470364" name="connsiteX2"/>
              <a:gd fmla="*/ 0 h 769750" name="connsiteY2"/>
              <a:gd fmla="*/ 470364 w 470364" name="connsiteX3"/>
              <a:gd fmla="*/ 769750 h 7697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9750" w="470364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1" name="组合 54"/>
          <p:cNvGrpSpPr/>
          <p:nvPr/>
        </p:nvGrpSpPr>
        <p:grpSpPr>
          <a:xfrm>
            <a:off x="5980800" y="5560493"/>
            <a:ext cx="230400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32" name="L 形 31"/>
            <p:cNvSpPr/>
            <p:nvPr/>
          </p:nvSpPr>
          <p:spPr>
            <a:xfrm rot="18924076">
              <a:off x="6206392" y="5132079"/>
              <a:ext cx="253801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3" name="L 形 32"/>
            <p:cNvSpPr/>
            <p:nvPr/>
          </p:nvSpPr>
          <p:spPr>
            <a:xfrm rot="18924076">
              <a:off x="6205617" y="5399928"/>
              <a:ext cx="259186" cy="254814"/>
            </a:xfrm>
            <a:prstGeom prst="corner">
              <a:avLst>
                <a:gd fmla="val 19465" name="adj1"/>
                <a:gd fmla="val 20507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4" name="L 形 33"/>
            <p:cNvSpPr/>
            <p:nvPr/>
          </p:nvSpPr>
          <p:spPr>
            <a:xfrm rot="18924076">
              <a:off x="6205521" y="5733920"/>
              <a:ext cx="259851" cy="254814"/>
            </a:xfrm>
            <a:prstGeom prst="corner">
              <a:avLst>
                <a:gd fmla="val 19465" name="adj1"/>
                <a:gd fmla="val 21382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</p:spTree>
    <p:extLst>
      <p:ext uri="{BB962C8B-B14F-4D97-AF65-F5344CB8AC3E}">
        <p14:creationId val="161502397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2" nodeType="with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23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1" id="29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grpId="1" id="36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7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fill="hold" grpId="0" id="6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fill="hold" grpId="0" id="69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502"/>
                            </p:stCondLst>
                            <p:childTnLst>
                              <p:par>
                                <p:cTn fill="hold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2"/>
                            </p:stCondLst>
                            <p:childTnLst>
                              <p:par>
                                <p:cTn fill="hold" id="85" nodeType="after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86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375" fill="hold" id="87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4"/>
      <p:bldP grpId="1" spid="144"/>
      <p:bldP grpId="0" spid="143"/>
      <p:bldP grpId="1" spid="143"/>
      <p:bldP grpId="0" spid="145"/>
      <p:bldP grpId="1" spid="145"/>
      <p:bldP grpId="0" spid="146"/>
      <p:bldP grpId="0" spid="147"/>
      <p:bldP grpId="0" spid="148"/>
      <p:bldP grpId="0" spid="17"/>
      <p:bldP grpId="0" spid="18"/>
      <p:bldP grpId="0" spid="5"/>
    </p:bldLst>
  </p:timing>
</p:sld>
</file>

<file path=ppt/tags/tag1.xml><?xml version="1.0" encoding="utf-8"?>
<p:tagLst xmlns:p="http://schemas.openxmlformats.org/presentationml/2006/main">
  <p:tag name="PA" val="v3.1.0"/>
</p:tagLst>
</file>

<file path=ppt/tags/tag10.xml><?xml version="1.0" encoding="utf-8"?>
<p:tagLst xmlns:p="http://schemas.openxmlformats.org/presentationml/2006/main">
  <p:tag name="PA" val="v3.1.0"/>
</p:tagLst>
</file>

<file path=ppt/tags/tag11.xml><?xml version="1.0" encoding="utf-8"?>
<p:tagLst xmlns:p="http://schemas.openxmlformats.org/presentationml/2006/main">
  <p:tag name="MH" val="20170616175503"/>
  <p:tag name="MH_LIBRARY" val="GRAPHIC"/>
  <p:tag name="MH_ORDER" val="1"/>
  <p:tag name="MH_TYPE" val="Text"/>
</p:tagLst>
</file>

<file path=ppt/tags/tag12.xml><?xml version="1.0" encoding="utf-8"?>
<p:tagLst xmlns:p="http://schemas.openxmlformats.org/presentationml/2006/main">
  <p:tag name="MH" val="20170416084237"/>
  <p:tag name="MH_LIBRARY" val="GRAPHIC"/>
  <p:tag name="MH_ORDER" val="1"/>
  <p:tag name="MH_TYPE" val="Picture"/>
</p:tagLst>
</file>

<file path=ppt/tags/tag13.xml><?xml version="1.0" encoding="utf-8"?>
<p:tagLst xmlns:p="http://schemas.openxmlformats.org/presentationml/2006/main">
  <p:tag name="MH" val="20170416084237"/>
  <p:tag name="MH_LIBRARY" val="GRAPHIC"/>
  <p:tag name="MH_ORDER" val="3"/>
  <p:tag name="MH_TYPE" val="Picture"/>
</p:tagLst>
</file>

<file path=ppt/tags/tag14.xml><?xml version="1.0" encoding="utf-8"?>
<p:tagLst xmlns:p="http://schemas.openxmlformats.org/presentationml/2006/main">
  <p:tag name="MH" val="20170416084237"/>
  <p:tag name="MH_LIBRARY" val="GRAPHIC"/>
  <p:tag name="MH_ORDER" val="2"/>
  <p:tag name="MH_TYPE" val="Picture"/>
</p:tagLst>
</file>

<file path=ppt/tags/tag15.xml><?xml version="1.0" encoding="utf-8"?>
<p:tagLst xmlns:p="http://schemas.openxmlformats.org/presentationml/2006/main">
  <p:tag name="PA" val="v3.1.0"/>
</p:tagLst>
</file>

<file path=ppt/tags/tag16.xml><?xml version="1.0" encoding="utf-8"?>
<p:tagLst xmlns:p="http://schemas.openxmlformats.org/presentationml/2006/main">
  <p:tag name="MH" val="20170416084353"/>
  <p:tag name="MH_LIBRARY" val="GRAPHIC"/>
  <p:tag name="MH_ORDER" val="2"/>
  <p:tag name="MH_TYPE" val="Picture"/>
</p:tagLst>
</file>

<file path=ppt/tags/tag17.xml><?xml version="1.0" encoding="utf-8"?>
<p:tagLst xmlns:p="http://schemas.openxmlformats.org/presentationml/2006/main">
  <p:tag name="MH" val="20170416084353"/>
  <p:tag name="MH_LIBRARY" val="GRAPHIC"/>
  <p:tag name="MH_ORDER" val="1"/>
  <p:tag name="MH_TYPE" val="Other"/>
</p:tagLst>
</file>

<file path=ppt/tags/tag18.xml><?xml version="1.0" encoding="utf-8"?>
<p:tagLst xmlns:p="http://schemas.openxmlformats.org/presentationml/2006/main">
  <p:tag name="MH" val="20170416084353"/>
  <p:tag name="MH_LIBRARY" val="GRAPHIC"/>
  <p:tag name="MH_ORDER" val="1"/>
  <p:tag name="MH_TYPE" val="Picture"/>
</p:tagLst>
</file>

<file path=ppt/tags/tag19.xml><?xml version="1.0" encoding="utf-8"?>
<p:tagLst xmlns:p="http://schemas.openxmlformats.org/presentationml/2006/main">
  <p:tag name="MH" val="20170416084353"/>
  <p:tag name="MH_LIBRARY" val="GRAPHIC"/>
  <p:tag name="MH_ORDER" val="2"/>
  <p:tag name="MH_TYPE" val="Other"/>
</p:tagLst>
</file>

<file path=ppt/tags/tag2.xml><?xml version="1.0" encoding="utf-8"?>
<p:tagLst xmlns:p="http://schemas.openxmlformats.org/presentationml/2006/main">
  <p:tag name="PA" val="v3.1.0"/>
</p:tagLst>
</file>

<file path=ppt/tags/tag20.xml><?xml version="1.0" encoding="utf-8"?>
<p:tagLst xmlns:p="http://schemas.openxmlformats.org/presentationml/2006/main">
  <p:tag name="PA" val="v3.1.0"/>
</p:tagLst>
</file>

<file path=ppt/tags/tag21.xml><?xml version="1.0" encoding="utf-8"?>
<p:tagLst xmlns:p="http://schemas.openxmlformats.org/presentationml/2006/main">
  <p:tag name="PA" val="v3.1.0"/>
</p:tagLst>
</file>

<file path=ppt/tags/tag2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GENSWF_OUTPUT_FILE_NAME" val="扁平风动画模板"/>
  <p:tag name="ISPRING_PRESENTATION_TITLE" val="极简线条汇报PPT模板"/>
  <p:tag name="ISPRING_ULTRA_SCORM_TRACKING_SLIDES" val="1"/>
</p:tagLst>
</file>

<file path=ppt/tags/tag3.xml><?xml version="1.0" encoding="utf-8"?>
<p:tagLst xmlns:p="http://schemas.openxmlformats.org/presentationml/2006/main">
  <p:tag name="PA" val="v3.1.0"/>
</p:tagLst>
</file>

<file path=ppt/tags/tag4.xml><?xml version="1.0" encoding="utf-8"?>
<p:tagLst xmlns:p="http://schemas.openxmlformats.org/presentationml/2006/main">
  <p:tag name="PA" val="v3.1.0"/>
</p:tagLst>
</file>

<file path=ppt/tags/tag5.xml><?xml version="1.0" encoding="utf-8"?>
<p:tagLst xmlns:p="http://schemas.openxmlformats.org/presentationml/2006/main">
  <p:tag name="PA" val="v3.1.0"/>
</p:tagLst>
</file>

<file path=ppt/tags/tag6.xml><?xml version="1.0" encoding="utf-8"?>
<p:tagLst xmlns:p="http://schemas.openxmlformats.org/presentationml/2006/main">
  <p:tag name="PA" val="v3.1.0"/>
</p:tagLst>
</file>

<file path=ppt/tags/tag7.xml><?xml version="1.0" encoding="utf-8"?>
<p:tagLst xmlns:p="http://schemas.openxmlformats.org/presentationml/2006/main">
  <p:tag name="PA" val="v3.1.0"/>
</p:tagLst>
</file>

<file path=ppt/tags/tag8.xml><?xml version="1.0" encoding="utf-8"?>
<p:tagLst xmlns:p="http://schemas.openxmlformats.org/presentationml/2006/main">
  <p:tag name="PA" val="v3.1.0"/>
</p:tagLst>
</file>

<file path=ppt/tags/tag9.xml><?xml version="1.0" encoding="utf-8"?>
<p:tagLst xmlns:p="http://schemas.openxmlformats.org/presentationml/2006/main">
  <p:tag name="PA" val="v3.1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E3E3E"/>
      </a:accent1>
      <a:accent2>
        <a:srgbClr val="4E4E4E"/>
      </a:accent2>
      <a:accent3>
        <a:srgbClr val="717171"/>
      </a:accent3>
      <a:accent4>
        <a:srgbClr val="919191"/>
      </a:accent4>
      <a:accent5>
        <a:srgbClr val="A6A6A6"/>
      </a:accent5>
      <a:accent6>
        <a:srgbClr val="D7D7D7"/>
      </a:accent6>
      <a:hlink>
        <a:srgbClr val="3E3E3E"/>
      </a:hlink>
      <a:folHlink>
        <a:srgbClr val="BFBFBF"/>
      </a:folHlink>
    </a:clrScheme>
    <a:fontScheme name="自定义 2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anchor="ctr" rtlCol="0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248</Paragraphs>
  <Slides>25</Slides>
  <Notes>25</Notes>
  <TotalTime>1616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3">
      <vt:lpstr>Arial</vt:lpstr>
      <vt:lpstr>微软雅黑</vt:lpstr>
      <vt:lpstr>Calibri</vt:lpstr>
      <vt:lpstr>Calibri Light</vt:lpstr>
      <vt:lpstr>Impact</vt:lpstr>
      <vt:lpstr>Arial Unicode MS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2014-08-06T02:23:26Z</dcterms:created>
  <cp:lastModifiedBy>优品PPT</cp:lastModifiedBy>
  <dcterms:modified xsi:type="dcterms:W3CDTF">2021-08-20T11:11:30Z</dcterms:modified>
  <cp:revision>614</cp:revision>
  <dc:title>PowerPoint 演示文稿</dc:title>
</cp:coreProperties>
</file>