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commentAuthors+xml" PartName="/ppt/commentAuthors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32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44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2"/>
    <p:sldMasterId id="2147483660" r:id="rId3"/>
    <p:sldMasterId id="2147483672" r:id="rId4"/>
    <p:sldMasterId id="2147483684" r:id="rId5"/>
  </p:sldMasterIdLst>
  <p:notesMasterIdLst>
    <p:notesMasterId r:id="rId6"/>
  </p:notesMasterIdLst>
  <p:sldIdLst>
    <p:sldId id="276" r:id="rId7"/>
    <p:sldId id="286" r:id="rId8"/>
    <p:sldId id="281" r:id="rId9"/>
    <p:sldId id="280" r:id="rId10"/>
    <p:sldId id="279" r:id="rId11"/>
    <p:sldId id="278" r:id="rId12"/>
    <p:sldId id="287" r:id="rId13"/>
    <p:sldId id="277" r:id="rId14"/>
    <p:sldId id="269" r:id="rId15"/>
    <p:sldId id="275" r:id="rId16"/>
    <p:sldId id="272" r:id="rId17"/>
  </p:sldIdLst>
  <p:sldSz cx="12192000" cy="6858000"/>
  <p:notesSz cx="6858000" cy="9144000"/>
  <p:custDataLst>
    <p:tags r:id="rId1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4178" userDrawn="1">
          <p15:clr>
            <a:srgbClr val="A4A3A4"/>
          </p15:clr>
        </p15:guide>
        <p15:guide id="6" orient="horz" pos="4042" userDrawn="1">
          <p15:clr>
            <a:srgbClr val="A4A3A4"/>
          </p15:clr>
        </p15:guide>
        <p15:guide id="9" pos="1050" userDrawn="1">
          <p15:clr>
            <a:srgbClr val="A4A3A4"/>
          </p15:clr>
        </p15:guide>
        <p15:guide id="10" orient="horz" pos="89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p="http://schemas.openxmlformats.org/presentationml/2006/main">
  <p:cmAuthor id="1" name="User" initials="U" lastIdx="0" clrIdx="0">
    <p:extLst/>
  </p:cmAuthor>
</p:cmAuthorLst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fill>
          <a:solidFill>
            <a:schemeClr val="accent1">
              <a:tint val="40000"/>
            </a:schemeClr>
          </a:solidFill>
        </a:fill>
      </a:tcStyle>
    </a:band1H>
    <a:band1V>
      <a:tcStyle>
        <a:fill>
          <a:solidFill>
            <a:schemeClr val="accent1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6314" autoAdjust="0"/>
  </p:normalViewPr>
  <p:slideViewPr>
    <p:cSldViewPr snapToGrid="0" showGuides="1">
      <p:cViewPr varScale="1">
        <p:scale>
          <a:sx n="108" d="100"/>
          <a:sy n="108" d="100"/>
        </p:scale>
        <p:origin x="714" y="78"/>
      </p:cViewPr>
      <p:guideLst>
        <p:guide orient="horz" pos="2160"/>
        <p:guide pos="3840"/>
        <p:guide orient="horz" pos="4178"/>
        <p:guide orient="horz" pos="4042"/>
        <p:guide pos="1050"/>
        <p:guide orient="horz" pos="89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commentAuthors.xml" Type="http://schemas.openxmlformats.org/officeDocument/2006/relationships/commentAuthors"/><Relationship Id="rId10" Target="slides/slide4.xml" Type="http://schemas.openxmlformats.org/officeDocument/2006/relationships/slide"/><Relationship Id="rId11" Target="slides/slide5.xml" Type="http://schemas.openxmlformats.org/officeDocument/2006/relationships/slide"/><Relationship Id="rId12" Target="slides/slide6.xml" Type="http://schemas.openxmlformats.org/officeDocument/2006/relationships/slide"/><Relationship Id="rId13" Target="slides/slide7.xml" Type="http://schemas.openxmlformats.org/officeDocument/2006/relationships/slide"/><Relationship Id="rId14" Target="slides/slide8.xml" Type="http://schemas.openxmlformats.org/officeDocument/2006/relationships/slide"/><Relationship Id="rId15" Target="slides/slide9.xml" Type="http://schemas.openxmlformats.org/officeDocument/2006/relationships/slide"/><Relationship Id="rId16" Target="slides/slide10.xml" Type="http://schemas.openxmlformats.org/officeDocument/2006/relationships/slide"/><Relationship Id="rId17" Target="slides/slide11.xml" Type="http://schemas.openxmlformats.org/officeDocument/2006/relationships/slide"/><Relationship Id="rId18" Target="tags/tag1.xml" Type="http://schemas.openxmlformats.org/officeDocument/2006/relationships/tags"/><Relationship Id="rId19" Target="presProps.xml" Type="http://schemas.openxmlformats.org/officeDocument/2006/relationships/presProps"/><Relationship Id="rId2" Target="slideMasters/slideMaster1.xml" Type="http://schemas.openxmlformats.org/officeDocument/2006/relationships/slideMaster"/><Relationship Id="rId20" Target="viewProps.xml" Type="http://schemas.openxmlformats.org/officeDocument/2006/relationships/viewProps"/><Relationship Id="rId21" Target="theme/theme1.xml" Type="http://schemas.openxmlformats.org/officeDocument/2006/relationships/theme"/><Relationship Id="rId22" Target="tableStyles.xml" Type="http://schemas.openxmlformats.org/officeDocument/2006/relationships/tableStyles"/><Relationship Id="rId3" Target="slideMasters/slideMaster2.xml" Type="http://schemas.openxmlformats.org/officeDocument/2006/relationships/slideMaster"/><Relationship Id="rId4" Target="slideMasters/slideMaster3.xml" Type="http://schemas.openxmlformats.org/officeDocument/2006/relationships/slideMaster"/><Relationship Id="rId5" Target="slideMasters/slideMaster4.xml" Type="http://schemas.openxmlformats.org/officeDocument/2006/relationships/slideMaster"/><Relationship Id="rId6" Target="notesMasters/notesMaster1.xml" Type="http://schemas.openxmlformats.org/officeDocument/2006/relationships/notesMaster"/><Relationship Id="rId7" Target="slides/slide1.xml" Type="http://schemas.openxmlformats.org/officeDocument/2006/relationships/slide"/><Relationship Id="rId8" Target="slides/slide2.xml" Type="http://schemas.openxmlformats.org/officeDocument/2006/relationships/slide"/><Relationship Id="rId9" Target="slides/slide3.xml" Type="http://schemas.openxmlformats.org/officeDocument/2006/relationships/slide"/></Relationships>
</file>

<file path=ppt/notesMasters/_rels/notesMaster1.xml.rels><?xml version="1.0" encoding="UTF-8" standalone="yes"?><Relationships xmlns="http://schemas.openxmlformats.org/package/2006/relationships"><Relationship Id="rId1" Target="../theme/theme5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EC7ADF-06F8-42FE-9461-9D5DC5AA0586}" type="datetimeFigureOut">
              <a:rPr lang="zh-CN" altLang="en-US" smtClean="0"/>
              <a:t>2021/4/28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24A810-40DD-4BFC-B71F-F6F32CB83F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1331000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slides/slide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152800427"/>
      </p:ext>
    </p:extLst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3.xml.rels><?xml version="1.0" encoding="UTF-8" standalone="yes"?><Relationships xmlns="http://schemas.openxmlformats.org/package/2006/relationships"><Relationship Id="rId1" Target="../media/image1.jpeg" Type="http://schemas.openxmlformats.org/officeDocument/2006/relationships/image"/><Relationship Id="rId2" Target="../slideMasters/slideMaster3.xml" Type="http://schemas.openxmlformats.org/officeDocument/2006/relationships/slideMaster"/></Relationships>
</file>

<file path=ppt/slideLayouts/_rels/slideLayout24.xml.rels><?xml version="1.0" encoding="UTF-8" standalone="yes"?><Relationships xmlns="http://schemas.openxmlformats.org/package/2006/relationships"><Relationship Id="rId1" Target="http://blog.sina.com.cn/changshappt" TargetMode="External" Type="http://schemas.openxmlformats.org/officeDocument/2006/relationships/hyperlink"/><Relationship Id="rId2" Target="../slideMasters/slideMaster3.xml" Type="http://schemas.openxmlformats.org/officeDocument/2006/relationships/slideMaster"/></Relationships>
</file>

<file path=ppt/slideLayouts/_rels/slideLayout25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6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7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8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9.xml.rels><?xml version="1.0" encoding="UTF-8" standalone="yes"?><Relationships xmlns="http://schemas.openxmlformats.org/package/2006/relationships"><Relationship Id="rId1" Target="http://blog.sina.com.cn/changshappt" TargetMode="External" Type="http://schemas.openxmlformats.org/officeDocument/2006/relationships/hyperlink"/><Relationship Id="rId2" Target="../slideMasters/slideMaster3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0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31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32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33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34.xml.rels><?xml version="1.0" encoding="UTF-8" standalone="yes"?><Relationships xmlns="http://schemas.openxmlformats.org/package/2006/relationships"><Relationship Id="rId1" Target="../slideMasters/slideMaster4.xml" Type="http://schemas.openxmlformats.org/officeDocument/2006/relationships/slideMaster"/></Relationships>
</file>

<file path=ppt/slideLayouts/_rels/slideLayout35.xml.rels><?xml version="1.0" encoding="UTF-8" standalone="yes"?><Relationships xmlns="http://schemas.openxmlformats.org/package/2006/relationships"><Relationship Id="rId1" Target="../slideMasters/slideMaster4.xml" Type="http://schemas.openxmlformats.org/officeDocument/2006/relationships/slideMaster"/></Relationships>
</file>

<file path=ppt/slideLayouts/_rels/slideLayout36.xml.rels><?xml version="1.0" encoding="UTF-8" standalone="yes"?><Relationships xmlns="http://schemas.openxmlformats.org/package/2006/relationships"><Relationship Id="rId1" Target="../slideMasters/slideMaster4.xml" Type="http://schemas.openxmlformats.org/officeDocument/2006/relationships/slideMaster"/></Relationships>
</file>

<file path=ppt/slideLayouts/_rels/slideLayout37.xml.rels><?xml version="1.0" encoding="UTF-8" standalone="yes"?><Relationships xmlns="http://schemas.openxmlformats.org/package/2006/relationships"><Relationship Id="rId1" Target="../slideMasters/slideMaster4.xml" Type="http://schemas.openxmlformats.org/officeDocument/2006/relationships/slideMaster"/></Relationships>
</file>

<file path=ppt/slideLayouts/_rels/slideLayout38.xml.rels><?xml version="1.0" encoding="UTF-8" standalone="yes"?><Relationships xmlns="http://schemas.openxmlformats.org/package/2006/relationships"><Relationship Id="rId1" Target="../slideMasters/slideMaster4.xml" Type="http://schemas.openxmlformats.org/officeDocument/2006/relationships/slideMaster"/></Relationships>
</file>

<file path=ppt/slideLayouts/_rels/slideLayout39.xml.rels><?xml version="1.0" encoding="UTF-8" standalone="yes"?><Relationships xmlns="http://schemas.openxmlformats.org/package/2006/relationships"><Relationship Id="rId1" Target="../slideMasters/slideMaster4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0.xml.rels><?xml version="1.0" encoding="UTF-8" standalone="yes"?><Relationships xmlns="http://schemas.openxmlformats.org/package/2006/relationships"><Relationship Id="rId1" Target="../slideMasters/slideMaster4.xml" Type="http://schemas.openxmlformats.org/officeDocument/2006/relationships/slideMaster"/></Relationships>
</file>

<file path=ppt/slideLayouts/_rels/slideLayout41.xml.rels><?xml version="1.0" encoding="UTF-8" standalone="yes"?><Relationships xmlns="http://schemas.openxmlformats.org/package/2006/relationships"><Relationship Id="rId1" Target="../slideMasters/slideMaster4.xml" Type="http://schemas.openxmlformats.org/officeDocument/2006/relationships/slideMaster"/></Relationships>
</file>

<file path=ppt/slideLayouts/_rels/slideLayout42.xml.rels><?xml version="1.0" encoding="UTF-8" standalone="yes"?><Relationships xmlns="http://schemas.openxmlformats.org/package/2006/relationships"><Relationship Id="rId1" Target="../slideMasters/slideMaster4.xml" Type="http://schemas.openxmlformats.org/officeDocument/2006/relationships/slideMaster"/></Relationships>
</file>

<file path=ppt/slideLayouts/_rels/slideLayout43.xml.rels><?xml version="1.0" encoding="UTF-8" standalone="yes"?><Relationships xmlns="http://schemas.openxmlformats.org/package/2006/relationships"><Relationship Id="rId1" Target="../slideMasters/slideMaster4.xml" Type="http://schemas.openxmlformats.org/officeDocument/2006/relationships/slideMaster"/></Relationships>
</file>

<file path=ppt/slideLayouts/_rels/slideLayout44.xml.rels><?xml version="1.0" encoding="UTF-8" standalone="yes"?><Relationships xmlns="http://schemas.openxmlformats.org/package/2006/relationships"><Relationship Id="rId1" Target="../slideMasters/slideMaster4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2021/4/28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>
    <mc:Choice Requires="p14">
      <p:transition spd="slow">
        <p14:gallery dir="l"/>
      </p:transition>
    </mc:Choice>
    <mc:Fallback>
      <p:transition spd="slow">
        <p:fade/>
      </p:transition>
    </mc:Fallback>
  </mc:AlternateContent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2021/4/28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>
    <mc:Choice Requires="p14">
      <p:transition spd="slow">
        <p14:gallery dir="l"/>
      </p:transition>
    </mc:Choice>
    <mc:Fallback>
      <p:transition spd="slow">
        <p:fade/>
      </p:transition>
    </mc:Fallback>
  </mc:AlternateContent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2021/4/28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>
    <mc:Choice Requires="p14">
      <p:transition spd="slow">
        <p14:gallery dir="l"/>
      </p:transition>
    </mc:Choice>
    <mc:Fallback>
      <p:transition spd="slow">
        <p:fade/>
      </p:transition>
    </mc:Fallback>
  </mc:AlternateContent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5332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133"/>
            </a:lvl1pPr>
            <a:lvl2pPr marL="406314" indent="0" algn="ctr">
              <a:buNone/>
              <a:defRPr sz="1777"/>
            </a:lvl2pPr>
            <a:lvl3pPr marL="812627" indent="0" algn="ctr">
              <a:buNone/>
              <a:defRPr sz="1600"/>
            </a:lvl3pPr>
            <a:lvl4pPr marL="1218941" indent="0" algn="ctr">
              <a:buNone/>
              <a:defRPr sz="1422"/>
            </a:lvl4pPr>
            <a:lvl5pPr marL="1625255" indent="0" algn="ctr">
              <a:buNone/>
              <a:defRPr sz="1422"/>
            </a:lvl5pPr>
            <a:lvl6pPr marL="2031568" indent="0" algn="ctr">
              <a:buNone/>
              <a:defRPr sz="1422"/>
            </a:lvl6pPr>
            <a:lvl7pPr marL="2437882" indent="0" algn="ctr">
              <a:buNone/>
              <a:defRPr sz="1422"/>
            </a:lvl7pPr>
            <a:lvl8pPr marL="2844195" indent="0" algn="ctr">
              <a:buNone/>
              <a:defRPr sz="1422"/>
            </a:lvl8pPr>
            <a:lvl9pPr marL="3250509" indent="0" algn="ctr">
              <a:buNone/>
              <a:defRPr sz="1422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2021/4/28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795716919"/>
      </p:ext>
    </p:extLst>
  </p:cSld>
  <p:clrMapOvr>
    <a:masterClrMapping/>
  </p:clrMapOvr>
  <mc:AlternateContent>
    <mc:Choice Requires="p14">
      <p:transition spd="slow">
        <p14:gallery dir="l"/>
      </p:transition>
    </mc:Choice>
    <mc:Fallback>
      <p:transition spd="slow">
        <p:fade/>
      </p:transition>
    </mc:Fallback>
  </mc:AlternateContent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2021/4/28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705858285"/>
      </p:ext>
    </p:extLst>
  </p:cSld>
  <p:clrMapOvr>
    <a:masterClrMapping/>
  </p:clrMapOvr>
  <mc:AlternateContent>
    <mc:Choice Requires="p14">
      <p:transition spd="slow">
        <p14:gallery dir="l"/>
      </p:transition>
    </mc:Choice>
    <mc:Fallback>
      <p:transition spd="slow">
        <p:fade/>
      </p:transition>
    </mc:Fallback>
  </mc:AlternateContent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5332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1pPr>
            <a:lvl2pPr marL="406314" indent="0">
              <a:buNone/>
              <a:defRPr sz="1777">
                <a:solidFill>
                  <a:schemeClr val="tx1">
                    <a:tint val="75000"/>
                  </a:schemeClr>
                </a:solidFill>
              </a:defRPr>
            </a:lvl2pPr>
            <a:lvl3pPr marL="81262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218941" indent="0">
              <a:buNone/>
              <a:defRPr sz="1422">
                <a:solidFill>
                  <a:schemeClr val="tx1">
                    <a:tint val="75000"/>
                  </a:schemeClr>
                </a:solidFill>
              </a:defRPr>
            </a:lvl4pPr>
            <a:lvl5pPr marL="1625255" indent="0">
              <a:buNone/>
              <a:defRPr sz="1422">
                <a:solidFill>
                  <a:schemeClr val="tx1">
                    <a:tint val="75000"/>
                  </a:schemeClr>
                </a:solidFill>
              </a:defRPr>
            </a:lvl5pPr>
            <a:lvl6pPr marL="2031568" indent="0">
              <a:buNone/>
              <a:defRPr sz="1422">
                <a:solidFill>
                  <a:schemeClr val="tx1">
                    <a:tint val="75000"/>
                  </a:schemeClr>
                </a:solidFill>
              </a:defRPr>
            </a:lvl6pPr>
            <a:lvl7pPr marL="2437882" indent="0">
              <a:buNone/>
              <a:defRPr sz="1422">
                <a:solidFill>
                  <a:schemeClr val="tx1">
                    <a:tint val="75000"/>
                  </a:schemeClr>
                </a:solidFill>
              </a:defRPr>
            </a:lvl7pPr>
            <a:lvl8pPr marL="2844195" indent="0">
              <a:buNone/>
              <a:defRPr sz="1422">
                <a:solidFill>
                  <a:schemeClr val="tx1">
                    <a:tint val="75000"/>
                  </a:schemeClr>
                </a:solidFill>
              </a:defRPr>
            </a:lvl8pPr>
            <a:lvl9pPr marL="3250509" indent="0">
              <a:buNone/>
              <a:defRPr sz="142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2021/4/28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833232690"/>
      </p:ext>
    </p:extLst>
  </p:cSld>
  <p:clrMapOvr>
    <a:masterClrMapping/>
  </p:clrMapOvr>
  <mc:AlternateContent>
    <mc:Choice Requires="p14">
      <p:transition spd="slow">
        <p14:gallery dir="l"/>
      </p:transition>
    </mc:Choice>
    <mc:Fallback>
      <p:transition spd="slow">
        <p:fade/>
      </p:transition>
    </mc:Fallback>
  </mc:AlternateContent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2021/4/28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584592791"/>
      </p:ext>
    </p:extLst>
  </p:cSld>
  <p:clrMapOvr>
    <a:masterClrMapping/>
  </p:clrMapOvr>
  <mc:AlternateContent>
    <mc:Choice Requires="p14">
      <p:transition spd="slow">
        <p14:gallery dir="l"/>
      </p:transition>
    </mc:Choice>
    <mc:Fallback>
      <p:transition spd="slow">
        <p:fade/>
      </p:transition>
    </mc:Fallback>
  </mc:AlternateContent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90" y="1681163"/>
            <a:ext cx="5157787" cy="823912"/>
          </a:xfrm>
        </p:spPr>
        <p:txBody>
          <a:bodyPr anchor="b"/>
          <a:lstStyle>
            <a:lvl1pPr marL="0" indent="0">
              <a:buNone/>
              <a:defRPr sz="2133" b="1"/>
            </a:lvl1pPr>
            <a:lvl2pPr marL="406314" indent="0">
              <a:buNone/>
              <a:defRPr sz="1777" b="1"/>
            </a:lvl2pPr>
            <a:lvl3pPr marL="812627" indent="0">
              <a:buNone/>
              <a:defRPr sz="1600" b="1"/>
            </a:lvl3pPr>
            <a:lvl4pPr marL="1218941" indent="0">
              <a:buNone/>
              <a:defRPr sz="1422" b="1"/>
            </a:lvl4pPr>
            <a:lvl5pPr marL="1625255" indent="0">
              <a:buNone/>
              <a:defRPr sz="1422" b="1"/>
            </a:lvl5pPr>
            <a:lvl6pPr marL="2031568" indent="0">
              <a:buNone/>
              <a:defRPr sz="1422" b="1"/>
            </a:lvl6pPr>
            <a:lvl7pPr marL="2437882" indent="0">
              <a:buNone/>
              <a:defRPr sz="1422" b="1"/>
            </a:lvl7pPr>
            <a:lvl8pPr marL="2844195" indent="0">
              <a:buNone/>
              <a:defRPr sz="1422" b="1"/>
            </a:lvl8pPr>
            <a:lvl9pPr marL="3250509" indent="0">
              <a:buNone/>
              <a:defRPr sz="1422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90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133" b="1"/>
            </a:lvl1pPr>
            <a:lvl2pPr marL="406314" indent="0">
              <a:buNone/>
              <a:defRPr sz="1777" b="1"/>
            </a:lvl2pPr>
            <a:lvl3pPr marL="812627" indent="0">
              <a:buNone/>
              <a:defRPr sz="1600" b="1"/>
            </a:lvl3pPr>
            <a:lvl4pPr marL="1218941" indent="0">
              <a:buNone/>
              <a:defRPr sz="1422" b="1"/>
            </a:lvl4pPr>
            <a:lvl5pPr marL="1625255" indent="0">
              <a:buNone/>
              <a:defRPr sz="1422" b="1"/>
            </a:lvl5pPr>
            <a:lvl6pPr marL="2031568" indent="0">
              <a:buNone/>
              <a:defRPr sz="1422" b="1"/>
            </a:lvl6pPr>
            <a:lvl7pPr marL="2437882" indent="0">
              <a:buNone/>
              <a:defRPr sz="1422" b="1"/>
            </a:lvl7pPr>
            <a:lvl8pPr marL="2844195" indent="0">
              <a:buNone/>
              <a:defRPr sz="1422" b="1"/>
            </a:lvl8pPr>
            <a:lvl9pPr marL="3250509" indent="0">
              <a:buNone/>
              <a:defRPr sz="1422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2021/4/28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461500086"/>
      </p:ext>
    </p:extLst>
  </p:cSld>
  <p:clrMapOvr>
    <a:masterClrMapping/>
  </p:clrMapOvr>
  <mc:AlternateContent>
    <mc:Choice Requires="p14">
      <p:transition spd="slow">
        <p14:gallery dir="l"/>
      </p:transition>
    </mc:Choice>
    <mc:Fallback>
      <p:transition spd="slow">
        <p:fade/>
      </p:transition>
    </mc:Fallback>
  </mc:AlternateContent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2021/4/28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076069171"/>
      </p:ext>
    </p:extLst>
  </p:cSld>
  <p:clrMapOvr>
    <a:masterClrMapping/>
  </p:clrMapOvr>
  <mc:AlternateContent>
    <mc:Choice Requires="p14">
      <p:transition spd="slow">
        <p14:gallery dir="l"/>
      </p:transition>
    </mc:Choice>
    <mc:Fallback>
      <p:transition spd="slow">
        <p:fade/>
      </p:transition>
    </mc:Fallback>
  </mc:AlternateContent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2021/4/28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383765497"/>
      </p:ext>
    </p:extLst>
  </p:cSld>
  <p:clrMapOvr>
    <a:masterClrMapping/>
  </p:clrMapOvr>
  <mc:AlternateContent>
    <mc:Choice Requires="p14">
      <p:transition spd="slow">
        <p14:gallery dir="l"/>
      </p:transition>
    </mc:Choice>
    <mc:Fallback>
      <p:transition spd="slow">
        <p:fade/>
      </p:transition>
    </mc:Fallback>
  </mc:AlternateContent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</p:spPr>
        <p:txBody>
          <a:bodyPr anchor="b"/>
          <a:lstStyle>
            <a:lvl1pPr>
              <a:defRPr sz="2844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2844"/>
            </a:lvl1pPr>
            <a:lvl2pPr>
              <a:defRPr sz="2488"/>
            </a:lvl2pPr>
            <a:lvl3pPr>
              <a:defRPr sz="2133"/>
            </a:lvl3pPr>
            <a:lvl4pPr>
              <a:defRPr sz="1777"/>
            </a:lvl4pPr>
            <a:lvl5pPr>
              <a:defRPr sz="1777"/>
            </a:lvl5pPr>
            <a:lvl6pPr>
              <a:defRPr sz="1777"/>
            </a:lvl6pPr>
            <a:lvl7pPr>
              <a:defRPr sz="1777"/>
            </a:lvl7pPr>
            <a:lvl8pPr>
              <a:defRPr sz="1777"/>
            </a:lvl8pPr>
            <a:lvl9pPr>
              <a:defRPr sz="1777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7" cy="3811588"/>
          </a:xfrm>
        </p:spPr>
        <p:txBody>
          <a:bodyPr/>
          <a:lstStyle>
            <a:lvl1pPr marL="0" indent="0">
              <a:buNone/>
              <a:defRPr sz="1422"/>
            </a:lvl1pPr>
            <a:lvl2pPr marL="406314" indent="0">
              <a:buNone/>
              <a:defRPr sz="1244"/>
            </a:lvl2pPr>
            <a:lvl3pPr marL="812627" indent="0">
              <a:buNone/>
              <a:defRPr sz="1066"/>
            </a:lvl3pPr>
            <a:lvl4pPr marL="1218941" indent="0">
              <a:buNone/>
              <a:defRPr sz="889"/>
            </a:lvl4pPr>
            <a:lvl5pPr marL="1625255" indent="0">
              <a:buNone/>
              <a:defRPr sz="889"/>
            </a:lvl5pPr>
            <a:lvl6pPr marL="2031568" indent="0">
              <a:buNone/>
              <a:defRPr sz="889"/>
            </a:lvl6pPr>
            <a:lvl7pPr marL="2437882" indent="0">
              <a:buNone/>
              <a:defRPr sz="889"/>
            </a:lvl7pPr>
            <a:lvl8pPr marL="2844195" indent="0">
              <a:buNone/>
              <a:defRPr sz="889"/>
            </a:lvl8pPr>
            <a:lvl9pPr marL="3250509" indent="0">
              <a:buNone/>
              <a:defRPr sz="889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2021/4/28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015181820"/>
      </p:ext>
    </p:extLst>
  </p:cSld>
  <p:clrMapOvr>
    <a:masterClrMapping/>
  </p:clrMapOvr>
  <mc:AlternateContent>
    <mc:Choice Requires="p14">
      <p:transition spd="slow">
        <p14:gallery dir="l"/>
      </p:transition>
    </mc:Choice>
    <mc:Fallback>
      <p:transition spd="slow">
        <p:fade/>
      </p:transition>
    </mc:Fallback>
  </mc:AlternateContent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2021/4/28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>
    <mc:Choice Requires="p14">
      <p:transition spd="slow">
        <p14:gallery dir="l"/>
      </p:transition>
    </mc:Choice>
    <mc:Fallback>
      <p:transition spd="slow">
        <p:fade/>
      </p:transition>
    </mc:Fallback>
  </mc:AlternateContent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</p:spPr>
        <p:txBody>
          <a:bodyPr anchor="b"/>
          <a:lstStyle>
            <a:lvl1pPr>
              <a:defRPr sz="2844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2844"/>
            </a:lvl1pPr>
            <a:lvl2pPr marL="406314" indent="0">
              <a:buNone/>
              <a:defRPr sz="2488"/>
            </a:lvl2pPr>
            <a:lvl3pPr marL="812627" indent="0">
              <a:buNone/>
              <a:defRPr sz="2133"/>
            </a:lvl3pPr>
            <a:lvl4pPr marL="1218941" indent="0">
              <a:buNone/>
              <a:defRPr sz="1777"/>
            </a:lvl4pPr>
            <a:lvl5pPr marL="1625255" indent="0">
              <a:buNone/>
              <a:defRPr sz="1777"/>
            </a:lvl5pPr>
            <a:lvl6pPr marL="2031568" indent="0">
              <a:buNone/>
              <a:defRPr sz="1777"/>
            </a:lvl6pPr>
            <a:lvl7pPr marL="2437882" indent="0">
              <a:buNone/>
              <a:defRPr sz="1777"/>
            </a:lvl7pPr>
            <a:lvl8pPr marL="2844195" indent="0">
              <a:buNone/>
              <a:defRPr sz="1777"/>
            </a:lvl8pPr>
            <a:lvl9pPr marL="3250509" indent="0">
              <a:buNone/>
              <a:defRPr sz="1777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7" cy="3811588"/>
          </a:xfrm>
        </p:spPr>
        <p:txBody>
          <a:bodyPr/>
          <a:lstStyle>
            <a:lvl1pPr marL="0" indent="0">
              <a:buNone/>
              <a:defRPr sz="1422"/>
            </a:lvl1pPr>
            <a:lvl2pPr marL="406314" indent="0">
              <a:buNone/>
              <a:defRPr sz="1244"/>
            </a:lvl2pPr>
            <a:lvl3pPr marL="812627" indent="0">
              <a:buNone/>
              <a:defRPr sz="1066"/>
            </a:lvl3pPr>
            <a:lvl4pPr marL="1218941" indent="0">
              <a:buNone/>
              <a:defRPr sz="889"/>
            </a:lvl4pPr>
            <a:lvl5pPr marL="1625255" indent="0">
              <a:buNone/>
              <a:defRPr sz="889"/>
            </a:lvl5pPr>
            <a:lvl6pPr marL="2031568" indent="0">
              <a:buNone/>
              <a:defRPr sz="889"/>
            </a:lvl6pPr>
            <a:lvl7pPr marL="2437882" indent="0">
              <a:buNone/>
              <a:defRPr sz="889"/>
            </a:lvl7pPr>
            <a:lvl8pPr marL="2844195" indent="0">
              <a:buNone/>
              <a:defRPr sz="889"/>
            </a:lvl8pPr>
            <a:lvl9pPr marL="3250509" indent="0">
              <a:buNone/>
              <a:defRPr sz="889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2021/4/28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308170318"/>
      </p:ext>
    </p:extLst>
  </p:cSld>
  <p:clrMapOvr>
    <a:masterClrMapping/>
  </p:clrMapOvr>
  <mc:AlternateContent>
    <mc:Choice Requires="p14">
      <p:transition spd="slow">
        <p14:gallery dir="l"/>
      </p:transition>
    </mc:Choice>
    <mc:Fallback>
      <p:transition spd="slow">
        <p:fade/>
      </p:transition>
    </mc:Fallback>
  </mc:AlternateContent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2021/4/28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00092411"/>
      </p:ext>
    </p:extLst>
  </p:cSld>
  <p:clrMapOvr>
    <a:masterClrMapping/>
  </p:clrMapOvr>
  <mc:AlternateContent>
    <mc:Choice Requires="p14">
      <p:transition spd="slow">
        <p14:gallery dir="l"/>
      </p:transition>
    </mc:Choice>
    <mc:Fallback>
      <p:transition spd="slow">
        <p:fade/>
      </p:transition>
    </mc:Fallback>
  </mc:AlternateContent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2021/4/28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4046120599"/>
      </p:ext>
    </p:extLst>
  </p:cSld>
  <p:clrMapOvr>
    <a:masterClrMapping/>
  </p:clrMapOvr>
  <p:transition/>
  <p:timing/>
</p:sldLayout>
</file>

<file path=ppt/slideLayouts/slideLayout2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新思境PPT设计 QQ:43618906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7" descr="bg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1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  <a:lvl2pPr marL="406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26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189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252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315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37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441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50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  <p:extLst>
      <p:ext uri="{BB962C8B-B14F-4D97-AF65-F5344CB8AC3E}">
        <p14:creationId val="561705616"/>
      </p:ext>
    </p:extLst>
  </p:cSld>
  <p:clrMapOvr>
    <a:masterClrMapping/>
  </p:clrMapOvr>
  <p:transition/>
  <p:timing/>
</p:sldLayout>
</file>

<file path=ppt/slideLayouts/slideLayout2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/>
        </p:nvSpPr>
        <p:spPr>
          <a:xfrm>
            <a:off x="186267" y="735014"/>
            <a:ext cx="11808884" cy="142875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0"/>
                </a:schemeClr>
              </a:gs>
              <a:gs pos="100000">
                <a:schemeClr val="accent2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600">
              <a:solidFill>
                <a:prstClr val="white"/>
              </a:solidFill>
            </a:endParaRPr>
          </a:p>
        </p:txBody>
      </p:sp>
      <p:sp>
        <p:nvSpPr>
          <p:cNvPr id="5" name="同侧圆角矩形 4"/>
          <p:cNvSpPr/>
          <p:nvPr/>
        </p:nvSpPr>
        <p:spPr>
          <a:xfrm>
            <a:off x="186267" y="131763"/>
            <a:ext cx="11808884" cy="633412"/>
          </a:xfrm>
          <a:prstGeom prst="round2SameRect">
            <a:avLst>
              <a:gd name="adj1" fmla="val 11156"/>
              <a:gd name="adj2" fmla="val 0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24000">
                <a:srgbClr val="2FC4FF"/>
              </a:gs>
              <a:gs pos="49000">
                <a:schemeClr val="accent2">
                  <a:lumMod val="75000"/>
                </a:schemeClr>
              </a:gs>
              <a:gs pos="77000">
                <a:schemeClr val="accent1">
                  <a:lumMod val="75000"/>
                </a:schemeClr>
              </a:gs>
              <a:gs pos="100000">
                <a:schemeClr val="accent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1600">
                <a:solidFill>
                  <a:prstClr val="white"/>
                </a:solidFill>
              </a:rPr>
              <a:t> </a:t>
            </a:r>
            <a:endParaRPr lang="zh-CN" altLang="en-US" sz="1600">
              <a:solidFill>
                <a:prstClr val="white"/>
              </a:solidFill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624418" y="6308725"/>
            <a:ext cx="998431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矩形 6"/>
          <p:cNvSpPr/>
          <p:nvPr/>
        </p:nvSpPr>
        <p:spPr>
          <a:xfrm>
            <a:off x="353484" y="131763"/>
            <a:ext cx="270933" cy="633412"/>
          </a:xfrm>
          <a:prstGeom prst="rect">
            <a:avLst/>
          </a:prstGeom>
          <a:gradFill>
            <a:gsLst>
              <a:gs pos="0">
                <a:schemeClr val="accent4">
                  <a:lumMod val="75000"/>
                </a:schemeClr>
              </a:gs>
              <a:gs pos="24000">
                <a:srgbClr val="FFFF00"/>
              </a:gs>
              <a:gs pos="49000">
                <a:srgbClr val="FFC000"/>
              </a:gs>
              <a:gs pos="77000">
                <a:schemeClr val="accent4">
                  <a:lumMod val="75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600">
              <a:solidFill>
                <a:prstClr val="white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334433" y="131763"/>
            <a:ext cx="25400" cy="633412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600">
              <a:solidFill>
                <a:prstClr val="white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613834" y="130175"/>
            <a:ext cx="23284" cy="635001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600">
              <a:solidFill>
                <a:prstClr val="white"/>
              </a:solidFill>
            </a:endParaRPr>
          </a:p>
        </p:txBody>
      </p:sp>
      <p:sp>
        <p:nvSpPr>
          <p:cNvPr id="10" name="TextBox 13"/>
          <p:cNvSpPr txBox="1">
            <a:spLocks noChangeArrowheads="1"/>
          </p:cNvSpPr>
          <p:nvPr/>
        </p:nvSpPr>
        <p:spPr bwMode="auto">
          <a:xfrm>
            <a:off x="569384" y="6437313"/>
            <a:ext cx="2688167" cy="25635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066">
                <a:solidFill>
                  <a:srgbClr val="009DD9"/>
                </a:solidFill>
              </a:rPr>
              <a:t>信息提炼：</a:t>
            </a:r>
            <a:r>
              <a:rPr lang="en-US" altLang="zh-CN" sz="1066" b="1" smtClean="0">
                <a:solidFill>
                  <a:srgbClr val="009DD9"/>
                </a:solidFill>
              </a:rPr>
              <a:t>@</a:t>
            </a:r>
            <a:r>
              <a:rPr lang="zh-CN" altLang="en-US" sz="1066" b="1" smtClean="0">
                <a:solidFill>
                  <a:srgbClr val="009DD9"/>
                </a:solidFill>
              </a:rPr>
              <a:t>秋叶</a:t>
            </a:r>
            <a:endParaRPr lang="zh-CN" altLang="en-US" sz="1066" b="1">
              <a:solidFill>
                <a:srgbClr val="009DD9"/>
              </a:solidFill>
            </a:endParaRPr>
          </a:p>
        </p:txBody>
      </p:sp>
      <p:sp>
        <p:nvSpPr>
          <p:cNvPr id="11" name="TextBox 14"/>
          <p:cNvSpPr txBox="1">
            <a:spLocks noChangeArrowheads="1"/>
          </p:cNvSpPr>
          <p:nvPr/>
        </p:nvSpPr>
        <p:spPr bwMode="auto">
          <a:xfrm>
            <a:off x="2787652" y="6429375"/>
            <a:ext cx="2688167" cy="25635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066">
                <a:solidFill>
                  <a:srgbClr val="009DD9"/>
                </a:solidFill>
                <a:latin typeface="微软雅黑" pitchFamily="34" charset="-122"/>
              </a:rPr>
              <a:t>PPT</a:t>
            </a:r>
            <a:r>
              <a:rPr lang="zh-CN" altLang="en-US" sz="1066">
                <a:solidFill>
                  <a:srgbClr val="009DD9"/>
                </a:solidFill>
                <a:latin typeface="微软雅黑" pitchFamily="34" charset="-122"/>
              </a:rPr>
              <a:t>美化：　　　　　　　　</a:t>
            </a:r>
          </a:p>
        </p:txBody>
      </p:sp>
      <p:grpSp>
        <p:nvGrpSpPr>
          <p:cNvPr id="12" name="组合 17"/>
          <p:cNvGrpSpPr/>
          <p:nvPr/>
        </p:nvGrpSpPr>
        <p:grpSpPr>
          <a:xfrm>
            <a:off x="3846364" y="6465492"/>
            <a:ext cx="768085" cy="207782"/>
            <a:chOff x="1728788" y="2403475"/>
            <a:chExt cx="5686426" cy="2051051"/>
          </a:xfrm>
          <a:solidFill>
            <a:schemeClr val="accent2"/>
          </a:solidFill>
          <a:effectLst/>
        </p:grpSpPr>
        <p:sp>
          <p:nvSpPr>
            <p:cNvPr id="13" name="Freeform 25"/>
            <p:cNvSpPr>
              <a:spLocks noEditPoints="1"/>
            </p:cNvSpPr>
            <p:nvPr/>
          </p:nvSpPr>
          <p:spPr bwMode="auto">
            <a:xfrm>
              <a:off x="3671888" y="2403475"/>
              <a:ext cx="1800225" cy="1439863"/>
            </a:xfrm>
            <a:custGeom>
              <a:cxnLst>
                <a:cxn ang="0">
                  <a:pos x="5327" y="0"/>
                </a:cxn>
                <a:cxn ang="0">
                  <a:pos x="5395" y="7"/>
                </a:cxn>
                <a:cxn ang="0">
                  <a:pos x="5459" y="27"/>
                </a:cxn>
                <a:cxn ang="0">
                  <a:pos x="5517" y="58"/>
                </a:cxn>
                <a:cxn ang="0">
                  <a:pos x="5568" y="100"/>
                </a:cxn>
                <a:cxn ang="0">
                  <a:pos x="5609" y="150"/>
                </a:cxn>
                <a:cxn ang="0">
                  <a:pos x="5640" y="207"/>
                </a:cxn>
                <a:cxn ang="0">
                  <a:pos x="5660" y="271"/>
                </a:cxn>
                <a:cxn ang="0">
                  <a:pos x="5667" y="339"/>
                </a:cxn>
                <a:cxn ang="0">
                  <a:pos x="906" y="2266"/>
                </a:cxn>
                <a:cxn ang="0">
                  <a:pos x="906" y="2266"/>
                </a:cxn>
                <a:cxn ang="0">
                  <a:pos x="906" y="340"/>
                </a:cxn>
                <a:cxn ang="0">
                  <a:pos x="4420" y="1473"/>
                </a:cxn>
                <a:cxn ang="0">
                  <a:pos x="4760" y="2168"/>
                </a:cxn>
                <a:cxn ang="0">
                  <a:pos x="4760" y="1771"/>
                </a:cxn>
                <a:cxn ang="0">
                  <a:pos x="4760" y="1374"/>
                </a:cxn>
                <a:cxn ang="0">
                  <a:pos x="4760" y="977"/>
                </a:cxn>
                <a:cxn ang="0">
                  <a:pos x="4759" y="637"/>
                </a:cxn>
                <a:cxn ang="0">
                  <a:pos x="4748" y="543"/>
                </a:cxn>
                <a:cxn ang="0">
                  <a:pos x="4728" y="481"/>
                </a:cxn>
                <a:cxn ang="0">
                  <a:pos x="4697" y="431"/>
                </a:cxn>
                <a:cxn ang="0">
                  <a:pos x="4654" y="393"/>
                </a:cxn>
                <a:cxn ang="0">
                  <a:pos x="4599" y="365"/>
                </a:cxn>
                <a:cxn ang="0">
                  <a:pos x="4529" y="348"/>
                </a:cxn>
                <a:cxn ang="0">
                  <a:pos x="4444" y="340"/>
                </a:cxn>
                <a:cxn ang="0">
                  <a:pos x="0" y="4123"/>
                </a:cxn>
                <a:cxn ang="0">
                  <a:pos x="906" y="4194"/>
                </a:cxn>
                <a:cxn ang="0">
                  <a:pos x="900" y="4262"/>
                </a:cxn>
                <a:cxn ang="0">
                  <a:pos x="881" y="4326"/>
                </a:cxn>
                <a:cxn ang="0">
                  <a:pos x="849" y="4384"/>
                </a:cxn>
                <a:cxn ang="0">
                  <a:pos x="807" y="4434"/>
                </a:cxn>
                <a:cxn ang="0">
                  <a:pos x="758" y="4476"/>
                </a:cxn>
                <a:cxn ang="0">
                  <a:pos x="699" y="4507"/>
                </a:cxn>
                <a:cxn ang="0">
                  <a:pos x="636" y="4526"/>
                </a:cxn>
                <a:cxn ang="0">
                  <a:pos x="567" y="4534"/>
                </a:cxn>
                <a:cxn ang="0">
                  <a:pos x="0" y="4123"/>
                </a:cxn>
                <a:cxn ang="0">
                  <a:pos x="4421" y="4194"/>
                </a:cxn>
                <a:cxn ang="0">
                  <a:pos x="3515" y="4534"/>
                </a:cxn>
                <a:cxn ang="0">
                  <a:pos x="1474" y="4534"/>
                </a:cxn>
                <a:cxn ang="0">
                  <a:pos x="1406" y="4526"/>
                </a:cxn>
                <a:cxn ang="0">
                  <a:pos x="1342" y="4507"/>
                </a:cxn>
                <a:cxn ang="0">
                  <a:pos x="1284" y="4476"/>
                </a:cxn>
                <a:cxn ang="0">
                  <a:pos x="1233" y="4434"/>
                </a:cxn>
                <a:cxn ang="0">
                  <a:pos x="1192" y="4384"/>
                </a:cxn>
                <a:cxn ang="0">
                  <a:pos x="1161" y="4326"/>
                </a:cxn>
                <a:cxn ang="0">
                  <a:pos x="1140" y="4262"/>
                </a:cxn>
                <a:cxn ang="0">
                  <a:pos x="1134" y="4194"/>
                </a:cxn>
                <a:cxn ang="0">
                  <a:pos x="3515" y="4195"/>
                </a:cxn>
                <a:cxn ang="0">
                  <a:pos x="4762" y="3287"/>
                </a:cxn>
                <a:cxn ang="0">
                  <a:pos x="2381" y="2947"/>
                </a:cxn>
                <a:cxn ang="0">
                  <a:pos x="5666" y="4228"/>
                </a:cxn>
                <a:cxn ang="0">
                  <a:pos x="5653" y="4294"/>
                </a:cxn>
                <a:cxn ang="0">
                  <a:pos x="5627" y="4356"/>
                </a:cxn>
                <a:cxn ang="0">
                  <a:pos x="5590" y="4410"/>
                </a:cxn>
                <a:cxn ang="0">
                  <a:pos x="5544" y="4456"/>
                </a:cxn>
                <a:cxn ang="0">
                  <a:pos x="5490" y="4492"/>
                </a:cxn>
                <a:cxn ang="0">
                  <a:pos x="5429" y="4518"/>
                </a:cxn>
                <a:cxn ang="0">
                  <a:pos x="5363" y="4532"/>
                </a:cxn>
              </a:cxnLst>
              <a:rect l="0" t="0" r="r" b="b"/>
              <a:pathLst>
                <a:path w="5668" h="4534">
                  <a:moveTo>
                    <a:pt x="0" y="2607"/>
                  </a:moveTo>
                  <a:lnTo>
                    <a:pt x="0" y="1"/>
                  </a:lnTo>
                  <a:lnTo>
                    <a:pt x="5327" y="0"/>
                  </a:lnTo>
                  <a:lnTo>
                    <a:pt x="5327" y="0"/>
                  </a:lnTo>
                  <a:lnTo>
                    <a:pt x="5345" y="0"/>
                  </a:lnTo>
                  <a:lnTo>
                    <a:pt x="5362" y="2"/>
                  </a:lnTo>
                  <a:lnTo>
                    <a:pt x="5378" y="3"/>
                  </a:lnTo>
                  <a:lnTo>
                    <a:pt x="5395" y="7"/>
                  </a:lnTo>
                  <a:lnTo>
                    <a:pt x="5412" y="11"/>
                  </a:lnTo>
                  <a:lnTo>
                    <a:pt x="5428" y="16"/>
                  </a:lnTo>
                  <a:lnTo>
                    <a:pt x="5443" y="20"/>
                  </a:lnTo>
                  <a:lnTo>
                    <a:pt x="5459" y="27"/>
                  </a:lnTo>
                  <a:lnTo>
                    <a:pt x="5475" y="34"/>
                  </a:lnTo>
                  <a:lnTo>
                    <a:pt x="5489" y="41"/>
                  </a:lnTo>
                  <a:lnTo>
                    <a:pt x="5504" y="49"/>
                  </a:lnTo>
                  <a:lnTo>
                    <a:pt x="5517" y="58"/>
                  </a:lnTo>
                  <a:lnTo>
                    <a:pt x="5531" y="67"/>
                  </a:lnTo>
                  <a:lnTo>
                    <a:pt x="5543" y="77"/>
                  </a:lnTo>
                  <a:lnTo>
                    <a:pt x="5555" y="88"/>
                  </a:lnTo>
                  <a:lnTo>
                    <a:pt x="5568" y="100"/>
                  </a:lnTo>
                  <a:lnTo>
                    <a:pt x="5579" y="111"/>
                  </a:lnTo>
                  <a:lnTo>
                    <a:pt x="5589" y="123"/>
                  </a:lnTo>
                  <a:lnTo>
                    <a:pt x="5599" y="137"/>
                  </a:lnTo>
                  <a:lnTo>
                    <a:pt x="5609" y="150"/>
                  </a:lnTo>
                  <a:lnTo>
                    <a:pt x="5618" y="163"/>
                  </a:lnTo>
                  <a:lnTo>
                    <a:pt x="5626" y="178"/>
                  </a:lnTo>
                  <a:lnTo>
                    <a:pt x="5634" y="193"/>
                  </a:lnTo>
                  <a:lnTo>
                    <a:pt x="5640" y="207"/>
                  </a:lnTo>
                  <a:lnTo>
                    <a:pt x="5646" y="223"/>
                  </a:lnTo>
                  <a:lnTo>
                    <a:pt x="5651" y="238"/>
                  </a:lnTo>
                  <a:lnTo>
                    <a:pt x="5656" y="254"/>
                  </a:lnTo>
                  <a:lnTo>
                    <a:pt x="5660" y="271"/>
                  </a:lnTo>
                  <a:lnTo>
                    <a:pt x="5663" y="288"/>
                  </a:lnTo>
                  <a:lnTo>
                    <a:pt x="5665" y="304"/>
                  </a:lnTo>
                  <a:lnTo>
                    <a:pt x="5667" y="321"/>
                  </a:lnTo>
                  <a:lnTo>
                    <a:pt x="5667" y="339"/>
                  </a:lnTo>
                  <a:lnTo>
                    <a:pt x="5668" y="340"/>
                  </a:lnTo>
                  <a:lnTo>
                    <a:pt x="5668" y="2605"/>
                  </a:lnTo>
                  <a:lnTo>
                    <a:pt x="0" y="2607"/>
                  </a:lnTo>
                  <a:close/>
                  <a:moveTo>
                    <a:pt x="906" y="2266"/>
                  </a:moveTo>
                  <a:lnTo>
                    <a:pt x="2381" y="2266"/>
                  </a:lnTo>
                  <a:lnTo>
                    <a:pt x="2381" y="1473"/>
                  </a:lnTo>
                  <a:lnTo>
                    <a:pt x="906" y="1473"/>
                  </a:lnTo>
                  <a:lnTo>
                    <a:pt x="906" y="2266"/>
                  </a:lnTo>
                  <a:close/>
                  <a:moveTo>
                    <a:pt x="906" y="1134"/>
                  </a:moveTo>
                  <a:lnTo>
                    <a:pt x="2381" y="1134"/>
                  </a:lnTo>
                  <a:lnTo>
                    <a:pt x="2381" y="340"/>
                  </a:lnTo>
                  <a:lnTo>
                    <a:pt x="906" y="340"/>
                  </a:lnTo>
                  <a:lnTo>
                    <a:pt x="906" y="1134"/>
                  </a:lnTo>
                  <a:close/>
                  <a:moveTo>
                    <a:pt x="3312" y="1134"/>
                  </a:moveTo>
                  <a:lnTo>
                    <a:pt x="4420" y="1134"/>
                  </a:lnTo>
                  <a:lnTo>
                    <a:pt x="4420" y="1473"/>
                  </a:lnTo>
                  <a:lnTo>
                    <a:pt x="3312" y="1473"/>
                  </a:lnTo>
                  <a:lnTo>
                    <a:pt x="3312" y="2266"/>
                  </a:lnTo>
                  <a:lnTo>
                    <a:pt x="4760" y="2266"/>
                  </a:lnTo>
                  <a:lnTo>
                    <a:pt x="4760" y="2168"/>
                  </a:lnTo>
                  <a:lnTo>
                    <a:pt x="4760" y="2068"/>
                  </a:lnTo>
                  <a:lnTo>
                    <a:pt x="4760" y="1969"/>
                  </a:lnTo>
                  <a:lnTo>
                    <a:pt x="4760" y="1870"/>
                  </a:lnTo>
                  <a:lnTo>
                    <a:pt x="4760" y="1771"/>
                  </a:lnTo>
                  <a:lnTo>
                    <a:pt x="4760" y="1672"/>
                  </a:lnTo>
                  <a:lnTo>
                    <a:pt x="4760" y="1572"/>
                  </a:lnTo>
                  <a:lnTo>
                    <a:pt x="4760" y="1473"/>
                  </a:lnTo>
                  <a:lnTo>
                    <a:pt x="4760" y="1374"/>
                  </a:lnTo>
                  <a:lnTo>
                    <a:pt x="4760" y="1275"/>
                  </a:lnTo>
                  <a:lnTo>
                    <a:pt x="4760" y="1176"/>
                  </a:lnTo>
                  <a:lnTo>
                    <a:pt x="4760" y="1077"/>
                  </a:lnTo>
                  <a:lnTo>
                    <a:pt x="4760" y="977"/>
                  </a:lnTo>
                  <a:lnTo>
                    <a:pt x="4760" y="879"/>
                  </a:lnTo>
                  <a:lnTo>
                    <a:pt x="4760" y="779"/>
                  </a:lnTo>
                  <a:lnTo>
                    <a:pt x="4760" y="680"/>
                  </a:lnTo>
                  <a:lnTo>
                    <a:pt x="4759" y="637"/>
                  </a:lnTo>
                  <a:lnTo>
                    <a:pt x="4756" y="597"/>
                  </a:lnTo>
                  <a:lnTo>
                    <a:pt x="4754" y="579"/>
                  </a:lnTo>
                  <a:lnTo>
                    <a:pt x="4751" y="560"/>
                  </a:lnTo>
                  <a:lnTo>
                    <a:pt x="4748" y="543"/>
                  </a:lnTo>
                  <a:lnTo>
                    <a:pt x="4744" y="526"/>
                  </a:lnTo>
                  <a:lnTo>
                    <a:pt x="4739" y="510"/>
                  </a:lnTo>
                  <a:lnTo>
                    <a:pt x="4734" y="496"/>
                  </a:lnTo>
                  <a:lnTo>
                    <a:pt x="4728" y="481"/>
                  </a:lnTo>
                  <a:lnTo>
                    <a:pt x="4721" y="468"/>
                  </a:lnTo>
                  <a:lnTo>
                    <a:pt x="4713" y="454"/>
                  </a:lnTo>
                  <a:lnTo>
                    <a:pt x="4706" y="443"/>
                  </a:lnTo>
                  <a:lnTo>
                    <a:pt x="4697" y="431"/>
                  </a:lnTo>
                  <a:lnTo>
                    <a:pt x="4688" y="421"/>
                  </a:lnTo>
                  <a:lnTo>
                    <a:pt x="4678" y="411"/>
                  </a:lnTo>
                  <a:lnTo>
                    <a:pt x="4666" y="402"/>
                  </a:lnTo>
                  <a:lnTo>
                    <a:pt x="4654" y="393"/>
                  </a:lnTo>
                  <a:lnTo>
                    <a:pt x="4642" y="385"/>
                  </a:lnTo>
                  <a:lnTo>
                    <a:pt x="4628" y="377"/>
                  </a:lnTo>
                  <a:lnTo>
                    <a:pt x="4614" y="370"/>
                  </a:lnTo>
                  <a:lnTo>
                    <a:pt x="4599" y="365"/>
                  </a:lnTo>
                  <a:lnTo>
                    <a:pt x="4582" y="359"/>
                  </a:lnTo>
                  <a:lnTo>
                    <a:pt x="4566" y="355"/>
                  </a:lnTo>
                  <a:lnTo>
                    <a:pt x="4548" y="351"/>
                  </a:lnTo>
                  <a:lnTo>
                    <a:pt x="4529" y="348"/>
                  </a:lnTo>
                  <a:lnTo>
                    <a:pt x="4510" y="345"/>
                  </a:lnTo>
                  <a:lnTo>
                    <a:pt x="4488" y="342"/>
                  </a:lnTo>
                  <a:lnTo>
                    <a:pt x="4467" y="341"/>
                  </a:lnTo>
                  <a:lnTo>
                    <a:pt x="4444" y="340"/>
                  </a:lnTo>
                  <a:lnTo>
                    <a:pt x="4420" y="340"/>
                  </a:lnTo>
                  <a:lnTo>
                    <a:pt x="3312" y="340"/>
                  </a:lnTo>
                  <a:lnTo>
                    <a:pt x="3312" y="1134"/>
                  </a:lnTo>
                  <a:close/>
                  <a:moveTo>
                    <a:pt x="0" y="4123"/>
                  </a:moveTo>
                  <a:lnTo>
                    <a:pt x="0" y="2947"/>
                  </a:lnTo>
                  <a:lnTo>
                    <a:pt x="906" y="2947"/>
                  </a:lnTo>
                  <a:lnTo>
                    <a:pt x="906" y="4194"/>
                  </a:lnTo>
                  <a:lnTo>
                    <a:pt x="906" y="4194"/>
                  </a:lnTo>
                  <a:lnTo>
                    <a:pt x="906" y="4210"/>
                  </a:lnTo>
                  <a:lnTo>
                    <a:pt x="905" y="4228"/>
                  </a:lnTo>
                  <a:lnTo>
                    <a:pt x="903" y="4245"/>
                  </a:lnTo>
                  <a:lnTo>
                    <a:pt x="900" y="4262"/>
                  </a:lnTo>
                  <a:lnTo>
                    <a:pt x="896" y="4279"/>
                  </a:lnTo>
                  <a:lnTo>
                    <a:pt x="892" y="4294"/>
                  </a:lnTo>
                  <a:lnTo>
                    <a:pt x="886" y="4310"/>
                  </a:lnTo>
                  <a:lnTo>
                    <a:pt x="881" y="4326"/>
                  </a:lnTo>
                  <a:lnTo>
                    <a:pt x="874" y="4340"/>
                  </a:lnTo>
                  <a:lnTo>
                    <a:pt x="866" y="4356"/>
                  </a:lnTo>
                  <a:lnTo>
                    <a:pt x="858" y="4369"/>
                  </a:lnTo>
                  <a:lnTo>
                    <a:pt x="849" y="4384"/>
                  </a:lnTo>
                  <a:lnTo>
                    <a:pt x="839" y="4396"/>
                  </a:lnTo>
                  <a:lnTo>
                    <a:pt x="829" y="4410"/>
                  </a:lnTo>
                  <a:lnTo>
                    <a:pt x="819" y="4422"/>
                  </a:lnTo>
                  <a:lnTo>
                    <a:pt x="807" y="4434"/>
                  </a:lnTo>
                  <a:lnTo>
                    <a:pt x="796" y="4445"/>
                  </a:lnTo>
                  <a:lnTo>
                    <a:pt x="783" y="4456"/>
                  </a:lnTo>
                  <a:lnTo>
                    <a:pt x="770" y="4466"/>
                  </a:lnTo>
                  <a:lnTo>
                    <a:pt x="758" y="4476"/>
                  </a:lnTo>
                  <a:lnTo>
                    <a:pt x="743" y="4485"/>
                  </a:lnTo>
                  <a:lnTo>
                    <a:pt x="728" y="4492"/>
                  </a:lnTo>
                  <a:lnTo>
                    <a:pt x="714" y="4500"/>
                  </a:lnTo>
                  <a:lnTo>
                    <a:pt x="699" y="4507"/>
                  </a:lnTo>
                  <a:lnTo>
                    <a:pt x="684" y="4513"/>
                  </a:lnTo>
                  <a:lnTo>
                    <a:pt x="668" y="4518"/>
                  </a:lnTo>
                  <a:lnTo>
                    <a:pt x="652" y="4523"/>
                  </a:lnTo>
                  <a:lnTo>
                    <a:pt x="636" y="4526"/>
                  </a:lnTo>
                  <a:lnTo>
                    <a:pt x="619" y="4529"/>
                  </a:lnTo>
                  <a:lnTo>
                    <a:pt x="602" y="4532"/>
                  </a:lnTo>
                  <a:lnTo>
                    <a:pt x="584" y="4533"/>
                  </a:lnTo>
                  <a:lnTo>
                    <a:pt x="567" y="4534"/>
                  </a:lnTo>
                  <a:lnTo>
                    <a:pt x="567" y="4534"/>
                  </a:lnTo>
                  <a:lnTo>
                    <a:pt x="567" y="4534"/>
                  </a:lnTo>
                  <a:lnTo>
                    <a:pt x="0" y="4534"/>
                  </a:lnTo>
                  <a:lnTo>
                    <a:pt x="0" y="4123"/>
                  </a:lnTo>
                  <a:close/>
                  <a:moveTo>
                    <a:pt x="3515" y="3626"/>
                  </a:moveTo>
                  <a:lnTo>
                    <a:pt x="4421" y="3626"/>
                  </a:lnTo>
                  <a:lnTo>
                    <a:pt x="4421" y="4194"/>
                  </a:lnTo>
                  <a:lnTo>
                    <a:pt x="4421" y="4194"/>
                  </a:lnTo>
                  <a:lnTo>
                    <a:pt x="4421" y="4534"/>
                  </a:lnTo>
                  <a:lnTo>
                    <a:pt x="4421" y="4534"/>
                  </a:lnTo>
                  <a:lnTo>
                    <a:pt x="4421" y="4534"/>
                  </a:lnTo>
                  <a:lnTo>
                    <a:pt x="3515" y="4534"/>
                  </a:lnTo>
                  <a:lnTo>
                    <a:pt x="3515" y="4534"/>
                  </a:lnTo>
                  <a:lnTo>
                    <a:pt x="1474" y="4534"/>
                  </a:lnTo>
                  <a:lnTo>
                    <a:pt x="1474" y="4533"/>
                  </a:lnTo>
                  <a:lnTo>
                    <a:pt x="1474" y="4534"/>
                  </a:lnTo>
                  <a:lnTo>
                    <a:pt x="1456" y="4533"/>
                  </a:lnTo>
                  <a:lnTo>
                    <a:pt x="1439" y="4532"/>
                  </a:lnTo>
                  <a:lnTo>
                    <a:pt x="1422" y="4529"/>
                  </a:lnTo>
                  <a:lnTo>
                    <a:pt x="1406" y="4526"/>
                  </a:lnTo>
                  <a:lnTo>
                    <a:pt x="1389" y="4523"/>
                  </a:lnTo>
                  <a:lnTo>
                    <a:pt x="1372" y="4518"/>
                  </a:lnTo>
                  <a:lnTo>
                    <a:pt x="1356" y="4513"/>
                  </a:lnTo>
                  <a:lnTo>
                    <a:pt x="1342" y="4507"/>
                  </a:lnTo>
                  <a:lnTo>
                    <a:pt x="1326" y="4500"/>
                  </a:lnTo>
                  <a:lnTo>
                    <a:pt x="1312" y="4492"/>
                  </a:lnTo>
                  <a:lnTo>
                    <a:pt x="1297" y="4485"/>
                  </a:lnTo>
                  <a:lnTo>
                    <a:pt x="1284" y="4476"/>
                  </a:lnTo>
                  <a:lnTo>
                    <a:pt x="1270" y="4466"/>
                  </a:lnTo>
                  <a:lnTo>
                    <a:pt x="1258" y="4456"/>
                  </a:lnTo>
                  <a:lnTo>
                    <a:pt x="1246" y="4445"/>
                  </a:lnTo>
                  <a:lnTo>
                    <a:pt x="1233" y="4434"/>
                  </a:lnTo>
                  <a:lnTo>
                    <a:pt x="1222" y="4422"/>
                  </a:lnTo>
                  <a:lnTo>
                    <a:pt x="1211" y="4410"/>
                  </a:lnTo>
                  <a:lnTo>
                    <a:pt x="1201" y="4396"/>
                  </a:lnTo>
                  <a:lnTo>
                    <a:pt x="1192" y="4384"/>
                  </a:lnTo>
                  <a:lnTo>
                    <a:pt x="1183" y="4369"/>
                  </a:lnTo>
                  <a:lnTo>
                    <a:pt x="1175" y="4356"/>
                  </a:lnTo>
                  <a:lnTo>
                    <a:pt x="1167" y="4340"/>
                  </a:lnTo>
                  <a:lnTo>
                    <a:pt x="1161" y="4326"/>
                  </a:lnTo>
                  <a:lnTo>
                    <a:pt x="1154" y="4310"/>
                  </a:lnTo>
                  <a:lnTo>
                    <a:pt x="1149" y="4294"/>
                  </a:lnTo>
                  <a:lnTo>
                    <a:pt x="1145" y="4279"/>
                  </a:lnTo>
                  <a:lnTo>
                    <a:pt x="1140" y="4262"/>
                  </a:lnTo>
                  <a:lnTo>
                    <a:pt x="1138" y="4245"/>
                  </a:lnTo>
                  <a:lnTo>
                    <a:pt x="1136" y="4228"/>
                  </a:lnTo>
                  <a:lnTo>
                    <a:pt x="1134" y="4210"/>
                  </a:lnTo>
                  <a:lnTo>
                    <a:pt x="1134" y="4194"/>
                  </a:lnTo>
                  <a:lnTo>
                    <a:pt x="1137" y="2947"/>
                  </a:lnTo>
                  <a:lnTo>
                    <a:pt x="2040" y="2947"/>
                  </a:lnTo>
                  <a:lnTo>
                    <a:pt x="2040" y="4196"/>
                  </a:lnTo>
                  <a:lnTo>
                    <a:pt x="3515" y="4195"/>
                  </a:lnTo>
                  <a:lnTo>
                    <a:pt x="3515" y="3626"/>
                  </a:lnTo>
                  <a:close/>
                  <a:moveTo>
                    <a:pt x="5328" y="4534"/>
                  </a:moveTo>
                  <a:lnTo>
                    <a:pt x="4762" y="4534"/>
                  </a:lnTo>
                  <a:lnTo>
                    <a:pt x="4762" y="3287"/>
                  </a:lnTo>
                  <a:lnTo>
                    <a:pt x="3287" y="3287"/>
                  </a:lnTo>
                  <a:lnTo>
                    <a:pt x="3287" y="3853"/>
                  </a:lnTo>
                  <a:lnTo>
                    <a:pt x="2381" y="3853"/>
                  </a:lnTo>
                  <a:lnTo>
                    <a:pt x="2381" y="2947"/>
                  </a:lnTo>
                  <a:lnTo>
                    <a:pt x="5668" y="2947"/>
                  </a:lnTo>
                  <a:lnTo>
                    <a:pt x="5668" y="4194"/>
                  </a:lnTo>
                  <a:lnTo>
                    <a:pt x="5667" y="4210"/>
                  </a:lnTo>
                  <a:lnTo>
                    <a:pt x="5666" y="4228"/>
                  </a:lnTo>
                  <a:lnTo>
                    <a:pt x="5664" y="4245"/>
                  </a:lnTo>
                  <a:lnTo>
                    <a:pt x="5660" y="4262"/>
                  </a:lnTo>
                  <a:lnTo>
                    <a:pt x="5657" y="4279"/>
                  </a:lnTo>
                  <a:lnTo>
                    <a:pt x="5653" y="4294"/>
                  </a:lnTo>
                  <a:lnTo>
                    <a:pt x="5647" y="4310"/>
                  </a:lnTo>
                  <a:lnTo>
                    <a:pt x="5641" y="4326"/>
                  </a:lnTo>
                  <a:lnTo>
                    <a:pt x="5635" y="4340"/>
                  </a:lnTo>
                  <a:lnTo>
                    <a:pt x="5627" y="4356"/>
                  </a:lnTo>
                  <a:lnTo>
                    <a:pt x="5619" y="4369"/>
                  </a:lnTo>
                  <a:lnTo>
                    <a:pt x="5610" y="4384"/>
                  </a:lnTo>
                  <a:lnTo>
                    <a:pt x="5600" y="4396"/>
                  </a:lnTo>
                  <a:lnTo>
                    <a:pt x="5590" y="4410"/>
                  </a:lnTo>
                  <a:lnTo>
                    <a:pt x="5580" y="4422"/>
                  </a:lnTo>
                  <a:lnTo>
                    <a:pt x="5569" y="4434"/>
                  </a:lnTo>
                  <a:lnTo>
                    <a:pt x="5556" y="4445"/>
                  </a:lnTo>
                  <a:lnTo>
                    <a:pt x="5544" y="4456"/>
                  </a:lnTo>
                  <a:lnTo>
                    <a:pt x="5532" y="4466"/>
                  </a:lnTo>
                  <a:lnTo>
                    <a:pt x="5518" y="4476"/>
                  </a:lnTo>
                  <a:lnTo>
                    <a:pt x="5504" y="4485"/>
                  </a:lnTo>
                  <a:lnTo>
                    <a:pt x="5490" y="4492"/>
                  </a:lnTo>
                  <a:lnTo>
                    <a:pt x="5476" y="4500"/>
                  </a:lnTo>
                  <a:lnTo>
                    <a:pt x="5460" y="4507"/>
                  </a:lnTo>
                  <a:lnTo>
                    <a:pt x="5444" y="4513"/>
                  </a:lnTo>
                  <a:lnTo>
                    <a:pt x="5429" y="4518"/>
                  </a:lnTo>
                  <a:lnTo>
                    <a:pt x="5413" y="4523"/>
                  </a:lnTo>
                  <a:lnTo>
                    <a:pt x="5396" y="4526"/>
                  </a:lnTo>
                  <a:lnTo>
                    <a:pt x="5379" y="4529"/>
                  </a:lnTo>
                  <a:lnTo>
                    <a:pt x="5363" y="4532"/>
                  </a:lnTo>
                  <a:lnTo>
                    <a:pt x="5345" y="4533"/>
                  </a:lnTo>
                  <a:lnTo>
                    <a:pt x="5328" y="453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zh-CN" altLang="en-US" sz="1600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 noEditPoints="1"/>
            </p:cNvSpPr>
            <p:nvPr/>
          </p:nvSpPr>
          <p:spPr bwMode="auto">
            <a:xfrm>
              <a:off x="5616576" y="2403475"/>
              <a:ext cx="1798638" cy="1439863"/>
            </a:xfrm>
            <a:custGeom>
              <a:cxnLst>
                <a:cxn ang="0">
                  <a:pos x="453" y="0"/>
                </a:cxn>
                <a:cxn ang="0">
                  <a:pos x="1360" y="679"/>
                </a:cxn>
                <a:cxn ang="0">
                  <a:pos x="0" y="4534"/>
                </a:cxn>
                <a:cxn ang="0">
                  <a:pos x="453" y="3598"/>
                </a:cxn>
                <a:cxn ang="0">
                  <a:pos x="453" y="2607"/>
                </a:cxn>
                <a:cxn ang="0">
                  <a:pos x="453" y="1614"/>
                </a:cxn>
                <a:cxn ang="0">
                  <a:pos x="448" y="939"/>
                </a:cxn>
                <a:cxn ang="0">
                  <a:pos x="433" y="854"/>
                </a:cxn>
                <a:cxn ang="0">
                  <a:pos x="400" y="786"/>
                </a:cxn>
                <a:cxn ang="0">
                  <a:pos x="350" y="734"/>
                </a:cxn>
                <a:cxn ang="0">
                  <a:pos x="278" y="699"/>
                </a:cxn>
                <a:cxn ang="0">
                  <a:pos x="182" y="682"/>
                </a:cxn>
                <a:cxn ang="0">
                  <a:pos x="3190" y="0"/>
                </a:cxn>
                <a:cxn ang="0">
                  <a:pos x="1926" y="679"/>
                </a:cxn>
                <a:cxn ang="0">
                  <a:pos x="1926" y="4534"/>
                </a:cxn>
                <a:cxn ang="0">
                  <a:pos x="5327" y="1586"/>
                </a:cxn>
                <a:cxn ang="0">
                  <a:pos x="5395" y="1593"/>
                </a:cxn>
                <a:cxn ang="0">
                  <a:pos x="5474" y="1619"/>
                </a:cxn>
                <a:cxn ang="0">
                  <a:pos x="5543" y="1663"/>
                </a:cxn>
                <a:cxn ang="0">
                  <a:pos x="5600" y="1722"/>
                </a:cxn>
                <a:cxn ang="0">
                  <a:pos x="5640" y="1793"/>
                </a:cxn>
                <a:cxn ang="0">
                  <a:pos x="5663" y="1874"/>
                </a:cxn>
                <a:cxn ang="0">
                  <a:pos x="4873" y="3286"/>
                </a:cxn>
                <a:cxn ang="0">
                  <a:pos x="4873" y="3711"/>
                </a:cxn>
                <a:cxn ang="0">
                  <a:pos x="4877" y="4015"/>
                </a:cxn>
                <a:cxn ang="0">
                  <a:pos x="4907" y="4106"/>
                </a:cxn>
                <a:cxn ang="0">
                  <a:pos x="4939" y="4144"/>
                </a:cxn>
                <a:cxn ang="0">
                  <a:pos x="4984" y="4172"/>
                </a:cxn>
                <a:cxn ang="0">
                  <a:pos x="5044" y="4189"/>
                </a:cxn>
                <a:cxn ang="0">
                  <a:pos x="5667" y="4194"/>
                </a:cxn>
                <a:cxn ang="0">
                  <a:pos x="4289" y="4533"/>
                </a:cxn>
                <a:cxn ang="0">
                  <a:pos x="4206" y="4518"/>
                </a:cxn>
                <a:cxn ang="0">
                  <a:pos x="4132" y="4485"/>
                </a:cxn>
                <a:cxn ang="0">
                  <a:pos x="4069" y="4435"/>
                </a:cxn>
                <a:cxn ang="0">
                  <a:pos x="4018" y="4373"/>
                </a:cxn>
                <a:cxn ang="0">
                  <a:pos x="3983" y="4299"/>
                </a:cxn>
                <a:cxn ang="0">
                  <a:pos x="3968" y="4216"/>
                </a:cxn>
                <a:cxn ang="0">
                  <a:pos x="2833" y="1926"/>
                </a:cxn>
                <a:cxn ang="0">
                  <a:pos x="2833" y="2946"/>
                </a:cxn>
                <a:cxn ang="0">
                  <a:pos x="4756" y="2214"/>
                </a:cxn>
                <a:cxn ang="0">
                  <a:pos x="4733" y="2133"/>
                </a:cxn>
                <a:cxn ang="0">
                  <a:pos x="4693" y="2063"/>
                </a:cxn>
                <a:cxn ang="0">
                  <a:pos x="4636" y="2003"/>
                </a:cxn>
                <a:cxn ang="0">
                  <a:pos x="4568" y="1960"/>
                </a:cxn>
                <a:cxn ang="0">
                  <a:pos x="4488" y="1933"/>
                </a:cxn>
                <a:cxn ang="0">
                  <a:pos x="4420" y="1926"/>
                </a:cxn>
                <a:cxn ang="0">
                  <a:pos x="1926" y="1133"/>
                </a:cxn>
                <a:cxn ang="0">
                  <a:pos x="5106" y="779"/>
                </a:cxn>
                <a:cxn ang="0">
                  <a:pos x="4216" y="853"/>
                </a:cxn>
                <a:cxn ang="0">
                  <a:pos x="4170" y="936"/>
                </a:cxn>
                <a:cxn ang="0">
                  <a:pos x="4110" y="1007"/>
                </a:cxn>
                <a:cxn ang="0">
                  <a:pos x="4035" y="1064"/>
                </a:cxn>
                <a:cxn ang="0">
                  <a:pos x="3950" y="1106"/>
                </a:cxn>
                <a:cxn ang="0">
                  <a:pos x="3856" y="1128"/>
                </a:cxn>
                <a:cxn ang="0">
                  <a:pos x="3756" y="1130"/>
                </a:cxn>
                <a:cxn ang="0">
                  <a:pos x="3661" y="1111"/>
                </a:cxn>
                <a:cxn ang="0">
                  <a:pos x="3574" y="1074"/>
                </a:cxn>
                <a:cxn ang="0">
                  <a:pos x="3497" y="1020"/>
                </a:cxn>
                <a:cxn ang="0">
                  <a:pos x="3433" y="951"/>
                </a:cxn>
                <a:cxn ang="0">
                  <a:pos x="3385" y="870"/>
                </a:cxn>
                <a:cxn ang="0">
                  <a:pos x="3353" y="779"/>
                </a:cxn>
              </a:cxnLst>
              <a:rect l="0" t="0" r="r" b="b"/>
              <a:pathLst>
                <a:path w="5667" h="4534">
                  <a:moveTo>
                    <a:pt x="113" y="679"/>
                  </a:moveTo>
                  <a:lnTo>
                    <a:pt x="0" y="679"/>
                  </a:lnTo>
                  <a:lnTo>
                    <a:pt x="0" y="339"/>
                  </a:lnTo>
                  <a:lnTo>
                    <a:pt x="453" y="339"/>
                  </a:lnTo>
                  <a:lnTo>
                    <a:pt x="453" y="0"/>
                  </a:lnTo>
                  <a:lnTo>
                    <a:pt x="1360" y="0"/>
                  </a:lnTo>
                  <a:lnTo>
                    <a:pt x="1360" y="339"/>
                  </a:lnTo>
                  <a:lnTo>
                    <a:pt x="1813" y="339"/>
                  </a:lnTo>
                  <a:lnTo>
                    <a:pt x="1813" y="679"/>
                  </a:lnTo>
                  <a:lnTo>
                    <a:pt x="1360" y="679"/>
                  </a:lnTo>
                  <a:lnTo>
                    <a:pt x="1360" y="4194"/>
                  </a:lnTo>
                  <a:lnTo>
                    <a:pt x="1813" y="4194"/>
                  </a:lnTo>
                  <a:lnTo>
                    <a:pt x="1813" y="4534"/>
                  </a:lnTo>
                  <a:lnTo>
                    <a:pt x="453" y="4534"/>
                  </a:lnTo>
                  <a:lnTo>
                    <a:pt x="0" y="4534"/>
                  </a:lnTo>
                  <a:lnTo>
                    <a:pt x="0" y="4194"/>
                  </a:lnTo>
                  <a:lnTo>
                    <a:pt x="453" y="4194"/>
                  </a:lnTo>
                  <a:lnTo>
                    <a:pt x="453" y="3994"/>
                  </a:lnTo>
                  <a:lnTo>
                    <a:pt x="453" y="3796"/>
                  </a:lnTo>
                  <a:lnTo>
                    <a:pt x="453" y="3598"/>
                  </a:lnTo>
                  <a:lnTo>
                    <a:pt x="453" y="3400"/>
                  </a:lnTo>
                  <a:lnTo>
                    <a:pt x="453" y="3201"/>
                  </a:lnTo>
                  <a:lnTo>
                    <a:pt x="453" y="3003"/>
                  </a:lnTo>
                  <a:lnTo>
                    <a:pt x="453" y="2805"/>
                  </a:lnTo>
                  <a:lnTo>
                    <a:pt x="453" y="2607"/>
                  </a:lnTo>
                  <a:lnTo>
                    <a:pt x="453" y="2407"/>
                  </a:lnTo>
                  <a:lnTo>
                    <a:pt x="453" y="2209"/>
                  </a:lnTo>
                  <a:lnTo>
                    <a:pt x="453" y="2011"/>
                  </a:lnTo>
                  <a:lnTo>
                    <a:pt x="453" y="1812"/>
                  </a:lnTo>
                  <a:lnTo>
                    <a:pt x="453" y="1614"/>
                  </a:lnTo>
                  <a:lnTo>
                    <a:pt x="453" y="1416"/>
                  </a:lnTo>
                  <a:lnTo>
                    <a:pt x="453" y="1218"/>
                  </a:lnTo>
                  <a:lnTo>
                    <a:pt x="453" y="1018"/>
                  </a:lnTo>
                  <a:lnTo>
                    <a:pt x="452" y="977"/>
                  </a:lnTo>
                  <a:lnTo>
                    <a:pt x="448" y="939"/>
                  </a:lnTo>
                  <a:lnTo>
                    <a:pt x="447" y="921"/>
                  </a:lnTo>
                  <a:lnTo>
                    <a:pt x="444" y="903"/>
                  </a:lnTo>
                  <a:lnTo>
                    <a:pt x="441" y="886"/>
                  </a:lnTo>
                  <a:lnTo>
                    <a:pt x="437" y="870"/>
                  </a:lnTo>
                  <a:lnTo>
                    <a:pt x="433" y="854"/>
                  </a:lnTo>
                  <a:lnTo>
                    <a:pt x="427" y="839"/>
                  </a:lnTo>
                  <a:lnTo>
                    <a:pt x="422" y="825"/>
                  </a:lnTo>
                  <a:lnTo>
                    <a:pt x="415" y="811"/>
                  </a:lnTo>
                  <a:lnTo>
                    <a:pt x="408" y="798"/>
                  </a:lnTo>
                  <a:lnTo>
                    <a:pt x="400" y="786"/>
                  </a:lnTo>
                  <a:lnTo>
                    <a:pt x="391" y="774"/>
                  </a:lnTo>
                  <a:lnTo>
                    <a:pt x="382" y="763"/>
                  </a:lnTo>
                  <a:lnTo>
                    <a:pt x="372" y="753"/>
                  </a:lnTo>
                  <a:lnTo>
                    <a:pt x="361" y="743"/>
                  </a:lnTo>
                  <a:lnTo>
                    <a:pt x="350" y="734"/>
                  </a:lnTo>
                  <a:lnTo>
                    <a:pt x="338" y="726"/>
                  </a:lnTo>
                  <a:lnTo>
                    <a:pt x="324" y="719"/>
                  </a:lnTo>
                  <a:lnTo>
                    <a:pt x="310" y="712"/>
                  </a:lnTo>
                  <a:lnTo>
                    <a:pt x="294" y="705"/>
                  </a:lnTo>
                  <a:lnTo>
                    <a:pt x="278" y="699"/>
                  </a:lnTo>
                  <a:lnTo>
                    <a:pt x="260" y="695"/>
                  </a:lnTo>
                  <a:lnTo>
                    <a:pt x="243" y="691"/>
                  </a:lnTo>
                  <a:lnTo>
                    <a:pt x="223" y="687"/>
                  </a:lnTo>
                  <a:lnTo>
                    <a:pt x="203" y="684"/>
                  </a:lnTo>
                  <a:lnTo>
                    <a:pt x="182" y="682"/>
                  </a:lnTo>
                  <a:lnTo>
                    <a:pt x="161" y="680"/>
                  </a:lnTo>
                  <a:lnTo>
                    <a:pt x="137" y="679"/>
                  </a:lnTo>
                  <a:lnTo>
                    <a:pt x="113" y="679"/>
                  </a:lnTo>
                  <a:close/>
                  <a:moveTo>
                    <a:pt x="3190" y="339"/>
                  </a:moveTo>
                  <a:lnTo>
                    <a:pt x="3190" y="0"/>
                  </a:lnTo>
                  <a:lnTo>
                    <a:pt x="4305" y="0"/>
                  </a:lnTo>
                  <a:lnTo>
                    <a:pt x="4305" y="339"/>
                  </a:lnTo>
                  <a:lnTo>
                    <a:pt x="5667" y="339"/>
                  </a:lnTo>
                  <a:lnTo>
                    <a:pt x="5667" y="679"/>
                  </a:lnTo>
                  <a:lnTo>
                    <a:pt x="1926" y="679"/>
                  </a:lnTo>
                  <a:lnTo>
                    <a:pt x="1926" y="339"/>
                  </a:lnTo>
                  <a:lnTo>
                    <a:pt x="3190" y="339"/>
                  </a:lnTo>
                  <a:close/>
                  <a:moveTo>
                    <a:pt x="3688" y="3286"/>
                  </a:moveTo>
                  <a:lnTo>
                    <a:pt x="2940" y="4534"/>
                  </a:lnTo>
                  <a:lnTo>
                    <a:pt x="1926" y="4534"/>
                  </a:lnTo>
                  <a:lnTo>
                    <a:pt x="2650" y="3286"/>
                  </a:lnTo>
                  <a:lnTo>
                    <a:pt x="1926" y="3286"/>
                  </a:lnTo>
                  <a:lnTo>
                    <a:pt x="1926" y="1586"/>
                  </a:lnTo>
                  <a:lnTo>
                    <a:pt x="5327" y="1586"/>
                  </a:lnTo>
                  <a:lnTo>
                    <a:pt x="5327" y="1586"/>
                  </a:lnTo>
                  <a:lnTo>
                    <a:pt x="5327" y="1586"/>
                  </a:lnTo>
                  <a:lnTo>
                    <a:pt x="5345" y="1586"/>
                  </a:lnTo>
                  <a:lnTo>
                    <a:pt x="5361" y="1587"/>
                  </a:lnTo>
                  <a:lnTo>
                    <a:pt x="5378" y="1589"/>
                  </a:lnTo>
                  <a:lnTo>
                    <a:pt x="5395" y="1593"/>
                  </a:lnTo>
                  <a:lnTo>
                    <a:pt x="5412" y="1596"/>
                  </a:lnTo>
                  <a:lnTo>
                    <a:pt x="5429" y="1602"/>
                  </a:lnTo>
                  <a:lnTo>
                    <a:pt x="5444" y="1606"/>
                  </a:lnTo>
                  <a:lnTo>
                    <a:pt x="5459" y="1613"/>
                  </a:lnTo>
                  <a:lnTo>
                    <a:pt x="5474" y="1619"/>
                  </a:lnTo>
                  <a:lnTo>
                    <a:pt x="5489" y="1627"/>
                  </a:lnTo>
                  <a:lnTo>
                    <a:pt x="5504" y="1635"/>
                  </a:lnTo>
                  <a:lnTo>
                    <a:pt x="5517" y="1644"/>
                  </a:lnTo>
                  <a:lnTo>
                    <a:pt x="5530" y="1653"/>
                  </a:lnTo>
                  <a:lnTo>
                    <a:pt x="5543" y="1663"/>
                  </a:lnTo>
                  <a:lnTo>
                    <a:pt x="5555" y="1674"/>
                  </a:lnTo>
                  <a:lnTo>
                    <a:pt x="5567" y="1686"/>
                  </a:lnTo>
                  <a:lnTo>
                    <a:pt x="5579" y="1697"/>
                  </a:lnTo>
                  <a:lnTo>
                    <a:pt x="5590" y="1709"/>
                  </a:lnTo>
                  <a:lnTo>
                    <a:pt x="5600" y="1722"/>
                  </a:lnTo>
                  <a:lnTo>
                    <a:pt x="5609" y="1736"/>
                  </a:lnTo>
                  <a:lnTo>
                    <a:pt x="5618" y="1749"/>
                  </a:lnTo>
                  <a:lnTo>
                    <a:pt x="5626" y="1764"/>
                  </a:lnTo>
                  <a:lnTo>
                    <a:pt x="5633" y="1778"/>
                  </a:lnTo>
                  <a:lnTo>
                    <a:pt x="5640" y="1793"/>
                  </a:lnTo>
                  <a:lnTo>
                    <a:pt x="5647" y="1809"/>
                  </a:lnTo>
                  <a:lnTo>
                    <a:pt x="5651" y="1824"/>
                  </a:lnTo>
                  <a:lnTo>
                    <a:pt x="5656" y="1841"/>
                  </a:lnTo>
                  <a:lnTo>
                    <a:pt x="5660" y="1858"/>
                  </a:lnTo>
                  <a:lnTo>
                    <a:pt x="5663" y="1874"/>
                  </a:lnTo>
                  <a:lnTo>
                    <a:pt x="5665" y="1891"/>
                  </a:lnTo>
                  <a:lnTo>
                    <a:pt x="5667" y="1908"/>
                  </a:lnTo>
                  <a:lnTo>
                    <a:pt x="5667" y="1926"/>
                  </a:lnTo>
                  <a:lnTo>
                    <a:pt x="5667" y="3286"/>
                  </a:lnTo>
                  <a:lnTo>
                    <a:pt x="4873" y="3286"/>
                  </a:lnTo>
                  <a:lnTo>
                    <a:pt x="4873" y="3371"/>
                  </a:lnTo>
                  <a:lnTo>
                    <a:pt x="4873" y="3456"/>
                  </a:lnTo>
                  <a:lnTo>
                    <a:pt x="4873" y="3541"/>
                  </a:lnTo>
                  <a:lnTo>
                    <a:pt x="4873" y="3626"/>
                  </a:lnTo>
                  <a:lnTo>
                    <a:pt x="4873" y="3711"/>
                  </a:lnTo>
                  <a:lnTo>
                    <a:pt x="4873" y="3796"/>
                  </a:lnTo>
                  <a:lnTo>
                    <a:pt x="4873" y="3881"/>
                  </a:lnTo>
                  <a:lnTo>
                    <a:pt x="4873" y="3966"/>
                  </a:lnTo>
                  <a:lnTo>
                    <a:pt x="4874" y="3991"/>
                  </a:lnTo>
                  <a:lnTo>
                    <a:pt x="4877" y="4015"/>
                  </a:lnTo>
                  <a:lnTo>
                    <a:pt x="4880" y="4037"/>
                  </a:lnTo>
                  <a:lnTo>
                    <a:pt x="4886" y="4058"/>
                  </a:lnTo>
                  <a:lnTo>
                    <a:pt x="4892" y="4078"/>
                  </a:lnTo>
                  <a:lnTo>
                    <a:pt x="4901" y="4097"/>
                  </a:lnTo>
                  <a:lnTo>
                    <a:pt x="4907" y="4106"/>
                  </a:lnTo>
                  <a:lnTo>
                    <a:pt x="4913" y="4114"/>
                  </a:lnTo>
                  <a:lnTo>
                    <a:pt x="4918" y="4123"/>
                  </a:lnTo>
                  <a:lnTo>
                    <a:pt x="4925" y="4130"/>
                  </a:lnTo>
                  <a:lnTo>
                    <a:pt x="4932" y="4138"/>
                  </a:lnTo>
                  <a:lnTo>
                    <a:pt x="4939" y="4144"/>
                  </a:lnTo>
                  <a:lnTo>
                    <a:pt x="4947" y="4151"/>
                  </a:lnTo>
                  <a:lnTo>
                    <a:pt x="4956" y="4157"/>
                  </a:lnTo>
                  <a:lnTo>
                    <a:pt x="4965" y="4162"/>
                  </a:lnTo>
                  <a:lnTo>
                    <a:pt x="4974" y="4168"/>
                  </a:lnTo>
                  <a:lnTo>
                    <a:pt x="4984" y="4172"/>
                  </a:lnTo>
                  <a:lnTo>
                    <a:pt x="4995" y="4177"/>
                  </a:lnTo>
                  <a:lnTo>
                    <a:pt x="5007" y="4180"/>
                  </a:lnTo>
                  <a:lnTo>
                    <a:pt x="5018" y="4184"/>
                  </a:lnTo>
                  <a:lnTo>
                    <a:pt x="5030" y="4187"/>
                  </a:lnTo>
                  <a:lnTo>
                    <a:pt x="5044" y="4189"/>
                  </a:lnTo>
                  <a:lnTo>
                    <a:pt x="5057" y="4191"/>
                  </a:lnTo>
                  <a:lnTo>
                    <a:pt x="5070" y="4193"/>
                  </a:lnTo>
                  <a:lnTo>
                    <a:pt x="5085" y="4193"/>
                  </a:lnTo>
                  <a:lnTo>
                    <a:pt x="5101" y="4194"/>
                  </a:lnTo>
                  <a:lnTo>
                    <a:pt x="5667" y="4194"/>
                  </a:lnTo>
                  <a:lnTo>
                    <a:pt x="5667" y="4534"/>
                  </a:lnTo>
                  <a:lnTo>
                    <a:pt x="4308" y="4534"/>
                  </a:lnTo>
                  <a:lnTo>
                    <a:pt x="4307" y="4532"/>
                  </a:lnTo>
                  <a:lnTo>
                    <a:pt x="4307" y="4534"/>
                  </a:lnTo>
                  <a:lnTo>
                    <a:pt x="4289" y="4533"/>
                  </a:lnTo>
                  <a:lnTo>
                    <a:pt x="4272" y="4532"/>
                  </a:lnTo>
                  <a:lnTo>
                    <a:pt x="4255" y="4529"/>
                  </a:lnTo>
                  <a:lnTo>
                    <a:pt x="4239" y="4526"/>
                  </a:lnTo>
                  <a:lnTo>
                    <a:pt x="4223" y="4523"/>
                  </a:lnTo>
                  <a:lnTo>
                    <a:pt x="4206" y="4518"/>
                  </a:lnTo>
                  <a:lnTo>
                    <a:pt x="4191" y="4513"/>
                  </a:lnTo>
                  <a:lnTo>
                    <a:pt x="4176" y="4507"/>
                  </a:lnTo>
                  <a:lnTo>
                    <a:pt x="4160" y="4500"/>
                  </a:lnTo>
                  <a:lnTo>
                    <a:pt x="4146" y="4494"/>
                  </a:lnTo>
                  <a:lnTo>
                    <a:pt x="4132" y="4485"/>
                  </a:lnTo>
                  <a:lnTo>
                    <a:pt x="4118" y="4477"/>
                  </a:lnTo>
                  <a:lnTo>
                    <a:pt x="4105" y="4467"/>
                  </a:lnTo>
                  <a:lnTo>
                    <a:pt x="4092" y="4457"/>
                  </a:lnTo>
                  <a:lnTo>
                    <a:pt x="4080" y="4447"/>
                  </a:lnTo>
                  <a:lnTo>
                    <a:pt x="4069" y="4435"/>
                  </a:lnTo>
                  <a:lnTo>
                    <a:pt x="4057" y="4424"/>
                  </a:lnTo>
                  <a:lnTo>
                    <a:pt x="4046" y="4412"/>
                  </a:lnTo>
                  <a:lnTo>
                    <a:pt x="4036" y="4400"/>
                  </a:lnTo>
                  <a:lnTo>
                    <a:pt x="4026" y="4386"/>
                  </a:lnTo>
                  <a:lnTo>
                    <a:pt x="4018" y="4373"/>
                  </a:lnTo>
                  <a:lnTo>
                    <a:pt x="4009" y="4358"/>
                  </a:lnTo>
                  <a:lnTo>
                    <a:pt x="4001" y="4344"/>
                  </a:lnTo>
                  <a:lnTo>
                    <a:pt x="3995" y="4329"/>
                  </a:lnTo>
                  <a:lnTo>
                    <a:pt x="3989" y="4313"/>
                  </a:lnTo>
                  <a:lnTo>
                    <a:pt x="3983" y="4299"/>
                  </a:lnTo>
                  <a:lnTo>
                    <a:pt x="3979" y="4282"/>
                  </a:lnTo>
                  <a:lnTo>
                    <a:pt x="3975" y="4266"/>
                  </a:lnTo>
                  <a:lnTo>
                    <a:pt x="3971" y="4250"/>
                  </a:lnTo>
                  <a:lnTo>
                    <a:pt x="3969" y="4233"/>
                  </a:lnTo>
                  <a:lnTo>
                    <a:pt x="3968" y="4216"/>
                  </a:lnTo>
                  <a:lnTo>
                    <a:pt x="3967" y="4198"/>
                  </a:lnTo>
                  <a:lnTo>
                    <a:pt x="3967" y="4198"/>
                  </a:lnTo>
                  <a:lnTo>
                    <a:pt x="3967" y="3286"/>
                  </a:lnTo>
                  <a:lnTo>
                    <a:pt x="3688" y="3286"/>
                  </a:lnTo>
                  <a:close/>
                  <a:moveTo>
                    <a:pt x="2833" y="1926"/>
                  </a:moveTo>
                  <a:lnTo>
                    <a:pt x="2833" y="2266"/>
                  </a:lnTo>
                  <a:lnTo>
                    <a:pt x="4420" y="2266"/>
                  </a:lnTo>
                  <a:lnTo>
                    <a:pt x="4420" y="2607"/>
                  </a:lnTo>
                  <a:lnTo>
                    <a:pt x="2833" y="2607"/>
                  </a:lnTo>
                  <a:lnTo>
                    <a:pt x="2833" y="2946"/>
                  </a:lnTo>
                  <a:lnTo>
                    <a:pt x="4760" y="2946"/>
                  </a:lnTo>
                  <a:lnTo>
                    <a:pt x="4760" y="2266"/>
                  </a:lnTo>
                  <a:lnTo>
                    <a:pt x="4759" y="2248"/>
                  </a:lnTo>
                  <a:lnTo>
                    <a:pt x="4758" y="2232"/>
                  </a:lnTo>
                  <a:lnTo>
                    <a:pt x="4756" y="2214"/>
                  </a:lnTo>
                  <a:lnTo>
                    <a:pt x="4754" y="2197"/>
                  </a:lnTo>
                  <a:lnTo>
                    <a:pt x="4749" y="2181"/>
                  </a:lnTo>
                  <a:lnTo>
                    <a:pt x="4745" y="2165"/>
                  </a:lnTo>
                  <a:lnTo>
                    <a:pt x="4739" y="2149"/>
                  </a:lnTo>
                  <a:lnTo>
                    <a:pt x="4733" y="2133"/>
                  </a:lnTo>
                  <a:lnTo>
                    <a:pt x="4727" y="2119"/>
                  </a:lnTo>
                  <a:lnTo>
                    <a:pt x="4719" y="2104"/>
                  </a:lnTo>
                  <a:lnTo>
                    <a:pt x="4711" y="2090"/>
                  </a:lnTo>
                  <a:lnTo>
                    <a:pt x="4702" y="2076"/>
                  </a:lnTo>
                  <a:lnTo>
                    <a:pt x="4693" y="2063"/>
                  </a:lnTo>
                  <a:lnTo>
                    <a:pt x="4682" y="2049"/>
                  </a:lnTo>
                  <a:lnTo>
                    <a:pt x="4672" y="2037"/>
                  </a:lnTo>
                  <a:lnTo>
                    <a:pt x="4661" y="2026"/>
                  </a:lnTo>
                  <a:lnTo>
                    <a:pt x="4648" y="2015"/>
                  </a:lnTo>
                  <a:lnTo>
                    <a:pt x="4636" y="2003"/>
                  </a:lnTo>
                  <a:lnTo>
                    <a:pt x="4624" y="1993"/>
                  </a:lnTo>
                  <a:lnTo>
                    <a:pt x="4610" y="1984"/>
                  </a:lnTo>
                  <a:lnTo>
                    <a:pt x="4597" y="1975"/>
                  </a:lnTo>
                  <a:lnTo>
                    <a:pt x="4582" y="1966"/>
                  </a:lnTo>
                  <a:lnTo>
                    <a:pt x="4568" y="1960"/>
                  </a:lnTo>
                  <a:lnTo>
                    <a:pt x="4552" y="1953"/>
                  </a:lnTo>
                  <a:lnTo>
                    <a:pt x="4538" y="1946"/>
                  </a:lnTo>
                  <a:lnTo>
                    <a:pt x="4521" y="1941"/>
                  </a:lnTo>
                  <a:lnTo>
                    <a:pt x="4505" y="1936"/>
                  </a:lnTo>
                  <a:lnTo>
                    <a:pt x="4488" y="1933"/>
                  </a:lnTo>
                  <a:lnTo>
                    <a:pt x="4472" y="1929"/>
                  </a:lnTo>
                  <a:lnTo>
                    <a:pt x="4455" y="1927"/>
                  </a:lnTo>
                  <a:lnTo>
                    <a:pt x="4438" y="1926"/>
                  </a:lnTo>
                  <a:lnTo>
                    <a:pt x="4420" y="1926"/>
                  </a:lnTo>
                  <a:lnTo>
                    <a:pt x="4420" y="1926"/>
                  </a:lnTo>
                  <a:lnTo>
                    <a:pt x="4420" y="1926"/>
                  </a:lnTo>
                  <a:lnTo>
                    <a:pt x="2833" y="1926"/>
                  </a:lnTo>
                  <a:close/>
                  <a:moveTo>
                    <a:pt x="2504" y="779"/>
                  </a:moveTo>
                  <a:lnTo>
                    <a:pt x="2632" y="1133"/>
                  </a:lnTo>
                  <a:lnTo>
                    <a:pt x="1926" y="1133"/>
                  </a:lnTo>
                  <a:lnTo>
                    <a:pt x="1926" y="1473"/>
                  </a:lnTo>
                  <a:lnTo>
                    <a:pt x="5667" y="1473"/>
                  </a:lnTo>
                  <a:lnTo>
                    <a:pt x="5667" y="1133"/>
                  </a:lnTo>
                  <a:lnTo>
                    <a:pt x="4920" y="1133"/>
                  </a:lnTo>
                  <a:lnTo>
                    <a:pt x="5106" y="779"/>
                  </a:lnTo>
                  <a:lnTo>
                    <a:pt x="4239" y="779"/>
                  </a:lnTo>
                  <a:lnTo>
                    <a:pt x="4234" y="798"/>
                  </a:lnTo>
                  <a:lnTo>
                    <a:pt x="4229" y="817"/>
                  </a:lnTo>
                  <a:lnTo>
                    <a:pt x="4223" y="835"/>
                  </a:lnTo>
                  <a:lnTo>
                    <a:pt x="4216" y="853"/>
                  </a:lnTo>
                  <a:lnTo>
                    <a:pt x="4208" y="870"/>
                  </a:lnTo>
                  <a:lnTo>
                    <a:pt x="4199" y="888"/>
                  </a:lnTo>
                  <a:lnTo>
                    <a:pt x="4191" y="903"/>
                  </a:lnTo>
                  <a:lnTo>
                    <a:pt x="4180" y="920"/>
                  </a:lnTo>
                  <a:lnTo>
                    <a:pt x="4170" y="936"/>
                  </a:lnTo>
                  <a:lnTo>
                    <a:pt x="4159" y="951"/>
                  </a:lnTo>
                  <a:lnTo>
                    <a:pt x="4148" y="966"/>
                  </a:lnTo>
                  <a:lnTo>
                    <a:pt x="4136" y="980"/>
                  </a:lnTo>
                  <a:lnTo>
                    <a:pt x="4123" y="994"/>
                  </a:lnTo>
                  <a:lnTo>
                    <a:pt x="4110" y="1007"/>
                  </a:lnTo>
                  <a:lnTo>
                    <a:pt x="4095" y="1020"/>
                  </a:lnTo>
                  <a:lnTo>
                    <a:pt x="4081" y="1032"/>
                  </a:lnTo>
                  <a:lnTo>
                    <a:pt x="4066" y="1043"/>
                  </a:lnTo>
                  <a:lnTo>
                    <a:pt x="4051" y="1054"/>
                  </a:lnTo>
                  <a:lnTo>
                    <a:pt x="4035" y="1064"/>
                  </a:lnTo>
                  <a:lnTo>
                    <a:pt x="4019" y="1074"/>
                  </a:lnTo>
                  <a:lnTo>
                    <a:pt x="4002" y="1083"/>
                  </a:lnTo>
                  <a:lnTo>
                    <a:pt x="3986" y="1091"/>
                  </a:lnTo>
                  <a:lnTo>
                    <a:pt x="3968" y="1099"/>
                  </a:lnTo>
                  <a:lnTo>
                    <a:pt x="3950" y="1106"/>
                  </a:lnTo>
                  <a:lnTo>
                    <a:pt x="3932" y="1111"/>
                  </a:lnTo>
                  <a:lnTo>
                    <a:pt x="3913" y="1117"/>
                  </a:lnTo>
                  <a:lnTo>
                    <a:pt x="3895" y="1121"/>
                  </a:lnTo>
                  <a:lnTo>
                    <a:pt x="3875" y="1126"/>
                  </a:lnTo>
                  <a:lnTo>
                    <a:pt x="3856" y="1128"/>
                  </a:lnTo>
                  <a:lnTo>
                    <a:pt x="3836" y="1130"/>
                  </a:lnTo>
                  <a:lnTo>
                    <a:pt x="3817" y="1132"/>
                  </a:lnTo>
                  <a:lnTo>
                    <a:pt x="3797" y="1133"/>
                  </a:lnTo>
                  <a:lnTo>
                    <a:pt x="3776" y="1132"/>
                  </a:lnTo>
                  <a:lnTo>
                    <a:pt x="3756" y="1130"/>
                  </a:lnTo>
                  <a:lnTo>
                    <a:pt x="3736" y="1128"/>
                  </a:lnTo>
                  <a:lnTo>
                    <a:pt x="3717" y="1126"/>
                  </a:lnTo>
                  <a:lnTo>
                    <a:pt x="3698" y="1121"/>
                  </a:lnTo>
                  <a:lnTo>
                    <a:pt x="3679" y="1117"/>
                  </a:lnTo>
                  <a:lnTo>
                    <a:pt x="3661" y="1111"/>
                  </a:lnTo>
                  <a:lnTo>
                    <a:pt x="3642" y="1106"/>
                  </a:lnTo>
                  <a:lnTo>
                    <a:pt x="3624" y="1099"/>
                  </a:lnTo>
                  <a:lnTo>
                    <a:pt x="3607" y="1091"/>
                  </a:lnTo>
                  <a:lnTo>
                    <a:pt x="3589" y="1083"/>
                  </a:lnTo>
                  <a:lnTo>
                    <a:pt x="3574" y="1074"/>
                  </a:lnTo>
                  <a:lnTo>
                    <a:pt x="3557" y="1064"/>
                  </a:lnTo>
                  <a:lnTo>
                    <a:pt x="3541" y="1054"/>
                  </a:lnTo>
                  <a:lnTo>
                    <a:pt x="3526" y="1043"/>
                  </a:lnTo>
                  <a:lnTo>
                    <a:pt x="3511" y="1032"/>
                  </a:lnTo>
                  <a:lnTo>
                    <a:pt x="3497" y="1020"/>
                  </a:lnTo>
                  <a:lnTo>
                    <a:pt x="3483" y="1007"/>
                  </a:lnTo>
                  <a:lnTo>
                    <a:pt x="3470" y="994"/>
                  </a:lnTo>
                  <a:lnTo>
                    <a:pt x="3456" y="980"/>
                  </a:lnTo>
                  <a:lnTo>
                    <a:pt x="3445" y="966"/>
                  </a:lnTo>
                  <a:lnTo>
                    <a:pt x="3433" y="951"/>
                  </a:lnTo>
                  <a:lnTo>
                    <a:pt x="3422" y="936"/>
                  </a:lnTo>
                  <a:lnTo>
                    <a:pt x="3411" y="920"/>
                  </a:lnTo>
                  <a:lnTo>
                    <a:pt x="3401" y="903"/>
                  </a:lnTo>
                  <a:lnTo>
                    <a:pt x="3392" y="888"/>
                  </a:lnTo>
                  <a:lnTo>
                    <a:pt x="3385" y="870"/>
                  </a:lnTo>
                  <a:lnTo>
                    <a:pt x="3377" y="853"/>
                  </a:lnTo>
                  <a:lnTo>
                    <a:pt x="3370" y="835"/>
                  </a:lnTo>
                  <a:lnTo>
                    <a:pt x="3363" y="817"/>
                  </a:lnTo>
                  <a:lnTo>
                    <a:pt x="3358" y="798"/>
                  </a:lnTo>
                  <a:lnTo>
                    <a:pt x="3353" y="779"/>
                  </a:lnTo>
                  <a:lnTo>
                    <a:pt x="2504" y="779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zh-CN" altLang="en-US" sz="1600">
                <a:solidFill>
                  <a:prstClr val="black"/>
                </a:solidFill>
              </a:endParaRPr>
            </a:p>
          </p:txBody>
        </p:sp>
        <p:sp>
          <p:nvSpPr>
            <p:cNvPr id="15" name="Freeform 27"/>
            <p:cNvSpPr>
              <a:spLocks noEditPoints="1"/>
            </p:cNvSpPr>
            <p:nvPr/>
          </p:nvSpPr>
          <p:spPr bwMode="auto">
            <a:xfrm>
              <a:off x="1728788" y="2403475"/>
              <a:ext cx="1798638" cy="1439863"/>
            </a:xfrm>
            <a:custGeom>
              <a:cxnLst>
                <a:cxn ang="0">
                  <a:pos x="2957" y="2607"/>
                </a:cxn>
                <a:cxn ang="0">
                  <a:pos x="1069" y="2607"/>
                </a:cxn>
                <a:cxn ang="0">
                  <a:pos x="1134" y="339"/>
                </a:cxn>
                <a:cxn ang="0">
                  <a:pos x="3173" y="339"/>
                </a:cxn>
                <a:cxn ang="0">
                  <a:pos x="293" y="779"/>
                </a:cxn>
                <a:cxn ang="0">
                  <a:pos x="3173" y="1473"/>
                </a:cxn>
                <a:cxn ang="0">
                  <a:pos x="2029" y="779"/>
                </a:cxn>
                <a:cxn ang="0">
                  <a:pos x="2006" y="853"/>
                </a:cxn>
                <a:cxn ang="0">
                  <a:pos x="1971" y="920"/>
                </a:cxn>
                <a:cxn ang="0">
                  <a:pos x="1926" y="980"/>
                </a:cxn>
                <a:cxn ang="0">
                  <a:pos x="1872" y="1032"/>
                </a:cxn>
                <a:cxn ang="0">
                  <a:pos x="1809" y="1074"/>
                </a:cxn>
                <a:cxn ang="0">
                  <a:pos x="1741" y="1106"/>
                </a:cxn>
                <a:cxn ang="0">
                  <a:pos x="1666" y="1126"/>
                </a:cxn>
                <a:cxn ang="0">
                  <a:pos x="1586" y="1133"/>
                </a:cxn>
                <a:cxn ang="0">
                  <a:pos x="1508" y="1126"/>
                </a:cxn>
                <a:cxn ang="0">
                  <a:pos x="1433" y="1106"/>
                </a:cxn>
                <a:cxn ang="0">
                  <a:pos x="1363" y="1074"/>
                </a:cxn>
                <a:cxn ang="0">
                  <a:pos x="1302" y="1032"/>
                </a:cxn>
                <a:cxn ang="0">
                  <a:pos x="1247" y="980"/>
                </a:cxn>
                <a:cxn ang="0">
                  <a:pos x="1202" y="920"/>
                </a:cxn>
                <a:cxn ang="0">
                  <a:pos x="1168" y="853"/>
                </a:cxn>
                <a:cxn ang="0">
                  <a:pos x="1144" y="779"/>
                </a:cxn>
                <a:cxn ang="0">
                  <a:pos x="2041" y="4194"/>
                </a:cxn>
                <a:cxn ang="0">
                  <a:pos x="2036" y="4245"/>
                </a:cxn>
                <a:cxn ang="0">
                  <a:pos x="2019" y="4310"/>
                </a:cxn>
                <a:cxn ang="0">
                  <a:pos x="1991" y="4369"/>
                </a:cxn>
                <a:cxn ang="0">
                  <a:pos x="1952" y="4422"/>
                </a:cxn>
                <a:cxn ang="0">
                  <a:pos x="1904" y="4466"/>
                </a:cxn>
                <a:cxn ang="0">
                  <a:pos x="1848" y="4500"/>
                </a:cxn>
                <a:cxn ang="0">
                  <a:pos x="1785" y="4523"/>
                </a:cxn>
                <a:cxn ang="0">
                  <a:pos x="1718" y="4533"/>
                </a:cxn>
                <a:cxn ang="0">
                  <a:pos x="990" y="4534"/>
                </a:cxn>
                <a:cxn ang="0">
                  <a:pos x="0" y="2266"/>
                </a:cxn>
                <a:cxn ang="0">
                  <a:pos x="2041" y="1586"/>
                </a:cxn>
                <a:cxn ang="0">
                  <a:pos x="2041" y="2266"/>
                </a:cxn>
                <a:cxn ang="0">
                  <a:pos x="4535" y="1473"/>
                </a:cxn>
                <a:cxn ang="0">
                  <a:pos x="4194" y="4194"/>
                </a:cxn>
                <a:cxn ang="0">
                  <a:pos x="4188" y="4260"/>
                </a:cxn>
                <a:cxn ang="0">
                  <a:pos x="4169" y="4321"/>
                </a:cxn>
                <a:cxn ang="0">
                  <a:pos x="4139" y="4378"/>
                </a:cxn>
                <a:cxn ang="0">
                  <a:pos x="4100" y="4428"/>
                </a:cxn>
                <a:cxn ang="0">
                  <a:pos x="4053" y="4469"/>
                </a:cxn>
                <a:cxn ang="0">
                  <a:pos x="3998" y="4501"/>
                </a:cxn>
                <a:cxn ang="0">
                  <a:pos x="3937" y="4523"/>
                </a:cxn>
                <a:cxn ang="0">
                  <a:pos x="3872" y="4533"/>
                </a:cxn>
                <a:cxn ang="0">
                  <a:pos x="3854" y="4534"/>
                </a:cxn>
                <a:cxn ang="0">
                  <a:pos x="5667" y="339"/>
                </a:cxn>
                <a:cxn ang="0">
                  <a:pos x="5667" y="1473"/>
                </a:cxn>
                <a:cxn ang="0">
                  <a:pos x="5441" y="1940"/>
                </a:cxn>
                <a:cxn ang="0">
                  <a:pos x="5441" y="2564"/>
                </a:cxn>
                <a:cxn ang="0">
                  <a:pos x="5441" y="3187"/>
                </a:cxn>
                <a:cxn ang="0">
                  <a:pos x="5441" y="3811"/>
                </a:cxn>
                <a:cxn ang="0">
                  <a:pos x="5448" y="4047"/>
                </a:cxn>
                <a:cxn ang="0">
                  <a:pos x="5466" y="4101"/>
                </a:cxn>
                <a:cxn ang="0">
                  <a:pos x="5487" y="4133"/>
                </a:cxn>
                <a:cxn ang="0">
                  <a:pos x="5517" y="4159"/>
                </a:cxn>
                <a:cxn ang="0">
                  <a:pos x="5554" y="4177"/>
                </a:cxn>
                <a:cxn ang="0">
                  <a:pos x="5638" y="4193"/>
                </a:cxn>
              </a:cxnLst>
              <a:rect l="0" t="0" r="r" b="b"/>
              <a:pathLst>
                <a:path w="5667" h="4534">
                  <a:moveTo>
                    <a:pt x="3173" y="4534"/>
                  </a:moveTo>
                  <a:lnTo>
                    <a:pt x="2370" y="4534"/>
                  </a:lnTo>
                  <a:lnTo>
                    <a:pt x="2175" y="2607"/>
                  </a:lnTo>
                  <a:lnTo>
                    <a:pt x="2957" y="2607"/>
                  </a:lnTo>
                  <a:lnTo>
                    <a:pt x="3173" y="4534"/>
                  </a:lnTo>
                  <a:close/>
                  <a:moveTo>
                    <a:pt x="0" y="4534"/>
                  </a:moveTo>
                  <a:lnTo>
                    <a:pt x="285" y="2607"/>
                  </a:lnTo>
                  <a:lnTo>
                    <a:pt x="1069" y="2607"/>
                  </a:lnTo>
                  <a:lnTo>
                    <a:pt x="833" y="4534"/>
                  </a:lnTo>
                  <a:lnTo>
                    <a:pt x="0" y="4534"/>
                  </a:lnTo>
                  <a:close/>
                  <a:moveTo>
                    <a:pt x="0" y="339"/>
                  </a:moveTo>
                  <a:lnTo>
                    <a:pt x="1134" y="339"/>
                  </a:lnTo>
                  <a:lnTo>
                    <a:pt x="1134" y="0"/>
                  </a:lnTo>
                  <a:lnTo>
                    <a:pt x="2041" y="0"/>
                  </a:lnTo>
                  <a:lnTo>
                    <a:pt x="2041" y="339"/>
                  </a:lnTo>
                  <a:lnTo>
                    <a:pt x="3173" y="339"/>
                  </a:lnTo>
                  <a:lnTo>
                    <a:pt x="3173" y="679"/>
                  </a:lnTo>
                  <a:lnTo>
                    <a:pt x="0" y="679"/>
                  </a:lnTo>
                  <a:lnTo>
                    <a:pt x="0" y="339"/>
                  </a:lnTo>
                  <a:close/>
                  <a:moveTo>
                    <a:pt x="293" y="779"/>
                  </a:moveTo>
                  <a:lnTo>
                    <a:pt x="422" y="1133"/>
                  </a:lnTo>
                  <a:lnTo>
                    <a:pt x="0" y="1133"/>
                  </a:lnTo>
                  <a:lnTo>
                    <a:pt x="0" y="1473"/>
                  </a:lnTo>
                  <a:lnTo>
                    <a:pt x="3173" y="1473"/>
                  </a:lnTo>
                  <a:lnTo>
                    <a:pt x="3173" y="1133"/>
                  </a:lnTo>
                  <a:lnTo>
                    <a:pt x="2710" y="1133"/>
                  </a:lnTo>
                  <a:lnTo>
                    <a:pt x="2897" y="779"/>
                  </a:lnTo>
                  <a:lnTo>
                    <a:pt x="2029" y="779"/>
                  </a:lnTo>
                  <a:lnTo>
                    <a:pt x="2025" y="798"/>
                  </a:lnTo>
                  <a:lnTo>
                    <a:pt x="2019" y="817"/>
                  </a:lnTo>
                  <a:lnTo>
                    <a:pt x="2013" y="835"/>
                  </a:lnTo>
                  <a:lnTo>
                    <a:pt x="2006" y="853"/>
                  </a:lnTo>
                  <a:lnTo>
                    <a:pt x="1998" y="870"/>
                  </a:lnTo>
                  <a:lnTo>
                    <a:pt x="1990" y="888"/>
                  </a:lnTo>
                  <a:lnTo>
                    <a:pt x="1981" y="903"/>
                  </a:lnTo>
                  <a:lnTo>
                    <a:pt x="1971" y="920"/>
                  </a:lnTo>
                  <a:lnTo>
                    <a:pt x="1961" y="936"/>
                  </a:lnTo>
                  <a:lnTo>
                    <a:pt x="1950" y="951"/>
                  </a:lnTo>
                  <a:lnTo>
                    <a:pt x="1938" y="966"/>
                  </a:lnTo>
                  <a:lnTo>
                    <a:pt x="1926" y="980"/>
                  </a:lnTo>
                  <a:lnTo>
                    <a:pt x="1913" y="994"/>
                  </a:lnTo>
                  <a:lnTo>
                    <a:pt x="1900" y="1007"/>
                  </a:lnTo>
                  <a:lnTo>
                    <a:pt x="1886" y="1020"/>
                  </a:lnTo>
                  <a:lnTo>
                    <a:pt x="1872" y="1032"/>
                  </a:lnTo>
                  <a:lnTo>
                    <a:pt x="1857" y="1043"/>
                  </a:lnTo>
                  <a:lnTo>
                    <a:pt x="1841" y="1054"/>
                  </a:lnTo>
                  <a:lnTo>
                    <a:pt x="1826" y="1064"/>
                  </a:lnTo>
                  <a:lnTo>
                    <a:pt x="1809" y="1074"/>
                  </a:lnTo>
                  <a:lnTo>
                    <a:pt x="1793" y="1083"/>
                  </a:lnTo>
                  <a:lnTo>
                    <a:pt x="1775" y="1091"/>
                  </a:lnTo>
                  <a:lnTo>
                    <a:pt x="1759" y="1099"/>
                  </a:lnTo>
                  <a:lnTo>
                    <a:pt x="1741" y="1106"/>
                  </a:lnTo>
                  <a:lnTo>
                    <a:pt x="1723" y="1111"/>
                  </a:lnTo>
                  <a:lnTo>
                    <a:pt x="1704" y="1117"/>
                  </a:lnTo>
                  <a:lnTo>
                    <a:pt x="1685" y="1121"/>
                  </a:lnTo>
                  <a:lnTo>
                    <a:pt x="1666" y="1126"/>
                  </a:lnTo>
                  <a:lnTo>
                    <a:pt x="1647" y="1128"/>
                  </a:lnTo>
                  <a:lnTo>
                    <a:pt x="1626" y="1130"/>
                  </a:lnTo>
                  <a:lnTo>
                    <a:pt x="1606" y="1132"/>
                  </a:lnTo>
                  <a:lnTo>
                    <a:pt x="1586" y="1133"/>
                  </a:lnTo>
                  <a:lnTo>
                    <a:pt x="1566" y="1132"/>
                  </a:lnTo>
                  <a:lnTo>
                    <a:pt x="1547" y="1130"/>
                  </a:lnTo>
                  <a:lnTo>
                    <a:pt x="1527" y="1128"/>
                  </a:lnTo>
                  <a:lnTo>
                    <a:pt x="1508" y="1126"/>
                  </a:lnTo>
                  <a:lnTo>
                    <a:pt x="1489" y="1121"/>
                  </a:lnTo>
                  <a:lnTo>
                    <a:pt x="1470" y="1117"/>
                  </a:lnTo>
                  <a:lnTo>
                    <a:pt x="1451" y="1111"/>
                  </a:lnTo>
                  <a:lnTo>
                    <a:pt x="1433" y="1106"/>
                  </a:lnTo>
                  <a:lnTo>
                    <a:pt x="1415" y="1099"/>
                  </a:lnTo>
                  <a:lnTo>
                    <a:pt x="1397" y="1091"/>
                  </a:lnTo>
                  <a:lnTo>
                    <a:pt x="1380" y="1083"/>
                  </a:lnTo>
                  <a:lnTo>
                    <a:pt x="1363" y="1074"/>
                  </a:lnTo>
                  <a:lnTo>
                    <a:pt x="1348" y="1064"/>
                  </a:lnTo>
                  <a:lnTo>
                    <a:pt x="1332" y="1054"/>
                  </a:lnTo>
                  <a:lnTo>
                    <a:pt x="1316" y="1043"/>
                  </a:lnTo>
                  <a:lnTo>
                    <a:pt x="1302" y="1032"/>
                  </a:lnTo>
                  <a:lnTo>
                    <a:pt x="1287" y="1020"/>
                  </a:lnTo>
                  <a:lnTo>
                    <a:pt x="1273" y="1007"/>
                  </a:lnTo>
                  <a:lnTo>
                    <a:pt x="1259" y="994"/>
                  </a:lnTo>
                  <a:lnTo>
                    <a:pt x="1247" y="980"/>
                  </a:lnTo>
                  <a:lnTo>
                    <a:pt x="1235" y="966"/>
                  </a:lnTo>
                  <a:lnTo>
                    <a:pt x="1223" y="951"/>
                  </a:lnTo>
                  <a:lnTo>
                    <a:pt x="1212" y="936"/>
                  </a:lnTo>
                  <a:lnTo>
                    <a:pt x="1202" y="920"/>
                  </a:lnTo>
                  <a:lnTo>
                    <a:pt x="1192" y="903"/>
                  </a:lnTo>
                  <a:lnTo>
                    <a:pt x="1183" y="888"/>
                  </a:lnTo>
                  <a:lnTo>
                    <a:pt x="1174" y="870"/>
                  </a:lnTo>
                  <a:lnTo>
                    <a:pt x="1168" y="853"/>
                  </a:lnTo>
                  <a:lnTo>
                    <a:pt x="1160" y="835"/>
                  </a:lnTo>
                  <a:lnTo>
                    <a:pt x="1154" y="817"/>
                  </a:lnTo>
                  <a:lnTo>
                    <a:pt x="1148" y="798"/>
                  </a:lnTo>
                  <a:lnTo>
                    <a:pt x="1144" y="779"/>
                  </a:lnTo>
                  <a:lnTo>
                    <a:pt x="293" y="779"/>
                  </a:lnTo>
                  <a:close/>
                  <a:moveTo>
                    <a:pt x="2041" y="2266"/>
                  </a:moveTo>
                  <a:lnTo>
                    <a:pt x="2041" y="4193"/>
                  </a:lnTo>
                  <a:lnTo>
                    <a:pt x="2041" y="4194"/>
                  </a:lnTo>
                  <a:lnTo>
                    <a:pt x="2041" y="4194"/>
                  </a:lnTo>
                  <a:lnTo>
                    <a:pt x="2040" y="4210"/>
                  </a:lnTo>
                  <a:lnTo>
                    <a:pt x="2038" y="4228"/>
                  </a:lnTo>
                  <a:lnTo>
                    <a:pt x="2036" y="4245"/>
                  </a:lnTo>
                  <a:lnTo>
                    <a:pt x="2034" y="4262"/>
                  </a:lnTo>
                  <a:lnTo>
                    <a:pt x="2029" y="4279"/>
                  </a:lnTo>
                  <a:lnTo>
                    <a:pt x="2025" y="4294"/>
                  </a:lnTo>
                  <a:lnTo>
                    <a:pt x="2019" y="4310"/>
                  </a:lnTo>
                  <a:lnTo>
                    <a:pt x="2014" y="4326"/>
                  </a:lnTo>
                  <a:lnTo>
                    <a:pt x="2007" y="4340"/>
                  </a:lnTo>
                  <a:lnTo>
                    <a:pt x="1999" y="4355"/>
                  </a:lnTo>
                  <a:lnTo>
                    <a:pt x="1991" y="4369"/>
                  </a:lnTo>
                  <a:lnTo>
                    <a:pt x="1982" y="4384"/>
                  </a:lnTo>
                  <a:lnTo>
                    <a:pt x="1972" y="4396"/>
                  </a:lnTo>
                  <a:lnTo>
                    <a:pt x="1962" y="4410"/>
                  </a:lnTo>
                  <a:lnTo>
                    <a:pt x="1952" y="4422"/>
                  </a:lnTo>
                  <a:lnTo>
                    <a:pt x="1941" y="4434"/>
                  </a:lnTo>
                  <a:lnTo>
                    <a:pt x="1929" y="4445"/>
                  </a:lnTo>
                  <a:lnTo>
                    <a:pt x="1916" y="4456"/>
                  </a:lnTo>
                  <a:lnTo>
                    <a:pt x="1904" y="4466"/>
                  </a:lnTo>
                  <a:lnTo>
                    <a:pt x="1891" y="4476"/>
                  </a:lnTo>
                  <a:lnTo>
                    <a:pt x="1877" y="4485"/>
                  </a:lnTo>
                  <a:lnTo>
                    <a:pt x="1863" y="4492"/>
                  </a:lnTo>
                  <a:lnTo>
                    <a:pt x="1848" y="4500"/>
                  </a:lnTo>
                  <a:lnTo>
                    <a:pt x="1832" y="4507"/>
                  </a:lnTo>
                  <a:lnTo>
                    <a:pt x="1817" y="4513"/>
                  </a:lnTo>
                  <a:lnTo>
                    <a:pt x="1801" y="4518"/>
                  </a:lnTo>
                  <a:lnTo>
                    <a:pt x="1785" y="4523"/>
                  </a:lnTo>
                  <a:lnTo>
                    <a:pt x="1769" y="4526"/>
                  </a:lnTo>
                  <a:lnTo>
                    <a:pt x="1752" y="4529"/>
                  </a:lnTo>
                  <a:lnTo>
                    <a:pt x="1735" y="4532"/>
                  </a:lnTo>
                  <a:lnTo>
                    <a:pt x="1718" y="4533"/>
                  </a:lnTo>
                  <a:lnTo>
                    <a:pt x="1700" y="4534"/>
                  </a:lnTo>
                  <a:lnTo>
                    <a:pt x="1700" y="4532"/>
                  </a:lnTo>
                  <a:lnTo>
                    <a:pt x="1698" y="4534"/>
                  </a:lnTo>
                  <a:lnTo>
                    <a:pt x="990" y="4534"/>
                  </a:lnTo>
                  <a:lnTo>
                    <a:pt x="990" y="4194"/>
                  </a:lnTo>
                  <a:lnTo>
                    <a:pt x="1134" y="4194"/>
                  </a:lnTo>
                  <a:lnTo>
                    <a:pt x="1134" y="2266"/>
                  </a:lnTo>
                  <a:lnTo>
                    <a:pt x="0" y="2266"/>
                  </a:lnTo>
                  <a:lnTo>
                    <a:pt x="0" y="1925"/>
                  </a:lnTo>
                  <a:lnTo>
                    <a:pt x="1134" y="1925"/>
                  </a:lnTo>
                  <a:lnTo>
                    <a:pt x="1134" y="1586"/>
                  </a:lnTo>
                  <a:lnTo>
                    <a:pt x="2041" y="1586"/>
                  </a:lnTo>
                  <a:lnTo>
                    <a:pt x="2041" y="1926"/>
                  </a:lnTo>
                  <a:lnTo>
                    <a:pt x="3173" y="1926"/>
                  </a:lnTo>
                  <a:lnTo>
                    <a:pt x="3173" y="2266"/>
                  </a:lnTo>
                  <a:lnTo>
                    <a:pt x="2041" y="2266"/>
                  </a:lnTo>
                  <a:close/>
                  <a:moveTo>
                    <a:pt x="5667" y="4194"/>
                  </a:moveTo>
                  <a:lnTo>
                    <a:pt x="5667" y="4534"/>
                  </a:lnTo>
                  <a:lnTo>
                    <a:pt x="4535" y="4534"/>
                  </a:lnTo>
                  <a:lnTo>
                    <a:pt x="4535" y="1473"/>
                  </a:lnTo>
                  <a:lnTo>
                    <a:pt x="4194" y="1473"/>
                  </a:lnTo>
                  <a:lnTo>
                    <a:pt x="4194" y="4193"/>
                  </a:lnTo>
                  <a:lnTo>
                    <a:pt x="4194" y="4194"/>
                  </a:lnTo>
                  <a:lnTo>
                    <a:pt x="4194" y="4194"/>
                  </a:lnTo>
                  <a:lnTo>
                    <a:pt x="4193" y="4210"/>
                  </a:lnTo>
                  <a:lnTo>
                    <a:pt x="4192" y="4227"/>
                  </a:lnTo>
                  <a:lnTo>
                    <a:pt x="4191" y="4243"/>
                  </a:lnTo>
                  <a:lnTo>
                    <a:pt x="4188" y="4260"/>
                  </a:lnTo>
                  <a:lnTo>
                    <a:pt x="4184" y="4275"/>
                  </a:lnTo>
                  <a:lnTo>
                    <a:pt x="4180" y="4291"/>
                  </a:lnTo>
                  <a:lnTo>
                    <a:pt x="4175" y="4307"/>
                  </a:lnTo>
                  <a:lnTo>
                    <a:pt x="4169" y="4321"/>
                  </a:lnTo>
                  <a:lnTo>
                    <a:pt x="4163" y="4337"/>
                  </a:lnTo>
                  <a:lnTo>
                    <a:pt x="4155" y="4350"/>
                  </a:lnTo>
                  <a:lnTo>
                    <a:pt x="4147" y="4365"/>
                  </a:lnTo>
                  <a:lnTo>
                    <a:pt x="4139" y="4378"/>
                  </a:lnTo>
                  <a:lnTo>
                    <a:pt x="4130" y="4392"/>
                  </a:lnTo>
                  <a:lnTo>
                    <a:pt x="4122" y="4404"/>
                  </a:lnTo>
                  <a:lnTo>
                    <a:pt x="4111" y="4416"/>
                  </a:lnTo>
                  <a:lnTo>
                    <a:pt x="4100" y="4428"/>
                  </a:lnTo>
                  <a:lnTo>
                    <a:pt x="4089" y="4439"/>
                  </a:lnTo>
                  <a:lnTo>
                    <a:pt x="4078" y="4450"/>
                  </a:lnTo>
                  <a:lnTo>
                    <a:pt x="4066" y="4460"/>
                  </a:lnTo>
                  <a:lnTo>
                    <a:pt x="4053" y="4469"/>
                  </a:lnTo>
                  <a:lnTo>
                    <a:pt x="4040" y="4478"/>
                  </a:lnTo>
                  <a:lnTo>
                    <a:pt x="4026" y="4487"/>
                  </a:lnTo>
                  <a:lnTo>
                    <a:pt x="4012" y="4495"/>
                  </a:lnTo>
                  <a:lnTo>
                    <a:pt x="3998" y="4501"/>
                  </a:lnTo>
                  <a:lnTo>
                    <a:pt x="3984" y="4508"/>
                  </a:lnTo>
                  <a:lnTo>
                    <a:pt x="3968" y="4514"/>
                  </a:lnTo>
                  <a:lnTo>
                    <a:pt x="3953" y="4518"/>
                  </a:lnTo>
                  <a:lnTo>
                    <a:pt x="3937" y="4523"/>
                  </a:lnTo>
                  <a:lnTo>
                    <a:pt x="3921" y="4527"/>
                  </a:lnTo>
                  <a:lnTo>
                    <a:pt x="3905" y="4529"/>
                  </a:lnTo>
                  <a:lnTo>
                    <a:pt x="3889" y="4532"/>
                  </a:lnTo>
                  <a:lnTo>
                    <a:pt x="3872" y="4533"/>
                  </a:lnTo>
                  <a:lnTo>
                    <a:pt x="3872" y="4534"/>
                  </a:lnTo>
                  <a:lnTo>
                    <a:pt x="3856" y="4534"/>
                  </a:lnTo>
                  <a:lnTo>
                    <a:pt x="3854" y="4534"/>
                  </a:lnTo>
                  <a:lnTo>
                    <a:pt x="3854" y="4534"/>
                  </a:lnTo>
                  <a:lnTo>
                    <a:pt x="3288" y="4534"/>
                  </a:lnTo>
                  <a:lnTo>
                    <a:pt x="3288" y="0"/>
                  </a:lnTo>
                  <a:lnTo>
                    <a:pt x="5667" y="0"/>
                  </a:lnTo>
                  <a:lnTo>
                    <a:pt x="5667" y="339"/>
                  </a:lnTo>
                  <a:lnTo>
                    <a:pt x="4194" y="339"/>
                  </a:lnTo>
                  <a:lnTo>
                    <a:pt x="4194" y="1133"/>
                  </a:lnTo>
                  <a:lnTo>
                    <a:pt x="5667" y="1133"/>
                  </a:lnTo>
                  <a:lnTo>
                    <a:pt x="5667" y="1473"/>
                  </a:lnTo>
                  <a:lnTo>
                    <a:pt x="5441" y="1473"/>
                  </a:lnTo>
                  <a:lnTo>
                    <a:pt x="5441" y="1628"/>
                  </a:lnTo>
                  <a:lnTo>
                    <a:pt x="5441" y="1784"/>
                  </a:lnTo>
                  <a:lnTo>
                    <a:pt x="5441" y="1940"/>
                  </a:lnTo>
                  <a:lnTo>
                    <a:pt x="5441" y="2096"/>
                  </a:lnTo>
                  <a:lnTo>
                    <a:pt x="5441" y="2252"/>
                  </a:lnTo>
                  <a:lnTo>
                    <a:pt x="5441" y="2407"/>
                  </a:lnTo>
                  <a:lnTo>
                    <a:pt x="5441" y="2564"/>
                  </a:lnTo>
                  <a:lnTo>
                    <a:pt x="5441" y="2720"/>
                  </a:lnTo>
                  <a:lnTo>
                    <a:pt x="5441" y="2875"/>
                  </a:lnTo>
                  <a:lnTo>
                    <a:pt x="5441" y="3031"/>
                  </a:lnTo>
                  <a:lnTo>
                    <a:pt x="5441" y="3187"/>
                  </a:lnTo>
                  <a:lnTo>
                    <a:pt x="5441" y="3343"/>
                  </a:lnTo>
                  <a:lnTo>
                    <a:pt x="5441" y="3499"/>
                  </a:lnTo>
                  <a:lnTo>
                    <a:pt x="5441" y="3655"/>
                  </a:lnTo>
                  <a:lnTo>
                    <a:pt x="5441" y="3811"/>
                  </a:lnTo>
                  <a:lnTo>
                    <a:pt x="5441" y="3966"/>
                  </a:lnTo>
                  <a:lnTo>
                    <a:pt x="5441" y="3996"/>
                  </a:lnTo>
                  <a:lnTo>
                    <a:pt x="5445" y="4022"/>
                  </a:lnTo>
                  <a:lnTo>
                    <a:pt x="5448" y="4047"/>
                  </a:lnTo>
                  <a:lnTo>
                    <a:pt x="5454" y="4071"/>
                  </a:lnTo>
                  <a:lnTo>
                    <a:pt x="5457" y="4081"/>
                  </a:lnTo>
                  <a:lnTo>
                    <a:pt x="5461" y="4091"/>
                  </a:lnTo>
                  <a:lnTo>
                    <a:pt x="5466" y="4101"/>
                  </a:lnTo>
                  <a:lnTo>
                    <a:pt x="5470" y="4110"/>
                  </a:lnTo>
                  <a:lnTo>
                    <a:pt x="5476" y="4118"/>
                  </a:lnTo>
                  <a:lnTo>
                    <a:pt x="5482" y="4125"/>
                  </a:lnTo>
                  <a:lnTo>
                    <a:pt x="5487" y="4133"/>
                  </a:lnTo>
                  <a:lnTo>
                    <a:pt x="5494" y="4141"/>
                  </a:lnTo>
                  <a:lnTo>
                    <a:pt x="5502" y="4147"/>
                  </a:lnTo>
                  <a:lnTo>
                    <a:pt x="5508" y="4153"/>
                  </a:lnTo>
                  <a:lnTo>
                    <a:pt x="5517" y="4159"/>
                  </a:lnTo>
                  <a:lnTo>
                    <a:pt x="5525" y="4165"/>
                  </a:lnTo>
                  <a:lnTo>
                    <a:pt x="5534" y="4169"/>
                  </a:lnTo>
                  <a:lnTo>
                    <a:pt x="5544" y="4173"/>
                  </a:lnTo>
                  <a:lnTo>
                    <a:pt x="5554" y="4177"/>
                  </a:lnTo>
                  <a:lnTo>
                    <a:pt x="5564" y="4180"/>
                  </a:lnTo>
                  <a:lnTo>
                    <a:pt x="5587" y="4186"/>
                  </a:lnTo>
                  <a:lnTo>
                    <a:pt x="5611" y="4190"/>
                  </a:lnTo>
                  <a:lnTo>
                    <a:pt x="5638" y="4193"/>
                  </a:lnTo>
                  <a:lnTo>
                    <a:pt x="5667" y="419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zh-CN" altLang="en-US" sz="1600">
                <a:solidFill>
                  <a:prstClr val="black"/>
                </a:solidFill>
              </a:endParaRPr>
            </a:p>
          </p:txBody>
        </p:sp>
        <p:sp>
          <p:nvSpPr>
            <p:cNvPr id="16" name="Freeform 28"/>
            <p:cNvSpPr/>
            <p:nvPr/>
          </p:nvSpPr>
          <p:spPr bwMode="auto">
            <a:xfrm>
              <a:off x="2846388" y="3986213"/>
              <a:ext cx="681038" cy="468313"/>
            </a:xfrm>
            <a:custGeom>
              <a:cxnLst>
                <a:cxn ang="0">
                  <a:pos x="1665" y="1473"/>
                </a:cxn>
                <a:cxn ang="0">
                  <a:pos x="1744" y="1469"/>
                </a:cxn>
                <a:cxn ang="0">
                  <a:pos x="1819" y="1457"/>
                </a:cxn>
                <a:cxn ang="0">
                  <a:pos x="1889" y="1441"/>
                </a:cxn>
                <a:cxn ang="0">
                  <a:pos x="1950" y="1417"/>
                </a:cxn>
                <a:cxn ang="0">
                  <a:pos x="2005" y="1385"/>
                </a:cxn>
                <a:cxn ang="0">
                  <a:pos x="2052" y="1343"/>
                </a:cxn>
                <a:cxn ang="0">
                  <a:pos x="2091" y="1293"/>
                </a:cxn>
                <a:cxn ang="0">
                  <a:pos x="2120" y="1232"/>
                </a:cxn>
                <a:cxn ang="0">
                  <a:pos x="2140" y="1162"/>
                </a:cxn>
                <a:cxn ang="0">
                  <a:pos x="2149" y="1079"/>
                </a:cxn>
                <a:cxn ang="0">
                  <a:pos x="1707" y="0"/>
                </a:cxn>
                <a:cxn ang="0">
                  <a:pos x="1705" y="950"/>
                </a:cxn>
                <a:cxn ang="0">
                  <a:pos x="1693" y="1009"/>
                </a:cxn>
                <a:cxn ang="0">
                  <a:pos x="1671" y="1052"/>
                </a:cxn>
                <a:cxn ang="0">
                  <a:pos x="1642" y="1086"/>
                </a:cxn>
                <a:cxn ang="0">
                  <a:pos x="1605" y="1109"/>
                </a:cxn>
                <a:cxn ang="0">
                  <a:pos x="1562" y="1125"/>
                </a:cxn>
                <a:cxn ang="0">
                  <a:pos x="1514" y="1134"/>
                </a:cxn>
                <a:cxn ang="0">
                  <a:pos x="1368" y="1138"/>
                </a:cxn>
                <a:cxn ang="0">
                  <a:pos x="844" y="0"/>
                </a:cxn>
                <a:cxn ang="0">
                  <a:pos x="695" y="1136"/>
                </a:cxn>
                <a:cxn ang="0">
                  <a:pos x="611" y="1126"/>
                </a:cxn>
                <a:cxn ang="0">
                  <a:pos x="568" y="1114"/>
                </a:cxn>
                <a:cxn ang="0">
                  <a:pos x="529" y="1095"/>
                </a:cxn>
                <a:cxn ang="0">
                  <a:pos x="496" y="1068"/>
                </a:cxn>
                <a:cxn ang="0">
                  <a:pos x="471" y="1032"/>
                </a:cxn>
                <a:cxn ang="0">
                  <a:pos x="454" y="985"/>
                </a:cxn>
                <a:cxn ang="0">
                  <a:pos x="446" y="927"/>
                </a:cxn>
                <a:cxn ang="0">
                  <a:pos x="0" y="0"/>
                </a:cxn>
                <a:cxn ang="0">
                  <a:pos x="5" y="1122"/>
                </a:cxn>
                <a:cxn ang="0">
                  <a:pos x="20" y="1204"/>
                </a:cxn>
                <a:cxn ang="0">
                  <a:pos x="36" y="1249"/>
                </a:cxn>
                <a:cxn ang="0">
                  <a:pos x="56" y="1291"/>
                </a:cxn>
                <a:cxn ang="0">
                  <a:pos x="82" y="1328"/>
                </a:cxn>
                <a:cxn ang="0">
                  <a:pos x="112" y="1361"/>
                </a:cxn>
                <a:cxn ang="0">
                  <a:pos x="149" y="1390"/>
                </a:cxn>
                <a:cxn ang="0">
                  <a:pos x="192" y="1415"/>
                </a:cxn>
                <a:cxn ang="0">
                  <a:pos x="239" y="1435"/>
                </a:cxn>
                <a:cxn ang="0">
                  <a:pos x="300" y="1453"/>
                </a:cxn>
                <a:cxn ang="0">
                  <a:pos x="386" y="1466"/>
                </a:cxn>
                <a:cxn ang="0">
                  <a:pos x="485" y="1473"/>
                </a:cxn>
              </a:cxnLst>
              <a:rect l="0" t="0" r="r" b="b"/>
              <a:pathLst>
                <a:path w="2149" h="1473">
                  <a:moveTo>
                    <a:pt x="1331" y="1473"/>
                  </a:moveTo>
                  <a:lnTo>
                    <a:pt x="1637" y="1473"/>
                  </a:lnTo>
                  <a:lnTo>
                    <a:pt x="1665" y="1473"/>
                  </a:lnTo>
                  <a:lnTo>
                    <a:pt x="1692" y="1472"/>
                  </a:lnTo>
                  <a:lnTo>
                    <a:pt x="1718" y="1471"/>
                  </a:lnTo>
                  <a:lnTo>
                    <a:pt x="1744" y="1469"/>
                  </a:lnTo>
                  <a:lnTo>
                    <a:pt x="1770" y="1465"/>
                  </a:lnTo>
                  <a:lnTo>
                    <a:pt x="1796" y="1462"/>
                  </a:lnTo>
                  <a:lnTo>
                    <a:pt x="1819" y="1457"/>
                  </a:lnTo>
                  <a:lnTo>
                    <a:pt x="1843" y="1453"/>
                  </a:lnTo>
                  <a:lnTo>
                    <a:pt x="1866" y="1447"/>
                  </a:lnTo>
                  <a:lnTo>
                    <a:pt x="1889" y="1441"/>
                  </a:lnTo>
                  <a:lnTo>
                    <a:pt x="1910" y="1434"/>
                  </a:lnTo>
                  <a:lnTo>
                    <a:pt x="1930" y="1426"/>
                  </a:lnTo>
                  <a:lnTo>
                    <a:pt x="1950" y="1417"/>
                  </a:lnTo>
                  <a:lnTo>
                    <a:pt x="1969" y="1407"/>
                  </a:lnTo>
                  <a:lnTo>
                    <a:pt x="1988" y="1396"/>
                  </a:lnTo>
                  <a:lnTo>
                    <a:pt x="2005" y="1385"/>
                  </a:lnTo>
                  <a:lnTo>
                    <a:pt x="2022" y="1371"/>
                  </a:lnTo>
                  <a:lnTo>
                    <a:pt x="2037" y="1358"/>
                  </a:lnTo>
                  <a:lnTo>
                    <a:pt x="2052" y="1343"/>
                  </a:lnTo>
                  <a:lnTo>
                    <a:pt x="2067" y="1328"/>
                  </a:lnTo>
                  <a:lnTo>
                    <a:pt x="2079" y="1311"/>
                  </a:lnTo>
                  <a:lnTo>
                    <a:pt x="2091" y="1293"/>
                  </a:lnTo>
                  <a:lnTo>
                    <a:pt x="2101" y="1274"/>
                  </a:lnTo>
                  <a:lnTo>
                    <a:pt x="2111" y="1254"/>
                  </a:lnTo>
                  <a:lnTo>
                    <a:pt x="2120" y="1232"/>
                  </a:lnTo>
                  <a:lnTo>
                    <a:pt x="2128" y="1210"/>
                  </a:lnTo>
                  <a:lnTo>
                    <a:pt x="2135" y="1186"/>
                  </a:lnTo>
                  <a:lnTo>
                    <a:pt x="2140" y="1162"/>
                  </a:lnTo>
                  <a:lnTo>
                    <a:pt x="2144" y="1135"/>
                  </a:lnTo>
                  <a:lnTo>
                    <a:pt x="2147" y="1108"/>
                  </a:lnTo>
                  <a:lnTo>
                    <a:pt x="2149" y="1079"/>
                  </a:lnTo>
                  <a:lnTo>
                    <a:pt x="2149" y="1049"/>
                  </a:lnTo>
                  <a:lnTo>
                    <a:pt x="2149" y="0"/>
                  </a:lnTo>
                  <a:lnTo>
                    <a:pt x="1707" y="0"/>
                  </a:lnTo>
                  <a:lnTo>
                    <a:pt x="1707" y="904"/>
                  </a:lnTo>
                  <a:lnTo>
                    <a:pt x="1707" y="928"/>
                  </a:lnTo>
                  <a:lnTo>
                    <a:pt x="1705" y="950"/>
                  </a:lnTo>
                  <a:lnTo>
                    <a:pt x="1703" y="972"/>
                  </a:lnTo>
                  <a:lnTo>
                    <a:pt x="1698" y="991"/>
                  </a:lnTo>
                  <a:lnTo>
                    <a:pt x="1693" y="1009"/>
                  </a:lnTo>
                  <a:lnTo>
                    <a:pt x="1687" y="1024"/>
                  </a:lnTo>
                  <a:lnTo>
                    <a:pt x="1679" y="1039"/>
                  </a:lnTo>
                  <a:lnTo>
                    <a:pt x="1671" y="1052"/>
                  </a:lnTo>
                  <a:lnTo>
                    <a:pt x="1662" y="1064"/>
                  </a:lnTo>
                  <a:lnTo>
                    <a:pt x="1652" y="1076"/>
                  </a:lnTo>
                  <a:lnTo>
                    <a:pt x="1642" y="1086"/>
                  </a:lnTo>
                  <a:lnTo>
                    <a:pt x="1630" y="1095"/>
                  </a:lnTo>
                  <a:lnTo>
                    <a:pt x="1618" y="1103"/>
                  </a:lnTo>
                  <a:lnTo>
                    <a:pt x="1605" y="1109"/>
                  </a:lnTo>
                  <a:lnTo>
                    <a:pt x="1591" y="1116"/>
                  </a:lnTo>
                  <a:lnTo>
                    <a:pt x="1576" y="1120"/>
                  </a:lnTo>
                  <a:lnTo>
                    <a:pt x="1562" y="1125"/>
                  </a:lnTo>
                  <a:lnTo>
                    <a:pt x="1546" y="1128"/>
                  </a:lnTo>
                  <a:lnTo>
                    <a:pt x="1530" y="1132"/>
                  </a:lnTo>
                  <a:lnTo>
                    <a:pt x="1514" y="1134"/>
                  </a:lnTo>
                  <a:lnTo>
                    <a:pt x="1479" y="1137"/>
                  </a:lnTo>
                  <a:lnTo>
                    <a:pt x="1443" y="1138"/>
                  </a:lnTo>
                  <a:lnTo>
                    <a:pt x="1368" y="1138"/>
                  </a:lnTo>
                  <a:lnTo>
                    <a:pt x="1291" y="1137"/>
                  </a:lnTo>
                  <a:lnTo>
                    <a:pt x="1291" y="0"/>
                  </a:lnTo>
                  <a:lnTo>
                    <a:pt x="844" y="0"/>
                  </a:lnTo>
                  <a:lnTo>
                    <a:pt x="844" y="1137"/>
                  </a:lnTo>
                  <a:lnTo>
                    <a:pt x="768" y="1138"/>
                  </a:lnTo>
                  <a:lnTo>
                    <a:pt x="695" y="1136"/>
                  </a:lnTo>
                  <a:lnTo>
                    <a:pt x="661" y="1134"/>
                  </a:lnTo>
                  <a:lnTo>
                    <a:pt x="628" y="1129"/>
                  </a:lnTo>
                  <a:lnTo>
                    <a:pt x="611" y="1126"/>
                  </a:lnTo>
                  <a:lnTo>
                    <a:pt x="597" y="1123"/>
                  </a:lnTo>
                  <a:lnTo>
                    <a:pt x="582" y="1119"/>
                  </a:lnTo>
                  <a:lnTo>
                    <a:pt x="568" y="1114"/>
                  </a:lnTo>
                  <a:lnTo>
                    <a:pt x="554" y="1108"/>
                  </a:lnTo>
                  <a:lnTo>
                    <a:pt x="541" y="1103"/>
                  </a:lnTo>
                  <a:lnTo>
                    <a:pt x="529" y="1095"/>
                  </a:lnTo>
                  <a:lnTo>
                    <a:pt x="517" y="1087"/>
                  </a:lnTo>
                  <a:lnTo>
                    <a:pt x="506" y="1078"/>
                  </a:lnTo>
                  <a:lnTo>
                    <a:pt x="496" y="1068"/>
                  </a:lnTo>
                  <a:lnTo>
                    <a:pt x="487" y="1058"/>
                  </a:lnTo>
                  <a:lnTo>
                    <a:pt x="478" y="1045"/>
                  </a:lnTo>
                  <a:lnTo>
                    <a:pt x="471" y="1032"/>
                  </a:lnTo>
                  <a:lnTo>
                    <a:pt x="465" y="1017"/>
                  </a:lnTo>
                  <a:lnTo>
                    <a:pt x="458" y="1002"/>
                  </a:lnTo>
                  <a:lnTo>
                    <a:pt x="454" y="985"/>
                  </a:lnTo>
                  <a:lnTo>
                    <a:pt x="450" y="967"/>
                  </a:lnTo>
                  <a:lnTo>
                    <a:pt x="447" y="948"/>
                  </a:lnTo>
                  <a:lnTo>
                    <a:pt x="446" y="927"/>
                  </a:lnTo>
                  <a:lnTo>
                    <a:pt x="445" y="904"/>
                  </a:lnTo>
                  <a:lnTo>
                    <a:pt x="445" y="0"/>
                  </a:lnTo>
                  <a:lnTo>
                    <a:pt x="0" y="0"/>
                  </a:lnTo>
                  <a:lnTo>
                    <a:pt x="0" y="1049"/>
                  </a:lnTo>
                  <a:lnTo>
                    <a:pt x="1" y="1086"/>
                  </a:lnTo>
                  <a:lnTo>
                    <a:pt x="5" y="1122"/>
                  </a:lnTo>
                  <a:lnTo>
                    <a:pt x="9" y="1155"/>
                  </a:lnTo>
                  <a:lnTo>
                    <a:pt x="16" y="1189"/>
                  </a:lnTo>
                  <a:lnTo>
                    <a:pt x="20" y="1204"/>
                  </a:lnTo>
                  <a:lnTo>
                    <a:pt x="25" y="1219"/>
                  </a:lnTo>
                  <a:lnTo>
                    <a:pt x="29" y="1235"/>
                  </a:lnTo>
                  <a:lnTo>
                    <a:pt x="36" y="1249"/>
                  </a:lnTo>
                  <a:lnTo>
                    <a:pt x="42" y="1264"/>
                  </a:lnTo>
                  <a:lnTo>
                    <a:pt x="48" y="1277"/>
                  </a:lnTo>
                  <a:lnTo>
                    <a:pt x="56" y="1291"/>
                  </a:lnTo>
                  <a:lnTo>
                    <a:pt x="64" y="1303"/>
                  </a:lnTo>
                  <a:lnTo>
                    <a:pt x="73" y="1315"/>
                  </a:lnTo>
                  <a:lnTo>
                    <a:pt x="82" y="1328"/>
                  </a:lnTo>
                  <a:lnTo>
                    <a:pt x="92" y="1340"/>
                  </a:lnTo>
                  <a:lnTo>
                    <a:pt x="102" y="1351"/>
                  </a:lnTo>
                  <a:lnTo>
                    <a:pt x="112" y="1361"/>
                  </a:lnTo>
                  <a:lnTo>
                    <a:pt x="124" y="1371"/>
                  </a:lnTo>
                  <a:lnTo>
                    <a:pt x="137" y="1381"/>
                  </a:lnTo>
                  <a:lnTo>
                    <a:pt x="149" y="1390"/>
                  </a:lnTo>
                  <a:lnTo>
                    <a:pt x="163" y="1399"/>
                  </a:lnTo>
                  <a:lnTo>
                    <a:pt x="176" y="1407"/>
                  </a:lnTo>
                  <a:lnTo>
                    <a:pt x="192" y="1415"/>
                  </a:lnTo>
                  <a:lnTo>
                    <a:pt x="206" y="1423"/>
                  </a:lnTo>
                  <a:lnTo>
                    <a:pt x="223" y="1429"/>
                  </a:lnTo>
                  <a:lnTo>
                    <a:pt x="239" y="1435"/>
                  </a:lnTo>
                  <a:lnTo>
                    <a:pt x="257" y="1442"/>
                  </a:lnTo>
                  <a:lnTo>
                    <a:pt x="274" y="1446"/>
                  </a:lnTo>
                  <a:lnTo>
                    <a:pt x="300" y="1453"/>
                  </a:lnTo>
                  <a:lnTo>
                    <a:pt x="327" y="1458"/>
                  </a:lnTo>
                  <a:lnTo>
                    <a:pt x="356" y="1463"/>
                  </a:lnTo>
                  <a:lnTo>
                    <a:pt x="386" y="1466"/>
                  </a:lnTo>
                  <a:lnTo>
                    <a:pt x="418" y="1470"/>
                  </a:lnTo>
                  <a:lnTo>
                    <a:pt x="450" y="1472"/>
                  </a:lnTo>
                  <a:lnTo>
                    <a:pt x="485" y="1473"/>
                  </a:lnTo>
                  <a:lnTo>
                    <a:pt x="521" y="1473"/>
                  </a:lnTo>
                  <a:lnTo>
                    <a:pt x="1331" y="147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zh-CN" altLang="en-US" sz="1600">
                <a:solidFill>
                  <a:prstClr val="black"/>
                </a:solidFill>
              </a:endParaRPr>
            </a:p>
          </p:txBody>
        </p:sp>
        <p:sp>
          <p:nvSpPr>
            <p:cNvPr id="17" name="Freeform 29"/>
            <p:cNvSpPr/>
            <p:nvPr/>
          </p:nvSpPr>
          <p:spPr bwMode="auto">
            <a:xfrm>
              <a:off x="2286001" y="3986213"/>
              <a:ext cx="534988" cy="468313"/>
            </a:xfrm>
            <a:custGeom>
              <a:cxnLst>
                <a:cxn ang="0">
                  <a:pos x="443" y="563"/>
                </a:cxn>
                <a:cxn ang="0">
                  <a:pos x="446" y="517"/>
                </a:cxn>
                <a:cxn ang="0">
                  <a:pos x="455" y="478"/>
                </a:cxn>
                <a:cxn ang="0">
                  <a:pos x="468" y="443"/>
                </a:cxn>
                <a:cxn ang="0">
                  <a:pos x="487" y="414"/>
                </a:cxn>
                <a:cxn ang="0">
                  <a:pos x="511" y="391"/>
                </a:cxn>
                <a:cxn ang="0">
                  <a:pos x="538" y="372"/>
                </a:cxn>
                <a:cxn ang="0">
                  <a:pos x="581" y="353"/>
                </a:cxn>
                <a:cxn ang="0">
                  <a:pos x="657" y="338"/>
                </a:cxn>
                <a:cxn ang="0">
                  <a:pos x="1681" y="335"/>
                </a:cxn>
                <a:cxn ang="0">
                  <a:pos x="495" y="0"/>
                </a:cxn>
                <a:cxn ang="0">
                  <a:pos x="418" y="5"/>
                </a:cxn>
                <a:cxn ang="0">
                  <a:pos x="345" y="15"/>
                </a:cxn>
                <a:cxn ang="0">
                  <a:pos x="276" y="30"/>
                </a:cxn>
                <a:cxn ang="0">
                  <a:pos x="213" y="55"/>
                </a:cxn>
                <a:cxn ang="0">
                  <a:pos x="156" y="86"/>
                </a:cxn>
                <a:cxn ang="0">
                  <a:pos x="107" y="128"/>
                </a:cxn>
                <a:cxn ang="0">
                  <a:pos x="65" y="178"/>
                </a:cxn>
                <a:cxn ang="0">
                  <a:pos x="33" y="239"/>
                </a:cxn>
                <a:cxn ang="0">
                  <a:pos x="12" y="310"/>
                </a:cxn>
                <a:cxn ang="0">
                  <a:pos x="2" y="393"/>
                </a:cxn>
                <a:cxn ang="0">
                  <a:pos x="2" y="1079"/>
                </a:cxn>
                <a:cxn ang="0">
                  <a:pos x="12" y="1163"/>
                </a:cxn>
                <a:cxn ang="0">
                  <a:pos x="33" y="1235"/>
                </a:cxn>
                <a:cxn ang="0">
                  <a:pos x="65" y="1295"/>
                </a:cxn>
                <a:cxn ang="0">
                  <a:pos x="107" y="1345"/>
                </a:cxn>
                <a:cxn ang="0">
                  <a:pos x="156" y="1386"/>
                </a:cxn>
                <a:cxn ang="0">
                  <a:pos x="213" y="1418"/>
                </a:cxn>
                <a:cxn ang="0">
                  <a:pos x="276" y="1442"/>
                </a:cxn>
                <a:cxn ang="0">
                  <a:pos x="345" y="1458"/>
                </a:cxn>
                <a:cxn ang="0">
                  <a:pos x="418" y="1469"/>
                </a:cxn>
                <a:cxn ang="0">
                  <a:pos x="495" y="1473"/>
                </a:cxn>
                <a:cxn ang="0">
                  <a:pos x="1681" y="1137"/>
                </a:cxn>
                <a:cxn ang="0">
                  <a:pos x="657" y="1135"/>
                </a:cxn>
                <a:cxn ang="0">
                  <a:pos x="591" y="1124"/>
                </a:cxn>
                <a:cxn ang="0">
                  <a:pos x="558" y="1111"/>
                </a:cxn>
                <a:cxn ang="0">
                  <a:pos x="527" y="1095"/>
                </a:cxn>
                <a:cxn ang="0">
                  <a:pos x="501" y="1073"/>
                </a:cxn>
                <a:cxn ang="0">
                  <a:pos x="480" y="1047"/>
                </a:cxn>
                <a:cxn ang="0">
                  <a:pos x="463" y="1014"/>
                </a:cxn>
                <a:cxn ang="0">
                  <a:pos x="450" y="976"/>
                </a:cxn>
                <a:cxn ang="0">
                  <a:pos x="444" y="932"/>
                </a:cxn>
                <a:cxn ang="0">
                  <a:pos x="1681" y="899"/>
                </a:cxn>
              </a:cxnLst>
              <a:rect l="0" t="0" r="r" b="b"/>
              <a:pathLst>
                <a:path w="1681" h="1473">
                  <a:moveTo>
                    <a:pt x="1681" y="899"/>
                  </a:moveTo>
                  <a:lnTo>
                    <a:pt x="1681" y="563"/>
                  </a:lnTo>
                  <a:lnTo>
                    <a:pt x="443" y="563"/>
                  </a:lnTo>
                  <a:lnTo>
                    <a:pt x="444" y="547"/>
                  </a:lnTo>
                  <a:lnTo>
                    <a:pt x="444" y="532"/>
                  </a:lnTo>
                  <a:lnTo>
                    <a:pt x="446" y="517"/>
                  </a:lnTo>
                  <a:lnTo>
                    <a:pt x="448" y="504"/>
                  </a:lnTo>
                  <a:lnTo>
                    <a:pt x="450" y="490"/>
                  </a:lnTo>
                  <a:lnTo>
                    <a:pt x="455" y="478"/>
                  </a:lnTo>
                  <a:lnTo>
                    <a:pt x="458" y="466"/>
                  </a:lnTo>
                  <a:lnTo>
                    <a:pt x="463" y="455"/>
                  </a:lnTo>
                  <a:lnTo>
                    <a:pt x="468" y="443"/>
                  </a:lnTo>
                  <a:lnTo>
                    <a:pt x="474" y="433"/>
                  </a:lnTo>
                  <a:lnTo>
                    <a:pt x="481" y="423"/>
                  </a:lnTo>
                  <a:lnTo>
                    <a:pt x="487" y="414"/>
                  </a:lnTo>
                  <a:lnTo>
                    <a:pt x="494" y="406"/>
                  </a:lnTo>
                  <a:lnTo>
                    <a:pt x="502" y="399"/>
                  </a:lnTo>
                  <a:lnTo>
                    <a:pt x="511" y="391"/>
                  </a:lnTo>
                  <a:lnTo>
                    <a:pt x="519" y="384"/>
                  </a:lnTo>
                  <a:lnTo>
                    <a:pt x="529" y="377"/>
                  </a:lnTo>
                  <a:lnTo>
                    <a:pt x="538" y="372"/>
                  </a:lnTo>
                  <a:lnTo>
                    <a:pt x="549" y="366"/>
                  </a:lnTo>
                  <a:lnTo>
                    <a:pt x="559" y="362"/>
                  </a:lnTo>
                  <a:lnTo>
                    <a:pt x="581" y="353"/>
                  </a:lnTo>
                  <a:lnTo>
                    <a:pt x="606" y="346"/>
                  </a:lnTo>
                  <a:lnTo>
                    <a:pt x="631" y="341"/>
                  </a:lnTo>
                  <a:lnTo>
                    <a:pt x="657" y="338"/>
                  </a:lnTo>
                  <a:lnTo>
                    <a:pt x="687" y="336"/>
                  </a:lnTo>
                  <a:lnTo>
                    <a:pt x="716" y="335"/>
                  </a:lnTo>
                  <a:lnTo>
                    <a:pt x="1681" y="335"/>
                  </a:lnTo>
                  <a:lnTo>
                    <a:pt x="1681" y="0"/>
                  </a:lnTo>
                  <a:lnTo>
                    <a:pt x="521" y="0"/>
                  </a:lnTo>
                  <a:lnTo>
                    <a:pt x="495" y="0"/>
                  </a:lnTo>
                  <a:lnTo>
                    <a:pt x="469" y="1"/>
                  </a:lnTo>
                  <a:lnTo>
                    <a:pt x="444" y="2"/>
                  </a:lnTo>
                  <a:lnTo>
                    <a:pt x="418" y="5"/>
                  </a:lnTo>
                  <a:lnTo>
                    <a:pt x="393" y="7"/>
                  </a:lnTo>
                  <a:lnTo>
                    <a:pt x="369" y="10"/>
                  </a:lnTo>
                  <a:lnTo>
                    <a:pt x="345" y="15"/>
                  </a:lnTo>
                  <a:lnTo>
                    <a:pt x="322" y="19"/>
                  </a:lnTo>
                  <a:lnTo>
                    <a:pt x="298" y="25"/>
                  </a:lnTo>
                  <a:lnTo>
                    <a:pt x="276" y="30"/>
                  </a:lnTo>
                  <a:lnTo>
                    <a:pt x="255" y="38"/>
                  </a:lnTo>
                  <a:lnTo>
                    <a:pt x="233" y="46"/>
                  </a:lnTo>
                  <a:lnTo>
                    <a:pt x="213" y="55"/>
                  </a:lnTo>
                  <a:lnTo>
                    <a:pt x="193" y="64"/>
                  </a:lnTo>
                  <a:lnTo>
                    <a:pt x="174" y="75"/>
                  </a:lnTo>
                  <a:lnTo>
                    <a:pt x="156" y="86"/>
                  </a:lnTo>
                  <a:lnTo>
                    <a:pt x="138" y="100"/>
                  </a:lnTo>
                  <a:lnTo>
                    <a:pt x="122" y="113"/>
                  </a:lnTo>
                  <a:lnTo>
                    <a:pt x="107" y="128"/>
                  </a:lnTo>
                  <a:lnTo>
                    <a:pt x="92" y="143"/>
                  </a:lnTo>
                  <a:lnTo>
                    <a:pt x="78" y="160"/>
                  </a:lnTo>
                  <a:lnTo>
                    <a:pt x="65" y="178"/>
                  </a:lnTo>
                  <a:lnTo>
                    <a:pt x="53" y="197"/>
                  </a:lnTo>
                  <a:lnTo>
                    <a:pt x="43" y="217"/>
                  </a:lnTo>
                  <a:lnTo>
                    <a:pt x="33" y="239"/>
                  </a:lnTo>
                  <a:lnTo>
                    <a:pt x="25" y="261"/>
                  </a:lnTo>
                  <a:lnTo>
                    <a:pt x="17" y="284"/>
                  </a:lnTo>
                  <a:lnTo>
                    <a:pt x="12" y="310"/>
                  </a:lnTo>
                  <a:lnTo>
                    <a:pt x="7" y="336"/>
                  </a:lnTo>
                  <a:lnTo>
                    <a:pt x="4" y="364"/>
                  </a:lnTo>
                  <a:lnTo>
                    <a:pt x="2" y="393"/>
                  </a:lnTo>
                  <a:lnTo>
                    <a:pt x="0" y="424"/>
                  </a:lnTo>
                  <a:lnTo>
                    <a:pt x="0" y="1049"/>
                  </a:lnTo>
                  <a:lnTo>
                    <a:pt x="2" y="1079"/>
                  </a:lnTo>
                  <a:lnTo>
                    <a:pt x="4" y="1108"/>
                  </a:lnTo>
                  <a:lnTo>
                    <a:pt x="7" y="1136"/>
                  </a:lnTo>
                  <a:lnTo>
                    <a:pt x="12" y="1163"/>
                  </a:lnTo>
                  <a:lnTo>
                    <a:pt x="17" y="1188"/>
                  </a:lnTo>
                  <a:lnTo>
                    <a:pt x="25" y="1212"/>
                  </a:lnTo>
                  <a:lnTo>
                    <a:pt x="33" y="1235"/>
                  </a:lnTo>
                  <a:lnTo>
                    <a:pt x="43" y="1256"/>
                  </a:lnTo>
                  <a:lnTo>
                    <a:pt x="53" y="1276"/>
                  </a:lnTo>
                  <a:lnTo>
                    <a:pt x="65" y="1295"/>
                  </a:lnTo>
                  <a:lnTo>
                    <a:pt x="78" y="1313"/>
                  </a:lnTo>
                  <a:lnTo>
                    <a:pt x="91" y="1330"/>
                  </a:lnTo>
                  <a:lnTo>
                    <a:pt x="107" y="1345"/>
                  </a:lnTo>
                  <a:lnTo>
                    <a:pt x="122" y="1360"/>
                  </a:lnTo>
                  <a:lnTo>
                    <a:pt x="138" y="1373"/>
                  </a:lnTo>
                  <a:lnTo>
                    <a:pt x="156" y="1386"/>
                  </a:lnTo>
                  <a:lnTo>
                    <a:pt x="174" y="1398"/>
                  </a:lnTo>
                  <a:lnTo>
                    <a:pt x="193" y="1408"/>
                  </a:lnTo>
                  <a:lnTo>
                    <a:pt x="213" y="1418"/>
                  </a:lnTo>
                  <a:lnTo>
                    <a:pt x="233" y="1427"/>
                  </a:lnTo>
                  <a:lnTo>
                    <a:pt x="255" y="1435"/>
                  </a:lnTo>
                  <a:lnTo>
                    <a:pt x="276" y="1442"/>
                  </a:lnTo>
                  <a:lnTo>
                    <a:pt x="298" y="1448"/>
                  </a:lnTo>
                  <a:lnTo>
                    <a:pt x="322" y="1454"/>
                  </a:lnTo>
                  <a:lnTo>
                    <a:pt x="345" y="1458"/>
                  </a:lnTo>
                  <a:lnTo>
                    <a:pt x="369" y="1463"/>
                  </a:lnTo>
                  <a:lnTo>
                    <a:pt x="393" y="1466"/>
                  </a:lnTo>
                  <a:lnTo>
                    <a:pt x="418" y="1469"/>
                  </a:lnTo>
                  <a:lnTo>
                    <a:pt x="444" y="1471"/>
                  </a:lnTo>
                  <a:lnTo>
                    <a:pt x="469" y="1472"/>
                  </a:lnTo>
                  <a:lnTo>
                    <a:pt x="495" y="1473"/>
                  </a:lnTo>
                  <a:lnTo>
                    <a:pt x="521" y="1473"/>
                  </a:lnTo>
                  <a:lnTo>
                    <a:pt x="1681" y="1473"/>
                  </a:lnTo>
                  <a:lnTo>
                    <a:pt x="1681" y="1137"/>
                  </a:lnTo>
                  <a:lnTo>
                    <a:pt x="716" y="1137"/>
                  </a:lnTo>
                  <a:lnTo>
                    <a:pt x="685" y="1137"/>
                  </a:lnTo>
                  <a:lnTo>
                    <a:pt x="657" y="1135"/>
                  </a:lnTo>
                  <a:lnTo>
                    <a:pt x="630" y="1132"/>
                  </a:lnTo>
                  <a:lnTo>
                    <a:pt x="604" y="1126"/>
                  </a:lnTo>
                  <a:lnTo>
                    <a:pt x="591" y="1124"/>
                  </a:lnTo>
                  <a:lnTo>
                    <a:pt x="580" y="1119"/>
                  </a:lnTo>
                  <a:lnTo>
                    <a:pt x="568" y="1116"/>
                  </a:lnTo>
                  <a:lnTo>
                    <a:pt x="558" y="1111"/>
                  </a:lnTo>
                  <a:lnTo>
                    <a:pt x="547" y="1106"/>
                  </a:lnTo>
                  <a:lnTo>
                    <a:pt x="537" y="1100"/>
                  </a:lnTo>
                  <a:lnTo>
                    <a:pt x="527" y="1095"/>
                  </a:lnTo>
                  <a:lnTo>
                    <a:pt x="518" y="1088"/>
                  </a:lnTo>
                  <a:lnTo>
                    <a:pt x="510" y="1080"/>
                  </a:lnTo>
                  <a:lnTo>
                    <a:pt x="501" y="1073"/>
                  </a:lnTo>
                  <a:lnTo>
                    <a:pt x="493" y="1064"/>
                  </a:lnTo>
                  <a:lnTo>
                    <a:pt x="486" y="1056"/>
                  </a:lnTo>
                  <a:lnTo>
                    <a:pt x="480" y="1047"/>
                  </a:lnTo>
                  <a:lnTo>
                    <a:pt x="473" y="1037"/>
                  </a:lnTo>
                  <a:lnTo>
                    <a:pt x="467" y="1025"/>
                  </a:lnTo>
                  <a:lnTo>
                    <a:pt x="463" y="1014"/>
                  </a:lnTo>
                  <a:lnTo>
                    <a:pt x="458" y="1003"/>
                  </a:lnTo>
                  <a:lnTo>
                    <a:pt x="454" y="990"/>
                  </a:lnTo>
                  <a:lnTo>
                    <a:pt x="450" y="976"/>
                  </a:lnTo>
                  <a:lnTo>
                    <a:pt x="448" y="963"/>
                  </a:lnTo>
                  <a:lnTo>
                    <a:pt x="446" y="948"/>
                  </a:lnTo>
                  <a:lnTo>
                    <a:pt x="444" y="932"/>
                  </a:lnTo>
                  <a:lnTo>
                    <a:pt x="444" y="916"/>
                  </a:lnTo>
                  <a:lnTo>
                    <a:pt x="443" y="899"/>
                  </a:lnTo>
                  <a:lnTo>
                    <a:pt x="1681" y="899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zh-CN" altLang="en-US" sz="1600">
                <a:solidFill>
                  <a:prstClr val="black"/>
                </a:solidFill>
              </a:endParaRPr>
            </a:p>
          </p:txBody>
        </p:sp>
        <p:sp>
          <p:nvSpPr>
            <p:cNvPr id="18" name="Freeform 30"/>
            <p:cNvSpPr/>
            <p:nvPr/>
          </p:nvSpPr>
          <p:spPr bwMode="auto">
            <a:xfrm>
              <a:off x="1728788" y="3986213"/>
              <a:ext cx="531813" cy="468313"/>
            </a:xfrm>
            <a:custGeom>
              <a:cxnLst>
                <a:cxn ang="0">
                  <a:pos x="440" y="635"/>
                </a:cxn>
                <a:cxn ang="0">
                  <a:pos x="1232" y="1473"/>
                </a:cxn>
                <a:cxn ang="0">
                  <a:pos x="1677" y="1473"/>
                </a:cxn>
                <a:cxn ang="0">
                  <a:pos x="1677" y="0"/>
                </a:cxn>
                <a:cxn ang="0">
                  <a:pos x="1232" y="0"/>
                </a:cxn>
                <a:cxn ang="0">
                  <a:pos x="1232" y="823"/>
                </a:cxn>
                <a:cxn ang="0">
                  <a:pos x="440" y="0"/>
                </a:cxn>
                <a:cxn ang="0">
                  <a:pos x="0" y="0"/>
                </a:cxn>
                <a:cxn ang="0">
                  <a:pos x="0" y="1473"/>
                </a:cxn>
                <a:cxn ang="0">
                  <a:pos x="440" y="1473"/>
                </a:cxn>
                <a:cxn ang="0">
                  <a:pos x="440" y="635"/>
                </a:cxn>
              </a:cxnLst>
              <a:rect l="0" t="0" r="r" b="b"/>
              <a:pathLst>
                <a:path w="1676" h="1473">
                  <a:moveTo>
                    <a:pt x="440" y="635"/>
                  </a:moveTo>
                  <a:lnTo>
                    <a:pt x="1232" y="1473"/>
                  </a:lnTo>
                  <a:lnTo>
                    <a:pt x="1677" y="1473"/>
                  </a:lnTo>
                  <a:lnTo>
                    <a:pt x="1677" y="0"/>
                  </a:lnTo>
                  <a:lnTo>
                    <a:pt x="1232" y="0"/>
                  </a:lnTo>
                  <a:lnTo>
                    <a:pt x="1232" y="823"/>
                  </a:lnTo>
                  <a:lnTo>
                    <a:pt x="440" y="0"/>
                  </a:lnTo>
                  <a:lnTo>
                    <a:pt x="0" y="0"/>
                  </a:lnTo>
                  <a:lnTo>
                    <a:pt x="0" y="1473"/>
                  </a:lnTo>
                  <a:lnTo>
                    <a:pt x="440" y="1473"/>
                  </a:lnTo>
                  <a:lnTo>
                    <a:pt x="440" y="63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zh-CN" altLang="en-US" sz="1600">
                <a:solidFill>
                  <a:prstClr val="black"/>
                </a:solidFill>
              </a:endParaRPr>
            </a:p>
          </p:txBody>
        </p:sp>
        <p:sp>
          <p:nvSpPr>
            <p:cNvPr id="19" name="Freeform 31"/>
            <p:cNvSpPr/>
            <p:nvPr/>
          </p:nvSpPr>
          <p:spPr bwMode="auto">
            <a:xfrm>
              <a:off x="3671888" y="3986213"/>
              <a:ext cx="544513" cy="468313"/>
            </a:xfrm>
            <a:custGeom>
              <a:cxnLst>
                <a:cxn ang="0">
                  <a:pos x="620" y="335"/>
                </a:cxn>
                <a:cxn ang="0">
                  <a:pos x="0" y="335"/>
                </a:cxn>
                <a:cxn ang="0">
                  <a:pos x="0" y="0"/>
                </a:cxn>
                <a:cxn ang="0">
                  <a:pos x="1716" y="0"/>
                </a:cxn>
                <a:cxn ang="0">
                  <a:pos x="1716" y="335"/>
                </a:cxn>
                <a:cxn ang="0">
                  <a:pos x="1070" y="335"/>
                </a:cxn>
                <a:cxn ang="0">
                  <a:pos x="1070" y="1473"/>
                </a:cxn>
                <a:cxn ang="0">
                  <a:pos x="620" y="1473"/>
                </a:cxn>
                <a:cxn ang="0">
                  <a:pos x="620" y="335"/>
                </a:cxn>
              </a:cxnLst>
              <a:rect l="0" t="0" r="r" b="b"/>
              <a:pathLst>
                <a:path w="1716" h="1473">
                  <a:moveTo>
                    <a:pt x="620" y="335"/>
                  </a:moveTo>
                  <a:lnTo>
                    <a:pt x="0" y="335"/>
                  </a:lnTo>
                  <a:lnTo>
                    <a:pt x="0" y="0"/>
                  </a:lnTo>
                  <a:lnTo>
                    <a:pt x="1716" y="0"/>
                  </a:lnTo>
                  <a:lnTo>
                    <a:pt x="1716" y="335"/>
                  </a:lnTo>
                  <a:lnTo>
                    <a:pt x="1070" y="335"/>
                  </a:lnTo>
                  <a:lnTo>
                    <a:pt x="1070" y="1473"/>
                  </a:lnTo>
                  <a:lnTo>
                    <a:pt x="620" y="1473"/>
                  </a:lnTo>
                  <a:lnTo>
                    <a:pt x="620" y="33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zh-CN" altLang="en-US" sz="1600">
                <a:solidFill>
                  <a:prstClr val="black"/>
                </a:solidFill>
              </a:endParaRPr>
            </a:p>
          </p:txBody>
        </p:sp>
        <p:sp>
          <p:nvSpPr>
            <p:cNvPr id="20" name="Freeform 32"/>
            <p:cNvSpPr/>
            <p:nvPr/>
          </p:nvSpPr>
          <p:spPr bwMode="auto">
            <a:xfrm>
              <a:off x="4243388" y="3986213"/>
              <a:ext cx="544513" cy="468313"/>
            </a:xfrm>
            <a:custGeom>
              <a:cxnLst>
                <a:cxn ang="0">
                  <a:pos x="450" y="899"/>
                </a:cxn>
                <a:cxn ang="0">
                  <a:pos x="450" y="1473"/>
                </a:cxn>
                <a:cxn ang="0">
                  <a:pos x="0" y="1473"/>
                </a:cxn>
                <a:cxn ang="0">
                  <a:pos x="0" y="0"/>
                </a:cxn>
                <a:cxn ang="0">
                  <a:pos x="450" y="0"/>
                </a:cxn>
                <a:cxn ang="0">
                  <a:pos x="450" y="563"/>
                </a:cxn>
                <a:cxn ang="0">
                  <a:pos x="1261" y="563"/>
                </a:cxn>
                <a:cxn ang="0">
                  <a:pos x="1261" y="0"/>
                </a:cxn>
                <a:cxn ang="0">
                  <a:pos x="1716" y="0"/>
                </a:cxn>
                <a:cxn ang="0">
                  <a:pos x="1716" y="1473"/>
                </a:cxn>
                <a:cxn ang="0">
                  <a:pos x="1261" y="1473"/>
                </a:cxn>
                <a:cxn ang="0">
                  <a:pos x="1261" y="899"/>
                </a:cxn>
                <a:cxn ang="0">
                  <a:pos x="450" y="899"/>
                </a:cxn>
              </a:cxnLst>
              <a:rect l="0" t="0" r="r" b="b"/>
              <a:pathLst>
                <a:path w="1716" h="1473">
                  <a:moveTo>
                    <a:pt x="450" y="899"/>
                  </a:moveTo>
                  <a:lnTo>
                    <a:pt x="450" y="1473"/>
                  </a:lnTo>
                  <a:lnTo>
                    <a:pt x="0" y="1473"/>
                  </a:lnTo>
                  <a:lnTo>
                    <a:pt x="0" y="0"/>
                  </a:lnTo>
                  <a:lnTo>
                    <a:pt x="450" y="0"/>
                  </a:lnTo>
                  <a:lnTo>
                    <a:pt x="450" y="563"/>
                  </a:lnTo>
                  <a:lnTo>
                    <a:pt x="1261" y="563"/>
                  </a:lnTo>
                  <a:lnTo>
                    <a:pt x="1261" y="0"/>
                  </a:lnTo>
                  <a:lnTo>
                    <a:pt x="1716" y="0"/>
                  </a:lnTo>
                  <a:lnTo>
                    <a:pt x="1716" y="1473"/>
                  </a:lnTo>
                  <a:lnTo>
                    <a:pt x="1261" y="1473"/>
                  </a:lnTo>
                  <a:lnTo>
                    <a:pt x="1261" y="899"/>
                  </a:lnTo>
                  <a:lnTo>
                    <a:pt x="450" y="899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zh-CN" altLang="en-US" sz="1600">
                <a:solidFill>
                  <a:prstClr val="black"/>
                </a:solidFill>
              </a:endParaRPr>
            </a:p>
          </p:txBody>
        </p:sp>
        <p:sp>
          <p:nvSpPr>
            <p:cNvPr id="21" name="Rectangle 33"/>
            <p:cNvSpPr>
              <a:spLocks noChangeArrowheads="1"/>
            </p:cNvSpPr>
            <p:nvPr/>
          </p:nvSpPr>
          <p:spPr bwMode="auto">
            <a:xfrm>
              <a:off x="4814888" y="3986213"/>
              <a:ext cx="142875" cy="468313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/>
            <a:lstStyle/>
            <a:p>
              <a:pPr>
                <a:defRPr/>
              </a:pPr>
              <a:endParaRPr lang="zh-CN" altLang="en-US" sz="1600">
                <a:solidFill>
                  <a:prstClr val="black"/>
                </a:solidFill>
              </a:endParaRPr>
            </a:p>
          </p:txBody>
        </p:sp>
        <p:sp>
          <p:nvSpPr>
            <p:cNvPr id="22" name="Freeform 34"/>
            <p:cNvSpPr/>
            <p:nvPr/>
          </p:nvSpPr>
          <p:spPr bwMode="auto">
            <a:xfrm>
              <a:off x="4984751" y="3986213"/>
              <a:ext cx="546100" cy="468313"/>
            </a:xfrm>
            <a:custGeom>
              <a:cxnLst>
                <a:cxn ang="0">
                  <a:pos x="1717" y="393"/>
                </a:cxn>
                <a:cxn ang="0">
                  <a:pos x="1711" y="337"/>
                </a:cxn>
                <a:cxn ang="0">
                  <a:pos x="1701" y="284"/>
                </a:cxn>
                <a:cxn ang="0">
                  <a:pos x="1687" y="239"/>
                </a:cxn>
                <a:cxn ang="0">
                  <a:pos x="1668" y="197"/>
                </a:cxn>
                <a:cxn ang="0">
                  <a:pos x="1644" y="160"/>
                </a:cxn>
                <a:cxn ang="0">
                  <a:pos x="1616" y="128"/>
                </a:cxn>
                <a:cxn ang="0">
                  <a:pos x="1585" y="100"/>
                </a:cxn>
                <a:cxn ang="0">
                  <a:pos x="1550" y="75"/>
                </a:cxn>
                <a:cxn ang="0">
                  <a:pos x="1511" y="55"/>
                </a:cxn>
                <a:cxn ang="0">
                  <a:pos x="1469" y="38"/>
                </a:cxn>
                <a:cxn ang="0">
                  <a:pos x="1425" y="25"/>
                </a:cxn>
                <a:cxn ang="0">
                  <a:pos x="1378" y="15"/>
                </a:cxn>
                <a:cxn ang="0">
                  <a:pos x="1327" y="7"/>
                </a:cxn>
                <a:cxn ang="0">
                  <a:pos x="1275" y="2"/>
                </a:cxn>
                <a:cxn ang="0">
                  <a:pos x="1221" y="0"/>
                </a:cxn>
                <a:cxn ang="0">
                  <a:pos x="531" y="0"/>
                </a:cxn>
                <a:cxn ang="0">
                  <a:pos x="481" y="1"/>
                </a:cxn>
                <a:cxn ang="0">
                  <a:pos x="431" y="6"/>
                </a:cxn>
                <a:cxn ang="0">
                  <a:pos x="381" y="12"/>
                </a:cxn>
                <a:cxn ang="0">
                  <a:pos x="334" y="24"/>
                </a:cxn>
                <a:cxn ang="0">
                  <a:pos x="289" y="37"/>
                </a:cxn>
                <a:cxn ang="0">
                  <a:pos x="245" y="54"/>
                </a:cxn>
                <a:cxn ang="0">
                  <a:pos x="203" y="74"/>
                </a:cxn>
                <a:cxn ang="0">
                  <a:pos x="165" y="98"/>
                </a:cxn>
                <a:cxn ang="0">
                  <a:pos x="130" y="124"/>
                </a:cxn>
                <a:cxn ang="0">
                  <a:pos x="98" y="156"/>
                </a:cxn>
                <a:cxn ang="0">
                  <a:pos x="70" y="190"/>
                </a:cxn>
                <a:cxn ang="0">
                  <a:pos x="46" y="230"/>
                </a:cxn>
                <a:cxn ang="0">
                  <a:pos x="27" y="272"/>
                </a:cxn>
                <a:cxn ang="0">
                  <a:pos x="12" y="318"/>
                </a:cxn>
                <a:cxn ang="0">
                  <a:pos x="3" y="369"/>
                </a:cxn>
                <a:cxn ang="0">
                  <a:pos x="0" y="424"/>
                </a:cxn>
                <a:cxn ang="0">
                  <a:pos x="454" y="1473"/>
                </a:cxn>
                <a:cxn ang="0">
                  <a:pos x="454" y="552"/>
                </a:cxn>
                <a:cxn ang="0">
                  <a:pos x="456" y="522"/>
                </a:cxn>
                <a:cxn ang="0">
                  <a:pos x="462" y="493"/>
                </a:cxn>
                <a:cxn ang="0">
                  <a:pos x="469" y="468"/>
                </a:cxn>
                <a:cxn ang="0">
                  <a:pos x="479" y="444"/>
                </a:cxn>
                <a:cxn ang="0">
                  <a:pos x="491" y="424"/>
                </a:cxn>
                <a:cxn ang="0">
                  <a:pos x="505" y="406"/>
                </a:cxn>
                <a:cxn ang="0">
                  <a:pos x="520" y="391"/>
                </a:cxn>
                <a:cxn ang="0">
                  <a:pos x="539" y="377"/>
                </a:cxn>
                <a:cxn ang="0">
                  <a:pos x="558" y="366"/>
                </a:cxn>
                <a:cxn ang="0">
                  <a:pos x="592" y="353"/>
                </a:cxn>
                <a:cxn ang="0">
                  <a:pos x="643" y="341"/>
                </a:cxn>
                <a:cxn ang="0">
                  <a:pos x="699" y="336"/>
                </a:cxn>
                <a:cxn ang="0">
                  <a:pos x="984" y="335"/>
                </a:cxn>
                <a:cxn ang="0">
                  <a:pos x="1047" y="337"/>
                </a:cxn>
                <a:cxn ang="0">
                  <a:pos x="1103" y="345"/>
                </a:cxn>
                <a:cxn ang="0">
                  <a:pos x="1152" y="358"/>
                </a:cxn>
                <a:cxn ang="0">
                  <a:pos x="1173" y="367"/>
                </a:cxn>
                <a:cxn ang="0">
                  <a:pos x="1192" y="380"/>
                </a:cxn>
                <a:cxn ang="0">
                  <a:pos x="1209" y="393"/>
                </a:cxn>
                <a:cxn ang="0">
                  <a:pos x="1223" y="410"/>
                </a:cxn>
                <a:cxn ang="0">
                  <a:pos x="1236" y="429"/>
                </a:cxn>
                <a:cxn ang="0">
                  <a:pos x="1247" y="451"/>
                </a:cxn>
                <a:cxn ang="0">
                  <a:pos x="1255" y="476"/>
                </a:cxn>
                <a:cxn ang="0">
                  <a:pos x="1260" y="503"/>
                </a:cxn>
                <a:cxn ang="0">
                  <a:pos x="1263" y="534"/>
                </a:cxn>
                <a:cxn ang="0">
                  <a:pos x="1265" y="569"/>
                </a:cxn>
                <a:cxn ang="0">
                  <a:pos x="1717" y="1473"/>
                </a:cxn>
              </a:cxnLst>
              <a:rect l="0" t="0" r="r" b="b"/>
              <a:pathLst>
                <a:path w="1716" h="1473">
                  <a:moveTo>
                    <a:pt x="1717" y="424"/>
                  </a:moveTo>
                  <a:lnTo>
                    <a:pt x="1717" y="393"/>
                  </a:lnTo>
                  <a:lnTo>
                    <a:pt x="1715" y="364"/>
                  </a:lnTo>
                  <a:lnTo>
                    <a:pt x="1711" y="337"/>
                  </a:lnTo>
                  <a:lnTo>
                    <a:pt x="1707" y="310"/>
                  </a:lnTo>
                  <a:lnTo>
                    <a:pt x="1701" y="284"/>
                  </a:lnTo>
                  <a:lnTo>
                    <a:pt x="1694" y="261"/>
                  </a:lnTo>
                  <a:lnTo>
                    <a:pt x="1687" y="239"/>
                  </a:lnTo>
                  <a:lnTo>
                    <a:pt x="1678" y="217"/>
                  </a:lnTo>
                  <a:lnTo>
                    <a:pt x="1668" y="197"/>
                  </a:lnTo>
                  <a:lnTo>
                    <a:pt x="1656" y="178"/>
                  </a:lnTo>
                  <a:lnTo>
                    <a:pt x="1644" y="160"/>
                  </a:lnTo>
                  <a:lnTo>
                    <a:pt x="1631" y="143"/>
                  </a:lnTo>
                  <a:lnTo>
                    <a:pt x="1616" y="128"/>
                  </a:lnTo>
                  <a:lnTo>
                    <a:pt x="1600" y="113"/>
                  </a:lnTo>
                  <a:lnTo>
                    <a:pt x="1585" y="100"/>
                  </a:lnTo>
                  <a:lnTo>
                    <a:pt x="1568" y="87"/>
                  </a:lnTo>
                  <a:lnTo>
                    <a:pt x="1550" y="75"/>
                  </a:lnTo>
                  <a:lnTo>
                    <a:pt x="1531" y="65"/>
                  </a:lnTo>
                  <a:lnTo>
                    <a:pt x="1511" y="55"/>
                  </a:lnTo>
                  <a:lnTo>
                    <a:pt x="1491" y="46"/>
                  </a:lnTo>
                  <a:lnTo>
                    <a:pt x="1469" y="38"/>
                  </a:lnTo>
                  <a:lnTo>
                    <a:pt x="1447" y="31"/>
                  </a:lnTo>
                  <a:lnTo>
                    <a:pt x="1425" y="25"/>
                  </a:lnTo>
                  <a:lnTo>
                    <a:pt x="1401" y="19"/>
                  </a:lnTo>
                  <a:lnTo>
                    <a:pt x="1378" y="15"/>
                  </a:lnTo>
                  <a:lnTo>
                    <a:pt x="1353" y="10"/>
                  </a:lnTo>
                  <a:lnTo>
                    <a:pt x="1327" y="7"/>
                  </a:lnTo>
                  <a:lnTo>
                    <a:pt x="1302" y="5"/>
                  </a:lnTo>
                  <a:lnTo>
                    <a:pt x="1275" y="2"/>
                  </a:lnTo>
                  <a:lnTo>
                    <a:pt x="1248" y="1"/>
                  </a:lnTo>
                  <a:lnTo>
                    <a:pt x="1221" y="0"/>
                  </a:lnTo>
                  <a:lnTo>
                    <a:pt x="1193" y="0"/>
                  </a:lnTo>
                  <a:lnTo>
                    <a:pt x="531" y="0"/>
                  </a:lnTo>
                  <a:lnTo>
                    <a:pt x="506" y="0"/>
                  </a:lnTo>
                  <a:lnTo>
                    <a:pt x="481" y="1"/>
                  </a:lnTo>
                  <a:lnTo>
                    <a:pt x="455" y="2"/>
                  </a:lnTo>
                  <a:lnTo>
                    <a:pt x="431" y="6"/>
                  </a:lnTo>
                  <a:lnTo>
                    <a:pt x="406" y="9"/>
                  </a:lnTo>
                  <a:lnTo>
                    <a:pt x="381" y="12"/>
                  </a:lnTo>
                  <a:lnTo>
                    <a:pt x="358" y="18"/>
                  </a:lnTo>
                  <a:lnTo>
                    <a:pt x="334" y="24"/>
                  </a:lnTo>
                  <a:lnTo>
                    <a:pt x="311" y="29"/>
                  </a:lnTo>
                  <a:lnTo>
                    <a:pt x="289" y="37"/>
                  </a:lnTo>
                  <a:lnTo>
                    <a:pt x="266" y="45"/>
                  </a:lnTo>
                  <a:lnTo>
                    <a:pt x="245" y="54"/>
                  </a:lnTo>
                  <a:lnTo>
                    <a:pt x="224" y="63"/>
                  </a:lnTo>
                  <a:lnTo>
                    <a:pt x="203" y="74"/>
                  </a:lnTo>
                  <a:lnTo>
                    <a:pt x="184" y="85"/>
                  </a:lnTo>
                  <a:lnTo>
                    <a:pt x="165" y="98"/>
                  </a:lnTo>
                  <a:lnTo>
                    <a:pt x="147" y="111"/>
                  </a:lnTo>
                  <a:lnTo>
                    <a:pt x="130" y="124"/>
                  </a:lnTo>
                  <a:lnTo>
                    <a:pt x="113" y="140"/>
                  </a:lnTo>
                  <a:lnTo>
                    <a:pt x="98" y="156"/>
                  </a:lnTo>
                  <a:lnTo>
                    <a:pt x="84" y="172"/>
                  </a:lnTo>
                  <a:lnTo>
                    <a:pt x="70" y="190"/>
                  </a:lnTo>
                  <a:lnTo>
                    <a:pt x="57" y="209"/>
                  </a:lnTo>
                  <a:lnTo>
                    <a:pt x="46" y="230"/>
                  </a:lnTo>
                  <a:lnTo>
                    <a:pt x="36" y="250"/>
                  </a:lnTo>
                  <a:lnTo>
                    <a:pt x="27" y="272"/>
                  </a:lnTo>
                  <a:lnTo>
                    <a:pt x="19" y="294"/>
                  </a:lnTo>
                  <a:lnTo>
                    <a:pt x="12" y="318"/>
                  </a:lnTo>
                  <a:lnTo>
                    <a:pt x="6" y="343"/>
                  </a:lnTo>
                  <a:lnTo>
                    <a:pt x="3" y="369"/>
                  </a:lnTo>
                  <a:lnTo>
                    <a:pt x="1" y="396"/>
                  </a:lnTo>
                  <a:lnTo>
                    <a:pt x="0" y="424"/>
                  </a:lnTo>
                  <a:lnTo>
                    <a:pt x="0" y="1473"/>
                  </a:lnTo>
                  <a:lnTo>
                    <a:pt x="454" y="1473"/>
                  </a:lnTo>
                  <a:lnTo>
                    <a:pt x="454" y="569"/>
                  </a:lnTo>
                  <a:lnTo>
                    <a:pt x="454" y="552"/>
                  </a:lnTo>
                  <a:lnTo>
                    <a:pt x="455" y="536"/>
                  </a:lnTo>
                  <a:lnTo>
                    <a:pt x="456" y="522"/>
                  </a:lnTo>
                  <a:lnTo>
                    <a:pt x="459" y="507"/>
                  </a:lnTo>
                  <a:lnTo>
                    <a:pt x="462" y="493"/>
                  </a:lnTo>
                  <a:lnTo>
                    <a:pt x="465" y="480"/>
                  </a:lnTo>
                  <a:lnTo>
                    <a:pt x="469" y="468"/>
                  </a:lnTo>
                  <a:lnTo>
                    <a:pt x="473" y="456"/>
                  </a:lnTo>
                  <a:lnTo>
                    <a:pt x="479" y="444"/>
                  </a:lnTo>
                  <a:lnTo>
                    <a:pt x="484" y="434"/>
                  </a:lnTo>
                  <a:lnTo>
                    <a:pt x="491" y="424"/>
                  </a:lnTo>
                  <a:lnTo>
                    <a:pt x="498" y="415"/>
                  </a:lnTo>
                  <a:lnTo>
                    <a:pt x="505" y="406"/>
                  </a:lnTo>
                  <a:lnTo>
                    <a:pt x="512" y="399"/>
                  </a:lnTo>
                  <a:lnTo>
                    <a:pt x="520" y="391"/>
                  </a:lnTo>
                  <a:lnTo>
                    <a:pt x="529" y="384"/>
                  </a:lnTo>
                  <a:lnTo>
                    <a:pt x="539" y="377"/>
                  </a:lnTo>
                  <a:lnTo>
                    <a:pt x="548" y="372"/>
                  </a:lnTo>
                  <a:lnTo>
                    <a:pt x="558" y="366"/>
                  </a:lnTo>
                  <a:lnTo>
                    <a:pt x="569" y="362"/>
                  </a:lnTo>
                  <a:lnTo>
                    <a:pt x="592" y="353"/>
                  </a:lnTo>
                  <a:lnTo>
                    <a:pt x="616" y="346"/>
                  </a:lnTo>
                  <a:lnTo>
                    <a:pt x="643" y="341"/>
                  </a:lnTo>
                  <a:lnTo>
                    <a:pt x="670" y="338"/>
                  </a:lnTo>
                  <a:lnTo>
                    <a:pt x="699" y="336"/>
                  </a:lnTo>
                  <a:lnTo>
                    <a:pt x="731" y="335"/>
                  </a:lnTo>
                  <a:lnTo>
                    <a:pt x="984" y="335"/>
                  </a:lnTo>
                  <a:lnTo>
                    <a:pt x="1016" y="336"/>
                  </a:lnTo>
                  <a:lnTo>
                    <a:pt x="1047" y="337"/>
                  </a:lnTo>
                  <a:lnTo>
                    <a:pt x="1075" y="340"/>
                  </a:lnTo>
                  <a:lnTo>
                    <a:pt x="1103" y="345"/>
                  </a:lnTo>
                  <a:lnTo>
                    <a:pt x="1128" y="350"/>
                  </a:lnTo>
                  <a:lnTo>
                    <a:pt x="1152" y="358"/>
                  </a:lnTo>
                  <a:lnTo>
                    <a:pt x="1162" y="363"/>
                  </a:lnTo>
                  <a:lnTo>
                    <a:pt x="1173" y="367"/>
                  </a:lnTo>
                  <a:lnTo>
                    <a:pt x="1182" y="373"/>
                  </a:lnTo>
                  <a:lnTo>
                    <a:pt x="1192" y="380"/>
                  </a:lnTo>
                  <a:lnTo>
                    <a:pt x="1200" y="386"/>
                  </a:lnTo>
                  <a:lnTo>
                    <a:pt x="1209" y="393"/>
                  </a:lnTo>
                  <a:lnTo>
                    <a:pt x="1216" y="401"/>
                  </a:lnTo>
                  <a:lnTo>
                    <a:pt x="1223" y="410"/>
                  </a:lnTo>
                  <a:lnTo>
                    <a:pt x="1230" y="419"/>
                  </a:lnTo>
                  <a:lnTo>
                    <a:pt x="1236" y="429"/>
                  </a:lnTo>
                  <a:lnTo>
                    <a:pt x="1241" y="440"/>
                  </a:lnTo>
                  <a:lnTo>
                    <a:pt x="1247" y="451"/>
                  </a:lnTo>
                  <a:lnTo>
                    <a:pt x="1251" y="462"/>
                  </a:lnTo>
                  <a:lnTo>
                    <a:pt x="1255" y="476"/>
                  </a:lnTo>
                  <a:lnTo>
                    <a:pt x="1258" y="489"/>
                  </a:lnTo>
                  <a:lnTo>
                    <a:pt x="1260" y="503"/>
                  </a:lnTo>
                  <a:lnTo>
                    <a:pt x="1262" y="518"/>
                  </a:lnTo>
                  <a:lnTo>
                    <a:pt x="1263" y="534"/>
                  </a:lnTo>
                  <a:lnTo>
                    <a:pt x="1265" y="551"/>
                  </a:lnTo>
                  <a:lnTo>
                    <a:pt x="1265" y="569"/>
                  </a:lnTo>
                  <a:lnTo>
                    <a:pt x="1265" y="1473"/>
                  </a:lnTo>
                  <a:lnTo>
                    <a:pt x="1717" y="1473"/>
                  </a:lnTo>
                  <a:lnTo>
                    <a:pt x="1717" y="42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zh-CN" altLang="en-US" sz="1600">
                <a:solidFill>
                  <a:prstClr val="black"/>
                </a:solidFill>
              </a:endParaRPr>
            </a:p>
          </p:txBody>
        </p:sp>
        <p:sp>
          <p:nvSpPr>
            <p:cNvPr id="23" name="Freeform 35"/>
            <p:cNvSpPr/>
            <p:nvPr/>
          </p:nvSpPr>
          <p:spPr bwMode="auto">
            <a:xfrm>
              <a:off x="5557838" y="3986213"/>
              <a:ext cx="544513" cy="468313"/>
            </a:xfrm>
            <a:custGeom>
              <a:cxnLst>
                <a:cxn ang="0">
                  <a:pos x="857" y="899"/>
                </a:cxn>
                <a:cxn ang="0">
                  <a:pos x="1260" y="1473"/>
                </a:cxn>
                <a:cxn ang="0">
                  <a:pos x="1715" y="1473"/>
                </a:cxn>
                <a:cxn ang="0">
                  <a:pos x="1250" y="737"/>
                </a:cxn>
                <a:cxn ang="0">
                  <a:pos x="1715" y="0"/>
                </a:cxn>
                <a:cxn ang="0">
                  <a:pos x="1260" y="0"/>
                </a:cxn>
                <a:cxn ang="0">
                  <a:pos x="855" y="559"/>
                </a:cxn>
                <a:cxn ang="0">
                  <a:pos x="450" y="559"/>
                </a:cxn>
                <a:cxn ang="0">
                  <a:pos x="450" y="0"/>
                </a:cxn>
                <a:cxn ang="0">
                  <a:pos x="0" y="0"/>
                </a:cxn>
                <a:cxn ang="0">
                  <a:pos x="0" y="1473"/>
                </a:cxn>
                <a:cxn ang="0">
                  <a:pos x="450" y="1473"/>
                </a:cxn>
                <a:cxn ang="0">
                  <a:pos x="450" y="899"/>
                </a:cxn>
                <a:cxn ang="0">
                  <a:pos x="857" y="899"/>
                </a:cxn>
              </a:cxnLst>
              <a:rect l="0" t="0" r="r" b="b"/>
              <a:pathLst>
                <a:path w="1714" h="1473">
                  <a:moveTo>
                    <a:pt x="857" y="899"/>
                  </a:moveTo>
                  <a:lnTo>
                    <a:pt x="1260" y="1473"/>
                  </a:lnTo>
                  <a:lnTo>
                    <a:pt x="1715" y="1473"/>
                  </a:lnTo>
                  <a:lnTo>
                    <a:pt x="1250" y="737"/>
                  </a:lnTo>
                  <a:lnTo>
                    <a:pt x="1715" y="0"/>
                  </a:lnTo>
                  <a:lnTo>
                    <a:pt x="1260" y="0"/>
                  </a:lnTo>
                  <a:lnTo>
                    <a:pt x="855" y="559"/>
                  </a:lnTo>
                  <a:lnTo>
                    <a:pt x="450" y="559"/>
                  </a:lnTo>
                  <a:lnTo>
                    <a:pt x="450" y="0"/>
                  </a:lnTo>
                  <a:lnTo>
                    <a:pt x="0" y="0"/>
                  </a:lnTo>
                  <a:lnTo>
                    <a:pt x="0" y="1473"/>
                  </a:lnTo>
                  <a:lnTo>
                    <a:pt x="450" y="1473"/>
                  </a:lnTo>
                  <a:lnTo>
                    <a:pt x="450" y="899"/>
                  </a:lnTo>
                  <a:lnTo>
                    <a:pt x="857" y="899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zh-CN" altLang="en-US" sz="1600">
                <a:solidFill>
                  <a:prstClr val="black"/>
                </a:solidFill>
              </a:endParaRPr>
            </a:p>
          </p:txBody>
        </p:sp>
        <p:sp>
          <p:nvSpPr>
            <p:cNvPr id="24" name="Rectangle 36"/>
            <p:cNvSpPr>
              <a:spLocks noChangeArrowheads="1"/>
            </p:cNvSpPr>
            <p:nvPr/>
          </p:nvSpPr>
          <p:spPr bwMode="auto">
            <a:xfrm>
              <a:off x="6129338" y="3986213"/>
              <a:ext cx="142875" cy="468313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/>
            <a:lstStyle/>
            <a:p>
              <a:pPr>
                <a:defRPr/>
              </a:pPr>
              <a:endParaRPr lang="zh-CN" altLang="en-US" sz="1600">
                <a:solidFill>
                  <a:prstClr val="black"/>
                </a:solidFill>
              </a:endParaRPr>
            </a:p>
          </p:txBody>
        </p:sp>
        <p:sp>
          <p:nvSpPr>
            <p:cNvPr id="25" name="Freeform 37"/>
            <p:cNvSpPr/>
            <p:nvPr/>
          </p:nvSpPr>
          <p:spPr bwMode="auto">
            <a:xfrm>
              <a:off x="6297613" y="3986213"/>
              <a:ext cx="546100" cy="468313"/>
            </a:xfrm>
            <a:custGeom>
              <a:cxnLst>
                <a:cxn ang="0">
                  <a:pos x="1717" y="393"/>
                </a:cxn>
                <a:cxn ang="0">
                  <a:pos x="1712" y="337"/>
                </a:cxn>
                <a:cxn ang="0">
                  <a:pos x="1702" y="284"/>
                </a:cxn>
                <a:cxn ang="0">
                  <a:pos x="1688" y="239"/>
                </a:cxn>
                <a:cxn ang="0">
                  <a:pos x="1668" y="197"/>
                </a:cxn>
                <a:cxn ang="0">
                  <a:pos x="1644" y="160"/>
                </a:cxn>
                <a:cxn ang="0">
                  <a:pos x="1617" y="128"/>
                </a:cxn>
                <a:cxn ang="0">
                  <a:pos x="1585" y="100"/>
                </a:cxn>
                <a:cxn ang="0">
                  <a:pos x="1550" y="75"/>
                </a:cxn>
                <a:cxn ang="0">
                  <a:pos x="1512" y="55"/>
                </a:cxn>
                <a:cxn ang="0">
                  <a:pos x="1470" y="38"/>
                </a:cxn>
                <a:cxn ang="0">
                  <a:pos x="1426" y="25"/>
                </a:cxn>
                <a:cxn ang="0">
                  <a:pos x="1378" y="15"/>
                </a:cxn>
                <a:cxn ang="0">
                  <a:pos x="1329" y="7"/>
                </a:cxn>
                <a:cxn ang="0">
                  <a:pos x="1276" y="2"/>
                </a:cxn>
                <a:cxn ang="0">
                  <a:pos x="1221" y="0"/>
                </a:cxn>
                <a:cxn ang="0">
                  <a:pos x="533" y="0"/>
                </a:cxn>
                <a:cxn ang="0">
                  <a:pos x="481" y="1"/>
                </a:cxn>
                <a:cxn ang="0">
                  <a:pos x="432" y="6"/>
                </a:cxn>
                <a:cxn ang="0">
                  <a:pos x="383" y="12"/>
                </a:cxn>
                <a:cxn ang="0">
                  <a:pos x="334" y="24"/>
                </a:cxn>
                <a:cxn ang="0">
                  <a:pos x="290" y="37"/>
                </a:cxn>
                <a:cxn ang="0">
                  <a:pos x="246" y="54"/>
                </a:cxn>
                <a:cxn ang="0">
                  <a:pos x="205" y="74"/>
                </a:cxn>
                <a:cxn ang="0">
                  <a:pos x="165" y="98"/>
                </a:cxn>
                <a:cxn ang="0">
                  <a:pos x="131" y="124"/>
                </a:cxn>
                <a:cxn ang="0">
                  <a:pos x="98" y="156"/>
                </a:cxn>
                <a:cxn ang="0">
                  <a:pos x="70" y="190"/>
                </a:cxn>
                <a:cxn ang="0">
                  <a:pos x="47" y="230"/>
                </a:cxn>
                <a:cxn ang="0">
                  <a:pos x="28" y="272"/>
                </a:cxn>
                <a:cxn ang="0">
                  <a:pos x="13" y="318"/>
                </a:cxn>
                <a:cxn ang="0">
                  <a:pos x="3" y="369"/>
                </a:cxn>
                <a:cxn ang="0">
                  <a:pos x="0" y="424"/>
                </a:cxn>
                <a:cxn ang="0">
                  <a:pos x="454" y="1473"/>
                </a:cxn>
                <a:cxn ang="0">
                  <a:pos x="455" y="552"/>
                </a:cxn>
                <a:cxn ang="0">
                  <a:pos x="458" y="522"/>
                </a:cxn>
                <a:cxn ang="0">
                  <a:pos x="462" y="493"/>
                </a:cxn>
                <a:cxn ang="0">
                  <a:pos x="470" y="468"/>
                </a:cxn>
                <a:cxn ang="0">
                  <a:pos x="480" y="444"/>
                </a:cxn>
                <a:cxn ang="0">
                  <a:pos x="491" y="424"/>
                </a:cxn>
                <a:cxn ang="0">
                  <a:pos x="506" y="406"/>
                </a:cxn>
                <a:cxn ang="0">
                  <a:pos x="521" y="391"/>
                </a:cxn>
                <a:cxn ang="0">
                  <a:pos x="539" y="377"/>
                </a:cxn>
                <a:cxn ang="0">
                  <a:pos x="559" y="366"/>
                </a:cxn>
                <a:cxn ang="0">
                  <a:pos x="593" y="353"/>
                </a:cxn>
                <a:cxn ang="0">
                  <a:pos x="643" y="341"/>
                </a:cxn>
                <a:cxn ang="0">
                  <a:pos x="701" y="336"/>
                </a:cxn>
                <a:cxn ang="0">
                  <a:pos x="984" y="335"/>
                </a:cxn>
                <a:cxn ang="0">
                  <a:pos x="1048" y="337"/>
                </a:cxn>
                <a:cxn ang="0">
                  <a:pos x="1104" y="345"/>
                </a:cxn>
                <a:cxn ang="0">
                  <a:pos x="1152" y="358"/>
                </a:cxn>
                <a:cxn ang="0">
                  <a:pos x="1173" y="367"/>
                </a:cxn>
                <a:cxn ang="0">
                  <a:pos x="1192" y="380"/>
                </a:cxn>
                <a:cxn ang="0">
                  <a:pos x="1209" y="393"/>
                </a:cxn>
                <a:cxn ang="0">
                  <a:pos x="1224" y="410"/>
                </a:cxn>
                <a:cxn ang="0">
                  <a:pos x="1237" y="429"/>
                </a:cxn>
                <a:cxn ang="0">
                  <a:pos x="1247" y="451"/>
                </a:cxn>
                <a:cxn ang="0">
                  <a:pos x="1255" y="476"/>
                </a:cxn>
                <a:cxn ang="0">
                  <a:pos x="1261" y="503"/>
                </a:cxn>
                <a:cxn ang="0">
                  <a:pos x="1265" y="534"/>
                </a:cxn>
                <a:cxn ang="0">
                  <a:pos x="1266" y="569"/>
                </a:cxn>
                <a:cxn ang="0">
                  <a:pos x="1718" y="1473"/>
                </a:cxn>
              </a:cxnLst>
              <a:rect l="0" t="0" r="r" b="b"/>
              <a:pathLst>
                <a:path w="1718" h="1473">
                  <a:moveTo>
                    <a:pt x="1718" y="424"/>
                  </a:moveTo>
                  <a:lnTo>
                    <a:pt x="1717" y="393"/>
                  </a:lnTo>
                  <a:lnTo>
                    <a:pt x="1716" y="364"/>
                  </a:lnTo>
                  <a:lnTo>
                    <a:pt x="1712" y="337"/>
                  </a:lnTo>
                  <a:lnTo>
                    <a:pt x="1708" y="310"/>
                  </a:lnTo>
                  <a:lnTo>
                    <a:pt x="1702" y="284"/>
                  </a:lnTo>
                  <a:lnTo>
                    <a:pt x="1696" y="261"/>
                  </a:lnTo>
                  <a:lnTo>
                    <a:pt x="1688" y="239"/>
                  </a:lnTo>
                  <a:lnTo>
                    <a:pt x="1678" y="217"/>
                  </a:lnTo>
                  <a:lnTo>
                    <a:pt x="1668" y="197"/>
                  </a:lnTo>
                  <a:lnTo>
                    <a:pt x="1656" y="178"/>
                  </a:lnTo>
                  <a:lnTo>
                    <a:pt x="1644" y="160"/>
                  </a:lnTo>
                  <a:lnTo>
                    <a:pt x="1631" y="143"/>
                  </a:lnTo>
                  <a:lnTo>
                    <a:pt x="1617" y="128"/>
                  </a:lnTo>
                  <a:lnTo>
                    <a:pt x="1602" y="113"/>
                  </a:lnTo>
                  <a:lnTo>
                    <a:pt x="1585" y="100"/>
                  </a:lnTo>
                  <a:lnTo>
                    <a:pt x="1568" y="87"/>
                  </a:lnTo>
                  <a:lnTo>
                    <a:pt x="1550" y="75"/>
                  </a:lnTo>
                  <a:lnTo>
                    <a:pt x="1531" y="65"/>
                  </a:lnTo>
                  <a:lnTo>
                    <a:pt x="1512" y="55"/>
                  </a:lnTo>
                  <a:lnTo>
                    <a:pt x="1491" y="46"/>
                  </a:lnTo>
                  <a:lnTo>
                    <a:pt x="1470" y="38"/>
                  </a:lnTo>
                  <a:lnTo>
                    <a:pt x="1448" y="31"/>
                  </a:lnTo>
                  <a:lnTo>
                    <a:pt x="1426" y="25"/>
                  </a:lnTo>
                  <a:lnTo>
                    <a:pt x="1402" y="19"/>
                  </a:lnTo>
                  <a:lnTo>
                    <a:pt x="1378" y="15"/>
                  </a:lnTo>
                  <a:lnTo>
                    <a:pt x="1353" y="10"/>
                  </a:lnTo>
                  <a:lnTo>
                    <a:pt x="1329" y="7"/>
                  </a:lnTo>
                  <a:lnTo>
                    <a:pt x="1302" y="5"/>
                  </a:lnTo>
                  <a:lnTo>
                    <a:pt x="1276" y="2"/>
                  </a:lnTo>
                  <a:lnTo>
                    <a:pt x="1249" y="1"/>
                  </a:lnTo>
                  <a:lnTo>
                    <a:pt x="1221" y="0"/>
                  </a:lnTo>
                  <a:lnTo>
                    <a:pt x="1193" y="0"/>
                  </a:lnTo>
                  <a:lnTo>
                    <a:pt x="533" y="0"/>
                  </a:lnTo>
                  <a:lnTo>
                    <a:pt x="507" y="0"/>
                  </a:lnTo>
                  <a:lnTo>
                    <a:pt x="481" y="1"/>
                  </a:lnTo>
                  <a:lnTo>
                    <a:pt x="457" y="2"/>
                  </a:lnTo>
                  <a:lnTo>
                    <a:pt x="432" y="6"/>
                  </a:lnTo>
                  <a:lnTo>
                    <a:pt x="407" y="9"/>
                  </a:lnTo>
                  <a:lnTo>
                    <a:pt x="383" y="12"/>
                  </a:lnTo>
                  <a:lnTo>
                    <a:pt x="359" y="18"/>
                  </a:lnTo>
                  <a:lnTo>
                    <a:pt x="334" y="24"/>
                  </a:lnTo>
                  <a:lnTo>
                    <a:pt x="312" y="29"/>
                  </a:lnTo>
                  <a:lnTo>
                    <a:pt x="290" y="37"/>
                  </a:lnTo>
                  <a:lnTo>
                    <a:pt x="267" y="45"/>
                  </a:lnTo>
                  <a:lnTo>
                    <a:pt x="246" y="54"/>
                  </a:lnTo>
                  <a:lnTo>
                    <a:pt x="225" y="63"/>
                  </a:lnTo>
                  <a:lnTo>
                    <a:pt x="205" y="74"/>
                  </a:lnTo>
                  <a:lnTo>
                    <a:pt x="185" y="85"/>
                  </a:lnTo>
                  <a:lnTo>
                    <a:pt x="165" y="98"/>
                  </a:lnTo>
                  <a:lnTo>
                    <a:pt x="148" y="111"/>
                  </a:lnTo>
                  <a:lnTo>
                    <a:pt x="131" y="124"/>
                  </a:lnTo>
                  <a:lnTo>
                    <a:pt x="114" y="140"/>
                  </a:lnTo>
                  <a:lnTo>
                    <a:pt x="98" y="156"/>
                  </a:lnTo>
                  <a:lnTo>
                    <a:pt x="84" y="172"/>
                  </a:lnTo>
                  <a:lnTo>
                    <a:pt x="70" y="190"/>
                  </a:lnTo>
                  <a:lnTo>
                    <a:pt x="58" y="209"/>
                  </a:lnTo>
                  <a:lnTo>
                    <a:pt x="47" y="230"/>
                  </a:lnTo>
                  <a:lnTo>
                    <a:pt x="37" y="250"/>
                  </a:lnTo>
                  <a:lnTo>
                    <a:pt x="28" y="272"/>
                  </a:lnTo>
                  <a:lnTo>
                    <a:pt x="20" y="294"/>
                  </a:lnTo>
                  <a:lnTo>
                    <a:pt x="13" y="318"/>
                  </a:lnTo>
                  <a:lnTo>
                    <a:pt x="8" y="343"/>
                  </a:lnTo>
                  <a:lnTo>
                    <a:pt x="3" y="369"/>
                  </a:lnTo>
                  <a:lnTo>
                    <a:pt x="1" y="396"/>
                  </a:lnTo>
                  <a:lnTo>
                    <a:pt x="0" y="424"/>
                  </a:lnTo>
                  <a:lnTo>
                    <a:pt x="0" y="1473"/>
                  </a:lnTo>
                  <a:lnTo>
                    <a:pt x="454" y="1473"/>
                  </a:lnTo>
                  <a:lnTo>
                    <a:pt x="454" y="569"/>
                  </a:lnTo>
                  <a:lnTo>
                    <a:pt x="455" y="552"/>
                  </a:lnTo>
                  <a:lnTo>
                    <a:pt x="455" y="536"/>
                  </a:lnTo>
                  <a:lnTo>
                    <a:pt x="458" y="522"/>
                  </a:lnTo>
                  <a:lnTo>
                    <a:pt x="460" y="507"/>
                  </a:lnTo>
                  <a:lnTo>
                    <a:pt x="462" y="493"/>
                  </a:lnTo>
                  <a:lnTo>
                    <a:pt x="465" y="480"/>
                  </a:lnTo>
                  <a:lnTo>
                    <a:pt x="470" y="468"/>
                  </a:lnTo>
                  <a:lnTo>
                    <a:pt x="474" y="456"/>
                  </a:lnTo>
                  <a:lnTo>
                    <a:pt x="480" y="444"/>
                  </a:lnTo>
                  <a:lnTo>
                    <a:pt x="486" y="434"/>
                  </a:lnTo>
                  <a:lnTo>
                    <a:pt x="491" y="424"/>
                  </a:lnTo>
                  <a:lnTo>
                    <a:pt x="498" y="415"/>
                  </a:lnTo>
                  <a:lnTo>
                    <a:pt x="506" y="406"/>
                  </a:lnTo>
                  <a:lnTo>
                    <a:pt x="514" y="399"/>
                  </a:lnTo>
                  <a:lnTo>
                    <a:pt x="521" y="391"/>
                  </a:lnTo>
                  <a:lnTo>
                    <a:pt x="530" y="384"/>
                  </a:lnTo>
                  <a:lnTo>
                    <a:pt x="539" y="377"/>
                  </a:lnTo>
                  <a:lnTo>
                    <a:pt x="549" y="372"/>
                  </a:lnTo>
                  <a:lnTo>
                    <a:pt x="559" y="366"/>
                  </a:lnTo>
                  <a:lnTo>
                    <a:pt x="571" y="362"/>
                  </a:lnTo>
                  <a:lnTo>
                    <a:pt x="593" y="353"/>
                  </a:lnTo>
                  <a:lnTo>
                    <a:pt x="618" y="346"/>
                  </a:lnTo>
                  <a:lnTo>
                    <a:pt x="643" y="341"/>
                  </a:lnTo>
                  <a:lnTo>
                    <a:pt x="671" y="338"/>
                  </a:lnTo>
                  <a:lnTo>
                    <a:pt x="701" y="336"/>
                  </a:lnTo>
                  <a:lnTo>
                    <a:pt x="731" y="335"/>
                  </a:lnTo>
                  <a:lnTo>
                    <a:pt x="984" y="335"/>
                  </a:lnTo>
                  <a:lnTo>
                    <a:pt x="1017" y="336"/>
                  </a:lnTo>
                  <a:lnTo>
                    <a:pt x="1048" y="337"/>
                  </a:lnTo>
                  <a:lnTo>
                    <a:pt x="1077" y="340"/>
                  </a:lnTo>
                  <a:lnTo>
                    <a:pt x="1104" y="345"/>
                  </a:lnTo>
                  <a:lnTo>
                    <a:pt x="1129" y="350"/>
                  </a:lnTo>
                  <a:lnTo>
                    <a:pt x="1152" y="358"/>
                  </a:lnTo>
                  <a:lnTo>
                    <a:pt x="1163" y="363"/>
                  </a:lnTo>
                  <a:lnTo>
                    <a:pt x="1173" y="367"/>
                  </a:lnTo>
                  <a:lnTo>
                    <a:pt x="1183" y="373"/>
                  </a:lnTo>
                  <a:lnTo>
                    <a:pt x="1192" y="380"/>
                  </a:lnTo>
                  <a:lnTo>
                    <a:pt x="1201" y="386"/>
                  </a:lnTo>
                  <a:lnTo>
                    <a:pt x="1209" y="393"/>
                  </a:lnTo>
                  <a:lnTo>
                    <a:pt x="1217" y="401"/>
                  </a:lnTo>
                  <a:lnTo>
                    <a:pt x="1224" y="410"/>
                  </a:lnTo>
                  <a:lnTo>
                    <a:pt x="1230" y="419"/>
                  </a:lnTo>
                  <a:lnTo>
                    <a:pt x="1237" y="429"/>
                  </a:lnTo>
                  <a:lnTo>
                    <a:pt x="1242" y="440"/>
                  </a:lnTo>
                  <a:lnTo>
                    <a:pt x="1247" y="451"/>
                  </a:lnTo>
                  <a:lnTo>
                    <a:pt x="1251" y="462"/>
                  </a:lnTo>
                  <a:lnTo>
                    <a:pt x="1255" y="476"/>
                  </a:lnTo>
                  <a:lnTo>
                    <a:pt x="1258" y="489"/>
                  </a:lnTo>
                  <a:lnTo>
                    <a:pt x="1261" y="503"/>
                  </a:lnTo>
                  <a:lnTo>
                    <a:pt x="1264" y="518"/>
                  </a:lnTo>
                  <a:lnTo>
                    <a:pt x="1265" y="534"/>
                  </a:lnTo>
                  <a:lnTo>
                    <a:pt x="1266" y="551"/>
                  </a:lnTo>
                  <a:lnTo>
                    <a:pt x="1266" y="569"/>
                  </a:lnTo>
                  <a:lnTo>
                    <a:pt x="1266" y="1473"/>
                  </a:lnTo>
                  <a:lnTo>
                    <a:pt x="1718" y="1473"/>
                  </a:lnTo>
                  <a:lnTo>
                    <a:pt x="1718" y="42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zh-CN" altLang="en-US" sz="1600">
                <a:solidFill>
                  <a:prstClr val="black"/>
                </a:solidFill>
              </a:endParaRPr>
            </a:p>
          </p:txBody>
        </p:sp>
        <p:sp>
          <p:nvSpPr>
            <p:cNvPr id="26" name="Freeform 38"/>
            <p:cNvSpPr/>
            <p:nvPr/>
          </p:nvSpPr>
          <p:spPr bwMode="auto">
            <a:xfrm>
              <a:off x="6870701" y="3986213"/>
              <a:ext cx="544513" cy="468313"/>
            </a:xfrm>
            <a:custGeom>
              <a:cxnLst>
                <a:cxn ang="0">
                  <a:pos x="1715" y="1473"/>
                </a:cxn>
                <a:cxn ang="0">
                  <a:pos x="504" y="1473"/>
                </a:cxn>
                <a:cxn ang="0">
                  <a:pos x="449" y="1471"/>
                </a:cxn>
                <a:cxn ang="0">
                  <a:pos x="395" y="1466"/>
                </a:cxn>
                <a:cxn ang="0">
                  <a:pos x="345" y="1458"/>
                </a:cxn>
                <a:cxn ang="0">
                  <a:pos x="297" y="1448"/>
                </a:cxn>
                <a:cxn ang="0">
                  <a:pos x="252" y="1435"/>
                </a:cxn>
                <a:cxn ang="0">
                  <a:pos x="209" y="1419"/>
                </a:cxn>
                <a:cxn ang="0">
                  <a:pos x="170" y="1398"/>
                </a:cxn>
                <a:cxn ang="0">
                  <a:pos x="134" y="1375"/>
                </a:cxn>
                <a:cxn ang="0">
                  <a:pos x="103" y="1347"/>
                </a:cxn>
                <a:cxn ang="0">
                  <a:pos x="75" y="1314"/>
                </a:cxn>
                <a:cxn ang="0">
                  <a:pos x="50" y="1277"/>
                </a:cxn>
                <a:cxn ang="0">
                  <a:pos x="30" y="1236"/>
                </a:cxn>
                <a:cxn ang="0">
                  <a:pos x="16" y="1189"/>
                </a:cxn>
                <a:cxn ang="0">
                  <a:pos x="6" y="1137"/>
                </a:cxn>
                <a:cxn ang="0">
                  <a:pos x="0" y="1079"/>
                </a:cxn>
                <a:cxn ang="0">
                  <a:pos x="0" y="424"/>
                </a:cxn>
                <a:cxn ang="0">
                  <a:pos x="2" y="364"/>
                </a:cxn>
                <a:cxn ang="0">
                  <a:pos x="10" y="309"/>
                </a:cxn>
                <a:cxn ang="0">
                  <a:pos x="23" y="260"/>
                </a:cxn>
                <a:cxn ang="0">
                  <a:pos x="40" y="216"/>
                </a:cxn>
                <a:cxn ang="0">
                  <a:pos x="62" y="177"/>
                </a:cxn>
                <a:cxn ang="0">
                  <a:pos x="89" y="142"/>
                </a:cxn>
                <a:cxn ang="0">
                  <a:pos x="119" y="112"/>
                </a:cxn>
                <a:cxn ang="0">
                  <a:pos x="152" y="85"/>
                </a:cxn>
                <a:cxn ang="0">
                  <a:pos x="189" y="64"/>
                </a:cxn>
                <a:cxn ang="0">
                  <a:pos x="231" y="45"/>
                </a:cxn>
                <a:cxn ang="0">
                  <a:pos x="274" y="30"/>
                </a:cxn>
                <a:cxn ang="0">
                  <a:pos x="321" y="19"/>
                </a:cxn>
                <a:cxn ang="0">
                  <a:pos x="371" y="10"/>
                </a:cxn>
                <a:cxn ang="0">
                  <a:pos x="422" y="5"/>
                </a:cxn>
                <a:cxn ang="0">
                  <a:pos x="476" y="1"/>
                </a:cxn>
                <a:cxn ang="0">
                  <a:pos x="532" y="0"/>
                </a:cxn>
                <a:cxn ang="0">
                  <a:pos x="1715" y="335"/>
                </a:cxn>
                <a:cxn ang="0">
                  <a:pos x="700" y="336"/>
                </a:cxn>
                <a:cxn ang="0">
                  <a:pos x="644" y="341"/>
                </a:cxn>
                <a:cxn ang="0">
                  <a:pos x="593" y="353"/>
                </a:cxn>
                <a:cxn ang="0">
                  <a:pos x="560" y="367"/>
                </a:cxn>
                <a:cxn ang="0">
                  <a:pos x="540" y="378"/>
                </a:cxn>
                <a:cxn ang="0">
                  <a:pos x="522" y="392"/>
                </a:cxn>
                <a:cxn ang="0">
                  <a:pos x="505" y="408"/>
                </a:cxn>
                <a:cxn ang="0">
                  <a:pos x="492" y="425"/>
                </a:cxn>
                <a:cxn ang="0">
                  <a:pos x="479" y="446"/>
                </a:cxn>
                <a:cxn ang="0">
                  <a:pos x="469" y="468"/>
                </a:cxn>
                <a:cxn ang="0">
                  <a:pos x="462" y="494"/>
                </a:cxn>
                <a:cxn ang="0">
                  <a:pos x="457" y="522"/>
                </a:cxn>
                <a:cxn ang="0">
                  <a:pos x="455" y="552"/>
                </a:cxn>
                <a:cxn ang="0">
                  <a:pos x="455" y="904"/>
                </a:cxn>
                <a:cxn ang="0">
                  <a:pos x="456" y="936"/>
                </a:cxn>
                <a:cxn ang="0">
                  <a:pos x="459" y="966"/>
                </a:cxn>
                <a:cxn ang="0">
                  <a:pos x="466" y="992"/>
                </a:cxn>
                <a:cxn ang="0">
                  <a:pos x="474" y="1016"/>
                </a:cxn>
                <a:cxn ang="0">
                  <a:pos x="485" y="1038"/>
                </a:cxn>
                <a:cxn ang="0">
                  <a:pos x="498" y="1057"/>
                </a:cxn>
                <a:cxn ang="0">
                  <a:pos x="513" y="1073"/>
                </a:cxn>
                <a:cxn ang="0">
                  <a:pos x="530" y="1088"/>
                </a:cxn>
                <a:cxn ang="0">
                  <a:pos x="549" y="1100"/>
                </a:cxn>
                <a:cxn ang="0">
                  <a:pos x="570" y="1111"/>
                </a:cxn>
                <a:cxn ang="0">
                  <a:pos x="617" y="1126"/>
                </a:cxn>
                <a:cxn ang="0">
                  <a:pos x="671" y="1135"/>
                </a:cxn>
                <a:cxn ang="0">
                  <a:pos x="731" y="1137"/>
                </a:cxn>
                <a:cxn ang="0">
                  <a:pos x="1265" y="655"/>
                </a:cxn>
              </a:cxnLst>
              <a:rect l="0" t="0" r="r" b="b"/>
              <a:pathLst>
                <a:path w="1714" h="1473">
                  <a:moveTo>
                    <a:pt x="1715" y="655"/>
                  </a:moveTo>
                  <a:lnTo>
                    <a:pt x="1715" y="1473"/>
                  </a:lnTo>
                  <a:lnTo>
                    <a:pt x="532" y="1473"/>
                  </a:lnTo>
                  <a:lnTo>
                    <a:pt x="504" y="1473"/>
                  </a:lnTo>
                  <a:lnTo>
                    <a:pt x="476" y="1472"/>
                  </a:lnTo>
                  <a:lnTo>
                    <a:pt x="449" y="1471"/>
                  </a:lnTo>
                  <a:lnTo>
                    <a:pt x="422" y="1469"/>
                  </a:lnTo>
                  <a:lnTo>
                    <a:pt x="395" y="1466"/>
                  </a:lnTo>
                  <a:lnTo>
                    <a:pt x="371" y="1463"/>
                  </a:lnTo>
                  <a:lnTo>
                    <a:pt x="345" y="1458"/>
                  </a:lnTo>
                  <a:lnTo>
                    <a:pt x="321" y="1454"/>
                  </a:lnTo>
                  <a:lnTo>
                    <a:pt x="297" y="1448"/>
                  </a:lnTo>
                  <a:lnTo>
                    <a:pt x="274" y="1443"/>
                  </a:lnTo>
                  <a:lnTo>
                    <a:pt x="252" y="1435"/>
                  </a:lnTo>
                  <a:lnTo>
                    <a:pt x="231" y="1427"/>
                  </a:lnTo>
                  <a:lnTo>
                    <a:pt x="209" y="1419"/>
                  </a:lnTo>
                  <a:lnTo>
                    <a:pt x="189" y="1409"/>
                  </a:lnTo>
                  <a:lnTo>
                    <a:pt x="170" y="1398"/>
                  </a:lnTo>
                  <a:lnTo>
                    <a:pt x="152" y="1387"/>
                  </a:lnTo>
                  <a:lnTo>
                    <a:pt x="134" y="1375"/>
                  </a:lnTo>
                  <a:lnTo>
                    <a:pt x="119" y="1361"/>
                  </a:lnTo>
                  <a:lnTo>
                    <a:pt x="103" y="1347"/>
                  </a:lnTo>
                  <a:lnTo>
                    <a:pt x="89" y="1331"/>
                  </a:lnTo>
                  <a:lnTo>
                    <a:pt x="75" y="1314"/>
                  </a:lnTo>
                  <a:lnTo>
                    <a:pt x="62" y="1296"/>
                  </a:lnTo>
                  <a:lnTo>
                    <a:pt x="50" y="1277"/>
                  </a:lnTo>
                  <a:lnTo>
                    <a:pt x="40" y="1257"/>
                  </a:lnTo>
                  <a:lnTo>
                    <a:pt x="30" y="1236"/>
                  </a:lnTo>
                  <a:lnTo>
                    <a:pt x="23" y="1213"/>
                  </a:lnTo>
                  <a:lnTo>
                    <a:pt x="16" y="1189"/>
                  </a:lnTo>
                  <a:lnTo>
                    <a:pt x="10" y="1164"/>
                  </a:lnTo>
                  <a:lnTo>
                    <a:pt x="6" y="1137"/>
                  </a:lnTo>
                  <a:lnTo>
                    <a:pt x="2" y="1109"/>
                  </a:lnTo>
                  <a:lnTo>
                    <a:pt x="0" y="1079"/>
                  </a:lnTo>
                  <a:lnTo>
                    <a:pt x="0" y="1049"/>
                  </a:lnTo>
                  <a:lnTo>
                    <a:pt x="0" y="424"/>
                  </a:lnTo>
                  <a:lnTo>
                    <a:pt x="0" y="393"/>
                  </a:lnTo>
                  <a:lnTo>
                    <a:pt x="2" y="364"/>
                  </a:lnTo>
                  <a:lnTo>
                    <a:pt x="6" y="336"/>
                  </a:lnTo>
                  <a:lnTo>
                    <a:pt x="10" y="309"/>
                  </a:lnTo>
                  <a:lnTo>
                    <a:pt x="16" y="283"/>
                  </a:lnTo>
                  <a:lnTo>
                    <a:pt x="23" y="260"/>
                  </a:lnTo>
                  <a:lnTo>
                    <a:pt x="30" y="237"/>
                  </a:lnTo>
                  <a:lnTo>
                    <a:pt x="40" y="216"/>
                  </a:lnTo>
                  <a:lnTo>
                    <a:pt x="50" y="196"/>
                  </a:lnTo>
                  <a:lnTo>
                    <a:pt x="62" y="177"/>
                  </a:lnTo>
                  <a:lnTo>
                    <a:pt x="75" y="159"/>
                  </a:lnTo>
                  <a:lnTo>
                    <a:pt x="89" y="142"/>
                  </a:lnTo>
                  <a:lnTo>
                    <a:pt x="103" y="127"/>
                  </a:lnTo>
                  <a:lnTo>
                    <a:pt x="119" y="112"/>
                  </a:lnTo>
                  <a:lnTo>
                    <a:pt x="134" y="99"/>
                  </a:lnTo>
                  <a:lnTo>
                    <a:pt x="152" y="85"/>
                  </a:lnTo>
                  <a:lnTo>
                    <a:pt x="170" y="74"/>
                  </a:lnTo>
                  <a:lnTo>
                    <a:pt x="189" y="64"/>
                  </a:lnTo>
                  <a:lnTo>
                    <a:pt x="209" y="54"/>
                  </a:lnTo>
                  <a:lnTo>
                    <a:pt x="231" y="45"/>
                  </a:lnTo>
                  <a:lnTo>
                    <a:pt x="252" y="37"/>
                  </a:lnTo>
                  <a:lnTo>
                    <a:pt x="274" y="30"/>
                  </a:lnTo>
                  <a:lnTo>
                    <a:pt x="297" y="24"/>
                  </a:lnTo>
                  <a:lnTo>
                    <a:pt x="321" y="19"/>
                  </a:lnTo>
                  <a:lnTo>
                    <a:pt x="345" y="14"/>
                  </a:lnTo>
                  <a:lnTo>
                    <a:pt x="371" y="10"/>
                  </a:lnTo>
                  <a:lnTo>
                    <a:pt x="395" y="7"/>
                  </a:lnTo>
                  <a:lnTo>
                    <a:pt x="422" y="5"/>
                  </a:lnTo>
                  <a:lnTo>
                    <a:pt x="449" y="2"/>
                  </a:lnTo>
                  <a:lnTo>
                    <a:pt x="476" y="1"/>
                  </a:lnTo>
                  <a:lnTo>
                    <a:pt x="504" y="0"/>
                  </a:lnTo>
                  <a:lnTo>
                    <a:pt x="532" y="0"/>
                  </a:lnTo>
                  <a:lnTo>
                    <a:pt x="1715" y="0"/>
                  </a:lnTo>
                  <a:lnTo>
                    <a:pt x="1715" y="335"/>
                  </a:lnTo>
                  <a:lnTo>
                    <a:pt x="731" y="335"/>
                  </a:lnTo>
                  <a:lnTo>
                    <a:pt x="700" y="336"/>
                  </a:lnTo>
                  <a:lnTo>
                    <a:pt x="671" y="338"/>
                  </a:lnTo>
                  <a:lnTo>
                    <a:pt x="644" y="341"/>
                  </a:lnTo>
                  <a:lnTo>
                    <a:pt x="617" y="346"/>
                  </a:lnTo>
                  <a:lnTo>
                    <a:pt x="593" y="353"/>
                  </a:lnTo>
                  <a:lnTo>
                    <a:pt x="570" y="362"/>
                  </a:lnTo>
                  <a:lnTo>
                    <a:pt x="560" y="367"/>
                  </a:lnTo>
                  <a:lnTo>
                    <a:pt x="549" y="372"/>
                  </a:lnTo>
                  <a:lnTo>
                    <a:pt x="540" y="378"/>
                  </a:lnTo>
                  <a:lnTo>
                    <a:pt x="530" y="385"/>
                  </a:lnTo>
                  <a:lnTo>
                    <a:pt x="522" y="392"/>
                  </a:lnTo>
                  <a:lnTo>
                    <a:pt x="513" y="400"/>
                  </a:lnTo>
                  <a:lnTo>
                    <a:pt x="505" y="408"/>
                  </a:lnTo>
                  <a:lnTo>
                    <a:pt x="498" y="416"/>
                  </a:lnTo>
                  <a:lnTo>
                    <a:pt x="492" y="425"/>
                  </a:lnTo>
                  <a:lnTo>
                    <a:pt x="485" y="436"/>
                  </a:lnTo>
                  <a:lnTo>
                    <a:pt x="479" y="446"/>
                  </a:lnTo>
                  <a:lnTo>
                    <a:pt x="474" y="457"/>
                  </a:lnTo>
                  <a:lnTo>
                    <a:pt x="469" y="468"/>
                  </a:lnTo>
                  <a:lnTo>
                    <a:pt x="466" y="480"/>
                  </a:lnTo>
                  <a:lnTo>
                    <a:pt x="462" y="494"/>
                  </a:lnTo>
                  <a:lnTo>
                    <a:pt x="459" y="507"/>
                  </a:lnTo>
                  <a:lnTo>
                    <a:pt x="457" y="522"/>
                  </a:lnTo>
                  <a:lnTo>
                    <a:pt x="456" y="536"/>
                  </a:lnTo>
                  <a:lnTo>
                    <a:pt x="455" y="552"/>
                  </a:lnTo>
                  <a:lnTo>
                    <a:pt x="455" y="569"/>
                  </a:lnTo>
                  <a:lnTo>
                    <a:pt x="455" y="904"/>
                  </a:lnTo>
                  <a:lnTo>
                    <a:pt x="455" y="920"/>
                  </a:lnTo>
                  <a:lnTo>
                    <a:pt x="456" y="936"/>
                  </a:lnTo>
                  <a:lnTo>
                    <a:pt x="457" y="951"/>
                  </a:lnTo>
                  <a:lnTo>
                    <a:pt x="459" y="966"/>
                  </a:lnTo>
                  <a:lnTo>
                    <a:pt x="462" y="979"/>
                  </a:lnTo>
                  <a:lnTo>
                    <a:pt x="466" y="992"/>
                  </a:lnTo>
                  <a:lnTo>
                    <a:pt x="469" y="1004"/>
                  </a:lnTo>
                  <a:lnTo>
                    <a:pt x="474" y="1016"/>
                  </a:lnTo>
                  <a:lnTo>
                    <a:pt x="479" y="1028"/>
                  </a:lnTo>
                  <a:lnTo>
                    <a:pt x="485" y="1038"/>
                  </a:lnTo>
                  <a:lnTo>
                    <a:pt x="492" y="1048"/>
                  </a:lnTo>
                  <a:lnTo>
                    <a:pt x="498" y="1057"/>
                  </a:lnTo>
                  <a:lnTo>
                    <a:pt x="505" y="1066"/>
                  </a:lnTo>
                  <a:lnTo>
                    <a:pt x="513" y="1073"/>
                  </a:lnTo>
                  <a:lnTo>
                    <a:pt x="522" y="1081"/>
                  </a:lnTo>
                  <a:lnTo>
                    <a:pt x="530" y="1088"/>
                  </a:lnTo>
                  <a:lnTo>
                    <a:pt x="540" y="1095"/>
                  </a:lnTo>
                  <a:lnTo>
                    <a:pt x="549" y="1100"/>
                  </a:lnTo>
                  <a:lnTo>
                    <a:pt x="560" y="1106"/>
                  </a:lnTo>
                  <a:lnTo>
                    <a:pt x="570" y="1111"/>
                  </a:lnTo>
                  <a:lnTo>
                    <a:pt x="593" y="1119"/>
                  </a:lnTo>
                  <a:lnTo>
                    <a:pt x="617" y="1126"/>
                  </a:lnTo>
                  <a:lnTo>
                    <a:pt x="644" y="1132"/>
                  </a:lnTo>
                  <a:lnTo>
                    <a:pt x="671" y="1135"/>
                  </a:lnTo>
                  <a:lnTo>
                    <a:pt x="700" y="1137"/>
                  </a:lnTo>
                  <a:lnTo>
                    <a:pt x="731" y="1137"/>
                  </a:lnTo>
                  <a:lnTo>
                    <a:pt x="1265" y="1137"/>
                  </a:lnTo>
                  <a:lnTo>
                    <a:pt x="1265" y="655"/>
                  </a:lnTo>
                  <a:lnTo>
                    <a:pt x="1715" y="65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zh-CN" altLang="en-US" sz="1600">
                <a:solidFill>
                  <a:prstClr val="black"/>
                </a:solidFill>
              </a:endParaRPr>
            </a:p>
          </p:txBody>
        </p:sp>
      </p:grpSp>
      <p:sp>
        <p:nvSpPr>
          <p:cNvPr id="27" name="动作按钮: 前进或下一项 26">
            <a:hlinkClick r:id="rId1" highlightClick="1"/>
          </p:cNvPr>
          <p:cNvSpPr/>
          <p:nvPr/>
        </p:nvSpPr>
        <p:spPr>
          <a:xfrm>
            <a:off x="4699001" y="6453188"/>
            <a:ext cx="262467" cy="196850"/>
          </a:xfrm>
          <a:prstGeom prst="actionButtonForwardNext">
            <a:avLst/>
          </a:prstGeom>
          <a:solidFill>
            <a:schemeClr val="bg1"/>
          </a:solidFill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600">
              <a:solidFill>
                <a:prstClr val="white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124745"/>
            <a:ext cx="10972800" cy="5001419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392" y="214040"/>
            <a:ext cx="10945216" cy="490066"/>
          </a:xfrm>
        </p:spPr>
        <p:txBody>
          <a:bodyPr>
            <a:noAutofit/>
          </a:bodyPr>
          <a:lstStyle>
            <a:lvl1pPr>
              <a:defRPr sz="2133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28" name="灯片编号占位符 5"/>
          <p:cNvSpPr>
            <a:spLocks noGrp="1"/>
          </p:cNvSpPr>
          <p:nvPr>
            <p:ph type="sldNum" sz="quarter" idx="10"/>
          </p:nvPr>
        </p:nvSpPr>
        <p:spPr>
          <a:xfrm>
            <a:off x="9108017" y="6356351"/>
            <a:ext cx="2844800" cy="365125"/>
          </a:xfrm>
        </p:spPr>
        <p:txBody>
          <a:bodyPr/>
          <a:lstStyle>
            <a:lvl1pPr>
              <a:defRPr sz="1422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76E6E4A2-3964-4B7D-8B02-CED8F70D4C82}" type="slidenum">
              <a:rPr lang="zh-CN" altLang="en-US">
                <a:solidFill>
                  <a:srgbClr val="0F6FC6"/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srgbClr val="0F6FC6"/>
              </a:solidFill>
            </a:endParaRPr>
          </a:p>
        </p:txBody>
      </p:sp>
    </p:spTree>
    <p:extLst>
      <p:ext uri="{BB962C8B-B14F-4D97-AF65-F5344CB8AC3E}">
        <p14:creationId val="540264865"/>
      </p:ext>
    </p:extLst>
  </p:cSld>
  <p:clrMapOvr>
    <a:masterClrMapping/>
  </p:clrMapOvr>
  <p:transition/>
  <p:timing/>
  <p:hf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2075"/>
          </a:xfrm>
        </p:spPr>
        <p:txBody>
          <a:bodyPr anchor="t"/>
          <a:lstStyle>
            <a:lvl1pPr algn="l">
              <a:defRPr sz="3555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4"/>
            <a:ext cx="10363200" cy="1500187"/>
          </a:xfrm>
        </p:spPr>
        <p:txBody>
          <a:bodyPr anchor="b"/>
          <a:lstStyle>
            <a:lvl1pPr marL="0" indent="0">
              <a:buNone/>
              <a:defRPr sz="1777">
                <a:solidFill>
                  <a:schemeClr val="tx1">
                    <a:tint val="75000"/>
                  </a:schemeClr>
                </a:solidFill>
              </a:defRPr>
            </a:lvl1pPr>
            <a:lvl2pPr marL="4063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812627" indent="0">
              <a:buNone/>
              <a:defRPr sz="1422">
                <a:solidFill>
                  <a:schemeClr val="tx1">
                    <a:tint val="75000"/>
                  </a:schemeClr>
                </a:solidFill>
              </a:defRPr>
            </a:lvl3pPr>
            <a:lvl4pPr marL="1218941" indent="0">
              <a:buNone/>
              <a:defRPr sz="1244">
                <a:solidFill>
                  <a:schemeClr val="tx1">
                    <a:tint val="75000"/>
                  </a:schemeClr>
                </a:solidFill>
              </a:defRPr>
            </a:lvl4pPr>
            <a:lvl5pPr marL="1625255" indent="0">
              <a:buNone/>
              <a:defRPr sz="1244">
                <a:solidFill>
                  <a:schemeClr val="tx1">
                    <a:tint val="75000"/>
                  </a:schemeClr>
                </a:solidFill>
              </a:defRPr>
            </a:lvl5pPr>
            <a:lvl6pPr marL="2031568" indent="0">
              <a:buNone/>
              <a:defRPr sz="1244">
                <a:solidFill>
                  <a:schemeClr val="tx1">
                    <a:tint val="75000"/>
                  </a:schemeClr>
                </a:solidFill>
              </a:defRPr>
            </a:lvl6pPr>
            <a:lvl7pPr marL="2437882" indent="0">
              <a:buNone/>
              <a:defRPr sz="1244">
                <a:solidFill>
                  <a:schemeClr val="tx1">
                    <a:tint val="75000"/>
                  </a:schemeClr>
                </a:solidFill>
              </a:defRPr>
            </a:lvl7pPr>
            <a:lvl8pPr marL="2844195" indent="0">
              <a:buNone/>
              <a:defRPr sz="1244">
                <a:solidFill>
                  <a:schemeClr val="tx1">
                    <a:tint val="75000"/>
                  </a:schemeClr>
                </a:solidFill>
              </a:defRPr>
            </a:lvl8pPr>
            <a:lvl9pPr marL="3250509" indent="0">
              <a:buNone/>
              <a:defRPr sz="124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1E4AB2-CBF9-4A25-8EAF-DC5536CB16B0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2021/4/28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CD4DA2-9539-4B18-AD86-2953CB3639C2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365255947"/>
      </p:ext>
    </p:extLst>
  </p:cSld>
  <p:clrMapOvr>
    <a:masterClrMapping/>
  </p:clrMapOvr>
  <p:transition/>
  <p:timing/>
</p:sldLayout>
</file>

<file path=ppt/slideLayouts/slideLayout2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488"/>
            </a:lvl1pPr>
            <a:lvl2pPr>
              <a:defRPr sz="2133"/>
            </a:lvl2pPr>
            <a:lvl3pPr>
              <a:defRPr sz="1777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488"/>
            </a:lvl1pPr>
            <a:lvl2pPr>
              <a:defRPr sz="2133"/>
            </a:lvl2pPr>
            <a:lvl3pPr>
              <a:defRPr sz="1777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605A1-756F-41BF-899C-D65B3C32A67C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2021/4/28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5E06AD-D66E-4680-ABE9-1CAB681E5092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909937424"/>
      </p:ext>
    </p:extLst>
  </p:cSld>
  <p:clrMapOvr>
    <a:masterClrMapping/>
  </p:clrMapOvr>
  <p:transition/>
  <p:timing/>
</p:sldLayout>
</file>

<file path=ppt/slideLayouts/slideLayout2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2"/>
          </a:xfrm>
        </p:spPr>
        <p:txBody>
          <a:bodyPr anchor="b"/>
          <a:lstStyle>
            <a:lvl1pPr marL="0" indent="0">
              <a:buNone/>
              <a:defRPr sz="2133" b="1"/>
            </a:lvl1pPr>
            <a:lvl2pPr marL="406314" indent="0">
              <a:buNone/>
              <a:defRPr sz="1777" b="1"/>
            </a:lvl2pPr>
            <a:lvl3pPr marL="812627" indent="0">
              <a:buNone/>
              <a:defRPr sz="1600" b="1"/>
            </a:lvl3pPr>
            <a:lvl4pPr marL="1218941" indent="0">
              <a:buNone/>
              <a:defRPr sz="1422" b="1"/>
            </a:lvl4pPr>
            <a:lvl5pPr marL="1625255" indent="0">
              <a:buNone/>
              <a:defRPr sz="1422" b="1"/>
            </a:lvl5pPr>
            <a:lvl6pPr marL="2031568" indent="0">
              <a:buNone/>
              <a:defRPr sz="1422" b="1"/>
            </a:lvl6pPr>
            <a:lvl7pPr marL="2437882" indent="0">
              <a:buNone/>
              <a:defRPr sz="1422" b="1"/>
            </a:lvl7pPr>
            <a:lvl8pPr marL="2844195" indent="0">
              <a:buNone/>
              <a:defRPr sz="1422" b="1"/>
            </a:lvl8pPr>
            <a:lvl9pPr marL="3250509" indent="0">
              <a:buNone/>
              <a:defRPr sz="1422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1" y="2174875"/>
            <a:ext cx="5386917" cy="3951288"/>
          </a:xfrm>
        </p:spPr>
        <p:txBody>
          <a:bodyPr/>
          <a:lstStyle>
            <a:lvl1pPr>
              <a:defRPr sz="2133"/>
            </a:lvl1pPr>
            <a:lvl2pPr>
              <a:defRPr sz="1777"/>
            </a:lvl2pPr>
            <a:lvl3pPr>
              <a:defRPr sz="1600"/>
            </a:lvl3pPr>
            <a:lvl4pPr>
              <a:defRPr sz="1422"/>
            </a:lvl4pPr>
            <a:lvl5pPr>
              <a:defRPr sz="1422"/>
            </a:lvl5pPr>
            <a:lvl6pPr>
              <a:defRPr sz="1422"/>
            </a:lvl6pPr>
            <a:lvl7pPr>
              <a:defRPr sz="1422"/>
            </a:lvl7pPr>
            <a:lvl8pPr>
              <a:defRPr sz="1422"/>
            </a:lvl8pPr>
            <a:lvl9pPr>
              <a:defRPr sz="1422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9" y="1535114"/>
            <a:ext cx="5389033" cy="639762"/>
          </a:xfrm>
        </p:spPr>
        <p:txBody>
          <a:bodyPr anchor="b"/>
          <a:lstStyle>
            <a:lvl1pPr marL="0" indent="0">
              <a:buNone/>
              <a:defRPr sz="2133" b="1"/>
            </a:lvl1pPr>
            <a:lvl2pPr marL="406314" indent="0">
              <a:buNone/>
              <a:defRPr sz="1777" b="1"/>
            </a:lvl2pPr>
            <a:lvl3pPr marL="812627" indent="0">
              <a:buNone/>
              <a:defRPr sz="1600" b="1"/>
            </a:lvl3pPr>
            <a:lvl4pPr marL="1218941" indent="0">
              <a:buNone/>
              <a:defRPr sz="1422" b="1"/>
            </a:lvl4pPr>
            <a:lvl5pPr marL="1625255" indent="0">
              <a:buNone/>
              <a:defRPr sz="1422" b="1"/>
            </a:lvl5pPr>
            <a:lvl6pPr marL="2031568" indent="0">
              <a:buNone/>
              <a:defRPr sz="1422" b="1"/>
            </a:lvl6pPr>
            <a:lvl7pPr marL="2437882" indent="0">
              <a:buNone/>
              <a:defRPr sz="1422" b="1"/>
            </a:lvl7pPr>
            <a:lvl8pPr marL="2844195" indent="0">
              <a:buNone/>
              <a:defRPr sz="1422" b="1"/>
            </a:lvl8pPr>
            <a:lvl9pPr marL="3250509" indent="0">
              <a:buNone/>
              <a:defRPr sz="1422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133"/>
            </a:lvl1pPr>
            <a:lvl2pPr>
              <a:defRPr sz="1777"/>
            </a:lvl2pPr>
            <a:lvl3pPr>
              <a:defRPr sz="1600"/>
            </a:lvl3pPr>
            <a:lvl4pPr>
              <a:defRPr sz="1422"/>
            </a:lvl4pPr>
            <a:lvl5pPr>
              <a:defRPr sz="1422"/>
            </a:lvl5pPr>
            <a:lvl6pPr>
              <a:defRPr sz="1422"/>
            </a:lvl6pPr>
            <a:lvl7pPr>
              <a:defRPr sz="1422"/>
            </a:lvl7pPr>
            <a:lvl8pPr>
              <a:defRPr sz="1422"/>
            </a:lvl8pPr>
            <a:lvl9pPr>
              <a:defRPr sz="1422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6124FA-0E04-4282-A89A-0ED6B8A633E5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2021/4/28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5D47E1-551E-4CBE-848C-434065247D21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59210531"/>
      </p:ext>
    </p:extLst>
  </p:cSld>
  <p:clrMapOvr>
    <a:masterClrMapping/>
  </p:clrMapOvr>
  <p:transition/>
  <p:timing/>
</p:sldLayout>
</file>

<file path=ppt/slideLayouts/slideLayout2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B1AC44-0CAA-4A6F-BCD4-320A09649D0C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2021/4/28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9108017" y="6356351"/>
            <a:ext cx="2844800" cy="365125"/>
          </a:xfrm>
        </p:spPr>
        <p:txBody>
          <a:bodyPr/>
          <a:lstStyle>
            <a:lvl1pPr>
              <a:defRPr sz="1422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E5370635-7E49-4391-B294-A6A60B6E686E}" type="slidenum">
              <a:rPr lang="zh-CN" altLang="en-US">
                <a:solidFill>
                  <a:srgbClr val="0F6FC6"/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srgbClr val="0F6FC6"/>
              </a:solidFill>
            </a:endParaRPr>
          </a:p>
        </p:txBody>
      </p:sp>
    </p:spTree>
    <p:extLst>
      <p:ext uri="{BB962C8B-B14F-4D97-AF65-F5344CB8AC3E}">
        <p14:creationId val="3776165540"/>
      </p:ext>
    </p:extLst>
  </p:cSld>
  <p:clrMapOvr>
    <a:masterClrMapping/>
  </p:clrMapOvr>
  <p:transition/>
  <p:timing/>
</p:sldLayout>
</file>

<file path=ppt/slideLayouts/slideLayout2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cxnSp>
        <p:nvCxnSpPr>
          <p:cNvPr id="2" name="直接连接符 1"/>
          <p:cNvCxnSpPr/>
          <p:nvPr/>
        </p:nvCxnSpPr>
        <p:spPr>
          <a:xfrm>
            <a:off x="624418" y="6308725"/>
            <a:ext cx="998431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Line 12"/>
          <p:cNvSpPr>
            <a:spLocks noChangeShapeType="1"/>
          </p:cNvSpPr>
          <p:nvPr/>
        </p:nvSpPr>
        <p:spPr bwMode="auto">
          <a:xfrm flipH="1">
            <a:off x="2116667" y="6437313"/>
            <a:ext cx="0" cy="252412"/>
          </a:xfrm>
          <a:prstGeom prst="line">
            <a:avLst/>
          </a:prstGeom>
          <a:noFill/>
          <a:ln w="3175">
            <a:solidFill>
              <a:schemeClr val="bg1"/>
            </a:solidFill>
            <a:rou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1600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" name="TextBox 9"/>
          <p:cNvSpPr txBox="1">
            <a:spLocks noChangeArrowheads="1"/>
          </p:cNvSpPr>
          <p:nvPr/>
        </p:nvSpPr>
        <p:spPr bwMode="auto">
          <a:xfrm>
            <a:off x="569384" y="6437313"/>
            <a:ext cx="2688167" cy="25635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066">
                <a:solidFill>
                  <a:srgbClr val="009DD9"/>
                </a:solidFill>
              </a:rPr>
              <a:t>信息提炼：</a:t>
            </a:r>
            <a:r>
              <a:rPr lang="en-US" altLang="zh-CN" sz="1066" b="1" smtClean="0">
                <a:solidFill>
                  <a:srgbClr val="009DD9"/>
                </a:solidFill>
              </a:rPr>
              <a:t>@</a:t>
            </a:r>
            <a:r>
              <a:rPr lang="zh-CN" altLang="en-US" sz="1066" b="1" smtClean="0">
                <a:solidFill>
                  <a:srgbClr val="009DD9"/>
                </a:solidFill>
              </a:rPr>
              <a:t>秋叶</a:t>
            </a:r>
            <a:endParaRPr lang="zh-CN" altLang="en-US" sz="1066" b="1">
              <a:solidFill>
                <a:srgbClr val="009DD9"/>
              </a:solidFill>
            </a:endParaRPr>
          </a:p>
        </p:txBody>
      </p:sp>
      <p:sp>
        <p:nvSpPr>
          <p:cNvPr id="5" name="TextBox 10"/>
          <p:cNvSpPr txBox="1">
            <a:spLocks noChangeArrowheads="1"/>
          </p:cNvSpPr>
          <p:nvPr/>
        </p:nvSpPr>
        <p:spPr bwMode="auto">
          <a:xfrm>
            <a:off x="2787652" y="6429375"/>
            <a:ext cx="2688167" cy="25635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066">
                <a:solidFill>
                  <a:srgbClr val="009DD9"/>
                </a:solidFill>
                <a:latin typeface="微软雅黑" pitchFamily="34" charset="-122"/>
              </a:rPr>
              <a:t>PPT</a:t>
            </a:r>
            <a:r>
              <a:rPr lang="zh-CN" altLang="en-US" sz="1066">
                <a:solidFill>
                  <a:srgbClr val="009DD9"/>
                </a:solidFill>
                <a:latin typeface="微软雅黑" pitchFamily="34" charset="-122"/>
              </a:rPr>
              <a:t>美化：　　　　　　　　</a:t>
            </a:r>
          </a:p>
        </p:txBody>
      </p:sp>
      <p:grpSp>
        <p:nvGrpSpPr>
          <p:cNvPr id="6" name="组合 17"/>
          <p:cNvGrpSpPr/>
          <p:nvPr/>
        </p:nvGrpSpPr>
        <p:grpSpPr>
          <a:xfrm>
            <a:off x="3846364" y="6465492"/>
            <a:ext cx="768085" cy="207782"/>
            <a:chOff x="1728788" y="2403475"/>
            <a:chExt cx="5686426" cy="2051051"/>
          </a:xfrm>
          <a:solidFill>
            <a:schemeClr val="accent2"/>
          </a:solidFill>
          <a:effectLst/>
        </p:grpSpPr>
        <p:sp>
          <p:nvSpPr>
            <p:cNvPr id="7" name="Freeform 25"/>
            <p:cNvSpPr>
              <a:spLocks noEditPoints="1"/>
            </p:cNvSpPr>
            <p:nvPr/>
          </p:nvSpPr>
          <p:spPr bwMode="auto">
            <a:xfrm>
              <a:off x="3671888" y="2403475"/>
              <a:ext cx="1800225" cy="1439863"/>
            </a:xfrm>
            <a:custGeom>
              <a:cxnLst>
                <a:cxn ang="0">
                  <a:pos x="5327" y="0"/>
                </a:cxn>
                <a:cxn ang="0">
                  <a:pos x="5395" y="7"/>
                </a:cxn>
                <a:cxn ang="0">
                  <a:pos x="5459" y="27"/>
                </a:cxn>
                <a:cxn ang="0">
                  <a:pos x="5517" y="58"/>
                </a:cxn>
                <a:cxn ang="0">
                  <a:pos x="5568" y="100"/>
                </a:cxn>
                <a:cxn ang="0">
                  <a:pos x="5609" y="150"/>
                </a:cxn>
                <a:cxn ang="0">
                  <a:pos x="5640" y="207"/>
                </a:cxn>
                <a:cxn ang="0">
                  <a:pos x="5660" y="271"/>
                </a:cxn>
                <a:cxn ang="0">
                  <a:pos x="5667" y="339"/>
                </a:cxn>
                <a:cxn ang="0">
                  <a:pos x="906" y="2266"/>
                </a:cxn>
                <a:cxn ang="0">
                  <a:pos x="906" y="2266"/>
                </a:cxn>
                <a:cxn ang="0">
                  <a:pos x="906" y="340"/>
                </a:cxn>
                <a:cxn ang="0">
                  <a:pos x="4420" y="1473"/>
                </a:cxn>
                <a:cxn ang="0">
                  <a:pos x="4760" y="2168"/>
                </a:cxn>
                <a:cxn ang="0">
                  <a:pos x="4760" y="1771"/>
                </a:cxn>
                <a:cxn ang="0">
                  <a:pos x="4760" y="1374"/>
                </a:cxn>
                <a:cxn ang="0">
                  <a:pos x="4760" y="977"/>
                </a:cxn>
                <a:cxn ang="0">
                  <a:pos x="4759" y="637"/>
                </a:cxn>
                <a:cxn ang="0">
                  <a:pos x="4748" y="543"/>
                </a:cxn>
                <a:cxn ang="0">
                  <a:pos x="4728" y="481"/>
                </a:cxn>
                <a:cxn ang="0">
                  <a:pos x="4697" y="431"/>
                </a:cxn>
                <a:cxn ang="0">
                  <a:pos x="4654" y="393"/>
                </a:cxn>
                <a:cxn ang="0">
                  <a:pos x="4599" y="365"/>
                </a:cxn>
                <a:cxn ang="0">
                  <a:pos x="4529" y="348"/>
                </a:cxn>
                <a:cxn ang="0">
                  <a:pos x="4444" y="340"/>
                </a:cxn>
                <a:cxn ang="0">
                  <a:pos x="0" y="4123"/>
                </a:cxn>
                <a:cxn ang="0">
                  <a:pos x="906" y="4194"/>
                </a:cxn>
                <a:cxn ang="0">
                  <a:pos x="900" y="4262"/>
                </a:cxn>
                <a:cxn ang="0">
                  <a:pos x="881" y="4326"/>
                </a:cxn>
                <a:cxn ang="0">
                  <a:pos x="849" y="4384"/>
                </a:cxn>
                <a:cxn ang="0">
                  <a:pos x="807" y="4434"/>
                </a:cxn>
                <a:cxn ang="0">
                  <a:pos x="758" y="4476"/>
                </a:cxn>
                <a:cxn ang="0">
                  <a:pos x="699" y="4507"/>
                </a:cxn>
                <a:cxn ang="0">
                  <a:pos x="636" y="4526"/>
                </a:cxn>
                <a:cxn ang="0">
                  <a:pos x="567" y="4534"/>
                </a:cxn>
                <a:cxn ang="0">
                  <a:pos x="0" y="4123"/>
                </a:cxn>
                <a:cxn ang="0">
                  <a:pos x="4421" y="4194"/>
                </a:cxn>
                <a:cxn ang="0">
                  <a:pos x="3515" y="4534"/>
                </a:cxn>
                <a:cxn ang="0">
                  <a:pos x="1474" y="4534"/>
                </a:cxn>
                <a:cxn ang="0">
                  <a:pos x="1406" y="4526"/>
                </a:cxn>
                <a:cxn ang="0">
                  <a:pos x="1342" y="4507"/>
                </a:cxn>
                <a:cxn ang="0">
                  <a:pos x="1284" y="4476"/>
                </a:cxn>
                <a:cxn ang="0">
                  <a:pos x="1233" y="4434"/>
                </a:cxn>
                <a:cxn ang="0">
                  <a:pos x="1192" y="4384"/>
                </a:cxn>
                <a:cxn ang="0">
                  <a:pos x="1161" y="4326"/>
                </a:cxn>
                <a:cxn ang="0">
                  <a:pos x="1140" y="4262"/>
                </a:cxn>
                <a:cxn ang="0">
                  <a:pos x="1134" y="4194"/>
                </a:cxn>
                <a:cxn ang="0">
                  <a:pos x="3515" y="4195"/>
                </a:cxn>
                <a:cxn ang="0">
                  <a:pos x="4762" y="3287"/>
                </a:cxn>
                <a:cxn ang="0">
                  <a:pos x="2381" y="2947"/>
                </a:cxn>
                <a:cxn ang="0">
                  <a:pos x="5666" y="4228"/>
                </a:cxn>
                <a:cxn ang="0">
                  <a:pos x="5653" y="4294"/>
                </a:cxn>
                <a:cxn ang="0">
                  <a:pos x="5627" y="4356"/>
                </a:cxn>
                <a:cxn ang="0">
                  <a:pos x="5590" y="4410"/>
                </a:cxn>
                <a:cxn ang="0">
                  <a:pos x="5544" y="4456"/>
                </a:cxn>
                <a:cxn ang="0">
                  <a:pos x="5490" y="4492"/>
                </a:cxn>
                <a:cxn ang="0">
                  <a:pos x="5429" y="4518"/>
                </a:cxn>
                <a:cxn ang="0">
                  <a:pos x="5363" y="4532"/>
                </a:cxn>
              </a:cxnLst>
              <a:rect l="0" t="0" r="r" b="b"/>
              <a:pathLst>
                <a:path w="5668" h="4534">
                  <a:moveTo>
                    <a:pt x="0" y="2607"/>
                  </a:moveTo>
                  <a:lnTo>
                    <a:pt x="0" y="1"/>
                  </a:lnTo>
                  <a:lnTo>
                    <a:pt x="5327" y="0"/>
                  </a:lnTo>
                  <a:lnTo>
                    <a:pt x="5327" y="0"/>
                  </a:lnTo>
                  <a:lnTo>
                    <a:pt x="5345" y="0"/>
                  </a:lnTo>
                  <a:lnTo>
                    <a:pt x="5362" y="2"/>
                  </a:lnTo>
                  <a:lnTo>
                    <a:pt x="5378" y="3"/>
                  </a:lnTo>
                  <a:lnTo>
                    <a:pt x="5395" y="7"/>
                  </a:lnTo>
                  <a:lnTo>
                    <a:pt x="5412" y="11"/>
                  </a:lnTo>
                  <a:lnTo>
                    <a:pt x="5428" y="16"/>
                  </a:lnTo>
                  <a:lnTo>
                    <a:pt x="5443" y="20"/>
                  </a:lnTo>
                  <a:lnTo>
                    <a:pt x="5459" y="27"/>
                  </a:lnTo>
                  <a:lnTo>
                    <a:pt x="5475" y="34"/>
                  </a:lnTo>
                  <a:lnTo>
                    <a:pt x="5489" y="41"/>
                  </a:lnTo>
                  <a:lnTo>
                    <a:pt x="5504" y="49"/>
                  </a:lnTo>
                  <a:lnTo>
                    <a:pt x="5517" y="58"/>
                  </a:lnTo>
                  <a:lnTo>
                    <a:pt x="5531" y="67"/>
                  </a:lnTo>
                  <a:lnTo>
                    <a:pt x="5543" y="77"/>
                  </a:lnTo>
                  <a:lnTo>
                    <a:pt x="5555" y="88"/>
                  </a:lnTo>
                  <a:lnTo>
                    <a:pt x="5568" y="100"/>
                  </a:lnTo>
                  <a:lnTo>
                    <a:pt x="5579" y="111"/>
                  </a:lnTo>
                  <a:lnTo>
                    <a:pt x="5589" y="123"/>
                  </a:lnTo>
                  <a:lnTo>
                    <a:pt x="5599" y="137"/>
                  </a:lnTo>
                  <a:lnTo>
                    <a:pt x="5609" y="150"/>
                  </a:lnTo>
                  <a:lnTo>
                    <a:pt x="5618" y="163"/>
                  </a:lnTo>
                  <a:lnTo>
                    <a:pt x="5626" y="178"/>
                  </a:lnTo>
                  <a:lnTo>
                    <a:pt x="5634" y="193"/>
                  </a:lnTo>
                  <a:lnTo>
                    <a:pt x="5640" y="207"/>
                  </a:lnTo>
                  <a:lnTo>
                    <a:pt x="5646" y="223"/>
                  </a:lnTo>
                  <a:lnTo>
                    <a:pt x="5651" y="238"/>
                  </a:lnTo>
                  <a:lnTo>
                    <a:pt x="5656" y="254"/>
                  </a:lnTo>
                  <a:lnTo>
                    <a:pt x="5660" y="271"/>
                  </a:lnTo>
                  <a:lnTo>
                    <a:pt x="5663" y="288"/>
                  </a:lnTo>
                  <a:lnTo>
                    <a:pt x="5665" y="304"/>
                  </a:lnTo>
                  <a:lnTo>
                    <a:pt x="5667" y="321"/>
                  </a:lnTo>
                  <a:lnTo>
                    <a:pt x="5667" y="339"/>
                  </a:lnTo>
                  <a:lnTo>
                    <a:pt x="5668" y="340"/>
                  </a:lnTo>
                  <a:lnTo>
                    <a:pt x="5668" y="2605"/>
                  </a:lnTo>
                  <a:lnTo>
                    <a:pt x="0" y="2607"/>
                  </a:lnTo>
                  <a:close/>
                  <a:moveTo>
                    <a:pt x="906" y="2266"/>
                  </a:moveTo>
                  <a:lnTo>
                    <a:pt x="2381" y="2266"/>
                  </a:lnTo>
                  <a:lnTo>
                    <a:pt x="2381" y="1473"/>
                  </a:lnTo>
                  <a:lnTo>
                    <a:pt x="906" y="1473"/>
                  </a:lnTo>
                  <a:lnTo>
                    <a:pt x="906" y="2266"/>
                  </a:lnTo>
                  <a:close/>
                  <a:moveTo>
                    <a:pt x="906" y="1134"/>
                  </a:moveTo>
                  <a:lnTo>
                    <a:pt x="2381" y="1134"/>
                  </a:lnTo>
                  <a:lnTo>
                    <a:pt x="2381" y="340"/>
                  </a:lnTo>
                  <a:lnTo>
                    <a:pt x="906" y="340"/>
                  </a:lnTo>
                  <a:lnTo>
                    <a:pt x="906" y="1134"/>
                  </a:lnTo>
                  <a:close/>
                  <a:moveTo>
                    <a:pt x="3312" y="1134"/>
                  </a:moveTo>
                  <a:lnTo>
                    <a:pt x="4420" y="1134"/>
                  </a:lnTo>
                  <a:lnTo>
                    <a:pt x="4420" y="1473"/>
                  </a:lnTo>
                  <a:lnTo>
                    <a:pt x="3312" y="1473"/>
                  </a:lnTo>
                  <a:lnTo>
                    <a:pt x="3312" y="2266"/>
                  </a:lnTo>
                  <a:lnTo>
                    <a:pt x="4760" y="2266"/>
                  </a:lnTo>
                  <a:lnTo>
                    <a:pt x="4760" y="2168"/>
                  </a:lnTo>
                  <a:lnTo>
                    <a:pt x="4760" y="2068"/>
                  </a:lnTo>
                  <a:lnTo>
                    <a:pt x="4760" y="1969"/>
                  </a:lnTo>
                  <a:lnTo>
                    <a:pt x="4760" y="1870"/>
                  </a:lnTo>
                  <a:lnTo>
                    <a:pt x="4760" y="1771"/>
                  </a:lnTo>
                  <a:lnTo>
                    <a:pt x="4760" y="1672"/>
                  </a:lnTo>
                  <a:lnTo>
                    <a:pt x="4760" y="1572"/>
                  </a:lnTo>
                  <a:lnTo>
                    <a:pt x="4760" y="1473"/>
                  </a:lnTo>
                  <a:lnTo>
                    <a:pt x="4760" y="1374"/>
                  </a:lnTo>
                  <a:lnTo>
                    <a:pt x="4760" y="1275"/>
                  </a:lnTo>
                  <a:lnTo>
                    <a:pt x="4760" y="1176"/>
                  </a:lnTo>
                  <a:lnTo>
                    <a:pt x="4760" y="1077"/>
                  </a:lnTo>
                  <a:lnTo>
                    <a:pt x="4760" y="977"/>
                  </a:lnTo>
                  <a:lnTo>
                    <a:pt x="4760" y="879"/>
                  </a:lnTo>
                  <a:lnTo>
                    <a:pt x="4760" y="779"/>
                  </a:lnTo>
                  <a:lnTo>
                    <a:pt x="4760" y="680"/>
                  </a:lnTo>
                  <a:lnTo>
                    <a:pt x="4759" y="637"/>
                  </a:lnTo>
                  <a:lnTo>
                    <a:pt x="4756" y="597"/>
                  </a:lnTo>
                  <a:lnTo>
                    <a:pt x="4754" y="579"/>
                  </a:lnTo>
                  <a:lnTo>
                    <a:pt x="4751" y="560"/>
                  </a:lnTo>
                  <a:lnTo>
                    <a:pt x="4748" y="543"/>
                  </a:lnTo>
                  <a:lnTo>
                    <a:pt x="4744" y="526"/>
                  </a:lnTo>
                  <a:lnTo>
                    <a:pt x="4739" y="510"/>
                  </a:lnTo>
                  <a:lnTo>
                    <a:pt x="4734" y="496"/>
                  </a:lnTo>
                  <a:lnTo>
                    <a:pt x="4728" y="481"/>
                  </a:lnTo>
                  <a:lnTo>
                    <a:pt x="4721" y="468"/>
                  </a:lnTo>
                  <a:lnTo>
                    <a:pt x="4713" y="454"/>
                  </a:lnTo>
                  <a:lnTo>
                    <a:pt x="4706" y="443"/>
                  </a:lnTo>
                  <a:lnTo>
                    <a:pt x="4697" y="431"/>
                  </a:lnTo>
                  <a:lnTo>
                    <a:pt x="4688" y="421"/>
                  </a:lnTo>
                  <a:lnTo>
                    <a:pt x="4678" y="411"/>
                  </a:lnTo>
                  <a:lnTo>
                    <a:pt x="4666" y="402"/>
                  </a:lnTo>
                  <a:lnTo>
                    <a:pt x="4654" y="393"/>
                  </a:lnTo>
                  <a:lnTo>
                    <a:pt x="4642" y="385"/>
                  </a:lnTo>
                  <a:lnTo>
                    <a:pt x="4628" y="377"/>
                  </a:lnTo>
                  <a:lnTo>
                    <a:pt x="4614" y="370"/>
                  </a:lnTo>
                  <a:lnTo>
                    <a:pt x="4599" y="365"/>
                  </a:lnTo>
                  <a:lnTo>
                    <a:pt x="4582" y="359"/>
                  </a:lnTo>
                  <a:lnTo>
                    <a:pt x="4566" y="355"/>
                  </a:lnTo>
                  <a:lnTo>
                    <a:pt x="4548" y="351"/>
                  </a:lnTo>
                  <a:lnTo>
                    <a:pt x="4529" y="348"/>
                  </a:lnTo>
                  <a:lnTo>
                    <a:pt x="4510" y="345"/>
                  </a:lnTo>
                  <a:lnTo>
                    <a:pt x="4488" y="342"/>
                  </a:lnTo>
                  <a:lnTo>
                    <a:pt x="4467" y="341"/>
                  </a:lnTo>
                  <a:lnTo>
                    <a:pt x="4444" y="340"/>
                  </a:lnTo>
                  <a:lnTo>
                    <a:pt x="4420" y="340"/>
                  </a:lnTo>
                  <a:lnTo>
                    <a:pt x="3312" y="340"/>
                  </a:lnTo>
                  <a:lnTo>
                    <a:pt x="3312" y="1134"/>
                  </a:lnTo>
                  <a:close/>
                  <a:moveTo>
                    <a:pt x="0" y="4123"/>
                  </a:moveTo>
                  <a:lnTo>
                    <a:pt x="0" y="2947"/>
                  </a:lnTo>
                  <a:lnTo>
                    <a:pt x="906" y="2947"/>
                  </a:lnTo>
                  <a:lnTo>
                    <a:pt x="906" y="4194"/>
                  </a:lnTo>
                  <a:lnTo>
                    <a:pt x="906" y="4194"/>
                  </a:lnTo>
                  <a:lnTo>
                    <a:pt x="906" y="4210"/>
                  </a:lnTo>
                  <a:lnTo>
                    <a:pt x="905" y="4228"/>
                  </a:lnTo>
                  <a:lnTo>
                    <a:pt x="903" y="4245"/>
                  </a:lnTo>
                  <a:lnTo>
                    <a:pt x="900" y="4262"/>
                  </a:lnTo>
                  <a:lnTo>
                    <a:pt x="896" y="4279"/>
                  </a:lnTo>
                  <a:lnTo>
                    <a:pt x="892" y="4294"/>
                  </a:lnTo>
                  <a:lnTo>
                    <a:pt x="886" y="4310"/>
                  </a:lnTo>
                  <a:lnTo>
                    <a:pt x="881" y="4326"/>
                  </a:lnTo>
                  <a:lnTo>
                    <a:pt x="874" y="4340"/>
                  </a:lnTo>
                  <a:lnTo>
                    <a:pt x="866" y="4356"/>
                  </a:lnTo>
                  <a:lnTo>
                    <a:pt x="858" y="4369"/>
                  </a:lnTo>
                  <a:lnTo>
                    <a:pt x="849" y="4384"/>
                  </a:lnTo>
                  <a:lnTo>
                    <a:pt x="839" y="4396"/>
                  </a:lnTo>
                  <a:lnTo>
                    <a:pt x="829" y="4410"/>
                  </a:lnTo>
                  <a:lnTo>
                    <a:pt x="819" y="4422"/>
                  </a:lnTo>
                  <a:lnTo>
                    <a:pt x="807" y="4434"/>
                  </a:lnTo>
                  <a:lnTo>
                    <a:pt x="796" y="4445"/>
                  </a:lnTo>
                  <a:lnTo>
                    <a:pt x="783" y="4456"/>
                  </a:lnTo>
                  <a:lnTo>
                    <a:pt x="770" y="4466"/>
                  </a:lnTo>
                  <a:lnTo>
                    <a:pt x="758" y="4476"/>
                  </a:lnTo>
                  <a:lnTo>
                    <a:pt x="743" y="4485"/>
                  </a:lnTo>
                  <a:lnTo>
                    <a:pt x="728" y="4492"/>
                  </a:lnTo>
                  <a:lnTo>
                    <a:pt x="714" y="4500"/>
                  </a:lnTo>
                  <a:lnTo>
                    <a:pt x="699" y="4507"/>
                  </a:lnTo>
                  <a:lnTo>
                    <a:pt x="684" y="4513"/>
                  </a:lnTo>
                  <a:lnTo>
                    <a:pt x="668" y="4518"/>
                  </a:lnTo>
                  <a:lnTo>
                    <a:pt x="652" y="4523"/>
                  </a:lnTo>
                  <a:lnTo>
                    <a:pt x="636" y="4526"/>
                  </a:lnTo>
                  <a:lnTo>
                    <a:pt x="619" y="4529"/>
                  </a:lnTo>
                  <a:lnTo>
                    <a:pt x="602" y="4532"/>
                  </a:lnTo>
                  <a:lnTo>
                    <a:pt x="584" y="4533"/>
                  </a:lnTo>
                  <a:lnTo>
                    <a:pt x="567" y="4534"/>
                  </a:lnTo>
                  <a:lnTo>
                    <a:pt x="567" y="4534"/>
                  </a:lnTo>
                  <a:lnTo>
                    <a:pt x="567" y="4534"/>
                  </a:lnTo>
                  <a:lnTo>
                    <a:pt x="0" y="4534"/>
                  </a:lnTo>
                  <a:lnTo>
                    <a:pt x="0" y="4123"/>
                  </a:lnTo>
                  <a:close/>
                  <a:moveTo>
                    <a:pt x="3515" y="3626"/>
                  </a:moveTo>
                  <a:lnTo>
                    <a:pt x="4421" y="3626"/>
                  </a:lnTo>
                  <a:lnTo>
                    <a:pt x="4421" y="4194"/>
                  </a:lnTo>
                  <a:lnTo>
                    <a:pt x="4421" y="4194"/>
                  </a:lnTo>
                  <a:lnTo>
                    <a:pt x="4421" y="4534"/>
                  </a:lnTo>
                  <a:lnTo>
                    <a:pt x="4421" y="4534"/>
                  </a:lnTo>
                  <a:lnTo>
                    <a:pt x="4421" y="4534"/>
                  </a:lnTo>
                  <a:lnTo>
                    <a:pt x="3515" y="4534"/>
                  </a:lnTo>
                  <a:lnTo>
                    <a:pt x="3515" y="4534"/>
                  </a:lnTo>
                  <a:lnTo>
                    <a:pt x="1474" y="4534"/>
                  </a:lnTo>
                  <a:lnTo>
                    <a:pt x="1474" y="4533"/>
                  </a:lnTo>
                  <a:lnTo>
                    <a:pt x="1474" y="4534"/>
                  </a:lnTo>
                  <a:lnTo>
                    <a:pt x="1456" y="4533"/>
                  </a:lnTo>
                  <a:lnTo>
                    <a:pt x="1439" y="4532"/>
                  </a:lnTo>
                  <a:lnTo>
                    <a:pt x="1422" y="4529"/>
                  </a:lnTo>
                  <a:lnTo>
                    <a:pt x="1406" y="4526"/>
                  </a:lnTo>
                  <a:lnTo>
                    <a:pt x="1389" y="4523"/>
                  </a:lnTo>
                  <a:lnTo>
                    <a:pt x="1372" y="4518"/>
                  </a:lnTo>
                  <a:lnTo>
                    <a:pt x="1356" y="4513"/>
                  </a:lnTo>
                  <a:lnTo>
                    <a:pt x="1342" y="4507"/>
                  </a:lnTo>
                  <a:lnTo>
                    <a:pt x="1326" y="4500"/>
                  </a:lnTo>
                  <a:lnTo>
                    <a:pt x="1312" y="4492"/>
                  </a:lnTo>
                  <a:lnTo>
                    <a:pt x="1297" y="4485"/>
                  </a:lnTo>
                  <a:lnTo>
                    <a:pt x="1284" y="4476"/>
                  </a:lnTo>
                  <a:lnTo>
                    <a:pt x="1270" y="4466"/>
                  </a:lnTo>
                  <a:lnTo>
                    <a:pt x="1258" y="4456"/>
                  </a:lnTo>
                  <a:lnTo>
                    <a:pt x="1246" y="4445"/>
                  </a:lnTo>
                  <a:lnTo>
                    <a:pt x="1233" y="4434"/>
                  </a:lnTo>
                  <a:lnTo>
                    <a:pt x="1222" y="4422"/>
                  </a:lnTo>
                  <a:lnTo>
                    <a:pt x="1211" y="4410"/>
                  </a:lnTo>
                  <a:lnTo>
                    <a:pt x="1201" y="4396"/>
                  </a:lnTo>
                  <a:lnTo>
                    <a:pt x="1192" y="4384"/>
                  </a:lnTo>
                  <a:lnTo>
                    <a:pt x="1183" y="4369"/>
                  </a:lnTo>
                  <a:lnTo>
                    <a:pt x="1175" y="4356"/>
                  </a:lnTo>
                  <a:lnTo>
                    <a:pt x="1167" y="4340"/>
                  </a:lnTo>
                  <a:lnTo>
                    <a:pt x="1161" y="4326"/>
                  </a:lnTo>
                  <a:lnTo>
                    <a:pt x="1154" y="4310"/>
                  </a:lnTo>
                  <a:lnTo>
                    <a:pt x="1149" y="4294"/>
                  </a:lnTo>
                  <a:lnTo>
                    <a:pt x="1145" y="4279"/>
                  </a:lnTo>
                  <a:lnTo>
                    <a:pt x="1140" y="4262"/>
                  </a:lnTo>
                  <a:lnTo>
                    <a:pt x="1138" y="4245"/>
                  </a:lnTo>
                  <a:lnTo>
                    <a:pt x="1136" y="4228"/>
                  </a:lnTo>
                  <a:lnTo>
                    <a:pt x="1134" y="4210"/>
                  </a:lnTo>
                  <a:lnTo>
                    <a:pt x="1134" y="4194"/>
                  </a:lnTo>
                  <a:lnTo>
                    <a:pt x="1137" y="2947"/>
                  </a:lnTo>
                  <a:lnTo>
                    <a:pt x="2040" y="2947"/>
                  </a:lnTo>
                  <a:lnTo>
                    <a:pt x="2040" y="4196"/>
                  </a:lnTo>
                  <a:lnTo>
                    <a:pt x="3515" y="4195"/>
                  </a:lnTo>
                  <a:lnTo>
                    <a:pt x="3515" y="3626"/>
                  </a:lnTo>
                  <a:close/>
                  <a:moveTo>
                    <a:pt x="5328" y="4534"/>
                  </a:moveTo>
                  <a:lnTo>
                    <a:pt x="4762" y="4534"/>
                  </a:lnTo>
                  <a:lnTo>
                    <a:pt x="4762" y="3287"/>
                  </a:lnTo>
                  <a:lnTo>
                    <a:pt x="3287" y="3287"/>
                  </a:lnTo>
                  <a:lnTo>
                    <a:pt x="3287" y="3853"/>
                  </a:lnTo>
                  <a:lnTo>
                    <a:pt x="2381" y="3853"/>
                  </a:lnTo>
                  <a:lnTo>
                    <a:pt x="2381" y="2947"/>
                  </a:lnTo>
                  <a:lnTo>
                    <a:pt x="5668" y="2947"/>
                  </a:lnTo>
                  <a:lnTo>
                    <a:pt x="5668" y="4194"/>
                  </a:lnTo>
                  <a:lnTo>
                    <a:pt x="5667" y="4210"/>
                  </a:lnTo>
                  <a:lnTo>
                    <a:pt x="5666" y="4228"/>
                  </a:lnTo>
                  <a:lnTo>
                    <a:pt x="5664" y="4245"/>
                  </a:lnTo>
                  <a:lnTo>
                    <a:pt x="5660" y="4262"/>
                  </a:lnTo>
                  <a:lnTo>
                    <a:pt x="5657" y="4279"/>
                  </a:lnTo>
                  <a:lnTo>
                    <a:pt x="5653" y="4294"/>
                  </a:lnTo>
                  <a:lnTo>
                    <a:pt x="5647" y="4310"/>
                  </a:lnTo>
                  <a:lnTo>
                    <a:pt x="5641" y="4326"/>
                  </a:lnTo>
                  <a:lnTo>
                    <a:pt x="5635" y="4340"/>
                  </a:lnTo>
                  <a:lnTo>
                    <a:pt x="5627" y="4356"/>
                  </a:lnTo>
                  <a:lnTo>
                    <a:pt x="5619" y="4369"/>
                  </a:lnTo>
                  <a:lnTo>
                    <a:pt x="5610" y="4384"/>
                  </a:lnTo>
                  <a:lnTo>
                    <a:pt x="5600" y="4396"/>
                  </a:lnTo>
                  <a:lnTo>
                    <a:pt x="5590" y="4410"/>
                  </a:lnTo>
                  <a:lnTo>
                    <a:pt x="5580" y="4422"/>
                  </a:lnTo>
                  <a:lnTo>
                    <a:pt x="5569" y="4434"/>
                  </a:lnTo>
                  <a:lnTo>
                    <a:pt x="5556" y="4445"/>
                  </a:lnTo>
                  <a:lnTo>
                    <a:pt x="5544" y="4456"/>
                  </a:lnTo>
                  <a:lnTo>
                    <a:pt x="5532" y="4466"/>
                  </a:lnTo>
                  <a:lnTo>
                    <a:pt x="5518" y="4476"/>
                  </a:lnTo>
                  <a:lnTo>
                    <a:pt x="5504" y="4485"/>
                  </a:lnTo>
                  <a:lnTo>
                    <a:pt x="5490" y="4492"/>
                  </a:lnTo>
                  <a:lnTo>
                    <a:pt x="5476" y="4500"/>
                  </a:lnTo>
                  <a:lnTo>
                    <a:pt x="5460" y="4507"/>
                  </a:lnTo>
                  <a:lnTo>
                    <a:pt x="5444" y="4513"/>
                  </a:lnTo>
                  <a:lnTo>
                    <a:pt x="5429" y="4518"/>
                  </a:lnTo>
                  <a:lnTo>
                    <a:pt x="5413" y="4523"/>
                  </a:lnTo>
                  <a:lnTo>
                    <a:pt x="5396" y="4526"/>
                  </a:lnTo>
                  <a:lnTo>
                    <a:pt x="5379" y="4529"/>
                  </a:lnTo>
                  <a:lnTo>
                    <a:pt x="5363" y="4532"/>
                  </a:lnTo>
                  <a:lnTo>
                    <a:pt x="5345" y="4533"/>
                  </a:lnTo>
                  <a:lnTo>
                    <a:pt x="5328" y="453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zh-CN" altLang="en-US" sz="1600">
                <a:solidFill>
                  <a:prstClr val="black"/>
                </a:solidFill>
              </a:endParaRPr>
            </a:p>
          </p:txBody>
        </p:sp>
        <p:sp>
          <p:nvSpPr>
            <p:cNvPr id="8" name="Freeform 26"/>
            <p:cNvSpPr>
              <a:spLocks noEditPoints="1"/>
            </p:cNvSpPr>
            <p:nvPr/>
          </p:nvSpPr>
          <p:spPr bwMode="auto">
            <a:xfrm>
              <a:off x="5616576" y="2403475"/>
              <a:ext cx="1798638" cy="1439863"/>
            </a:xfrm>
            <a:custGeom>
              <a:cxnLst>
                <a:cxn ang="0">
                  <a:pos x="453" y="0"/>
                </a:cxn>
                <a:cxn ang="0">
                  <a:pos x="1360" y="679"/>
                </a:cxn>
                <a:cxn ang="0">
                  <a:pos x="0" y="4534"/>
                </a:cxn>
                <a:cxn ang="0">
                  <a:pos x="453" y="3598"/>
                </a:cxn>
                <a:cxn ang="0">
                  <a:pos x="453" y="2607"/>
                </a:cxn>
                <a:cxn ang="0">
                  <a:pos x="453" y="1614"/>
                </a:cxn>
                <a:cxn ang="0">
                  <a:pos x="448" y="939"/>
                </a:cxn>
                <a:cxn ang="0">
                  <a:pos x="433" y="854"/>
                </a:cxn>
                <a:cxn ang="0">
                  <a:pos x="400" y="786"/>
                </a:cxn>
                <a:cxn ang="0">
                  <a:pos x="350" y="734"/>
                </a:cxn>
                <a:cxn ang="0">
                  <a:pos x="278" y="699"/>
                </a:cxn>
                <a:cxn ang="0">
                  <a:pos x="182" y="682"/>
                </a:cxn>
                <a:cxn ang="0">
                  <a:pos x="3190" y="0"/>
                </a:cxn>
                <a:cxn ang="0">
                  <a:pos x="1926" y="679"/>
                </a:cxn>
                <a:cxn ang="0">
                  <a:pos x="1926" y="4534"/>
                </a:cxn>
                <a:cxn ang="0">
                  <a:pos x="5327" y="1586"/>
                </a:cxn>
                <a:cxn ang="0">
                  <a:pos x="5395" y="1593"/>
                </a:cxn>
                <a:cxn ang="0">
                  <a:pos x="5474" y="1619"/>
                </a:cxn>
                <a:cxn ang="0">
                  <a:pos x="5543" y="1663"/>
                </a:cxn>
                <a:cxn ang="0">
                  <a:pos x="5600" y="1722"/>
                </a:cxn>
                <a:cxn ang="0">
                  <a:pos x="5640" y="1793"/>
                </a:cxn>
                <a:cxn ang="0">
                  <a:pos x="5663" y="1874"/>
                </a:cxn>
                <a:cxn ang="0">
                  <a:pos x="4873" y="3286"/>
                </a:cxn>
                <a:cxn ang="0">
                  <a:pos x="4873" y="3711"/>
                </a:cxn>
                <a:cxn ang="0">
                  <a:pos x="4877" y="4015"/>
                </a:cxn>
                <a:cxn ang="0">
                  <a:pos x="4907" y="4106"/>
                </a:cxn>
                <a:cxn ang="0">
                  <a:pos x="4939" y="4144"/>
                </a:cxn>
                <a:cxn ang="0">
                  <a:pos x="4984" y="4172"/>
                </a:cxn>
                <a:cxn ang="0">
                  <a:pos x="5044" y="4189"/>
                </a:cxn>
                <a:cxn ang="0">
                  <a:pos x="5667" y="4194"/>
                </a:cxn>
                <a:cxn ang="0">
                  <a:pos x="4289" y="4533"/>
                </a:cxn>
                <a:cxn ang="0">
                  <a:pos x="4206" y="4518"/>
                </a:cxn>
                <a:cxn ang="0">
                  <a:pos x="4132" y="4485"/>
                </a:cxn>
                <a:cxn ang="0">
                  <a:pos x="4069" y="4435"/>
                </a:cxn>
                <a:cxn ang="0">
                  <a:pos x="4018" y="4373"/>
                </a:cxn>
                <a:cxn ang="0">
                  <a:pos x="3983" y="4299"/>
                </a:cxn>
                <a:cxn ang="0">
                  <a:pos x="3968" y="4216"/>
                </a:cxn>
                <a:cxn ang="0">
                  <a:pos x="2833" y="1926"/>
                </a:cxn>
                <a:cxn ang="0">
                  <a:pos x="2833" y="2946"/>
                </a:cxn>
                <a:cxn ang="0">
                  <a:pos x="4756" y="2214"/>
                </a:cxn>
                <a:cxn ang="0">
                  <a:pos x="4733" y="2133"/>
                </a:cxn>
                <a:cxn ang="0">
                  <a:pos x="4693" y="2063"/>
                </a:cxn>
                <a:cxn ang="0">
                  <a:pos x="4636" y="2003"/>
                </a:cxn>
                <a:cxn ang="0">
                  <a:pos x="4568" y="1960"/>
                </a:cxn>
                <a:cxn ang="0">
                  <a:pos x="4488" y="1933"/>
                </a:cxn>
                <a:cxn ang="0">
                  <a:pos x="4420" y="1926"/>
                </a:cxn>
                <a:cxn ang="0">
                  <a:pos x="1926" y="1133"/>
                </a:cxn>
                <a:cxn ang="0">
                  <a:pos x="5106" y="779"/>
                </a:cxn>
                <a:cxn ang="0">
                  <a:pos x="4216" y="853"/>
                </a:cxn>
                <a:cxn ang="0">
                  <a:pos x="4170" y="936"/>
                </a:cxn>
                <a:cxn ang="0">
                  <a:pos x="4110" y="1007"/>
                </a:cxn>
                <a:cxn ang="0">
                  <a:pos x="4035" y="1064"/>
                </a:cxn>
                <a:cxn ang="0">
                  <a:pos x="3950" y="1106"/>
                </a:cxn>
                <a:cxn ang="0">
                  <a:pos x="3856" y="1128"/>
                </a:cxn>
                <a:cxn ang="0">
                  <a:pos x="3756" y="1130"/>
                </a:cxn>
                <a:cxn ang="0">
                  <a:pos x="3661" y="1111"/>
                </a:cxn>
                <a:cxn ang="0">
                  <a:pos x="3574" y="1074"/>
                </a:cxn>
                <a:cxn ang="0">
                  <a:pos x="3497" y="1020"/>
                </a:cxn>
                <a:cxn ang="0">
                  <a:pos x="3433" y="951"/>
                </a:cxn>
                <a:cxn ang="0">
                  <a:pos x="3385" y="870"/>
                </a:cxn>
                <a:cxn ang="0">
                  <a:pos x="3353" y="779"/>
                </a:cxn>
              </a:cxnLst>
              <a:rect l="0" t="0" r="r" b="b"/>
              <a:pathLst>
                <a:path w="5667" h="4534">
                  <a:moveTo>
                    <a:pt x="113" y="679"/>
                  </a:moveTo>
                  <a:lnTo>
                    <a:pt x="0" y="679"/>
                  </a:lnTo>
                  <a:lnTo>
                    <a:pt x="0" y="339"/>
                  </a:lnTo>
                  <a:lnTo>
                    <a:pt x="453" y="339"/>
                  </a:lnTo>
                  <a:lnTo>
                    <a:pt x="453" y="0"/>
                  </a:lnTo>
                  <a:lnTo>
                    <a:pt x="1360" y="0"/>
                  </a:lnTo>
                  <a:lnTo>
                    <a:pt x="1360" y="339"/>
                  </a:lnTo>
                  <a:lnTo>
                    <a:pt x="1813" y="339"/>
                  </a:lnTo>
                  <a:lnTo>
                    <a:pt x="1813" y="679"/>
                  </a:lnTo>
                  <a:lnTo>
                    <a:pt x="1360" y="679"/>
                  </a:lnTo>
                  <a:lnTo>
                    <a:pt x="1360" y="4194"/>
                  </a:lnTo>
                  <a:lnTo>
                    <a:pt x="1813" y="4194"/>
                  </a:lnTo>
                  <a:lnTo>
                    <a:pt x="1813" y="4534"/>
                  </a:lnTo>
                  <a:lnTo>
                    <a:pt x="453" y="4534"/>
                  </a:lnTo>
                  <a:lnTo>
                    <a:pt x="0" y="4534"/>
                  </a:lnTo>
                  <a:lnTo>
                    <a:pt x="0" y="4194"/>
                  </a:lnTo>
                  <a:lnTo>
                    <a:pt x="453" y="4194"/>
                  </a:lnTo>
                  <a:lnTo>
                    <a:pt x="453" y="3994"/>
                  </a:lnTo>
                  <a:lnTo>
                    <a:pt x="453" y="3796"/>
                  </a:lnTo>
                  <a:lnTo>
                    <a:pt x="453" y="3598"/>
                  </a:lnTo>
                  <a:lnTo>
                    <a:pt x="453" y="3400"/>
                  </a:lnTo>
                  <a:lnTo>
                    <a:pt x="453" y="3201"/>
                  </a:lnTo>
                  <a:lnTo>
                    <a:pt x="453" y="3003"/>
                  </a:lnTo>
                  <a:lnTo>
                    <a:pt x="453" y="2805"/>
                  </a:lnTo>
                  <a:lnTo>
                    <a:pt x="453" y="2607"/>
                  </a:lnTo>
                  <a:lnTo>
                    <a:pt x="453" y="2407"/>
                  </a:lnTo>
                  <a:lnTo>
                    <a:pt x="453" y="2209"/>
                  </a:lnTo>
                  <a:lnTo>
                    <a:pt x="453" y="2011"/>
                  </a:lnTo>
                  <a:lnTo>
                    <a:pt x="453" y="1812"/>
                  </a:lnTo>
                  <a:lnTo>
                    <a:pt x="453" y="1614"/>
                  </a:lnTo>
                  <a:lnTo>
                    <a:pt x="453" y="1416"/>
                  </a:lnTo>
                  <a:lnTo>
                    <a:pt x="453" y="1218"/>
                  </a:lnTo>
                  <a:lnTo>
                    <a:pt x="453" y="1018"/>
                  </a:lnTo>
                  <a:lnTo>
                    <a:pt x="452" y="977"/>
                  </a:lnTo>
                  <a:lnTo>
                    <a:pt x="448" y="939"/>
                  </a:lnTo>
                  <a:lnTo>
                    <a:pt x="447" y="921"/>
                  </a:lnTo>
                  <a:lnTo>
                    <a:pt x="444" y="903"/>
                  </a:lnTo>
                  <a:lnTo>
                    <a:pt x="441" y="886"/>
                  </a:lnTo>
                  <a:lnTo>
                    <a:pt x="437" y="870"/>
                  </a:lnTo>
                  <a:lnTo>
                    <a:pt x="433" y="854"/>
                  </a:lnTo>
                  <a:lnTo>
                    <a:pt x="427" y="839"/>
                  </a:lnTo>
                  <a:lnTo>
                    <a:pt x="422" y="825"/>
                  </a:lnTo>
                  <a:lnTo>
                    <a:pt x="415" y="811"/>
                  </a:lnTo>
                  <a:lnTo>
                    <a:pt x="408" y="798"/>
                  </a:lnTo>
                  <a:lnTo>
                    <a:pt x="400" y="786"/>
                  </a:lnTo>
                  <a:lnTo>
                    <a:pt x="391" y="774"/>
                  </a:lnTo>
                  <a:lnTo>
                    <a:pt x="382" y="763"/>
                  </a:lnTo>
                  <a:lnTo>
                    <a:pt x="372" y="753"/>
                  </a:lnTo>
                  <a:lnTo>
                    <a:pt x="361" y="743"/>
                  </a:lnTo>
                  <a:lnTo>
                    <a:pt x="350" y="734"/>
                  </a:lnTo>
                  <a:lnTo>
                    <a:pt x="338" y="726"/>
                  </a:lnTo>
                  <a:lnTo>
                    <a:pt x="324" y="719"/>
                  </a:lnTo>
                  <a:lnTo>
                    <a:pt x="310" y="712"/>
                  </a:lnTo>
                  <a:lnTo>
                    <a:pt x="294" y="705"/>
                  </a:lnTo>
                  <a:lnTo>
                    <a:pt x="278" y="699"/>
                  </a:lnTo>
                  <a:lnTo>
                    <a:pt x="260" y="695"/>
                  </a:lnTo>
                  <a:lnTo>
                    <a:pt x="243" y="691"/>
                  </a:lnTo>
                  <a:lnTo>
                    <a:pt x="223" y="687"/>
                  </a:lnTo>
                  <a:lnTo>
                    <a:pt x="203" y="684"/>
                  </a:lnTo>
                  <a:lnTo>
                    <a:pt x="182" y="682"/>
                  </a:lnTo>
                  <a:lnTo>
                    <a:pt x="161" y="680"/>
                  </a:lnTo>
                  <a:lnTo>
                    <a:pt x="137" y="679"/>
                  </a:lnTo>
                  <a:lnTo>
                    <a:pt x="113" y="679"/>
                  </a:lnTo>
                  <a:close/>
                  <a:moveTo>
                    <a:pt x="3190" y="339"/>
                  </a:moveTo>
                  <a:lnTo>
                    <a:pt x="3190" y="0"/>
                  </a:lnTo>
                  <a:lnTo>
                    <a:pt x="4305" y="0"/>
                  </a:lnTo>
                  <a:lnTo>
                    <a:pt x="4305" y="339"/>
                  </a:lnTo>
                  <a:lnTo>
                    <a:pt x="5667" y="339"/>
                  </a:lnTo>
                  <a:lnTo>
                    <a:pt x="5667" y="679"/>
                  </a:lnTo>
                  <a:lnTo>
                    <a:pt x="1926" y="679"/>
                  </a:lnTo>
                  <a:lnTo>
                    <a:pt x="1926" y="339"/>
                  </a:lnTo>
                  <a:lnTo>
                    <a:pt x="3190" y="339"/>
                  </a:lnTo>
                  <a:close/>
                  <a:moveTo>
                    <a:pt x="3688" y="3286"/>
                  </a:moveTo>
                  <a:lnTo>
                    <a:pt x="2940" y="4534"/>
                  </a:lnTo>
                  <a:lnTo>
                    <a:pt x="1926" y="4534"/>
                  </a:lnTo>
                  <a:lnTo>
                    <a:pt x="2650" y="3286"/>
                  </a:lnTo>
                  <a:lnTo>
                    <a:pt x="1926" y="3286"/>
                  </a:lnTo>
                  <a:lnTo>
                    <a:pt x="1926" y="1586"/>
                  </a:lnTo>
                  <a:lnTo>
                    <a:pt x="5327" y="1586"/>
                  </a:lnTo>
                  <a:lnTo>
                    <a:pt x="5327" y="1586"/>
                  </a:lnTo>
                  <a:lnTo>
                    <a:pt x="5327" y="1586"/>
                  </a:lnTo>
                  <a:lnTo>
                    <a:pt x="5345" y="1586"/>
                  </a:lnTo>
                  <a:lnTo>
                    <a:pt x="5361" y="1587"/>
                  </a:lnTo>
                  <a:lnTo>
                    <a:pt x="5378" y="1589"/>
                  </a:lnTo>
                  <a:lnTo>
                    <a:pt x="5395" y="1593"/>
                  </a:lnTo>
                  <a:lnTo>
                    <a:pt x="5412" y="1596"/>
                  </a:lnTo>
                  <a:lnTo>
                    <a:pt x="5429" y="1602"/>
                  </a:lnTo>
                  <a:lnTo>
                    <a:pt x="5444" y="1606"/>
                  </a:lnTo>
                  <a:lnTo>
                    <a:pt x="5459" y="1613"/>
                  </a:lnTo>
                  <a:lnTo>
                    <a:pt x="5474" y="1619"/>
                  </a:lnTo>
                  <a:lnTo>
                    <a:pt x="5489" y="1627"/>
                  </a:lnTo>
                  <a:lnTo>
                    <a:pt x="5504" y="1635"/>
                  </a:lnTo>
                  <a:lnTo>
                    <a:pt x="5517" y="1644"/>
                  </a:lnTo>
                  <a:lnTo>
                    <a:pt x="5530" y="1653"/>
                  </a:lnTo>
                  <a:lnTo>
                    <a:pt x="5543" y="1663"/>
                  </a:lnTo>
                  <a:lnTo>
                    <a:pt x="5555" y="1674"/>
                  </a:lnTo>
                  <a:lnTo>
                    <a:pt x="5567" y="1686"/>
                  </a:lnTo>
                  <a:lnTo>
                    <a:pt x="5579" y="1697"/>
                  </a:lnTo>
                  <a:lnTo>
                    <a:pt x="5590" y="1709"/>
                  </a:lnTo>
                  <a:lnTo>
                    <a:pt x="5600" y="1722"/>
                  </a:lnTo>
                  <a:lnTo>
                    <a:pt x="5609" y="1736"/>
                  </a:lnTo>
                  <a:lnTo>
                    <a:pt x="5618" y="1749"/>
                  </a:lnTo>
                  <a:lnTo>
                    <a:pt x="5626" y="1764"/>
                  </a:lnTo>
                  <a:lnTo>
                    <a:pt x="5633" y="1778"/>
                  </a:lnTo>
                  <a:lnTo>
                    <a:pt x="5640" y="1793"/>
                  </a:lnTo>
                  <a:lnTo>
                    <a:pt x="5647" y="1809"/>
                  </a:lnTo>
                  <a:lnTo>
                    <a:pt x="5651" y="1824"/>
                  </a:lnTo>
                  <a:lnTo>
                    <a:pt x="5656" y="1841"/>
                  </a:lnTo>
                  <a:lnTo>
                    <a:pt x="5660" y="1858"/>
                  </a:lnTo>
                  <a:lnTo>
                    <a:pt x="5663" y="1874"/>
                  </a:lnTo>
                  <a:lnTo>
                    <a:pt x="5665" y="1891"/>
                  </a:lnTo>
                  <a:lnTo>
                    <a:pt x="5667" y="1908"/>
                  </a:lnTo>
                  <a:lnTo>
                    <a:pt x="5667" y="1926"/>
                  </a:lnTo>
                  <a:lnTo>
                    <a:pt x="5667" y="3286"/>
                  </a:lnTo>
                  <a:lnTo>
                    <a:pt x="4873" y="3286"/>
                  </a:lnTo>
                  <a:lnTo>
                    <a:pt x="4873" y="3371"/>
                  </a:lnTo>
                  <a:lnTo>
                    <a:pt x="4873" y="3456"/>
                  </a:lnTo>
                  <a:lnTo>
                    <a:pt x="4873" y="3541"/>
                  </a:lnTo>
                  <a:lnTo>
                    <a:pt x="4873" y="3626"/>
                  </a:lnTo>
                  <a:lnTo>
                    <a:pt x="4873" y="3711"/>
                  </a:lnTo>
                  <a:lnTo>
                    <a:pt x="4873" y="3796"/>
                  </a:lnTo>
                  <a:lnTo>
                    <a:pt x="4873" y="3881"/>
                  </a:lnTo>
                  <a:lnTo>
                    <a:pt x="4873" y="3966"/>
                  </a:lnTo>
                  <a:lnTo>
                    <a:pt x="4874" y="3991"/>
                  </a:lnTo>
                  <a:lnTo>
                    <a:pt x="4877" y="4015"/>
                  </a:lnTo>
                  <a:lnTo>
                    <a:pt x="4880" y="4037"/>
                  </a:lnTo>
                  <a:lnTo>
                    <a:pt x="4886" y="4058"/>
                  </a:lnTo>
                  <a:lnTo>
                    <a:pt x="4892" y="4078"/>
                  </a:lnTo>
                  <a:lnTo>
                    <a:pt x="4901" y="4097"/>
                  </a:lnTo>
                  <a:lnTo>
                    <a:pt x="4907" y="4106"/>
                  </a:lnTo>
                  <a:lnTo>
                    <a:pt x="4913" y="4114"/>
                  </a:lnTo>
                  <a:lnTo>
                    <a:pt x="4918" y="4123"/>
                  </a:lnTo>
                  <a:lnTo>
                    <a:pt x="4925" y="4130"/>
                  </a:lnTo>
                  <a:lnTo>
                    <a:pt x="4932" y="4138"/>
                  </a:lnTo>
                  <a:lnTo>
                    <a:pt x="4939" y="4144"/>
                  </a:lnTo>
                  <a:lnTo>
                    <a:pt x="4947" y="4151"/>
                  </a:lnTo>
                  <a:lnTo>
                    <a:pt x="4956" y="4157"/>
                  </a:lnTo>
                  <a:lnTo>
                    <a:pt x="4965" y="4162"/>
                  </a:lnTo>
                  <a:lnTo>
                    <a:pt x="4974" y="4168"/>
                  </a:lnTo>
                  <a:lnTo>
                    <a:pt x="4984" y="4172"/>
                  </a:lnTo>
                  <a:lnTo>
                    <a:pt x="4995" y="4177"/>
                  </a:lnTo>
                  <a:lnTo>
                    <a:pt x="5007" y="4180"/>
                  </a:lnTo>
                  <a:lnTo>
                    <a:pt x="5018" y="4184"/>
                  </a:lnTo>
                  <a:lnTo>
                    <a:pt x="5030" y="4187"/>
                  </a:lnTo>
                  <a:lnTo>
                    <a:pt x="5044" y="4189"/>
                  </a:lnTo>
                  <a:lnTo>
                    <a:pt x="5057" y="4191"/>
                  </a:lnTo>
                  <a:lnTo>
                    <a:pt x="5070" y="4193"/>
                  </a:lnTo>
                  <a:lnTo>
                    <a:pt x="5085" y="4193"/>
                  </a:lnTo>
                  <a:lnTo>
                    <a:pt x="5101" y="4194"/>
                  </a:lnTo>
                  <a:lnTo>
                    <a:pt x="5667" y="4194"/>
                  </a:lnTo>
                  <a:lnTo>
                    <a:pt x="5667" y="4534"/>
                  </a:lnTo>
                  <a:lnTo>
                    <a:pt x="4308" y="4534"/>
                  </a:lnTo>
                  <a:lnTo>
                    <a:pt x="4307" y="4532"/>
                  </a:lnTo>
                  <a:lnTo>
                    <a:pt x="4307" y="4534"/>
                  </a:lnTo>
                  <a:lnTo>
                    <a:pt x="4289" y="4533"/>
                  </a:lnTo>
                  <a:lnTo>
                    <a:pt x="4272" y="4532"/>
                  </a:lnTo>
                  <a:lnTo>
                    <a:pt x="4255" y="4529"/>
                  </a:lnTo>
                  <a:lnTo>
                    <a:pt x="4239" y="4526"/>
                  </a:lnTo>
                  <a:lnTo>
                    <a:pt x="4223" y="4523"/>
                  </a:lnTo>
                  <a:lnTo>
                    <a:pt x="4206" y="4518"/>
                  </a:lnTo>
                  <a:lnTo>
                    <a:pt x="4191" y="4513"/>
                  </a:lnTo>
                  <a:lnTo>
                    <a:pt x="4176" y="4507"/>
                  </a:lnTo>
                  <a:lnTo>
                    <a:pt x="4160" y="4500"/>
                  </a:lnTo>
                  <a:lnTo>
                    <a:pt x="4146" y="4494"/>
                  </a:lnTo>
                  <a:lnTo>
                    <a:pt x="4132" y="4485"/>
                  </a:lnTo>
                  <a:lnTo>
                    <a:pt x="4118" y="4477"/>
                  </a:lnTo>
                  <a:lnTo>
                    <a:pt x="4105" y="4467"/>
                  </a:lnTo>
                  <a:lnTo>
                    <a:pt x="4092" y="4457"/>
                  </a:lnTo>
                  <a:lnTo>
                    <a:pt x="4080" y="4447"/>
                  </a:lnTo>
                  <a:lnTo>
                    <a:pt x="4069" y="4435"/>
                  </a:lnTo>
                  <a:lnTo>
                    <a:pt x="4057" y="4424"/>
                  </a:lnTo>
                  <a:lnTo>
                    <a:pt x="4046" y="4412"/>
                  </a:lnTo>
                  <a:lnTo>
                    <a:pt x="4036" y="4400"/>
                  </a:lnTo>
                  <a:lnTo>
                    <a:pt x="4026" y="4386"/>
                  </a:lnTo>
                  <a:lnTo>
                    <a:pt x="4018" y="4373"/>
                  </a:lnTo>
                  <a:lnTo>
                    <a:pt x="4009" y="4358"/>
                  </a:lnTo>
                  <a:lnTo>
                    <a:pt x="4001" y="4344"/>
                  </a:lnTo>
                  <a:lnTo>
                    <a:pt x="3995" y="4329"/>
                  </a:lnTo>
                  <a:lnTo>
                    <a:pt x="3989" y="4313"/>
                  </a:lnTo>
                  <a:lnTo>
                    <a:pt x="3983" y="4299"/>
                  </a:lnTo>
                  <a:lnTo>
                    <a:pt x="3979" y="4282"/>
                  </a:lnTo>
                  <a:lnTo>
                    <a:pt x="3975" y="4266"/>
                  </a:lnTo>
                  <a:lnTo>
                    <a:pt x="3971" y="4250"/>
                  </a:lnTo>
                  <a:lnTo>
                    <a:pt x="3969" y="4233"/>
                  </a:lnTo>
                  <a:lnTo>
                    <a:pt x="3968" y="4216"/>
                  </a:lnTo>
                  <a:lnTo>
                    <a:pt x="3967" y="4198"/>
                  </a:lnTo>
                  <a:lnTo>
                    <a:pt x="3967" y="4198"/>
                  </a:lnTo>
                  <a:lnTo>
                    <a:pt x="3967" y="3286"/>
                  </a:lnTo>
                  <a:lnTo>
                    <a:pt x="3688" y="3286"/>
                  </a:lnTo>
                  <a:close/>
                  <a:moveTo>
                    <a:pt x="2833" y="1926"/>
                  </a:moveTo>
                  <a:lnTo>
                    <a:pt x="2833" y="2266"/>
                  </a:lnTo>
                  <a:lnTo>
                    <a:pt x="4420" y="2266"/>
                  </a:lnTo>
                  <a:lnTo>
                    <a:pt x="4420" y="2607"/>
                  </a:lnTo>
                  <a:lnTo>
                    <a:pt x="2833" y="2607"/>
                  </a:lnTo>
                  <a:lnTo>
                    <a:pt x="2833" y="2946"/>
                  </a:lnTo>
                  <a:lnTo>
                    <a:pt x="4760" y="2946"/>
                  </a:lnTo>
                  <a:lnTo>
                    <a:pt x="4760" y="2266"/>
                  </a:lnTo>
                  <a:lnTo>
                    <a:pt x="4759" y="2248"/>
                  </a:lnTo>
                  <a:lnTo>
                    <a:pt x="4758" y="2232"/>
                  </a:lnTo>
                  <a:lnTo>
                    <a:pt x="4756" y="2214"/>
                  </a:lnTo>
                  <a:lnTo>
                    <a:pt x="4754" y="2197"/>
                  </a:lnTo>
                  <a:lnTo>
                    <a:pt x="4749" y="2181"/>
                  </a:lnTo>
                  <a:lnTo>
                    <a:pt x="4745" y="2165"/>
                  </a:lnTo>
                  <a:lnTo>
                    <a:pt x="4739" y="2149"/>
                  </a:lnTo>
                  <a:lnTo>
                    <a:pt x="4733" y="2133"/>
                  </a:lnTo>
                  <a:lnTo>
                    <a:pt x="4727" y="2119"/>
                  </a:lnTo>
                  <a:lnTo>
                    <a:pt x="4719" y="2104"/>
                  </a:lnTo>
                  <a:lnTo>
                    <a:pt x="4711" y="2090"/>
                  </a:lnTo>
                  <a:lnTo>
                    <a:pt x="4702" y="2076"/>
                  </a:lnTo>
                  <a:lnTo>
                    <a:pt x="4693" y="2063"/>
                  </a:lnTo>
                  <a:lnTo>
                    <a:pt x="4682" y="2049"/>
                  </a:lnTo>
                  <a:lnTo>
                    <a:pt x="4672" y="2037"/>
                  </a:lnTo>
                  <a:lnTo>
                    <a:pt x="4661" y="2026"/>
                  </a:lnTo>
                  <a:lnTo>
                    <a:pt x="4648" y="2015"/>
                  </a:lnTo>
                  <a:lnTo>
                    <a:pt x="4636" y="2003"/>
                  </a:lnTo>
                  <a:lnTo>
                    <a:pt x="4624" y="1993"/>
                  </a:lnTo>
                  <a:lnTo>
                    <a:pt x="4610" y="1984"/>
                  </a:lnTo>
                  <a:lnTo>
                    <a:pt x="4597" y="1975"/>
                  </a:lnTo>
                  <a:lnTo>
                    <a:pt x="4582" y="1966"/>
                  </a:lnTo>
                  <a:lnTo>
                    <a:pt x="4568" y="1960"/>
                  </a:lnTo>
                  <a:lnTo>
                    <a:pt x="4552" y="1953"/>
                  </a:lnTo>
                  <a:lnTo>
                    <a:pt x="4538" y="1946"/>
                  </a:lnTo>
                  <a:lnTo>
                    <a:pt x="4521" y="1941"/>
                  </a:lnTo>
                  <a:lnTo>
                    <a:pt x="4505" y="1936"/>
                  </a:lnTo>
                  <a:lnTo>
                    <a:pt x="4488" y="1933"/>
                  </a:lnTo>
                  <a:lnTo>
                    <a:pt x="4472" y="1929"/>
                  </a:lnTo>
                  <a:lnTo>
                    <a:pt x="4455" y="1927"/>
                  </a:lnTo>
                  <a:lnTo>
                    <a:pt x="4438" y="1926"/>
                  </a:lnTo>
                  <a:lnTo>
                    <a:pt x="4420" y="1926"/>
                  </a:lnTo>
                  <a:lnTo>
                    <a:pt x="4420" y="1926"/>
                  </a:lnTo>
                  <a:lnTo>
                    <a:pt x="4420" y="1926"/>
                  </a:lnTo>
                  <a:lnTo>
                    <a:pt x="2833" y="1926"/>
                  </a:lnTo>
                  <a:close/>
                  <a:moveTo>
                    <a:pt x="2504" y="779"/>
                  </a:moveTo>
                  <a:lnTo>
                    <a:pt x="2632" y="1133"/>
                  </a:lnTo>
                  <a:lnTo>
                    <a:pt x="1926" y="1133"/>
                  </a:lnTo>
                  <a:lnTo>
                    <a:pt x="1926" y="1473"/>
                  </a:lnTo>
                  <a:lnTo>
                    <a:pt x="5667" y="1473"/>
                  </a:lnTo>
                  <a:lnTo>
                    <a:pt x="5667" y="1133"/>
                  </a:lnTo>
                  <a:lnTo>
                    <a:pt x="4920" y="1133"/>
                  </a:lnTo>
                  <a:lnTo>
                    <a:pt x="5106" y="779"/>
                  </a:lnTo>
                  <a:lnTo>
                    <a:pt x="4239" y="779"/>
                  </a:lnTo>
                  <a:lnTo>
                    <a:pt x="4234" y="798"/>
                  </a:lnTo>
                  <a:lnTo>
                    <a:pt x="4229" y="817"/>
                  </a:lnTo>
                  <a:lnTo>
                    <a:pt x="4223" y="835"/>
                  </a:lnTo>
                  <a:lnTo>
                    <a:pt x="4216" y="853"/>
                  </a:lnTo>
                  <a:lnTo>
                    <a:pt x="4208" y="870"/>
                  </a:lnTo>
                  <a:lnTo>
                    <a:pt x="4199" y="888"/>
                  </a:lnTo>
                  <a:lnTo>
                    <a:pt x="4191" y="903"/>
                  </a:lnTo>
                  <a:lnTo>
                    <a:pt x="4180" y="920"/>
                  </a:lnTo>
                  <a:lnTo>
                    <a:pt x="4170" y="936"/>
                  </a:lnTo>
                  <a:lnTo>
                    <a:pt x="4159" y="951"/>
                  </a:lnTo>
                  <a:lnTo>
                    <a:pt x="4148" y="966"/>
                  </a:lnTo>
                  <a:lnTo>
                    <a:pt x="4136" y="980"/>
                  </a:lnTo>
                  <a:lnTo>
                    <a:pt x="4123" y="994"/>
                  </a:lnTo>
                  <a:lnTo>
                    <a:pt x="4110" y="1007"/>
                  </a:lnTo>
                  <a:lnTo>
                    <a:pt x="4095" y="1020"/>
                  </a:lnTo>
                  <a:lnTo>
                    <a:pt x="4081" y="1032"/>
                  </a:lnTo>
                  <a:lnTo>
                    <a:pt x="4066" y="1043"/>
                  </a:lnTo>
                  <a:lnTo>
                    <a:pt x="4051" y="1054"/>
                  </a:lnTo>
                  <a:lnTo>
                    <a:pt x="4035" y="1064"/>
                  </a:lnTo>
                  <a:lnTo>
                    <a:pt x="4019" y="1074"/>
                  </a:lnTo>
                  <a:lnTo>
                    <a:pt x="4002" y="1083"/>
                  </a:lnTo>
                  <a:lnTo>
                    <a:pt x="3986" y="1091"/>
                  </a:lnTo>
                  <a:lnTo>
                    <a:pt x="3968" y="1099"/>
                  </a:lnTo>
                  <a:lnTo>
                    <a:pt x="3950" y="1106"/>
                  </a:lnTo>
                  <a:lnTo>
                    <a:pt x="3932" y="1111"/>
                  </a:lnTo>
                  <a:lnTo>
                    <a:pt x="3913" y="1117"/>
                  </a:lnTo>
                  <a:lnTo>
                    <a:pt x="3895" y="1121"/>
                  </a:lnTo>
                  <a:lnTo>
                    <a:pt x="3875" y="1126"/>
                  </a:lnTo>
                  <a:lnTo>
                    <a:pt x="3856" y="1128"/>
                  </a:lnTo>
                  <a:lnTo>
                    <a:pt x="3836" y="1130"/>
                  </a:lnTo>
                  <a:lnTo>
                    <a:pt x="3817" y="1132"/>
                  </a:lnTo>
                  <a:lnTo>
                    <a:pt x="3797" y="1133"/>
                  </a:lnTo>
                  <a:lnTo>
                    <a:pt x="3776" y="1132"/>
                  </a:lnTo>
                  <a:lnTo>
                    <a:pt x="3756" y="1130"/>
                  </a:lnTo>
                  <a:lnTo>
                    <a:pt x="3736" y="1128"/>
                  </a:lnTo>
                  <a:lnTo>
                    <a:pt x="3717" y="1126"/>
                  </a:lnTo>
                  <a:lnTo>
                    <a:pt x="3698" y="1121"/>
                  </a:lnTo>
                  <a:lnTo>
                    <a:pt x="3679" y="1117"/>
                  </a:lnTo>
                  <a:lnTo>
                    <a:pt x="3661" y="1111"/>
                  </a:lnTo>
                  <a:lnTo>
                    <a:pt x="3642" y="1106"/>
                  </a:lnTo>
                  <a:lnTo>
                    <a:pt x="3624" y="1099"/>
                  </a:lnTo>
                  <a:lnTo>
                    <a:pt x="3607" y="1091"/>
                  </a:lnTo>
                  <a:lnTo>
                    <a:pt x="3589" y="1083"/>
                  </a:lnTo>
                  <a:lnTo>
                    <a:pt x="3574" y="1074"/>
                  </a:lnTo>
                  <a:lnTo>
                    <a:pt x="3557" y="1064"/>
                  </a:lnTo>
                  <a:lnTo>
                    <a:pt x="3541" y="1054"/>
                  </a:lnTo>
                  <a:lnTo>
                    <a:pt x="3526" y="1043"/>
                  </a:lnTo>
                  <a:lnTo>
                    <a:pt x="3511" y="1032"/>
                  </a:lnTo>
                  <a:lnTo>
                    <a:pt x="3497" y="1020"/>
                  </a:lnTo>
                  <a:lnTo>
                    <a:pt x="3483" y="1007"/>
                  </a:lnTo>
                  <a:lnTo>
                    <a:pt x="3470" y="994"/>
                  </a:lnTo>
                  <a:lnTo>
                    <a:pt x="3456" y="980"/>
                  </a:lnTo>
                  <a:lnTo>
                    <a:pt x="3445" y="966"/>
                  </a:lnTo>
                  <a:lnTo>
                    <a:pt x="3433" y="951"/>
                  </a:lnTo>
                  <a:lnTo>
                    <a:pt x="3422" y="936"/>
                  </a:lnTo>
                  <a:lnTo>
                    <a:pt x="3411" y="920"/>
                  </a:lnTo>
                  <a:lnTo>
                    <a:pt x="3401" y="903"/>
                  </a:lnTo>
                  <a:lnTo>
                    <a:pt x="3392" y="888"/>
                  </a:lnTo>
                  <a:lnTo>
                    <a:pt x="3385" y="870"/>
                  </a:lnTo>
                  <a:lnTo>
                    <a:pt x="3377" y="853"/>
                  </a:lnTo>
                  <a:lnTo>
                    <a:pt x="3370" y="835"/>
                  </a:lnTo>
                  <a:lnTo>
                    <a:pt x="3363" y="817"/>
                  </a:lnTo>
                  <a:lnTo>
                    <a:pt x="3358" y="798"/>
                  </a:lnTo>
                  <a:lnTo>
                    <a:pt x="3353" y="779"/>
                  </a:lnTo>
                  <a:lnTo>
                    <a:pt x="2504" y="779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zh-CN" altLang="en-US" sz="1600">
                <a:solidFill>
                  <a:prstClr val="black"/>
                </a:solidFill>
              </a:endParaRPr>
            </a:p>
          </p:txBody>
        </p:sp>
        <p:sp>
          <p:nvSpPr>
            <p:cNvPr id="9" name="Freeform 27"/>
            <p:cNvSpPr>
              <a:spLocks noEditPoints="1"/>
            </p:cNvSpPr>
            <p:nvPr/>
          </p:nvSpPr>
          <p:spPr bwMode="auto">
            <a:xfrm>
              <a:off x="1728788" y="2403475"/>
              <a:ext cx="1798638" cy="1439863"/>
            </a:xfrm>
            <a:custGeom>
              <a:cxnLst>
                <a:cxn ang="0">
                  <a:pos x="2957" y="2607"/>
                </a:cxn>
                <a:cxn ang="0">
                  <a:pos x="1069" y="2607"/>
                </a:cxn>
                <a:cxn ang="0">
                  <a:pos x="1134" y="339"/>
                </a:cxn>
                <a:cxn ang="0">
                  <a:pos x="3173" y="339"/>
                </a:cxn>
                <a:cxn ang="0">
                  <a:pos x="293" y="779"/>
                </a:cxn>
                <a:cxn ang="0">
                  <a:pos x="3173" y="1473"/>
                </a:cxn>
                <a:cxn ang="0">
                  <a:pos x="2029" y="779"/>
                </a:cxn>
                <a:cxn ang="0">
                  <a:pos x="2006" y="853"/>
                </a:cxn>
                <a:cxn ang="0">
                  <a:pos x="1971" y="920"/>
                </a:cxn>
                <a:cxn ang="0">
                  <a:pos x="1926" y="980"/>
                </a:cxn>
                <a:cxn ang="0">
                  <a:pos x="1872" y="1032"/>
                </a:cxn>
                <a:cxn ang="0">
                  <a:pos x="1809" y="1074"/>
                </a:cxn>
                <a:cxn ang="0">
                  <a:pos x="1741" y="1106"/>
                </a:cxn>
                <a:cxn ang="0">
                  <a:pos x="1666" y="1126"/>
                </a:cxn>
                <a:cxn ang="0">
                  <a:pos x="1586" y="1133"/>
                </a:cxn>
                <a:cxn ang="0">
                  <a:pos x="1508" y="1126"/>
                </a:cxn>
                <a:cxn ang="0">
                  <a:pos x="1433" y="1106"/>
                </a:cxn>
                <a:cxn ang="0">
                  <a:pos x="1363" y="1074"/>
                </a:cxn>
                <a:cxn ang="0">
                  <a:pos x="1302" y="1032"/>
                </a:cxn>
                <a:cxn ang="0">
                  <a:pos x="1247" y="980"/>
                </a:cxn>
                <a:cxn ang="0">
                  <a:pos x="1202" y="920"/>
                </a:cxn>
                <a:cxn ang="0">
                  <a:pos x="1168" y="853"/>
                </a:cxn>
                <a:cxn ang="0">
                  <a:pos x="1144" y="779"/>
                </a:cxn>
                <a:cxn ang="0">
                  <a:pos x="2041" y="4194"/>
                </a:cxn>
                <a:cxn ang="0">
                  <a:pos x="2036" y="4245"/>
                </a:cxn>
                <a:cxn ang="0">
                  <a:pos x="2019" y="4310"/>
                </a:cxn>
                <a:cxn ang="0">
                  <a:pos x="1991" y="4369"/>
                </a:cxn>
                <a:cxn ang="0">
                  <a:pos x="1952" y="4422"/>
                </a:cxn>
                <a:cxn ang="0">
                  <a:pos x="1904" y="4466"/>
                </a:cxn>
                <a:cxn ang="0">
                  <a:pos x="1848" y="4500"/>
                </a:cxn>
                <a:cxn ang="0">
                  <a:pos x="1785" y="4523"/>
                </a:cxn>
                <a:cxn ang="0">
                  <a:pos x="1718" y="4533"/>
                </a:cxn>
                <a:cxn ang="0">
                  <a:pos x="990" y="4534"/>
                </a:cxn>
                <a:cxn ang="0">
                  <a:pos x="0" y="2266"/>
                </a:cxn>
                <a:cxn ang="0">
                  <a:pos x="2041" y="1586"/>
                </a:cxn>
                <a:cxn ang="0">
                  <a:pos x="2041" y="2266"/>
                </a:cxn>
                <a:cxn ang="0">
                  <a:pos x="4535" y="1473"/>
                </a:cxn>
                <a:cxn ang="0">
                  <a:pos x="4194" y="4194"/>
                </a:cxn>
                <a:cxn ang="0">
                  <a:pos x="4188" y="4260"/>
                </a:cxn>
                <a:cxn ang="0">
                  <a:pos x="4169" y="4321"/>
                </a:cxn>
                <a:cxn ang="0">
                  <a:pos x="4139" y="4378"/>
                </a:cxn>
                <a:cxn ang="0">
                  <a:pos x="4100" y="4428"/>
                </a:cxn>
                <a:cxn ang="0">
                  <a:pos x="4053" y="4469"/>
                </a:cxn>
                <a:cxn ang="0">
                  <a:pos x="3998" y="4501"/>
                </a:cxn>
                <a:cxn ang="0">
                  <a:pos x="3937" y="4523"/>
                </a:cxn>
                <a:cxn ang="0">
                  <a:pos x="3872" y="4533"/>
                </a:cxn>
                <a:cxn ang="0">
                  <a:pos x="3854" y="4534"/>
                </a:cxn>
                <a:cxn ang="0">
                  <a:pos x="5667" y="339"/>
                </a:cxn>
                <a:cxn ang="0">
                  <a:pos x="5667" y="1473"/>
                </a:cxn>
                <a:cxn ang="0">
                  <a:pos x="5441" y="1940"/>
                </a:cxn>
                <a:cxn ang="0">
                  <a:pos x="5441" y="2564"/>
                </a:cxn>
                <a:cxn ang="0">
                  <a:pos x="5441" y="3187"/>
                </a:cxn>
                <a:cxn ang="0">
                  <a:pos x="5441" y="3811"/>
                </a:cxn>
                <a:cxn ang="0">
                  <a:pos x="5448" y="4047"/>
                </a:cxn>
                <a:cxn ang="0">
                  <a:pos x="5466" y="4101"/>
                </a:cxn>
                <a:cxn ang="0">
                  <a:pos x="5487" y="4133"/>
                </a:cxn>
                <a:cxn ang="0">
                  <a:pos x="5517" y="4159"/>
                </a:cxn>
                <a:cxn ang="0">
                  <a:pos x="5554" y="4177"/>
                </a:cxn>
                <a:cxn ang="0">
                  <a:pos x="5638" y="4193"/>
                </a:cxn>
              </a:cxnLst>
              <a:rect l="0" t="0" r="r" b="b"/>
              <a:pathLst>
                <a:path w="5667" h="4534">
                  <a:moveTo>
                    <a:pt x="3173" y="4534"/>
                  </a:moveTo>
                  <a:lnTo>
                    <a:pt x="2370" y="4534"/>
                  </a:lnTo>
                  <a:lnTo>
                    <a:pt x="2175" y="2607"/>
                  </a:lnTo>
                  <a:lnTo>
                    <a:pt x="2957" y="2607"/>
                  </a:lnTo>
                  <a:lnTo>
                    <a:pt x="3173" y="4534"/>
                  </a:lnTo>
                  <a:close/>
                  <a:moveTo>
                    <a:pt x="0" y="4534"/>
                  </a:moveTo>
                  <a:lnTo>
                    <a:pt x="285" y="2607"/>
                  </a:lnTo>
                  <a:lnTo>
                    <a:pt x="1069" y="2607"/>
                  </a:lnTo>
                  <a:lnTo>
                    <a:pt x="833" y="4534"/>
                  </a:lnTo>
                  <a:lnTo>
                    <a:pt x="0" y="4534"/>
                  </a:lnTo>
                  <a:close/>
                  <a:moveTo>
                    <a:pt x="0" y="339"/>
                  </a:moveTo>
                  <a:lnTo>
                    <a:pt x="1134" y="339"/>
                  </a:lnTo>
                  <a:lnTo>
                    <a:pt x="1134" y="0"/>
                  </a:lnTo>
                  <a:lnTo>
                    <a:pt x="2041" y="0"/>
                  </a:lnTo>
                  <a:lnTo>
                    <a:pt x="2041" y="339"/>
                  </a:lnTo>
                  <a:lnTo>
                    <a:pt x="3173" y="339"/>
                  </a:lnTo>
                  <a:lnTo>
                    <a:pt x="3173" y="679"/>
                  </a:lnTo>
                  <a:lnTo>
                    <a:pt x="0" y="679"/>
                  </a:lnTo>
                  <a:lnTo>
                    <a:pt x="0" y="339"/>
                  </a:lnTo>
                  <a:close/>
                  <a:moveTo>
                    <a:pt x="293" y="779"/>
                  </a:moveTo>
                  <a:lnTo>
                    <a:pt x="422" y="1133"/>
                  </a:lnTo>
                  <a:lnTo>
                    <a:pt x="0" y="1133"/>
                  </a:lnTo>
                  <a:lnTo>
                    <a:pt x="0" y="1473"/>
                  </a:lnTo>
                  <a:lnTo>
                    <a:pt x="3173" y="1473"/>
                  </a:lnTo>
                  <a:lnTo>
                    <a:pt x="3173" y="1133"/>
                  </a:lnTo>
                  <a:lnTo>
                    <a:pt x="2710" y="1133"/>
                  </a:lnTo>
                  <a:lnTo>
                    <a:pt x="2897" y="779"/>
                  </a:lnTo>
                  <a:lnTo>
                    <a:pt x="2029" y="779"/>
                  </a:lnTo>
                  <a:lnTo>
                    <a:pt x="2025" y="798"/>
                  </a:lnTo>
                  <a:lnTo>
                    <a:pt x="2019" y="817"/>
                  </a:lnTo>
                  <a:lnTo>
                    <a:pt x="2013" y="835"/>
                  </a:lnTo>
                  <a:lnTo>
                    <a:pt x="2006" y="853"/>
                  </a:lnTo>
                  <a:lnTo>
                    <a:pt x="1998" y="870"/>
                  </a:lnTo>
                  <a:lnTo>
                    <a:pt x="1990" y="888"/>
                  </a:lnTo>
                  <a:lnTo>
                    <a:pt x="1981" y="903"/>
                  </a:lnTo>
                  <a:lnTo>
                    <a:pt x="1971" y="920"/>
                  </a:lnTo>
                  <a:lnTo>
                    <a:pt x="1961" y="936"/>
                  </a:lnTo>
                  <a:lnTo>
                    <a:pt x="1950" y="951"/>
                  </a:lnTo>
                  <a:lnTo>
                    <a:pt x="1938" y="966"/>
                  </a:lnTo>
                  <a:lnTo>
                    <a:pt x="1926" y="980"/>
                  </a:lnTo>
                  <a:lnTo>
                    <a:pt x="1913" y="994"/>
                  </a:lnTo>
                  <a:lnTo>
                    <a:pt x="1900" y="1007"/>
                  </a:lnTo>
                  <a:lnTo>
                    <a:pt x="1886" y="1020"/>
                  </a:lnTo>
                  <a:lnTo>
                    <a:pt x="1872" y="1032"/>
                  </a:lnTo>
                  <a:lnTo>
                    <a:pt x="1857" y="1043"/>
                  </a:lnTo>
                  <a:lnTo>
                    <a:pt x="1841" y="1054"/>
                  </a:lnTo>
                  <a:lnTo>
                    <a:pt x="1826" y="1064"/>
                  </a:lnTo>
                  <a:lnTo>
                    <a:pt x="1809" y="1074"/>
                  </a:lnTo>
                  <a:lnTo>
                    <a:pt x="1793" y="1083"/>
                  </a:lnTo>
                  <a:lnTo>
                    <a:pt x="1775" y="1091"/>
                  </a:lnTo>
                  <a:lnTo>
                    <a:pt x="1759" y="1099"/>
                  </a:lnTo>
                  <a:lnTo>
                    <a:pt x="1741" y="1106"/>
                  </a:lnTo>
                  <a:lnTo>
                    <a:pt x="1723" y="1111"/>
                  </a:lnTo>
                  <a:lnTo>
                    <a:pt x="1704" y="1117"/>
                  </a:lnTo>
                  <a:lnTo>
                    <a:pt x="1685" y="1121"/>
                  </a:lnTo>
                  <a:lnTo>
                    <a:pt x="1666" y="1126"/>
                  </a:lnTo>
                  <a:lnTo>
                    <a:pt x="1647" y="1128"/>
                  </a:lnTo>
                  <a:lnTo>
                    <a:pt x="1626" y="1130"/>
                  </a:lnTo>
                  <a:lnTo>
                    <a:pt x="1606" y="1132"/>
                  </a:lnTo>
                  <a:lnTo>
                    <a:pt x="1586" y="1133"/>
                  </a:lnTo>
                  <a:lnTo>
                    <a:pt x="1566" y="1132"/>
                  </a:lnTo>
                  <a:lnTo>
                    <a:pt x="1547" y="1130"/>
                  </a:lnTo>
                  <a:lnTo>
                    <a:pt x="1527" y="1128"/>
                  </a:lnTo>
                  <a:lnTo>
                    <a:pt x="1508" y="1126"/>
                  </a:lnTo>
                  <a:lnTo>
                    <a:pt x="1489" y="1121"/>
                  </a:lnTo>
                  <a:lnTo>
                    <a:pt x="1470" y="1117"/>
                  </a:lnTo>
                  <a:lnTo>
                    <a:pt x="1451" y="1111"/>
                  </a:lnTo>
                  <a:lnTo>
                    <a:pt x="1433" y="1106"/>
                  </a:lnTo>
                  <a:lnTo>
                    <a:pt x="1415" y="1099"/>
                  </a:lnTo>
                  <a:lnTo>
                    <a:pt x="1397" y="1091"/>
                  </a:lnTo>
                  <a:lnTo>
                    <a:pt x="1380" y="1083"/>
                  </a:lnTo>
                  <a:lnTo>
                    <a:pt x="1363" y="1074"/>
                  </a:lnTo>
                  <a:lnTo>
                    <a:pt x="1348" y="1064"/>
                  </a:lnTo>
                  <a:lnTo>
                    <a:pt x="1332" y="1054"/>
                  </a:lnTo>
                  <a:lnTo>
                    <a:pt x="1316" y="1043"/>
                  </a:lnTo>
                  <a:lnTo>
                    <a:pt x="1302" y="1032"/>
                  </a:lnTo>
                  <a:lnTo>
                    <a:pt x="1287" y="1020"/>
                  </a:lnTo>
                  <a:lnTo>
                    <a:pt x="1273" y="1007"/>
                  </a:lnTo>
                  <a:lnTo>
                    <a:pt x="1259" y="994"/>
                  </a:lnTo>
                  <a:lnTo>
                    <a:pt x="1247" y="980"/>
                  </a:lnTo>
                  <a:lnTo>
                    <a:pt x="1235" y="966"/>
                  </a:lnTo>
                  <a:lnTo>
                    <a:pt x="1223" y="951"/>
                  </a:lnTo>
                  <a:lnTo>
                    <a:pt x="1212" y="936"/>
                  </a:lnTo>
                  <a:lnTo>
                    <a:pt x="1202" y="920"/>
                  </a:lnTo>
                  <a:lnTo>
                    <a:pt x="1192" y="903"/>
                  </a:lnTo>
                  <a:lnTo>
                    <a:pt x="1183" y="888"/>
                  </a:lnTo>
                  <a:lnTo>
                    <a:pt x="1174" y="870"/>
                  </a:lnTo>
                  <a:lnTo>
                    <a:pt x="1168" y="853"/>
                  </a:lnTo>
                  <a:lnTo>
                    <a:pt x="1160" y="835"/>
                  </a:lnTo>
                  <a:lnTo>
                    <a:pt x="1154" y="817"/>
                  </a:lnTo>
                  <a:lnTo>
                    <a:pt x="1148" y="798"/>
                  </a:lnTo>
                  <a:lnTo>
                    <a:pt x="1144" y="779"/>
                  </a:lnTo>
                  <a:lnTo>
                    <a:pt x="293" y="779"/>
                  </a:lnTo>
                  <a:close/>
                  <a:moveTo>
                    <a:pt x="2041" y="2266"/>
                  </a:moveTo>
                  <a:lnTo>
                    <a:pt x="2041" y="4193"/>
                  </a:lnTo>
                  <a:lnTo>
                    <a:pt x="2041" y="4194"/>
                  </a:lnTo>
                  <a:lnTo>
                    <a:pt x="2041" y="4194"/>
                  </a:lnTo>
                  <a:lnTo>
                    <a:pt x="2040" y="4210"/>
                  </a:lnTo>
                  <a:lnTo>
                    <a:pt x="2038" y="4228"/>
                  </a:lnTo>
                  <a:lnTo>
                    <a:pt x="2036" y="4245"/>
                  </a:lnTo>
                  <a:lnTo>
                    <a:pt x="2034" y="4262"/>
                  </a:lnTo>
                  <a:lnTo>
                    <a:pt x="2029" y="4279"/>
                  </a:lnTo>
                  <a:lnTo>
                    <a:pt x="2025" y="4294"/>
                  </a:lnTo>
                  <a:lnTo>
                    <a:pt x="2019" y="4310"/>
                  </a:lnTo>
                  <a:lnTo>
                    <a:pt x="2014" y="4326"/>
                  </a:lnTo>
                  <a:lnTo>
                    <a:pt x="2007" y="4340"/>
                  </a:lnTo>
                  <a:lnTo>
                    <a:pt x="1999" y="4355"/>
                  </a:lnTo>
                  <a:lnTo>
                    <a:pt x="1991" y="4369"/>
                  </a:lnTo>
                  <a:lnTo>
                    <a:pt x="1982" y="4384"/>
                  </a:lnTo>
                  <a:lnTo>
                    <a:pt x="1972" y="4396"/>
                  </a:lnTo>
                  <a:lnTo>
                    <a:pt x="1962" y="4410"/>
                  </a:lnTo>
                  <a:lnTo>
                    <a:pt x="1952" y="4422"/>
                  </a:lnTo>
                  <a:lnTo>
                    <a:pt x="1941" y="4434"/>
                  </a:lnTo>
                  <a:lnTo>
                    <a:pt x="1929" y="4445"/>
                  </a:lnTo>
                  <a:lnTo>
                    <a:pt x="1916" y="4456"/>
                  </a:lnTo>
                  <a:lnTo>
                    <a:pt x="1904" y="4466"/>
                  </a:lnTo>
                  <a:lnTo>
                    <a:pt x="1891" y="4476"/>
                  </a:lnTo>
                  <a:lnTo>
                    <a:pt x="1877" y="4485"/>
                  </a:lnTo>
                  <a:lnTo>
                    <a:pt x="1863" y="4492"/>
                  </a:lnTo>
                  <a:lnTo>
                    <a:pt x="1848" y="4500"/>
                  </a:lnTo>
                  <a:lnTo>
                    <a:pt x="1832" y="4507"/>
                  </a:lnTo>
                  <a:lnTo>
                    <a:pt x="1817" y="4513"/>
                  </a:lnTo>
                  <a:lnTo>
                    <a:pt x="1801" y="4518"/>
                  </a:lnTo>
                  <a:lnTo>
                    <a:pt x="1785" y="4523"/>
                  </a:lnTo>
                  <a:lnTo>
                    <a:pt x="1769" y="4526"/>
                  </a:lnTo>
                  <a:lnTo>
                    <a:pt x="1752" y="4529"/>
                  </a:lnTo>
                  <a:lnTo>
                    <a:pt x="1735" y="4532"/>
                  </a:lnTo>
                  <a:lnTo>
                    <a:pt x="1718" y="4533"/>
                  </a:lnTo>
                  <a:lnTo>
                    <a:pt x="1700" y="4534"/>
                  </a:lnTo>
                  <a:lnTo>
                    <a:pt x="1700" y="4532"/>
                  </a:lnTo>
                  <a:lnTo>
                    <a:pt x="1698" y="4534"/>
                  </a:lnTo>
                  <a:lnTo>
                    <a:pt x="990" y="4534"/>
                  </a:lnTo>
                  <a:lnTo>
                    <a:pt x="990" y="4194"/>
                  </a:lnTo>
                  <a:lnTo>
                    <a:pt x="1134" y="4194"/>
                  </a:lnTo>
                  <a:lnTo>
                    <a:pt x="1134" y="2266"/>
                  </a:lnTo>
                  <a:lnTo>
                    <a:pt x="0" y="2266"/>
                  </a:lnTo>
                  <a:lnTo>
                    <a:pt x="0" y="1925"/>
                  </a:lnTo>
                  <a:lnTo>
                    <a:pt x="1134" y="1925"/>
                  </a:lnTo>
                  <a:lnTo>
                    <a:pt x="1134" y="1586"/>
                  </a:lnTo>
                  <a:lnTo>
                    <a:pt x="2041" y="1586"/>
                  </a:lnTo>
                  <a:lnTo>
                    <a:pt x="2041" y="1926"/>
                  </a:lnTo>
                  <a:lnTo>
                    <a:pt x="3173" y="1926"/>
                  </a:lnTo>
                  <a:lnTo>
                    <a:pt x="3173" y="2266"/>
                  </a:lnTo>
                  <a:lnTo>
                    <a:pt x="2041" y="2266"/>
                  </a:lnTo>
                  <a:close/>
                  <a:moveTo>
                    <a:pt x="5667" y="4194"/>
                  </a:moveTo>
                  <a:lnTo>
                    <a:pt x="5667" y="4534"/>
                  </a:lnTo>
                  <a:lnTo>
                    <a:pt x="4535" y="4534"/>
                  </a:lnTo>
                  <a:lnTo>
                    <a:pt x="4535" y="1473"/>
                  </a:lnTo>
                  <a:lnTo>
                    <a:pt x="4194" y="1473"/>
                  </a:lnTo>
                  <a:lnTo>
                    <a:pt x="4194" y="4193"/>
                  </a:lnTo>
                  <a:lnTo>
                    <a:pt x="4194" y="4194"/>
                  </a:lnTo>
                  <a:lnTo>
                    <a:pt x="4194" y="4194"/>
                  </a:lnTo>
                  <a:lnTo>
                    <a:pt x="4193" y="4210"/>
                  </a:lnTo>
                  <a:lnTo>
                    <a:pt x="4192" y="4227"/>
                  </a:lnTo>
                  <a:lnTo>
                    <a:pt x="4191" y="4243"/>
                  </a:lnTo>
                  <a:lnTo>
                    <a:pt x="4188" y="4260"/>
                  </a:lnTo>
                  <a:lnTo>
                    <a:pt x="4184" y="4275"/>
                  </a:lnTo>
                  <a:lnTo>
                    <a:pt x="4180" y="4291"/>
                  </a:lnTo>
                  <a:lnTo>
                    <a:pt x="4175" y="4307"/>
                  </a:lnTo>
                  <a:lnTo>
                    <a:pt x="4169" y="4321"/>
                  </a:lnTo>
                  <a:lnTo>
                    <a:pt x="4163" y="4337"/>
                  </a:lnTo>
                  <a:lnTo>
                    <a:pt x="4155" y="4350"/>
                  </a:lnTo>
                  <a:lnTo>
                    <a:pt x="4147" y="4365"/>
                  </a:lnTo>
                  <a:lnTo>
                    <a:pt x="4139" y="4378"/>
                  </a:lnTo>
                  <a:lnTo>
                    <a:pt x="4130" y="4392"/>
                  </a:lnTo>
                  <a:lnTo>
                    <a:pt x="4122" y="4404"/>
                  </a:lnTo>
                  <a:lnTo>
                    <a:pt x="4111" y="4416"/>
                  </a:lnTo>
                  <a:lnTo>
                    <a:pt x="4100" y="4428"/>
                  </a:lnTo>
                  <a:lnTo>
                    <a:pt x="4089" y="4439"/>
                  </a:lnTo>
                  <a:lnTo>
                    <a:pt x="4078" y="4450"/>
                  </a:lnTo>
                  <a:lnTo>
                    <a:pt x="4066" y="4460"/>
                  </a:lnTo>
                  <a:lnTo>
                    <a:pt x="4053" y="4469"/>
                  </a:lnTo>
                  <a:lnTo>
                    <a:pt x="4040" y="4478"/>
                  </a:lnTo>
                  <a:lnTo>
                    <a:pt x="4026" y="4487"/>
                  </a:lnTo>
                  <a:lnTo>
                    <a:pt x="4012" y="4495"/>
                  </a:lnTo>
                  <a:lnTo>
                    <a:pt x="3998" y="4501"/>
                  </a:lnTo>
                  <a:lnTo>
                    <a:pt x="3984" y="4508"/>
                  </a:lnTo>
                  <a:lnTo>
                    <a:pt x="3968" y="4514"/>
                  </a:lnTo>
                  <a:lnTo>
                    <a:pt x="3953" y="4518"/>
                  </a:lnTo>
                  <a:lnTo>
                    <a:pt x="3937" y="4523"/>
                  </a:lnTo>
                  <a:lnTo>
                    <a:pt x="3921" y="4527"/>
                  </a:lnTo>
                  <a:lnTo>
                    <a:pt x="3905" y="4529"/>
                  </a:lnTo>
                  <a:lnTo>
                    <a:pt x="3889" y="4532"/>
                  </a:lnTo>
                  <a:lnTo>
                    <a:pt x="3872" y="4533"/>
                  </a:lnTo>
                  <a:lnTo>
                    <a:pt x="3872" y="4534"/>
                  </a:lnTo>
                  <a:lnTo>
                    <a:pt x="3856" y="4534"/>
                  </a:lnTo>
                  <a:lnTo>
                    <a:pt x="3854" y="4534"/>
                  </a:lnTo>
                  <a:lnTo>
                    <a:pt x="3854" y="4534"/>
                  </a:lnTo>
                  <a:lnTo>
                    <a:pt x="3288" y="4534"/>
                  </a:lnTo>
                  <a:lnTo>
                    <a:pt x="3288" y="0"/>
                  </a:lnTo>
                  <a:lnTo>
                    <a:pt x="5667" y="0"/>
                  </a:lnTo>
                  <a:lnTo>
                    <a:pt x="5667" y="339"/>
                  </a:lnTo>
                  <a:lnTo>
                    <a:pt x="4194" y="339"/>
                  </a:lnTo>
                  <a:lnTo>
                    <a:pt x="4194" y="1133"/>
                  </a:lnTo>
                  <a:lnTo>
                    <a:pt x="5667" y="1133"/>
                  </a:lnTo>
                  <a:lnTo>
                    <a:pt x="5667" y="1473"/>
                  </a:lnTo>
                  <a:lnTo>
                    <a:pt x="5441" y="1473"/>
                  </a:lnTo>
                  <a:lnTo>
                    <a:pt x="5441" y="1628"/>
                  </a:lnTo>
                  <a:lnTo>
                    <a:pt x="5441" y="1784"/>
                  </a:lnTo>
                  <a:lnTo>
                    <a:pt x="5441" y="1940"/>
                  </a:lnTo>
                  <a:lnTo>
                    <a:pt x="5441" y="2096"/>
                  </a:lnTo>
                  <a:lnTo>
                    <a:pt x="5441" y="2252"/>
                  </a:lnTo>
                  <a:lnTo>
                    <a:pt x="5441" y="2407"/>
                  </a:lnTo>
                  <a:lnTo>
                    <a:pt x="5441" y="2564"/>
                  </a:lnTo>
                  <a:lnTo>
                    <a:pt x="5441" y="2720"/>
                  </a:lnTo>
                  <a:lnTo>
                    <a:pt x="5441" y="2875"/>
                  </a:lnTo>
                  <a:lnTo>
                    <a:pt x="5441" y="3031"/>
                  </a:lnTo>
                  <a:lnTo>
                    <a:pt x="5441" y="3187"/>
                  </a:lnTo>
                  <a:lnTo>
                    <a:pt x="5441" y="3343"/>
                  </a:lnTo>
                  <a:lnTo>
                    <a:pt x="5441" y="3499"/>
                  </a:lnTo>
                  <a:lnTo>
                    <a:pt x="5441" y="3655"/>
                  </a:lnTo>
                  <a:lnTo>
                    <a:pt x="5441" y="3811"/>
                  </a:lnTo>
                  <a:lnTo>
                    <a:pt x="5441" y="3966"/>
                  </a:lnTo>
                  <a:lnTo>
                    <a:pt x="5441" y="3996"/>
                  </a:lnTo>
                  <a:lnTo>
                    <a:pt x="5445" y="4022"/>
                  </a:lnTo>
                  <a:lnTo>
                    <a:pt x="5448" y="4047"/>
                  </a:lnTo>
                  <a:lnTo>
                    <a:pt x="5454" y="4071"/>
                  </a:lnTo>
                  <a:lnTo>
                    <a:pt x="5457" y="4081"/>
                  </a:lnTo>
                  <a:lnTo>
                    <a:pt x="5461" y="4091"/>
                  </a:lnTo>
                  <a:lnTo>
                    <a:pt x="5466" y="4101"/>
                  </a:lnTo>
                  <a:lnTo>
                    <a:pt x="5470" y="4110"/>
                  </a:lnTo>
                  <a:lnTo>
                    <a:pt x="5476" y="4118"/>
                  </a:lnTo>
                  <a:lnTo>
                    <a:pt x="5482" y="4125"/>
                  </a:lnTo>
                  <a:lnTo>
                    <a:pt x="5487" y="4133"/>
                  </a:lnTo>
                  <a:lnTo>
                    <a:pt x="5494" y="4141"/>
                  </a:lnTo>
                  <a:lnTo>
                    <a:pt x="5502" y="4147"/>
                  </a:lnTo>
                  <a:lnTo>
                    <a:pt x="5508" y="4153"/>
                  </a:lnTo>
                  <a:lnTo>
                    <a:pt x="5517" y="4159"/>
                  </a:lnTo>
                  <a:lnTo>
                    <a:pt x="5525" y="4165"/>
                  </a:lnTo>
                  <a:lnTo>
                    <a:pt x="5534" y="4169"/>
                  </a:lnTo>
                  <a:lnTo>
                    <a:pt x="5544" y="4173"/>
                  </a:lnTo>
                  <a:lnTo>
                    <a:pt x="5554" y="4177"/>
                  </a:lnTo>
                  <a:lnTo>
                    <a:pt x="5564" y="4180"/>
                  </a:lnTo>
                  <a:lnTo>
                    <a:pt x="5587" y="4186"/>
                  </a:lnTo>
                  <a:lnTo>
                    <a:pt x="5611" y="4190"/>
                  </a:lnTo>
                  <a:lnTo>
                    <a:pt x="5638" y="4193"/>
                  </a:lnTo>
                  <a:lnTo>
                    <a:pt x="5667" y="419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zh-CN" altLang="en-US" sz="1600">
                <a:solidFill>
                  <a:prstClr val="black"/>
                </a:solidFill>
              </a:endParaRPr>
            </a:p>
          </p:txBody>
        </p:sp>
        <p:sp>
          <p:nvSpPr>
            <p:cNvPr id="10" name="Freeform 28"/>
            <p:cNvSpPr/>
            <p:nvPr/>
          </p:nvSpPr>
          <p:spPr bwMode="auto">
            <a:xfrm>
              <a:off x="2846388" y="3986213"/>
              <a:ext cx="681038" cy="468313"/>
            </a:xfrm>
            <a:custGeom>
              <a:cxnLst>
                <a:cxn ang="0">
                  <a:pos x="1665" y="1473"/>
                </a:cxn>
                <a:cxn ang="0">
                  <a:pos x="1744" y="1469"/>
                </a:cxn>
                <a:cxn ang="0">
                  <a:pos x="1819" y="1457"/>
                </a:cxn>
                <a:cxn ang="0">
                  <a:pos x="1889" y="1441"/>
                </a:cxn>
                <a:cxn ang="0">
                  <a:pos x="1950" y="1417"/>
                </a:cxn>
                <a:cxn ang="0">
                  <a:pos x="2005" y="1385"/>
                </a:cxn>
                <a:cxn ang="0">
                  <a:pos x="2052" y="1343"/>
                </a:cxn>
                <a:cxn ang="0">
                  <a:pos x="2091" y="1293"/>
                </a:cxn>
                <a:cxn ang="0">
                  <a:pos x="2120" y="1232"/>
                </a:cxn>
                <a:cxn ang="0">
                  <a:pos x="2140" y="1162"/>
                </a:cxn>
                <a:cxn ang="0">
                  <a:pos x="2149" y="1079"/>
                </a:cxn>
                <a:cxn ang="0">
                  <a:pos x="1707" y="0"/>
                </a:cxn>
                <a:cxn ang="0">
                  <a:pos x="1705" y="950"/>
                </a:cxn>
                <a:cxn ang="0">
                  <a:pos x="1693" y="1009"/>
                </a:cxn>
                <a:cxn ang="0">
                  <a:pos x="1671" y="1052"/>
                </a:cxn>
                <a:cxn ang="0">
                  <a:pos x="1642" y="1086"/>
                </a:cxn>
                <a:cxn ang="0">
                  <a:pos x="1605" y="1109"/>
                </a:cxn>
                <a:cxn ang="0">
                  <a:pos x="1562" y="1125"/>
                </a:cxn>
                <a:cxn ang="0">
                  <a:pos x="1514" y="1134"/>
                </a:cxn>
                <a:cxn ang="0">
                  <a:pos x="1368" y="1138"/>
                </a:cxn>
                <a:cxn ang="0">
                  <a:pos x="844" y="0"/>
                </a:cxn>
                <a:cxn ang="0">
                  <a:pos x="695" y="1136"/>
                </a:cxn>
                <a:cxn ang="0">
                  <a:pos x="611" y="1126"/>
                </a:cxn>
                <a:cxn ang="0">
                  <a:pos x="568" y="1114"/>
                </a:cxn>
                <a:cxn ang="0">
                  <a:pos x="529" y="1095"/>
                </a:cxn>
                <a:cxn ang="0">
                  <a:pos x="496" y="1068"/>
                </a:cxn>
                <a:cxn ang="0">
                  <a:pos x="471" y="1032"/>
                </a:cxn>
                <a:cxn ang="0">
                  <a:pos x="454" y="985"/>
                </a:cxn>
                <a:cxn ang="0">
                  <a:pos x="446" y="927"/>
                </a:cxn>
                <a:cxn ang="0">
                  <a:pos x="0" y="0"/>
                </a:cxn>
                <a:cxn ang="0">
                  <a:pos x="5" y="1122"/>
                </a:cxn>
                <a:cxn ang="0">
                  <a:pos x="20" y="1204"/>
                </a:cxn>
                <a:cxn ang="0">
                  <a:pos x="36" y="1249"/>
                </a:cxn>
                <a:cxn ang="0">
                  <a:pos x="56" y="1291"/>
                </a:cxn>
                <a:cxn ang="0">
                  <a:pos x="82" y="1328"/>
                </a:cxn>
                <a:cxn ang="0">
                  <a:pos x="112" y="1361"/>
                </a:cxn>
                <a:cxn ang="0">
                  <a:pos x="149" y="1390"/>
                </a:cxn>
                <a:cxn ang="0">
                  <a:pos x="192" y="1415"/>
                </a:cxn>
                <a:cxn ang="0">
                  <a:pos x="239" y="1435"/>
                </a:cxn>
                <a:cxn ang="0">
                  <a:pos x="300" y="1453"/>
                </a:cxn>
                <a:cxn ang="0">
                  <a:pos x="386" y="1466"/>
                </a:cxn>
                <a:cxn ang="0">
                  <a:pos x="485" y="1473"/>
                </a:cxn>
              </a:cxnLst>
              <a:rect l="0" t="0" r="r" b="b"/>
              <a:pathLst>
                <a:path w="2149" h="1473">
                  <a:moveTo>
                    <a:pt x="1331" y="1473"/>
                  </a:moveTo>
                  <a:lnTo>
                    <a:pt x="1637" y="1473"/>
                  </a:lnTo>
                  <a:lnTo>
                    <a:pt x="1665" y="1473"/>
                  </a:lnTo>
                  <a:lnTo>
                    <a:pt x="1692" y="1472"/>
                  </a:lnTo>
                  <a:lnTo>
                    <a:pt x="1718" y="1471"/>
                  </a:lnTo>
                  <a:lnTo>
                    <a:pt x="1744" y="1469"/>
                  </a:lnTo>
                  <a:lnTo>
                    <a:pt x="1770" y="1465"/>
                  </a:lnTo>
                  <a:lnTo>
                    <a:pt x="1796" y="1462"/>
                  </a:lnTo>
                  <a:lnTo>
                    <a:pt x="1819" y="1457"/>
                  </a:lnTo>
                  <a:lnTo>
                    <a:pt x="1843" y="1453"/>
                  </a:lnTo>
                  <a:lnTo>
                    <a:pt x="1866" y="1447"/>
                  </a:lnTo>
                  <a:lnTo>
                    <a:pt x="1889" y="1441"/>
                  </a:lnTo>
                  <a:lnTo>
                    <a:pt x="1910" y="1434"/>
                  </a:lnTo>
                  <a:lnTo>
                    <a:pt x="1930" y="1426"/>
                  </a:lnTo>
                  <a:lnTo>
                    <a:pt x="1950" y="1417"/>
                  </a:lnTo>
                  <a:lnTo>
                    <a:pt x="1969" y="1407"/>
                  </a:lnTo>
                  <a:lnTo>
                    <a:pt x="1988" y="1396"/>
                  </a:lnTo>
                  <a:lnTo>
                    <a:pt x="2005" y="1385"/>
                  </a:lnTo>
                  <a:lnTo>
                    <a:pt x="2022" y="1371"/>
                  </a:lnTo>
                  <a:lnTo>
                    <a:pt x="2037" y="1358"/>
                  </a:lnTo>
                  <a:lnTo>
                    <a:pt x="2052" y="1343"/>
                  </a:lnTo>
                  <a:lnTo>
                    <a:pt x="2067" y="1328"/>
                  </a:lnTo>
                  <a:lnTo>
                    <a:pt x="2079" y="1311"/>
                  </a:lnTo>
                  <a:lnTo>
                    <a:pt x="2091" y="1293"/>
                  </a:lnTo>
                  <a:lnTo>
                    <a:pt x="2101" y="1274"/>
                  </a:lnTo>
                  <a:lnTo>
                    <a:pt x="2111" y="1254"/>
                  </a:lnTo>
                  <a:lnTo>
                    <a:pt x="2120" y="1232"/>
                  </a:lnTo>
                  <a:lnTo>
                    <a:pt x="2128" y="1210"/>
                  </a:lnTo>
                  <a:lnTo>
                    <a:pt x="2135" y="1186"/>
                  </a:lnTo>
                  <a:lnTo>
                    <a:pt x="2140" y="1162"/>
                  </a:lnTo>
                  <a:lnTo>
                    <a:pt x="2144" y="1135"/>
                  </a:lnTo>
                  <a:lnTo>
                    <a:pt x="2147" y="1108"/>
                  </a:lnTo>
                  <a:lnTo>
                    <a:pt x="2149" y="1079"/>
                  </a:lnTo>
                  <a:lnTo>
                    <a:pt x="2149" y="1049"/>
                  </a:lnTo>
                  <a:lnTo>
                    <a:pt x="2149" y="0"/>
                  </a:lnTo>
                  <a:lnTo>
                    <a:pt x="1707" y="0"/>
                  </a:lnTo>
                  <a:lnTo>
                    <a:pt x="1707" y="904"/>
                  </a:lnTo>
                  <a:lnTo>
                    <a:pt x="1707" y="928"/>
                  </a:lnTo>
                  <a:lnTo>
                    <a:pt x="1705" y="950"/>
                  </a:lnTo>
                  <a:lnTo>
                    <a:pt x="1703" y="972"/>
                  </a:lnTo>
                  <a:lnTo>
                    <a:pt x="1698" y="991"/>
                  </a:lnTo>
                  <a:lnTo>
                    <a:pt x="1693" y="1009"/>
                  </a:lnTo>
                  <a:lnTo>
                    <a:pt x="1687" y="1024"/>
                  </a:lnTo>
                  <a:lnTo>
                    <a:pt x="1679" y="1039"/>
                  </a:lnTo>
                  <a:lnTo>
                    <a:pt x="1671" y="1052"/>
                  </a:lnTo>
                  <a:lnTo>
                    <a:pt x="1662" y="1064"/>
                  </a:lnTo>
                  <a:lnTo>
                    <a:pt x="1652" y="1076"/>
                  </a:lnTo>
                  <a:lnTo>
                    <a:pt x="1642" y="1086"/>
                  </a:lnTo>
                  <a:lnTo>
                    <a:pt x="1630" y="1095"/>
                  </a:lnTo>
                  <a:lnTo>
                    <a:pt x="1618" y="1103"/>
                  </a:lnTo>
                  <a:lnTo>
                    <a:pt x="1605" y="1109"/>
                  </a:lnTo>
                  <a:lnTo>
                    <a:pt x="1591" y="1116"/>
                  </a:lnTo>
                  <a:lnTo>
                    <a:pt x="1576" y="1120"/>
                  </a:lnTo>
                  <a:lnTo>
                    <a:pt x="1562" y="1125"/>
                  </a:lnTo>
                  <a:lnTo>
                    <a:pt x="1546" y="1128"/>
                  </a:lnTo>
                  <a:lnTo>
                    <a:pt x="1530" y="1132"/>
                  </a:lnTo>
                  <a:lnTo>
                    <a:pt x="1514" y="1134"/>
                  </a:lnTo>
                  <a:lnTo>
                    <a:pt x="1479" y="1137"/>
                  </a:lnTo>
                  <a:lnTo>
                    <a:pt x="1443" y="1138"/>
                  </a:lnTo>
                  <a:lnTo>
                    <a:pt x="1368" y="1138"/>
                  </a:lnTo>
                  <a:lnTo>
                    <a:pt x="1291" y="1137"/>
                  </a:lnTo>
                  <a:lnTo>
                    <a:pt x="1291" y="0"/>
                  </a:lnTo>
                  <a:lnTo>
                    <a:pt x="844" y="0"/>
                  </a:lnTo>
                  <a:lnTo>
                    <a:pt x="844" y="1137"/>
                  </a:lnTo>
                  <a:lnTo>
                    <a:pt x="768" y="1138"/>
                  </a:lnTo>
                  <a:lnTo>
                    <a:pt x="695" y="1136"/>
                  </a:lnTo>
                  <a:lnTo>
                    <a:pt x="661" y="1134"/>
                  </a:lnTo>
                  <a:lnTo>
                    <a:pt x="628" y="1129"/>
                  </a:lnTo>
                  <a:lnTo>
                    <a:pt x="611" y="1126"/>
                  </a:lnTo>
                  <a:lnTo>
                    <a:pt x="597" y="1123"/>
                  </a:lnTo>
                  <a:lnTo>
                    <a:pt x="582" y="1119"/>
                  </a:lnTo>
                  <a:lnTo>
                    <a:pt x="568" y="1114"/>
                  </a:lnTo>
                  <a:lnTo>
                    <a:pt x="554" y="1108"/>
                  </a:lnTo>
                  <a:lnTo>
                    <a:pt x="541" y="1103"/>
                  </a:lnTo>
                  <a:lnTo>
                    <a:pt x="529" y="1095"/>
                  </a:lnTo>
                  <a:lnTo>
                    <a:pt x="517" y="1087"/>
                  </a:lnTo>
                  <a:lnTo>
                    <a:pt x="506" y="1078"/>
                  </a:lnTo>
                  <a:lnTo>
                    <a:pt x="496" y="1068"/>
                  </a:lnTo>
                  <a:lnTo>
                    <a:pt x="487" y="1058"/>
                  </a:lnTo>
                  <a:lnTo>
                    <a:pt x="478" y="1045"/>
                  </a:lnTo>
                  <a:lnTo>
                    <a:pt x="471" y="1032"/>
                  </a:lnTo>
                  <a:lnTo>
                    <a:pt x="465" y="1017"/>
                  </a:lnTo>
                  <a:lnTo>
                    <a:pt x="458" y="1002"/>
                  </a:lnTo>
                  <a:lnTo>
                    <a:pt x="454" y="985"/>
                  </a:lnTo>
                  <a:lnTo>
                    <a:pt x="450" y="967"/>
                  </a:lnTo>
                  <a:lnTo>
                    <a:pt x="447" y="948"/>
                  </a:lnTo>
                  <a:lnTo>
                    <a:pt x="446" y="927"/>
                  </a:lnTo>
                  <a:lnTo>
                    <a:pt x="445" y="904"/>
                  </a:lnTo>
                  <a:lnTo>
                    <a:pt x="445" y="0"/>
                  </a:lnTo>
                  <a:lnTo>
                    <a:pt x="0" y="0"/>
                  </a:lnTo>
                  <a:lnTo>
                    <a:pt x="0" y="1049"/>
                  </a:lnTo>
                  <a:lnTo>
                    <a:pt x="1" y="1086"/>
                  </a:lnTo>
                  <a:lnTo>
                    <a:pt x="5" y="1122"/>
                  </a:lnTo>
                  <a:lnTo>
                    <a:pt x="9" y="1155"/>
                  </a:lnTo>
                  <a:lnTo>
                    <a:pt x="16" y="1189"/>
                  </a:lnTo>
                  <a:lnTo>
                    <a:pt x="20" y="1204"/>
                  </a:lnTo>
                  <a:lnTo>
                    <a:pt x="25" y="1219"/>
                  </a:lnTo>
                  <a:lnTo>
                    <a:pt x="29" y="1235"/>
                  </a:lnTo>
                  <a:lnTo>
                    <a:pt x="36" y="1249"/>
                  </a:lnTo>
                  <a:lnTo>
                    <a:pt x="42" y="1264"/>
                  </a:lnTo>
                  <a:lnTo>
                    <a:pt x="48" y="1277"/>
                  </a:lnTo>
                  <a:lnTo>
                    <a:pt x="56" y="1291"/>
                  </a:lnTo>
                  <a:lnTo>
                    <a:pt x="64" y="1303"/>
                  </a:lnTo>
                  <a:lnTo>
                    <a:pt x="73" y="1315"/>
                  </a:lnTo>
                  <a:lnTo>
                    <a:pt x="82" y="1328"/>
                  </a:lnTo>
                  <a:lnTo>
                    <a:pt x="92" y="1340"/>
                  </a:lnTo>
                  <a:lnTo>
                    <a:pt x="102" y="1351"/>
                  </a:lnTo>
                  <a:lnTo>
                    <a:pt x="112" y="1361"/>
                  </a:lnTo>
                  <a:lnTo>
                    <a:pt x="124" y="1371"/>
                  </a:lnTo>
                  <a:lnTo>
                    <a:pt x="137" y="1381"/>
                  </a:lnTo>
                  <a:lnTo>
                    <a:pt x="149" y="1390"/>
                  </a:lnTo>
                  <a:lnTo>
                    <a:pt x="163" y="1399"/>
                  </a:lnTo>
                  <a:lnTo>
                    <a:pt x="176" y="1407"/>
                  </a:lnTo>
                  <a:lnTo>
                    <a:pt x="192" y="1415"/>
                  </a:lnTo>
                  <a:lnTo>
                    <a:pt x="206" y="1423"/>
                  </a:lnTo>
                  <a:lnTo>
                    <a:pt x="223" y="1429"/>
                  </a:lnTo>
                  <a:lnTo>
                    <a:pt x="239" y="1435"/>
                  </a:lnTo>
                  <a:lnTo>
                    <a:pt x="257" y="1442"/>
                  </a:lnTo>
                  <a:lnTo>
                    <a:pt x="274" y="1446"/>
                  </a:lnTo>
                  <a:lnTo>
                    <a:pt x="300" y="1453"/>
                  </a:lnTo>
                  <a:lnTo>
                    <a:pt x="327" y="1458"/>
                  </a:lnTo>
                  <a:lnTo>
                    <a:pt x="356" y="1463"/>
                  </a:lnTo>
                  <a:lnTo>
                    <a:pt x="386" y="1466"/>
                  </a:lnTo>
                  <a:lnTo>
                    <a:pt x="418" y="1470"/>
                  </a:lnTo>
                  <a:lnTo>
                    <a:pt x="450" y="1472"/>
                  </a:lnTo>
                  <a:lnTo>
                    <a:pt x="485" y="1473"/>
                  </a:lnTo>
                  <a:lnTo>
                    <a:pt x="521" y="1473"/>
                  </a:lnTo>
                  <a:lnTo>
                    <a:pt x="1331" y="147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zh-CN" altLang="en-US" sz="1600">
                <a:solidFill>
                  <a:prstClr val="black"/>
                </a:solidFill>
              </a:endParaRPr>
            </a:p>
          </p:txBody>
        </p:sp>
        <p:sp>
          <p:nvSpPr>
            <p:cNvPr id="11" name="Freeform 29"/>
            <p:cNvSpPr/>
            <p:nvPr/>
          </p:nvSpPr>
          <p:spPr bwMode="auto">
            <a:xfrm>
              <a:off x="2286001" y="3986213"/>
              <a:ext cx="534988" cy="468313"/>
            </a:xfrm>
            <a:custGeom>
              <a:cxnLst>
                <a:cxn ang="0">
                  <a:pos x="443" y="563"/>
                </a:cxn>
                <a:cxn ang="0">
                  <a:pos x="446" y="517"/>
                </a:cxn>
                <a:cxn ang="0">
                  <a:pos x="455" y="478"/>
                </a:cxn>
                <a:cxn ang="0">
                  <a:pos x="468" y="443"/>
                </a:cxn>
                <a:cxn ang="0">
                  <a:pos x="487" y="414"/>
                </a:cxn>
                <a:cxn ang="0">
                  <a:pos x="511" y="391"/>
                </a:cxn>
                <a:cxn ang="0">
                  <a:pos x="538" y="372"/>
                </a:cxn>
                <a:cxn ang="0">
                  <a:pos x="581" y="353"/>
                </a:cxn>
                <a:cxn ang="0">
                  <a:pos x="657" y="338"/>
                </a:cxn>
                <a:cxn ang="0">
                  <a:pos x="1681" y="335"/>
                </a:cxn>
                <a:cxn ang="0">
                  <a:pos x="495" y="0"/>
                </a:cxn>
                <a:cxn ang="0">
                  <a:pos x="418" y="5"/>
                </a:cxn>
                <a:cxn ang="0">
                  <a:pos x="345" y="15"/>
                </a:cxn>
                <a:cxn ang="0">
                  <a:pos x="276" y="30"/>
                </a:cxn>
                <a:cxn ang="0">
                  <a:pos x="213" y="55"/>
                </a:cxn>
                <a:cxn ang="0">
                  <a:pos x="156" y="86"/>
                </a:cxn>
                <a:cxn ang="0">
                  <a:pos x="107" y="128"/>
                </a:cxn>
                <a:cxn ang="0">
                  <a:pos x="65" y="178"/>
                </a:cxn>
                <a:cxn ang="0">
                  <a:pos x="33" y="239"/>
                </a:cxn>
                <a:cxn ang="0">
                  <a:pos x="12" y="310"/>
                </a:cxn>
                <a:cxn ang="0">
                  <a:pos x="2" y="393"/>
                </a:cxn>
                <a:cxn ang="0">
                  <a:pos x="2" y="1079"/>
                </a:cxn>
                <a:cxn ang="0">
                  <a:pos x="12" y="1163"/>
                </a:cxn>
                <a:cxn ang="0">
                  <a:pos x="33" y="1235"/>
                </a:cxn>
                <a:cxn ang="0">
                  <a:pos x="65" y="1295"/>
                </a:cxn>
                <a:cxn ang="0">
                  <a:pos x="107" y="1345"/>
                </a:cxn>
                <a:cxn ang="0">
                  <a:pos x="156" y="1386"/>
                </a:cxn>
                <a:cxn ang="0">
                  <a:pos x="213" y="1418"/>
                </a:cxn>
                <a:cxn ang="0">
                  <a:pos x="276" y="1442"/>
                </a:cxn>
                <a:cxn ang="0">
                  <a:pos x="345" y="1458"/>
                </a:cxn>
                <a:cxn ang="0">
                  <a:pos x="418" y="1469"/>
                </a:cxn>
                <a:cxn ang="0">
                  <a:pos x="495" y="1473"/>
                </a:cxn>
                <a:cxn ang="0">
                  <a:pos x="1681" y="1137"/>
                </a:cxn>
                <a:cxn ang="0">
                  <a:pos x="657" y="1135"/>
                </a:cxn>
                <a:cxn ang="0">
                  <a:pos x="591" y="1124"/>
                </a:cxn>
                <a:cxn ang="0">
                  <a:pos x="558" y="1111"/>
                </a:cxn>
                <a:cxn ang="0">
                  <a:pos x="527" y="1095"/>
                </a:cxn>
                <a:cxn ang="0">
                  <a:pos x="501" y="1073"/>
                </a:cxn>
                <a:cxn ang="0">
                  <a:pos x="480" y="1047"/>
                </a:cxn>
                <a:cxn ang="0">
                  <a:pos x="463" y="1014"/>
                </a:cxn>
                <a:cxn ang="0">
                  <a:pos x="450" y="976"/>
                </a:cxn>
                <a:cxn ang="0">
                  <a:pos x="444" y="932"/>
                </a:cxn>
                <a:cxn ang="0">
                  <a:pos x="1681" y="899"/>
                </a:cxn>
              </a:cxnLst>
              <a:rect l="0" t="0" r="r" b="b"/>
              <a:pathLst>
                <a:path w="1681" h="1473">
                  <a:moveTo>
                    <a:pt x="1681" y="899"/>
                  </a:moveTo>
                  <a:lnTo>
                    <a:pt x="1681" y="563"/>
                  </a:lnTo>
                  <a:lnTo>
                    <a:pt x="443" y="563"/>
                  </a:lnTo>
                  <a:lnTo>
                    <a:pt x="444" y="547"/>
                  </a:lnTo>
                  <a:lnTo>
                    <a:pt x="444" y="532"/>
                  </a:lnTo>
                  <a:lnTo>
                    <a:pt x="446" y="517"/>
                  </a:lnTo>
                  <a:lnTo>
                    <a:pt x="448" y="504"/>
                  </a:lnTo>
                  <a:lnTo>
                    <a:pt x="450" y="490"/>
                  </a:lnTo>
                  <a:lnTo>
                    <a:pt x="455" y="478"/>
                  </a:lnTo>
                  <a:lnTo>
                    <a:pt x="458" y="466"/>
                  </a:lnTo>
                  <a:lnTo>
                    <a:pt x="463" y="455"/>
                  </a:lnTo>
                  <a:lnTo>
                    <a:pt x="468" y="443"/>
                  </a:lnTo>
                  <a:lnTo>
                    <a:pt x="474" y="433"/>
                  </a:lnTo>
                  <a:lnTo>
                    <a:pt x="481" y="423"/>
                  </a:lnTo>
                  <a:lnTo>
                    <a:pt x="487" y="414"/>
                  </a:lnTo>
                  <a:lnTo>
                    <a:pt x="494" y="406"/>
                  </a:lnTo>
                  <a:lnTo>
                    <a:pt x="502" y="399"/>
                  </a:lnTo>
                  <a:lnTo>
                    <a:pt x="511" y="391"/>
                  </a:lnTo>
                  <a:lnTo>
                    <a:pt x="519" y="384"/>
                  </a:lnTo>
                  <a:lnTo>
                    <a:pt x="529" y="377"/>
                  </a:lnTo>
                  <a:lnTo>
                    <a:pt x="538" y="372"/>
                  </a:lnTo>
                  <a:lnTo>
                    <a:pt x="549" y="366"/>
                  </a:lnTo>
                  <a:lnTo>
                    <a:pt x="559" y="362"/>
                  </a:lnTo>
                  <a:lnTo>
                    <a:pt x="581" y="353"/>
                  </a:lnTo>
                  <a:lnTo>
                    <a:pt x="606" y="346"/>
                  </a:lnTo>
                  <a:lnTo>
                    <a:pt x="631" y="341"/>
                  </a:lnTo>
                  <a:lnTo>
                    <a:pt x="657" y="338"/>
                  </a:lnTo>
                  <a:lnTo>
                    <a:pt x="687" y="336"/>
                  </a:lnTo>
                  <a:lnTo>
                    <a:pt x="716" y="335"/>
                  </a:lnTo>
                  <a:lnTo>
                    <a:pt x="1681" y="335"/>
                  </a:lnTo>
                  <a:lnTo>
                    <a:pt x="1681" y="0"/>
                  </a:lnTo>
                  <a:lnTo>
                    <a:pt x="521" y="0"/>
                  </a:lnTo>
                  <a:lnTo>
                    <a:pt x="495" y="0"/>
                  </a:lnTo>
                  <a:lnTo>
                    <a:pt x="469" y="1"/>
                  </a:lnTo>
                  <a:lnTo>
                    <a:pt x="444" y="2"/>
                  </a:lnTo>
                  <a:lnTo>
                    <a:pt x="418" y="5"/>
                  </a:lnTo>
                  <a:lnTo>
                    <a:pt x="393" y="7"/>
                  </a:lnTo>
                  <a:lnTo>
                    <a:pt x="369" y="10"/>
                  </a:lnTo>
                  <a:lnTo>
                    <a:pt x="345" y="15"/>
                  </a:lnTo>
                  <a:lnTo>
                    <a:pt x="322" y="19"/>
                  </a:lnTo>
                  <a:lnTo>
                    <a:pt x="298" y="25"/>
                  </a:lnTo>
                  <a:lnTo>
                    <a:pt x="276" y="30"/>
                  </a:lnTo>
                  <a:lnTo>
                    <a:pt x="255" y="38"/>
                  </a:lnTo>
                  <a:lnTo>
                    <a:pt x="233" y="46"/>
                  </a:lnTo>
                  <a:lnTo>
                    <a:pt x="213" y="55"/>
                  </a:lnTo>
                  <a:lnTo>
                    <a:pt x="193" y="64"/>
                  </a:lnTo>
                  <a:lnTo>
                    <a:pt x="174" y="75"/>
                  </a:lnTo>
                  <a:lnTo>
                    <a:pt x="156" y="86"/>
                  </a:lnTo>
                  <a:lnTo>
                    <a:pt x="138" y="100"/>
                  </a:lnTo>
                  <a:lnTo>
                    <a:pt x="122" y="113"/>
                  </a:lnTo>
                  <a:lnTo>
                    <a:pt x="107" y="128"/>
                  </a:lnTo>
                  <a:lnTo>
                    <a:pt x="92" y="143"/>
                  </a:lnTo>
                  <a:lnTo>
                    <a:pt x="78" y="160"/>
                  </a:lnTo>
                  <a:lnTo>
                    <a:pt x="65" y="178"/>
                  </a:lnTo>
                  <a:lnTo>
                    <a:pt x="53" y="197"/>
                  </a:lnTo>
                  <a:lnTo>
                    <a:pt x="43" y="217"/>
                  </a:lnTo>
                  <a:lnTo>
                    <a:pt x="33" y="239"/>
                  </a:lnTo>
                  <a:lnTo>
                    <a:pt x="25" y="261"/>
                  </a:lnTo>
                  <a:lnTo>
                    <a:pt x="17" y="284"/>
                  </a:lnTo>
                  <a:lnTo>
                    <a:pt x="12" y="310"/>
                  </a:lnTo>
                  <a:lnTo>
                    <a:pt x="7" y="336"/>
                  </a:lnTo>
                  <a:lnTo>
                    <a:pt x="4" y="364"/>
                  </a:lnTo>
                  <a:lnTo>
                    <a:pt x="2" y="393"/>
                  </a:lnTo>
                  <a:lnTo>
                    <a:pt x="0" y="424"/>
                  </a:lnTo>
                  <a:lnTo>
                    <a:pt x="0" y="1049"/>
                  </a:lnTo>
                  <a:lnTo>
                    <a:pt x="2" y="1079"/>
                  </a:lnTo>
                  <a:lnTo>
                    <a:pt x="4" y="1108"/>
                  </a:lnTo>
                  <a:lnTo>
                    <a:pt x="7" y="1136"/>
                  </a:lnTo>
                  <a:lnTo>
                    <a:pt x="12" y="1163"/>
                  </a:lnTo>
                  <a:lnTo>
                    <a:pt x="17" y="1188"/>
                  </a:lnTo>
                  <a:lnTo>
                    <a:pt x="25" y="1212"/>
                  </a:lnTo>
                  <a:lnTo>
                    <a:pt x="33" y="1235"/>
                  </a:lnTo>
                  <a:lnTo>
                    <a:pt x="43" y="1256"/>
                  </a:lnTo>
                  <a:lnTo>
                    <a:pt x="53" y="1276"/>
                  </a:lnTo>
                  <a:lnTo>
                    <a:pt x="65" y="1295"/>
                  </a:lnTo>
                  <a:lnTo>
                    <a:pt x="78" y="1313"/>
                  </a:lnTo>
                  <a:lnTo>
                    <a:pt x="91" y="1330"/>
                  </a:lnTo>
                  <a:lnTo>
                    <a:pt x="107" y="1345"/>
                  </a:lnTo>
                  <a:lnTo>
                    <a:pt x="122" y="1360"/>
                  </a:lnTo>
                  <a:lnTo>
                    <a:pt x="138" y="1373"/>
                  </a:lnTo>
                  <a:lnTo>
                    <a:pt x="156" y="1386"/>
                  </a:lnTo>
                  <a:lnTo>
                    <a:pt x="174" y="1398"/>
                  </a:lnTo>
                  <a:lnTo>
                    <a:pt x="193" y="1408"/>
                  </a:lnTo>
                  <a:lnTo>
                    <a:pt x="213" y="1418"/>
                  </a:lnTo>
                  <a:lnTo>
                    <a:pt x="233" y="1427"/>
                  </a:lnTo>
                  <a:lnTo>
                    <a:pt x="255" y="1435"/>
                  </a:lnTo>
                  <a:lnTo>
                    <a:pt x="276" y="1442"/>
                  </a:lnTo>
                  <a:lnTo>
                    <a:pt x="298" y="1448"/>
                  </a:lnTo>
                  <a:lnTo>
                    <a:pt x="322" y="1454"/>
                  </a:lnTo>
                  <a:lnTo>
                    <a:pt x="345" y="1458"/>
                  </a:lnTo>
                  <a:lnTo>
                    <a:pt x="369" y="1463"/>
                  </a:lnTo>
                  <a:lnTo>
                    <a:pt x="393" y="1466"/>
                  </a:lnTo>
                  <a:lnTo>
                    <a:pt x="418" y="1469"/>
                  </a:lnTo>
                  <a:lnTo>
                    <a:pt x="444" y="1471"/>
                  </a:lnTo>
                  <a:lnTo>
                    <a:pt x="469" y="1472"/>
                  </a:lnTo>
                  <a:lnTo>
                    <a:pt x="495" y="1473"/>
                  </a:lnTo>
                  <a:lnTo>
                    <a:pt x="521" y="1473"/>
                  </a:lnTo>
                  <a:lnTo>
                    <a:pt x="1681" y="1473"/>
                  </a:lnTo>
                  <a:lnTo>
                    <a:pt x="1681" y="1137"/>
                  </a:lnTo>
                  <a:lnTo>
                    <a:pt x="716" y="1137"/>
                  </a:lnTo>
                  <a:lnTo>
                    <a:pt x="685" y="1137"/>
                  </a:lnTo>
                  <a:lnTo>
                    <a:pt x="657" y="1135"/>
                  </a:lnTo>
                  <a:lnTo>
                    <a:pt x="630" y="1132"/>
                  </a:lnTo>
                  <a:lnTo>
                    <a:pt x="604" y="1126"/>
                  </a:lnTo>
                  <a:lnTo>
                    <a:pt x="591" y="1124"/>
                  </a:lnTo>
                  <a:lnTo>
                    <a:pt x="580" y="1119"/>
                  </a:lnTo>
                  <a:lnTo>
                    <a:pt x="568" y="1116"/>
                  </a:lnTo>
                  <a:lnTo>
                    <a:pt x="558" y="1111"/>
                  </a:lnTo>
                  <a:lnTo>
                    <a:pt x="547" y="1106"/>
                  </a:lnTo>
                  <a:lnTo>
                    <a:pt x="537" y="1100"/>
                  </a:lnTo>
                  <a:lnTo>
                    <a:pt x="527" y="1095"/>
                  </a:lnTo>
                  <a:lnTo>
                    <a:pt x="518" y="1088"/>
                  </a:lnTo>
                  <a:lnTo>
                    <a:pt x="510" y="1080"/>
                  </a:lnTo>
                  <a:lnTo>
                    <a:pt x="501" y="1073"/>
                  </a:lnTo>
                  <a:lnTo>
                    <a:pt x="493" y="1064"/>
                  </a:lnTo>
                  <a:lnTo>
                    <a:pt x="486" y="1056"/>
                  </a:lnTo>
                  <a:lnTo>
                    <a:pt x="480" y="1047"/>
                  </a:lnTo>
                  <a:lnTo>
                    <a:pt x="473" y="1037"/>
                  </a:lnTo>
                  <a:lnTo>
                    <a:pt x="467" y="1025"/>
                  </a:lnTo>
                  <a:lnTo>
                    <a:pt x="463" y="1014"/>
                  </a:lnTo>
                  <a:lnTo>
                    <a:pt x="458" y="1003"/>
                  </a:lnTo>
                  <a:lnTo>
                    <a:pt x="454" y="990"/>
                  </a:lnTo>
                  <a:lnTo>
                    <a:pt x="450" y="976"/>
                  </a:lnTo>
                  <a:lnTo>
                    <a:pt x="448" y="963"/>
                  </a:lnTo>
                  <a:lnTo>
                    <a:pt x="446" y="948"/>
                  </a:lnTo>
                  <a:lnTo>
                    <a:pt x="444" y="932"/>
                  </a:lnTo>
                  <a:lnTo>
                    <a:pt x="444" y="916"/>
                  </a:lnTo>
                  <a:lnTo>
                    <a:pt x="443" y="899"/>
                  </a:lnTo>
                  <a:lnTo>
                    <a:pt x="1681" y="899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zh-CN" altLang="en-US" sz="1600">
                <a:solidFill>
                  <a:prstClr val="black"/>
                </a:solidFill>
              </a:endParaRPr>
            </a:p>
          </p:txBody>
        </p:sp>
        <p:sp>
          <p:nvSpPr>
            <p:cNvPr id="12" name="Freeform 30"/>
            <p:cNvSpPr/>
            <p:nvPr/>
          </p:nvSpPr>
          <p:spPr bwMode="auto">
            <a:xfrm>
              <a:off x="1728788" y="3986213"/>
              <a:ext cx="531813" cy="468313"/>
            </a:xfrm>
            <a:custGeom>
              <a:cxnLst>
                <a:cxn ang="0">
                  <a:pos x="440" y="635"/>
                </a:cxn>
                <a:cxn ang="0">
                  <a:pos x="1232" y="1473"/>
                </a:cxn>
                <a:cxn ang="0">
                  <a:pos x="1677" y="1473"/>
                </a:cxn>
                <a:cxn ang="0">
                  <a:pos x="1677" y="0"/>
                </a:cxn>
                <a:cxn ang="0">
                  <a:pos x="1232" y="0"/>
                </a:cxn>
                <a:cxn ang="0">
                  <a:pos x="1232" y="823"/>
                </a:cxn>
                <a:cxn ang="0">
                  <a:pos x="440" y="0"/>
                </a:cxn>
                <a:cxn ang="0">
                  <a:pos x="0" y="0"/>
                </a:cxn>
                <a:cxn ang="0">
                  <a:pos x="0" y="1473"/>
                </a:cxn>
                <a:cxn ang="0">
                  <a:pos x="440" y="1473"/>
                </a:cxn>
                <a:cxn ang="0">
                  <a:pos x="440" y="635"/>
                </a:cxn>
              </a:cxnLst>
              <a:rect l="0" t="0" r="r" b="b"/>
              <a:pathLst>
                <a:path w="1676" h="1473">
                  <a:moveTo>
                    <a:pt x="440" y="635"/>
                  </a:moveTo>
                  <a:lnTo>
                    <a:pt x="1232" y="1473"/>
                  </a:lnTo>
                  <a:lnTo>
                    <a:pt x="1677" y="1473"/>
                  </a:lnTo>
                  <a:lnTo>
                    <a:pt x="1677" y="0"/>
                  </a:lnTo>
                  <a:lnTo>
                    <a:pt x="1232" y="0"/>
                  </a:lnTo>
                  <a:lnTo>
                    <a:pt x="1232" y="823"/>
                  </a:lnTo>
                  <a:lnTo>
                    <a:pt x="440" y="0"/>
                  </a:lnTo>
                  <a:lnTo>
                    <a:pt x="0" y="0"/>
                  </a:lnTo>
                  <a:lnTo>
                    <a:pt x="0" y="1473"/>
                  </a:lnTo>
                  <a:lnTo>
                    <a:pt x="440" y="1473"/>
                  </a:lnTo>
                  <a:lnTo>
                    <a:pt x="440" y="63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zh-CN" altLang="en-US" sz="1600">
                <a:solidFill>
                  <a:prstClr val="black"/>
                </a:solidFill>
              </a:endParaRPr>
            </a:p>
          </p:txBody>
        </p:sp>
        <p:sp>
          <p:nvSpPr>
            <p:cNvPr id="13" name="Freeform 31"/>
            <p:cNvSpPr/>
            <p:nvPr/>
          </p:nvSpPr>
          <p:spPr bwMode="auto">
            <a:xfrm>
              <a:off x="3671888" y="3986213"/>
              <a:ext cx="544513" cy="468313"/>
            </a:xfrm>
            <a:custGeom>
              <a:cxnLst>
                <a:cxn ang="0">
                  <a:pos x="620" y="335"/>
                </a:cxn>
                <a:cxn ang="0">
                  <a:pos x="0" y="335"/>
                </a:cxn>
                <a:cxn ang="0">
                  <a:pos x="0" y="0"/>
                </a:cxn>
                <a:cxn ang="0">
                  <a:pos x="1716" y="0"/>
                </a:cxn>
                <a:cxn ang="0">
                  <a:pos x="1716" y="335"/>
                </a:cxn>
                <a:cxn ang="0">
                  <a:pos x="1070" y="335"/>
                </a:cxn>
                <a:cxn ang="0">
                  <a:pos x="1070" y="1473"/>
                </a:cxn>
                <a:cxn ang="0">
                  <a:pos x="620" y="1473"/>
                </a:cxn>
                <a:cxn ang="0">
                  <a:pos x="620" y="335"/>
                </a:cxn>
              </a:cxnLst>
              <a:rect l="0" t="0" r="r" b="b"/>
              <a:pathLst>
                <a:path w="1716" h="1473">
                  <a:moveTo>
                    <a:pt x="620" y="335"/>
                  </a:moveTo>
                  <a:lnTo>
                    <a:pt x="0" y="335"/>
                  </a:lnTo>
                  <a:lnTo>
                    <a:pt x="0" y="0"/>
                  </a:lnTo>
                  <a:lnTo>
                    <a:pt x="1716" y="0"/>
                  </a:lnTo>
                  <a:lnTo>
                    <a:pt x="1716" y="335"/>
                  </a:lnTo>
                  <a:lnTo>
                    <a:pt x="1070" y="335"/>
                  </a:lnTo>
                  <a:lnTo>
                    <a:pt x="1070" y="1473"/>
                  </a:lnTo>
                  <a:lnTo>
                    <a:pt x="620" y="1473"/>
                  </a:lnTo>
                  <a:lnTo>
                    <a:pt x="620" y="33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zh-CN" altLang="en-US" sz="1600">
                <a:solidFill>
                  <a:prstClr val="black"/>
                </a:solidFill>
              </a:endParaRPr>
            </a:p>
          </p:txBody>
        </p:sp>
        <p:sp>
          <p:nvSpPr>
            <p:cNvPr id="14" name="Freeform 32"/>
            <p:cNvSpPr/>
            <p:nvPr/>
          </p:nvSpPr>
          <p:spPr bwMode="auto">
            <a:xfrm>
              <a:off x="4243388" y="3986213"/>
              <a:ext cx="544513" cy="468313"/>
            </a:xfrm>
            <a:custGeom>
              <a:cxnLst>
                <a:cxn ang="0">
                  <a:pos x="450" y="899"/>
                </a:cxn>
                <a:cxn ang="0">
                  <a:pos x="450" y="1473"/>
                </a:cxn>
                <a:cxn ang="0">
                  <a:pos x="0" y="1473"/>
                </a:cxn>
                <a:cxn ang="0">
                  <a:pos x="0" y="0"/>
                </a:cxn>
                <a:cxn ang="0">
                  <a:pos x="450" y="0"/>
                </a:cxn>
                <a:cxn ang="0">
                  <a:pos x="450" y="563"/>
                </a:cxn>
                <a:cxn ang="0">
                  <a:pos x="1261" y="563"/>
                </a:cxn>
                <a:cxn ang="0">
                  <a:pos x="1261" y="0"/>
                </a:cxn>
                <a:cxn ang="0">
                  <a:pos x="1716" y="0"/>
                </a:cxn>
                <a:cxn ang="0">
                  <a:pos x="1716" y="1473"/>
                </a:cxn>
                <a:cxn ang="0">
                  <a:pos x="1261" y="1473"/>
                </a:cxn>
                <a:cxn ang="0">
                  <a:pos x="1261" y="899"/>
                </a:cxn>
                <a:cxn ang="0">
                  <a:pos x="450" y="899"/>
                </a:cxn>
              </a:cxnLst>
              <a:rect l="0" t="0" r="r" b="b"/>
              <a:pathLst>
                <a:path w="1716" h="1473">
                  <a:moveTo>
                    <a:pt x="450" y="899"/>
                  </a:moveTo>
                  <a:lnTo>
                    <a:pt x="450" y="1473"/>
                  </a:lnTo>
                  <a:lnTo>
                    <a:pt x="0" y="1473"/>
                  </a:lnTo>
                  <a:lnTo>
                    <a:pt x="0" y="0"/>
                  </a:lnTo>
                  <a:lnTo>
                    <a:pt x="450" y="0"/>
                  </a:lnTo>
                  <a:lnTo>
                    <a:pt x="450" y="563"/>
                  </a:lnTo>
                  <a:lnTo>
                    <a:pt x="1261" y="563"/>
                  </a:lnTo>
                  <a:lnTo>
                    <a:pt x="1261" y="0"/>
                  </a:lnTo>
                  <a:lnTo>
                    <a:pt x="1716" y="0"/>
                  </a:lnTo>
                  <a:lnTo>
                    <a:pt x="1716" y="1473"/>
                  </a:lnTo>
                  <a:lnTo>
                    <a:pt x="1261" y="1473"/>
                  </a:lnTo>
                  <a:lnTo>
                    <a:pt x="1261" y="899"/>
                  </a:lnTo>
                  <a:lnTo>
                    <a:pt x="450" y="899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zh-CN" altLang="en-US" sz="1600">
                <a:solidFill>
                  <a:prstClr val="black"/>
                </a:solidFill>
              </a:endParaRPr>
            </a:p>
          </p:txBody>
        </p:sp>
        <p:sp>
          <p:nvSpPr>
            <p:cNvPr id="15" name="Rectangle 33"/>
            <p:cNvSpPr>
              <a:spLocks noChangeArrowheads="1"/>
            </p:cNvSpPr>
            <p:nvPr/>
          </p:nvSpPr>
          <p:spPr bwMode="auto">
            <a:xfrm>
              <a:off x="4814888" y="3986213"/>
              <a:ext cx="142875" cy="468313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/>
            <a:lstStyle/>
            <a:p>
              <a:pPr>
                <a:defRPr/>
              </a:pPr>
              <a:endParaRPr lang="zh-CN" altLang="en-US" sz="1600">
                <a:solidFill>
                  <a:prstClr val="black"/>
                </a:solidFill>
              </a:endParaRPr>
            </a:p>
          </p:txBody>
        </p:sp>
        <p:sp>
          <p:nvSpPr>
            <p:cNvPr id="16" name="Freeform 34"/>
            <p:cNvSpPr/>
            <p:nvPr/>
          </p:nvSpPr>
          <p:spPr bwMode="auto">
            <a:xfrm>
              <a:off x="4984751" y="3986213"/>
              <a:ext cx="546100" cy="468313"/>
            </a:xfrm>
            <a:custGeom>
              <a:cxnLst>
                <a:cxn ang="0">
                  <a:pos x="1717" y="393"/>
                </a:cxn>
                <a:cxn ang="0">
                  <a:pos x="1711" y="337"/>
                </a:cxn>
                <a:cxn ang="0">
                  <a:pos x="1701" y="284"/>
                </a:cxn>
                <a:cxn ang="0">
                  <a:pos x="1687" y="239"/>
                </a:cxn>
                <a:cxn ang="0">
                  <a:pos x="1668" y="197"/>
                </a:cxn>
                <a:cxn ang="0">
                  <a:pos x="1644" y="160"/>
                </a:cxn>
                <a:cxn ang="0">
                  <a:pos x="1616" y="128"/>
                </a:cxn>
                <a:cxn ang="0">
                  <a:pos x="1585" y="100"/>
                </a:cxn>
                <a:cxn ang="0">
                  <a:pos x="1550" y="75"/>
                </a:cxn>
                <a:cxn ang="0">
                  <a:pos x="1511" y="55"/>
                </a:cxn>
                <a:cxn ang="0">
                  <a:pos x="1469" y="38"/>
                </a:cxn>
                <a:cxn ang="0">
                  <a:pos x="1425" y="25"/>
                </a:cxn>
                <a:cxn ang="0">
                  <a:pos x="1378" y="15"/>
                </a:cxn>
                <a:cxn ang="0">
                  <a:pos x="1327" y="7"/>
                </a:cxn>
                <a:cxn ang="0">
                  <a:pos x="1275" y="2"/>
                </a:cxn>
                <a:cxn ang="0">
                  <a:pos x="1221" y="0"/>
                </a:cxn>
                <a:cxn ang="0">
                  <a:pos x="531" y="0"/>
                </a:cxn>
                <a:cxn ang="0">
                  <a:pos x="481" y="1"/>
                </a:cxn>
                <a:cxn ang="0">
                  <a:pos x="431" y="6"/>
                </a:cxn>
                <a:cxn ang="0">
                  <a:pos x="381" y="12"/>
                </a:cxn>
                <a:cxn ang="0">
                  <a:pos x="334" y="24"/>
                </a:cxn>
                <a:cxn ang="0">
                  <a:pos x="289" y="37"/>
                </a:cxn>
                <a:cxn ang="0">
                  <a:pos x="245" y="54"/>
                </a:cxn>
                <a:cxn ang="0">
                  <a:pos x="203" y="74"/>
                </a:cxn>
                <a:cxn ang="0">
                  <a:pos x="165" y="98"/>
                </a:cxn>
                <a:cxn ang="0">
                  <a:pos x="130" y="124"/>
                </a:cxn>
                <a:cxn ang="0">
                  <a:pos x="98" y="156"/>
                </a:cxn>
                <a:cxn ang="0">
                  <a:pos x="70" y="190"/>
                </a:cxn>
                <a:cxn ang="0">
                  <a:pos x="46" y="230"/>
                </a:cxn>
                <a:cxn ang="0">
                  <a:pos x="27" y="272"/>
                </a:cxn>
                <a:cxn ang="0">
                  <a:pos x="12" y="318"/>
                </a:cxn>
                <a:cxn ang="0">
                  <a:pos x="3" y="369"/>
                </a:cxn>
                <a:cxn ang="0">
                  <a:pos x="0" y="424"/>
                </a:cxn>
                <a:cxn ang="0">
                  <a:pos x="454" y="1473"/>
                </a:cxn>
                <a:cxn ang="0">
                  <a:pos x="454" y="552"/>
                </a:cxn>
                <a:cxn ang="0">
                  <a:pos x="456" y="522"/>
                </a:cxn>
                <a:cxn ang="0">
                  <a:pos x="462" y="493"/>
                </a:cxn>
                <a:cxn ang="0">
                  <a:pos x="469" y="468"/>
                </a:cxn>
                <a:cxn ang="0">
                  <a:pos x="479" y="444"/>
                </a:cxn>
                <a:cxn ang="0">
                  <a:pos x="491" y="424"/>
                </a:cxn>
                <a:cxn ang="0">
                  <a:pos x="505" y="406"/>
                </a:cxn>
                <a:cxn ang="0">
                  <a:pos x="520" y="391"/>
                </a:cxn>
                <a:cxn ang="0">
                  <a:pos x="539" y="377"/>
                </a:cxn>
                <a:cxn ang="0">
                  <a:pos x="558" y="366"/>
                </a:cxn>
                <a:cxn ang="0">
                  <a:pos x="592" y="353"/>
                </a:cxn>
                <a:cxn ang="0">
                  <a:pos x="643" y="341"/>
                </a:cxn>
                <a:cxn ang="0">
                  <a:pos x="699" y="336"/>
                </a:cxn>
                <a:cxn ang="0">
                  <a:pos x="984" y="335"/>
                </a:cxn>
                <a:cxn ang="0">
                  <a:pos x="1047" y="337"/>
                </a:cxn>
                <a:cxn ang="0">
                  <a:pos x="1103" y="345"/>
                </a:cxn>
                <a:cxn ang="0">
                  <a:pos x="1152" y="358"/>
                </a:cxn>
                <a:cxn ang="0">
                  <a:pos x="1173" y="367"/>
                </a:cxn>
                <a:cxn ang="0">
                  <a:pos x="1192" y="380"/>
                </a:cxn>
                <a:cxn ang="0">
                  <a:pos x="1209" y="393"/>
                </a:cxn>
                <a:cxn ang="0">
                  <a:pos x="1223" y="410"/>
                </a:cxn>
                <a:cxn ang="0">
                  <a:pos x="1236" y="429"/>
                </a:cxn>
                <a:cxn ang="0">
                  <a:pos x="1247" y="451"/>
                </a:cxn>
                <a:cxn ang="0">
                  <a:pos x="1255" y="476"/>
                </a:cxn>
                <a:cxn ang="0">
                  <a:pos x="1260" y="503"/>
                </a:cxn>
                <a:cxn ang="0">
                  <a:pos x="1263" y="534"/>
                </a:cxn>
                <a:cxn ang="0">
                  <a:pos x="1265" y="569"/>
                </a:cxn>
                <a:cxn ang="0">
                  <a:pos x="1717" y="1473"/>
                </a:cxn>
              </a:cxnLst>
              <a:rect l="0" t="0" r="r" b="b"/>
              <a:pathLst>
                <a:path w="1716" h="1473">
                  <a:moveTo>
                    <a:pt x="1717" y="424"/>
                  </a:moveTo>
                  <a:lnTo>
                    <a:pt x="1717" y="393"/>
                  </a:lnTo>
                  <a:lnTo>
                    <a:pt x="1715" y="364"/>
                  </a:lnTo>
                  <a:lnTo>
                    <a:pt x="1711" y="337"/>
                  </a:lnTo>
                  <a:lnTo>
                    <a:pt x="1707" y="310"/>
                  </a:lnTo>
                  <a:lnTo>
                    <a:pt x="1701" y="284"/>
                  </a:lnTo>
                  <a:lnTo>
                    <a:pt x="1694" y="261"/>
                  </a:lnTo>
                  <a:lnTo>
                    <a:pt x="1687" y="239"/>
                  </a:lnTo>
                  <a:lnTo>
                    <a:pt x="1678" y="217"/>
                  </a:lnTo>
                  <a:lnTo>
                    <a:pt x="1668" y="197"/>
                  </a:lnTo>
                  <a:lnTo>
                    <a:pt x="1656" y="178"/>
                  </a:lnTo>
                  <a:lnTo>
                    <a:pt x="1644" y="160"/>
                  </a:lnTo>
                  <a:lnTo>
                    <a:pt x="1631" y="143"/>
                  </a:lnTo>
                  <a:lnTo>
                    <a:pt x="1616" y="128"/>
                  </a:lnTo>
                  <a:lnTo>
                    <a:pt x="1600" y="113"/>
                  </a:lnTo>
                  <a:lnTo>
                    <a:pt x="1585" y="100"/>
                  </a:lnTo>
                  <a:lnTo>
                    <a:pt x="1568" y="87"/>
                  </a:lnTo>
                  <a:lnTo>
                    <a:pt x="1550" y="75"/>
                  </a:lnTo>
                  <a:lnTo>
                    <a:pt x="1531" y="65"/>
                  </a:lnTo>
                  <a:lnTo>
                    <a:pt x="1511" y="55"/>
                  </a:lnTo>
                  <a:lnTo>
                    <a:pt x="1491" y="46"/>
                  </a:lnTo>
                  <a:lnTo>
                    <a:pt x="1469" y="38"/>
                  </a:lnTo>
                  <a:lnTo>
                    <a:pt x="1447" y="31"/>
                  </a:lnTo>
                  <a:lnTo>
                    <a:pt x="1425" y="25"/>
                  </a:lnTo>
                  <a:lnTo>
                    <a:pt x="1401" y="19"/>
                  </a:lnTo>
                  <a:lnTo>
                    <a:pt x="1378" y="15"/>
                  </a:lnTo>
                  <a:lnTo>
                    <a:pt x="1353" y="10"/>
                  </a:lnTo>
                  <a:lnTo>
                    <a:pt x="1327" y="7"/>
                  </a:lnTo>
                  <a:lnTo>
                    <a:pt x="1302" y="5"/>
                  </a:lnTo>
                  <a:lnTo>
                    <a:pt x="1275" y="2"/>
                  </a:lnTo>
                  <a:lnTo>
                    <a:pt x="1248" y="1"/>
                  </a:lnTo>
                  <a:lnTo>
                    <a:pt x="1221" y="0"/>
                  </a:lnTo>
                  <a:lnTo>
                    <a:pt x="1193" y="0"/>
                  </a:lnTo>
                  <a:lnTo>
                    <a:pt x="531" y="0"/>
                  </a:lnTo>
                  <a:lnTo>
                    <a:pt x="506" y="0"/>
                  </a:lnTo>
                  <a:lnTo>
                    <a:pt x="481" y="1"/>
                  </a:lnTo>
                  <a:lnTo>
                    <a:pt x="455" y="2"/>
                  </a:lnTo>
                  <a:lnTo>
                    <a:pt x="431" y="6"/>
                  </a:lnTo>
                  <a:lnTo>
                    <a:pt x="406" y="9"/>
                  </a:lnTo>
                  <a:lnTo>
                    <a:pt x="381" y="12"/>
                  </a:lnTo>
                  <a:lnTo>
                    <a:pt x="358" y="18"/>
                  </a:lnTo>
                  <a:lnTo>
                    <a:pt x="334" y="24"/>
                  </a:lnTo>
                  <a:lnTo>
                    <a:pt x="311" y="29"/>
                  </a:lnTo>
                  <a:lnTo>
                    <a:pt x="289" y="37"/>
                  </a:lnTo>
                  <a:lnTo>
                    <a:pt x="266" y="45"/>
                  </a:lnTo>
                  <a:lnTo>
                    <a:pt x="245" y="54"/>
                  </a:lnTo>
                  <a:lnTo>
                    <a:pt x="224" y="63"/>
                  </a:lnTo>
                  <a:lnTo>
                    <a:pt x="203" y="74"/>
                  </a:lnTo>
                  <a:lnTo>
                    <a:pt x="184" y="85"/>
                  </a:lnTo>
                  <a:lnTo>
                    <a:pt x="165" y="98"/>
                  </a:lnTo>
                  <a:lnTo>
                    <a:pt x="147" y="111"/>
                  </a:lnTo>
                  <a:lnTo>
                    <a:pt x="130" y="124"/>
                  </a:lnTo>
                  <a:lnTo>
                    <a:pt x="113" y="140"/>
                  </a:lnTo>
                  <a:lnTo>
                    <a:pt x="98" y="156"/>
                  </a:lnTo>
                  <a:lnTo>
                    <a:pt x="84" y="172"/>
                  </a:lnTo>
                  <a:lnTo>
                    <a:pt x="70" y="190"/>
                  </a:lnTo>
                  <a:lnTo>
                    <a:pt x="57" y="209"/>
                  </a:lnTo>
                  <a:lnTo>
                    <a:pt x="46" y="230"/>
                  </a:lnTo>
                  <a:lnTo>
                    <a:pt x="36" y="250"/>
                  </a:lnTo>
                  <a:lnTo>
                    <a:pt x="27" y="272"/>
                  </a:lnTo>
                  <a:lnTo>
                    <a:pt x="19" y="294"/>
                  </a:lnTo>
                  <a:lnTo>
                    <a:pt x="12" y="318"/>
                  </a:lnTo>
                  <a:lnTo>
                    <a:pt x="6" y="343"/>
                  </a:lnTo>
                  <a:lnTo>
                    <a:pt x="3" y="369"/>
                  </a:lnTo>
                  <a:lnTo>
                    <a:pt x="1" y="396"/>
                  </a:lnTo>
                  <a:lnTo>
                    <a:pt x="0" y="424"/>
                  </a:lnTo>
                  <a:lnTo>
                    <a:pt x="0" y="1473"/>
                  </a:lnTo>
                  <a:lnTo>
                    <a:pt x="454" y="1473"/>
                  </a:lnTo>
                  <a:lnTo>
                    <a:pt x="454" y="569"/>
                  </a:lnTo>
                  <a:lnTo>
                    <a:pt x="454" y="552"/>
                  </a:lnTo>
                  <a:lnTo>
                    <a:pt x="455" y="536"/>
                  </a:lnTo>
                  <a:lnTo>
                    <a:pt x="456" y="522"/>
                  </a:lnTo>
                  <a:lnTo>
                    <a:pt x="459" y="507"/>
                  </a:lnTo>
                  <a:lnTo>
                    <a:pt x="462" y="493"/>
                  </a:lnTo>
                  <a:lnTo>
                    <a:pt x="465" y="480"/>
                  </a:lnTo>
                  <a:lnTo>
                    <a:pt x="469" y="468"/>
                  </a:lnTo>
                  <a:lnTo>
                    <a:pt x="473" y="456"/>
                  </a:lnTo>
                  <a:lnTo>
                    <a:pt x="479" y="444"/>
                  </a:lnTo>
                  <a:lnTo>
                    <a:pt x="484" y="434"/>
                  </a:lnTo>
                  <a:lnTo>
                    <a:pt x="491" y="424"/>
                  </a:lnTo>
                  <a:lnTo>
                    <a:pt x="498" y="415"/>
                  </a:lnTo>
                  <a:lnTo>
                    <a:pt x="505" y="406"/>
                  </a:lnTo>
                  <a:lnTo>
                    <a:pt x="512" y="399"/>
                  </a:lnTo>
                  <a:lnTo>
                    <a:pt x="520" y="391"/>
                  </a:lnTo>
                  <a:lnTo>
                    <a:pt x="529" y="384"/>
                  </a:lnTo>
                  <a:lnTo>
                    <a:pt x="539" y="377"/>
                  </a:lnTo>
                  <a:lnTo>
                    <a:pt x="548" y="372"/>
                  </a:lnTo>
                  <a:lnTo>
                    <a:pt x="558" y="366"/>
                  </a:lnTo>
                  <a:lnTo>
                    <a:pt x="569" y="362"/>
                  </a:lnTo>
                  <a:lnTo>
                    <a:pt x="592" y="353"/>
                  </a:lnTo>
                  <a:lnTo>
                    <a:pt x="616" y="346"/>
                  </a:lnTo>
                  <a:lnTo>
                    <a:pt x="643" y="341"/>
                  </a:lnTo>
                  <a:lnTo>
                    <a:pt x="670" y="338"/>
                  </a:lnTo>
                  <a:lnTo>
                    <a:pt x="699" y="336"/>
                  </a:lnTo>
                  <a:lnTo>
                    <a:pt x="731" y="335"/>
                  </a:lnTo>
                  <a:lnTo>
                    <a:pt x="984" y="335"/>
                  </a:lnTo>
                  <a:lnTo>
                    <a:pt x="1016" y="336"/>
                  </a:lnTo>
                  <a:lnTo>
                    <a:pt x="1047" y="337"/>
                  </a:lnTo>
                  <a:lnTo>
                    <a:pt x="1075" y="340"/>
                  </a:lnTo>
                  <a:lnTo>
                    <a:pt x="1103" y="345"/>
                  </a:lnTo>
                  <a:lnTo>
                    <a:pt x="1128" y="350"/>
                  </a:lnTo>
                  <a:lnTo>
                    <a:pt x="1152" y="358"/>
                  </a:lnTo>
                  <a:lnTo>
                    <a:pt x="1162" y="363"/>
                  </a:lnTo>
                  <a:lnTo>
                    <a:pt x="1173" y="367"/>
                  </a:lnTo>
                  <a:lnTo>
                    <a:pt x="1182" y="373"/>
                  </a:lnTo>
                  <a:lnTo>
                    <a:pt x="1192" y="380"/>
                  </a:lnTo>
                  <a:lnTo>
                    <a:pt x="1200" y="386"/>
                  </a:lnTo>
                  <a:lnTo>
                    <a:pt x="1209" y="393"/>
                  </a:lnTo>
                  <a:lnTo>
                    <a:pt x="1216" y="401"/>
                  </a:lnTo>
                  <a:lnTo>
                    <a:pt x="1223" y="410"/>
                  </a:lnTo>
                  <a:lnTo>
                    <a:pt x="1230" y="419"/>
                  </a:lnTo>
                  <a:lnTo>
                    <a:pt x="1236" y="429"/>
                  </a:lnTo>
                  <a:lnTo>
                    <a:pt x="1241" y="440"/>
                  </a:lnTo>
                  <a:lnTo>
                    <a:pt x="1247" y="451"/>
                  </a:lnTo>
                  <a:lnTo>
                    <a:pt x="1251" y="462"/>
                  </a:lnTo>
                  <a:lnTo>
                    <a:pt x="1255" y="476"/>
                  </a:lnTo>
                  <a:lnTo>
                    <a:pt x="1258" y="489"/>
                  </a:lnTo>
                  <a:lnTo>
                    <a:pt x="1260" y="503"/>
                  </a:lnTo>
                  <a:lnTo>
                    <a:pt x="1262" y="518"/>
                  </a:lnTo>
                  <a:lnTo>
                    <a:pt x="1263" y="534"/>
                  </a:lnTo>
                  <a:lnTo>
                    <a:pt x="1265" y="551"/>
                  </a:lnTo>
                  <a:lnTo>
                    <a:pt x="1265" y="569"/>
                  </a:lnTo>
                  <a:lnTo>
                    <a:pt x="1265" y="1473"/>
                  </a:lnTo>
                  <a:lnTo>
                    <a:pt x="1717" y="1473"/>
                  </a:lnTo>
                  <a:lnTo>
                    <a:pt x="1717" y="42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zh-CN" altLang="en-US" sz="1600">
                <a:solidFill>
                  <a:prstClr val="black"/>
                </a:solidFill>
              </a:endParaRPr>
            </a:p>
          </p:txBody>
        </p:sp>
        <p:sp>
          <p:nvSpPr>
            <p:cNvPr id="17" name="Freeform 35"/>
            <p:cNvSpPr/>
            <p:nvPr/>
          </p:nvSpPr>
          <p:spPr bwMode="auto">
            <a:xfrm>
              <a:off x="5557838" y="3986213"/>
              <a:ext cx="544513" cy="468313"/>
            </a:xfrm>
            <a:custGeom>
              <a:cxnLst>
                <a:cxn ang="0">
                  <a:pos x="857" y="899"/>
                </a:cxn>
                <a:cxn ang="0">
                  <a:pos x="1260" y="1473"/>
                </a:cxn>
                <a:cxn ang="0">
                  <a:pos x="1715" y="1473"/>
                </a:cxn>
                <a:cxn ang="0">
                  <a:pos x="1250" y="737"/>
                </a:cxn>
                <a:cxn ang="0">
                  <a:pos x="1715" y="0"/>
                </a:cxn>
                <a:cxn ang="0">
                  <a:pos x="1260" y="0"/>
                </a:cxn>
                <a:cxn ang="0">
                  <a:pos x="855" y="559"/>
                </a:cxn>
                <a:cxn ang="0">
                  <a:pos x="450" y="559"/>
                </a:cxn>
                <a:cxn ang="0">
                  <a:pos x="450" y="0"/>
                </a:cxn>
                <a:cxn ang="0">
                  <a:pos x="0" y="0"/>
                </a:cxn>
                <a:cxn ang="0">
                  <a:pos x="0" y="1473"/>
                </a:cxn>
                <a:cxn ang="0">
                  <a:pos x="450" y="1473"/>
                </a:cxn>
                <a:cxn ang="0">
                  <a:pos x="450" y="899"/>
                </a:cxn>
                <a:cxn ang="0">
                  <a:pos x="857" y="899"/>
                </a:cxn>
              </a:cxnLst>
              <a:rect l="0" t="0" r="r" b="b"/>
              <a:pathLst>
                <a:path w="1714" h="1473">
                  <a:moveTo>
                    <a:pt x="857" y="899"/>
                  </a:moveTo>
                  <a:lnTo>
                    <a:pt x="1260" y="1473"/>
                  </a:lnTo>
                  <a:lnTo>
                    <a:pt x="1715" y="1473"/>
                  </a:lnTo>
                  <a:lnTo>
                    <a:pt x="1250" y="737"/>
                  </a:lnTo>
                  <a:lnTo>
                    <a:pt x="1715" y="0"/>
                  </a:lnTo>
                  <a:lnTo>
                    <a:pt x="1260" y="0"/>
                  </a:lnTo>
                  <a:lnTo>
                    <a:pt x="855" y="559"/>
                  </a:lnTo>
                  <a:lnTo>
                    <a:pt x="450" y="559"/>
                  </a:lnTo>
                  <a:lnTo>
                    <a:pt x="450" y="0"/>
                  </a:lnTo>
                  <a:lnTo>
                    <a:pt x="0" y="0"/>
                  </a:lnTo>
                  <a:lnTo>
                    <a:pt x="0" y="1473"/>
                  </a:lnTo>
                  <a:lnTo>
                    <a:pt x="450" y="1473"/>
                  </a:lnTo>
                  <a:lnTo>
                    <a:pt x="450" y="899"/>
                  </a:lnTo>
                  <a:lnTo>
                    <a:pt x="857" y="899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zh-CN" altLang="en-US" sz="1600">
                <a:solidFill>
                  <a:prstClr val="black"/>
                </a:solidFill>
              </a:endParaRPr>
            </a:p>
          </p:txBody>
        </p:sp>
        <p:sp>
          <p:nvSpPr>
            <p:cNvPr id="18" name="Rectangle 36"/>
            <p:cNvSpPr>
              <a:spLocks noChangeArrowheads="1"/>
            </p:cNvSpPr>
            <p:nvPr/>
          </p:nvSpPr>
          <p:spPr bwMode="auto">
            <a:xfrm>
              <a:off x="6129338" y="3986213"/>
              <a:ext cx="142875" cy="468313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/>
            <a:lstStyle/>
            <a:p>
              <a:pPr>
                <a:defRPr/>
              </a:pPr>
              <a:endParaRPr lang="zh-CN" altLang="en-US" sz="1600">
                <a:solidFill>
                  <a:prstClr val="black"/>
                </a:solidFill>
              </a:endParaRPr>
            </a:p>
          </p:txBody>
        </p:sp>
        <p:sp>
          <p:nvSpPr>
            <p:cNvPr id="19" name="Freeform 37"/>
            <p:cNvSpPr/>
            <p:nvPr/>
          </p:nvSpPr>
          <p:spPr bwMode="auto">
            <a:xfrm>
              <a:off x="6297613" y="3986213"/>
              <a:ext cx="546100" cy="468313"/>
            </a:xfrm>
            <a:custGeom>
              <a:cxnLst>
                <a:cxn ang="0">
                  <a:pos x="1717" y="393"/>
                </a:cxn>
                <a:cxn ang="0">
                  <a:pos x="1712" y="337"/>
                </a:cxn>
                <a:cxn ang="0">
                  <a:pos x="1702" y="284"/>
                </a:cxn>
                <a:cxn ang="0">
                  <a:pos x="1688" y="239"/>
                </a:cxn>
                <a:cxn ang="0">
                  <a:pos x="1668" y="197"/>
                </a:cxn>
                <a:cxn ang="0">
                  <a:pos x="1644" y="160"/>
                </a:cxn>
                <a:cxn ang="0">
                  <a:pos x="1617" y="128"/>
                </a:cxn>
                <a:cxn ang="0">
                  <a:pos x="1585" y="100"/>
                </a:cxn>
                <a:cxn ang="0">
                  <a:pos x="1550" y="75"/>
                </a:cxn>
                <a:cxn ang="0">
                  <a:pos x="1512" y="55"/>
                </a:cxn>
                <a:cxn ang="0">
                  <a:pos x="1470" y="38"/>
                </a:cxn>
                <a:cxn ang="0">
                  <a:pos x="1426" y="25"/>
                </a:cxn>
                <a:cxn ang="0">
                  <a:pos x="1378" y="15"/>
                </a:cxn>
                <a:cxn ang="0">
                  <a:pos x="1329" y="7"/>
                </a:cxn>
                <a:cxn ang="0">
                  <a:pos x="1276" y="2"/>
                </a:cxn>
                <a:cxn ang="0">
                  <a:pos x="1221" y="0"/>
                </a:cxn>
                <a:cxn ang="0">
                  <a:pos x="533" y="0"/>
                </a:cxn>
                <a:cxn ang="0">
                  <a:pos x="481" y="1"/>
                </a:cxn>
                <a:cxn ang="0">
                  <a:pos x="432" y="6"/>
                </a:cxn>
                <a:cxn ang="0">
                  <a:pos x="383" y="12"/>
                </a:cxn>
                <a:cxn ang="0">
                  <a:pos x="334" y="24"/>
                </a:cxn>
                <a:cxn ang="0">
                  <a:pos x="290" y="37"/>
                </a:cxn>
                <a:cxn ang="0">
                  <a:pos x="246" y="54"/>
                </a:cxn>
                <a:cxn ang="0">
                  <a:pos x="205" y="74"/>
                </a:cxn>
                <a:cxn ang="0">
                  <a:pos x="165" y="98"/>
                </a:cxn>
                <a:cxn ang="0">
                  <a:pos x="131" y="124"/>
                </a:cxn>
                <a:cxn ang="0">
                  <a:pos x="98" y="156"/>
                </a:cxn>
                <a:cxn ang="0">
                  <a:pos x="70" y="190"/>
                </a:cxn>
                <a:cxn ang="0">
                  <a:pos x="47" y="230"/>
                </a:cxn>
                <a:cxn ang="0">
                  <a:pos x="28" y="272"/>
                </a:cxn>
                <a:cxn ang="0">
                  <a:pos x="13" y="318"/>
                </a:cxn>
                <a:cxn ang="0">
                  <a:pos x="3" y="369"/>
                </a:cxn>
                <a:cxn ang="0">
                  <a:pos x="0" y="424"/>
                </a:cxn>
                <a:cxn ang="0">
                  <a:pos x="454" y="1473"/>
                </a:cxn>
                <a:cxn ang="0">
                  <a:pos x="455" y="552"/>
                </a:cxn>
                <a:cxn ang="0">
                  <a:pos x="458" y="522"/>
                </a:cxn>
                <a:cxn ang="0">
                  <a:pos x="462" y="493"/>
                </a:cxn>
                <a:cxn ang="0">
                  <a:pos x="470" y="468"/>
                </a:cxn>
                <a:cxn ang="0">
                  <a:pos x="480" y="444"/>
                </a:cxn>
                <a:cxn ang="0">
                  <a:pos x="491" y="424"/>
                </a:cxn>
                <a:cxn ang="0">
                  <a:pos x="506" y="406"/>
                </a:cxn>
                <a:cxn ang="0">
                  <a:pos x="521" y="391"/>
                </a:cxn>
                <a:cxn ang="0">
                  <a:pos x="539" y="377"/>
                </a:cxn>
                <a:cxn ang="0">
                  <a:pos x="559" y="366"/>
                </a:cxn>
                <a:cxn ang="0">
                  <a:pos x="593" y="353"/>
                </a:cxn>
                <a:cxn ang="0">
                  <a:pos x="643" y="341"/>
                </a:cxn>
                <a:cxn ang="0">
                  <a:pos x="701" y="336"/>
                </a:cxn>
                <a:cxn ang="0">
                  <a:pos x="984" y="335"/>
                </a:cxn>
                <a:cxn ang="0">
                  <a:pos x="1048" y="337"/>
                </a:cxn>
                <a:cxn ang="0">
                  <a:pos x="1104" y="345"/>
                </a:cxn>
                <a:cxn ang="0">
                  <a:pos x="1152" y="358"/>
                </a:cxn>
                <a:cxn ang="0">
                  <a:pos x="1173" y="367"/>
                </a:cxn>
                <a:cxn ang="0">
                  <a:pos x="1192" y="380"/>
                </a:cxn>
                <a:cxn ang="0">
                  <a:pos x="1209" y="393"/>
                </a:cxn>
                <a:cxn ang="0">
                  <a:pos x="1224" y="410"/>
                </a:cxn>
                <a:cxn ang="0">
                  <a:pos x="1237" y="429"/>
                </a:cxn>
                <a:cxn ang="0">
                  <a:pos x="1247" y="451"/>
                </a:cxn>
                <a:cxn ang="0">
                  <a:pos x="1255" y="476"/>
                </a:cxn>
                <a:cxn ang="0">
                  <a:pos x="1261" y="503"/>
                </a:cxn>
                <a:cxn ang="0">
                  <a:pos x="1265" y="534"/>
                </a:cxn>
                <a:cxn ang="0">
                  <a:pos x="1266" y="569"/>
                </a:cxn>
                <a:cxn ang="0">
                  <a:pos x="1718" y="1473"/>
                </a:cxn>
              </a:cxnLst>
              <a:rect l="0" t="0" r="r" b="b"/>
              <a:pathLst>
                <a:path w="1718" h="1473">
                  <a:moveTo>
                    <a:pt x="1718" y="424"/>
                  </a:moveTo>
                  <a:lnTo>
                    <a:pt x="1717" y="393"/>
                  </a:lnTo>
                  <a:lnTo>
                    <a:pt x="1716" y="364"/>
                  </a:lnTo>
                  <a:lnTo>
                    <a:pt x="1712" y="337"/>
                  </a:lnTo>
                  <a:lnTo>
                    <a:pt x="1708" y="310"/>
                  </a:lnTo>
                  <a:lnTo>
                    <a:pt x="1702" y="284"/>
                  </a:lnTo>
                  <a:lnTo>
                    <a:pt x="1696" y="261"/>
                  </a:lnTo>
                  <a:lnTo>
                    <a:pt x="1688" y="239"/>
                  </a:lnTo>
                  <a:lnTo>
                    <a:pt x="1678" y="217"/>
                  </a:lnTo>
                  <a:lnTo>
                    <a:pt x="1668" y="197"/>
                  </a:lnTo>
                  <a:lnTo>
                    <a:pt x="1656" y="178"/>
                  </a:lnTo>
                  <a:lnTo>
                    <a:pt x="1644" y="160"/>
                  </a:lnTo>
                  <a:lnTo>
                    <a:pt x="1631" y="143"/>
                  </a:lnTo>
                  <a:lnTo>
                    <a:pt x="1617" y="128"/>
                  </a:lnTo>
                  <a:lnTo>
                    <a:pt x="1602" y="113"/>
                  </a:lnTo>
                  <a:lnTo>
                    <a:pt x="1585" y="100"/>
                  </a:lnTo>
                  <a:lnTo>
                    <a:pt x="1568" y="87"/>
                  </a:lnTo>
                  <a:lnTo>
                    <a:pt x="1550" y="75"/>
                  </a:lnTo>
                  <a:lnTo>
                    <a:pt x="1531" y="65"/>
                  </a:lnTo>
                  <a:lnTo>
                    <a:pt x="1512" y="55"/>
                  </a:lnTo>
                  <a:lnTo>
                    <a:pt x="1491" y="46"/>
                  </a:lnTo>
                  <a:lnTo>
                    <a:pt x="1470" y="38"/>
                  </a:lnTo>
                  <a:lnTo>
                    <a:pt x="1448" y="31"/>
                  </a:lnTo>
                  <a:lnTo>
                    <a:pt x="1426" y="25"/>
                  </a:lnTo>
                  <a:lnTo>
                    <a:pt x="1402" y="19"/>
                  </a:lnTo>
                  <a:lnTo>
                    <a:pt x="1378" y="15"/>
                  </a:lnTo>
                  <a:lnTo>
                    <a:pt x="1353" y="10"/>
                  </a:lnTo>
                  <a:lnTo>
                    <a:pt x="1329" y="7"/>
                  </a:lnTo>
                  <a:lnTo>
                    <a:pt x="1302" y="5"/>
                  </a:lnTo>
                  <a:lnTo>
                    <a:pt x="1276" y="2"/>
                  </a:lnTo>
                  <a:lnTo>
                    <a:pt x="1249" y="1"/>
                  </a:lnTo>
                  <a:lnTo>
                    <a:pt x="1221" y="0"/>
                  </a:lnTo>
                  <a:lnTo>
                    <a:pt x="1193" y="0"/>
                  </a:lnTo>
                  <a:lnTo>
                    <a:pt x="533" y="0"/>
                  </a:lnTo>
                  <a:lnTo>
                    <a:pt x="507" y="0"/>
                  </a:lnTo>
                  <a:lnTo>
                    <a:pt x="481" y="1"/>
                  </a:lnTo>
                  <a:lnTo>
                    <a:pt x="457" y="2"/>
                  </a:lnTo>
                  <a:lnTo>
                    <a:pt x="432" y="6"/>
                  </a:lnTo>
                  <a:lnTo>
                    <a:pt x="407" y="9"/>
                  </a:lnTo>
                  <a:lnTo>
                    <a:pt x="383" y="12"/>
                  </a:lnTo>
                  <a:lnTo>
                    <a:pt x="359" y="18"/>
                  </a:lnTo>
                  <a:lnTo>
                    <a:pt x="334" y="24"/>
                  </a:lnTo>
                  <a:lnTo>
                    <a:pt x="312" y="29"/>
                  </a:lnTo>
                  <a:lnTo>
                    <a:pt x="290" y="37"/>
                  </a:lnTo>
                  <a:lnTo>
                    <a:pt x="267" y="45"/>
                  </a:lnTo>
                  <a:lnTo>
                    <a:pt x="246" y="54"/>
                  </a:lnTo>
                  <a:lnTo>
                    <a:pt x="225" y="63"/>
                  </a:lnTo>
                  <a:lnTo>
                    <a:pt x="205" y="74"/>
                  </a:lnTo>
                  <a:lnTo>
                    <a:pt x="185" y="85"/>
                  </a:lnTo>
                  <a:lnTo>
                    <a:pt x="165" y="98"/>
                  </a:lnTo>
                  <a:lnTo>
                    <a:pt x="148" y="111"/>
                  </a:lnTo>
                  <a:lnTo>
                    <a:pt x="131" y="124"/>
                  </a:lnTo>
                  <a:lnTo>
                    <a:pt x="114" y="140"/>
                  </a:lnTo>
                  <a:lnTo>
                    <a:pt x="98" y="156"/>
                  </a:lnTo>
                  <a:lnTo>
                    <a:pt x="84" y="172"/>
                  </a:lnTo>
                  <a:lnTo>
                    <a:pt x="70" y="190"/>
                  </a:lnTo>
                  <a:lnTo>
                    <a:pt x="58" y="209"/>
                  </a:lnTo>
                  <a:lnTo>
                    <a:pt x="47" y="230"/>
                  </a:lnTo>
                  <a:lnTo>
                    <a:pt x="37" y="250"/>
                  </a:lnTo>
                  <a:lnTo>
                    <a:pt x="28" y="272"/>
                  </a:lnTo>
                  <a:lnTo>
                    <a:pt x="20" y="294"/>
                  </a:lnTo>
                  <a:lnTo>
                    <a:pt x="13" y="318"/>
                  </a:lnTo>
                  <a:lnTo>
                    <a:pt x="8" y="343"/>
                  </a:lnTo>
                  <a:lnTo>
                    <a:pt x="3" y="369"/>
                  </a:lnTo>
                  <a:lnTo>
                    <a:pt x="1" y="396"/>
                  </a:lnTo>
                  <a:lnTo>
                    <a:pt x="0" y="424"/>
                  </a:lnTo>
                  <a:lnTo>
                    <a:pt x="0" y="1473"/>
                  </a:lnTo>
                  <a:lnTo>
                    <a:pt x="454" y="1473"/>
                  </a:lnTo>
                  <a:lnTo>
                    <a:pt x="454" y="569"/>
                  </a:lnTo>
                  <a:lnTo>
                    <a:pt x="455" y="552"/>
                  </a:lnTo>
                  <a:lnTo>
                    <a:pt x="455" y="536"/>
                  </a:lnTo>
                  <a:lnTo>
                    <a:pt x="458" y="522"/>
                  </a:lnTo>
                  <a:lnTo>
                    <a:pt x="460" y="507"/>
                  </a:lnTo>
                  <a:lnTo>
                    <a:pt x="462" y="493"/>
                  </a:lnTo>
                  <a:lnTo>
                    <a:pt x="465" y="480"/>
                  </a:lnTo>
                  <a:lnTo>
                    <a:pt x="470" y="468"/>
                  </a:lnTo>
                  <a:lnTo>
                    <a:pt x="474" y="456"/>
                  </a:lnTo>
                  <a:lnTo>
                    <a:pt x="480" y="444"/>
                  </a:lnTo>
                  <a:lnTo>
                    <a:pt x="486" y="434"/>
                  </a:lnTo>
                  <a:lnTo>
                    <a:pt x="491" y="424"/>
                  </a:lnTo>
                  <a:lnTo>
                    <a:pt x="498" y="415"/>
                  </a:lnTo>
                  <a:lnTo>
                    <a:pt x="506" y="406"/>
                  </a:lnTo>
                  <a:lnTo>
                    <a:pt x="514" y="399"/>
                  </a:lnTo>
                  <a:lnTo>
                    <a:pt x="521" y="391"/>
                  </a:lnTo>
                  <a:lnTo>
                    <a:pt x="530" y="384"/>
                  </a:lnTo>
                  <a:lnTo>
                    <a:pt x="539" y="377"/>
                  </a:lnTo>
                  <a:lnTo>
                    <a:pt x="549" y="372"/>
                  </a:lnTo>
                  <a:lnTo>
                    <a:pt x="559" y="366"/>
                  </a:lnTo>
                  <a:lnTo>
                    <a:pt x="571" y="362"/>
                  </a:lnTo>
                  <a:lnTo>
                    <a:pt x="593" y="353"/>
                  </a:lnTo>
                  <a:lnTo>
                    <a:pt x="618" y="346"/>
                  </a:lnTo>
                  <a:lnTo>
                    <a:pt x="643" y="341"/>
                  </a:lnTo>
                  <a:lnTo>
                    <a:pt x="671" y="338"/>
                  </a:lnTo>
                  <a:lnTo>
                    <a:pt x="701" y="336"/>
                  </a:lnTo>
                  <a:lnTo>
                    <a:pt x="731" y="335"/>
                  </a:lnTo>
                  <a:lnTo>
                    <a:pt x="984" y="335"/>
                  </a:lnTo>
                  <a:lnTo>
                    <a:pt x="1017" y="336"/>
                  </a:lnTo>
                  <a:lnTo>
                    <a:pt x="1048" y="337"/>
                  </a:lnTo>
                  <a:lnTo>
                    <a:pt x="1077" y="340"/>
                  </a:lnTo>
                  <a:lnTo>
                    <a:pt x="1104" y="345"/>
                  </a:lnTo>
                  <a:lnTo>
                    <a:pt x="1129" y="350"/>
                  </a:lnTo>
                  <a:lnTo>
                    <a:pt x="1152" y="358"/>
                  </a:lnTo>
                  <a:lnTo>
                    <a:pt x="1163" y="363"/>
                  </a:lnTo>
                  <a:lnTo>
                    <a:pt x="1173" y="367"/>
                  </a:lnTo>
                  <a:lnTo>
                    <a:pt x="1183" y="373"/>
                  </a:lnTo>
                  <a:lnTo>
                    <a:pt x="1192" y="380"/>
                  </a:lnTo>
                  <a:lnTo>
                    <a:pt x="1201" y="386"/>
                  </a:lnTo>
                  <a:lnTo>
                    <a:pt x="1209" y="393"/>
                  </a:lnTo>
                  <a:lnTo>
                    <a:pt x="1217" y="401"/>
                  </a:lnTo>
                  <a:lnTo>
                    <a:pt x="1224" y="410"/>
                  </a:lnTo>
                  <a:lnTo>
                    <a:pt x="1230" y="419"/>
                  </a:lnTo>
                  <a:lnTo>
                    <a:pt x="1237" y="429"/>
                  </a:lnTo>
                  <a:lnTo>
                    <a:pt x="1242" y="440"/>
                  </a:lnTo>
                  <a:lnTo>
                    <a:pt x="1247" y="451"/>
                  </a:lnTo>
                  <a:lnTo>
                    <a:pt x="1251" y="462"/>
                  </a:lnTo>
                  <a:lnTo>
                    <a:pt x="1255" y="476"/>
                  </a:lnTo>
                  <a:lnTo>
                    <a:pt x="1258" y="489"/>
                  </a:lnTo>
                  <a:lnTo>
                    <a:pt x="1261" y="503"/>
                  </a:lnTo>
                  <a:lnTo>
                    <a:pt x="1264" y="518"/>
                  </a:lnTo>
                  <a:lnTo>
                    <a:pt x="1265" y="534"/>
                  </a:lnTo>
                  <a:lnTo>
                    <a:pt x="1266" y="551"/>
                  </a:lnTo>
                  <a:lnTo>
                    <a:pt x="1266" y="569"/>
                  </a:lnTo>
                  <a:lnTo>
                    <a:pt x="1266" y="1473"/>
                  </a:lnTo>
                  <a:lnTo>
                    <a:pt x="1718" y="1473"/>
                  </a:lnTo>
                  <a:lnTo>
                    <a:pt x="1718" y="42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zh-CN" altLang="en-US" sz="1600">
                <a:solidFill>
                  <a:prstClr val="black"/>
                </a:solidFill>
              </a:endParaRPr>
            </a:p>
          </p:txBody>
        </p:sp>
        <p:sp>
          <p:nvSpPr>
            <p:cNvPr id="20" name="Freeform 38"/>
            <p:cNvSpPr/>
            <p:nvPr/>
          </p:nvSpPr>
          <p:spPr bwMode="auto">
            <a:xfrm>
              <a:off x="6870701" y="3986213"/>
              <a:ext cx="544513" cy="468313"/>
            </a:xfrm>
            <a:custGeom>
              <a:cxnLst>
                <a:cxn ang="0">
                  <a:pos x="1715" y="1473"/>
                </a:cxn>
                <a:cxn ang="0">
                  <a:pos x="504" y="1473"/>
                </a:cxn>
                <a:cxn ang="0">
                  <a:pos x="449" y="1471"/>
                </a:cxn>
                <a:cxn ang="0">
                  <a:pos x="395" y="1466"/>
                </a:cxn>
                <a:cxn ang="0">
                  <a:pos x="345" y="1458"/>
                </a:cxn>
                <a:cxn ang="0">
                  <a:pos x="297" y="1448"/>
                </a:cxn>
                <a:cxn ang="0">
                  <a:pos x="252" y="1435"/>
                </a:cxn>
                <a:cxn ang="0">
                  <a:pos x="209" y="1419"/>
                </a:cxn>
                <a:cxn ang="0">
                  <a:pos x="170" y="1398"/>
                </a:cxn>
                <a:cxn ang="0">
                  <a:pos x="134" y="1375"/>
                </a:cxn>
                <a:cxn ang="0">
                  <a:pos x="103" y="1347"/>
                </a:cxn>
                <a:cxn ang="0">
                  <a:pos x="75" y="1314"/>
                </a:cxn>
                <a:cxn ang="0">
                  <a:pos x="50" y="1277"/>
                </a:cxn>
                <a:cxn ang="0">
                  <a:pos x="30" y="1236"/>
                </a:cxn>
                <a:cxn ang="0">
                  <a:pos x="16" y="1189"/>
                </a:cxn>
                <a:cxn ang="0">
                  <a:pos x="6" y="1137"/>
                </a:cxn>
                <a:cxn ang="0">
                  <a:pos x="0" y="1079"/>
                </a:cxn>
                <a:cxn ang="0">
                  <a:pos x="0" y="424"/>
                </a:cxn>
                <a:cxn ang="0">
                  <a:pos x="2" y="364"/>
                </a:cxn>
                <a:cxn ang="0">
                  <a:pos x="10" y="309"/>
                </a:cxn>
                <a:cxn ang="0">
                  <a:pos x="23" y="260"/>
                </a:cxn>
                <a:cxn ang="0">
                  <a:pos x="40" y="216"/>
                </a:cxn>
                <a:cxn ang="0">
                  <a:pos x="62" y="177"/>
                </a:cxn>
                <a:cxn ang="0">
                  <a:pos x="89" y="142"/>
                </a:cxn>
                <a:cxn ang="0">
                  <a:pos x="119" y="112"/>
                </a:cxn>
                <a:cxn ang="0">
                  <a:pos x="152" y="85"/>
                </a:cxn>
                <a:cxn ang="0">
                  <a:pos x="189" y="64"/>
                </a:cxn>
                <a:cxn ang="0">
                  <a:pos x="231" y="45"/>
                </a:cxn>
                <a:cxn ang="0">
                  <a:pos x="274" y="30"/>
                </a:cxn>
                <a:cxn ang="0">
                  <a:pos x="321" y="19"/>
                </a:cxn>
                <a:cxn ang="0">
                  <a:pos x="371" y="10"/>
                </a:cxn>
                <a:cxn ang="0">
                  <a:pos x="422" y="5"/>
                </a:cxn>
                <a:cxn ang="0">
                  <a:pos x="476" y="1"/>
                </a:cxn>
                <a:cxn ang="0">
                  <a:pos x="532" y="0"/>
                </a:cxn>
                <a:cxn ang="0">
                  <a:pos x="1715" y="335"/>
                </a:cxn>
                <a:cxn ang="0">
                  <a:pos x="700" y="336"/>
                </a:cxn>
                <a:cxn ang="0">
                  <a:pos x="644" y="341"/>
                </a:cxn>
                <a:cxn ang="0">
                  <a:pos x="593" y="353"/>
                </a:cxn>
                <a:cxn ang="0">
                  <a:pos x="560" y="367"/>
                </a:cxn>
                <a:cxn ang="0">
                  <a:pos x="540" y="378"/>
                </a:cxn>
                <a:cxn ang="0">
                  <a:pos x="522" y="392"/>
                </a:cxn>
                <a:cxn ang="0">
                  <a:pos x="505" y="408"/>
                </a:cxn>
                <a:cxn ang="0">
                  <a:pos x="492" y="425"/>
                </a:cxn>
                <a:cxn ang="0">
                  <a:pos x="479" y="446"/>
                </a:cxn>
                <a:cxn ang="0">
                  <a:pos x="469" y="468"/>
                </a:cxn>
                <a:cxn ang="0">
                  <a:pos x="462" y="494"/>
                </a:cxn>
                <a:cxn ang="0">
                  <a:pos x="457" y="522"/>
                </a:cxn>
                <a:cxn ang="0">
                  <a:pos x="455" y="552"/>
                </a:cxn>
                <a:cxn ang="0">
                  <a:pos x="455" y="904"/>
                </a:cxn>
                <a:cxn ang="0">
                  <a:pos x="456" y="936"/>
                </a:cxn>
                <a:cxn ang="0">
                  <a:pos x="459" y="966"/>
                </a:cxn>
                <a:cxn ang="0">
                  <a:pos x="466" y="992"/>
                </a:cxn>
                <a:cxn ang="0">
                  <a:pos x="474" y="1016"/>
                </a:cxn>
                <a:cxn ang="0">
                  <a:pos x="485" y="1038"/>
                </a:cxn>
                <a:cxn ang="0">
                  <a:pos x="498" y="1057"/>
                </a:cxn>
                <a:cxn ang="0">
                  <a:pos x="513" y="1073"/>
                </a:cxn>
                <a:cxn ang="0">
                  <a:pos x="530" y="1088"/>
                </a:cxn>
                <a:cxn ang="0">
                  <a:pos x="549" y="1100"/>
                </a:cxn>
                <a:cxn ang="0">
                  <a:pos x="570" y="1111"/>
                </a:cxn>
                <a:cxn ang="0">
                  <a:pos x="617" y="1126"/>
                </a:cxn>
                <a:cxn ang="0">
                  <a:pos x="671" y="1135"/>
                </a:cxn>
                <a:cxn ang="0">
                  <a:pos x="731" y="1137"/>
                </a:cxn>
                <a:cxn ang="0">
                  <a:pos x="1265" y="655"/>
                </a:cxn>
              </a:cxnLst>
              <a:rect l="0" t="0" r="r" b="b"/>
              <a:pathLst>
                <a:path w="1714" h="1473">
                  <a:moveTo>
                    <a:pt x="1715" y="655"/>
                  </a:moveTo>
                  <a:lnTo>
                    <a:pt x="1715" y="1473"/>
                  </a:lnTo>
                  <a:lnTo>
                    <a:pt x="532" y="1473"/>
                  </a:lnTo>
                  <a:lnTo>
                    <a:pt x="504" y="1473"/>
                  </a:lnTo>
                  <a:lnTo>
                    <a:pt x="476" y="1472"/>
                  </a:lnTo>
                  <a:lnTo>
                    <a:pt x="449" y="1471"/>
                  </a:lnTo>
                  <a:lnTo>
                    <a:pt x="422" y="1469"/>
                  </a:lnTo>
                  <a:lnTo>
                    <a:pt x="395" y="1466"/>
                  </a:lnTo>
                  <a:lnTo>
                    <a:pt x="371" y="1463"/>
                  </a:lnTo>
                  <a:lnTo>
                    <a:pt x="345" y="1458"/>
                  </a:lnTo>
                  <a:lnTo>
                    <a:pt x="321" y="1454"/>
                  </a:lnTo>
                  <a:lnTo>
                    <a:pt x="297" y="1448"/>
                  </a:lnTo>
                  <a:lnTo>
                    <a:pt x="274" y="1443"/>
                  </a:lnTo>
                  <a:lnTo>
                    <a:pt x="252" y="1435"/>
                  </a:lnTo>
                  <a:lnTo>
                    <a:pt x="231" y="1427"/>
                  </a:lnTo>
                  <a:lnTo>
                    <a:pt x="209" y="1419"/>
                  </a:lnTo>
                  <a:lnTo>
                    <a:pt x="189" y="1409"/>
                  </a:lnTo>
                  <a:lnTo>
                    <a:pt x="170" y="1398"/>
                  </a:lnTo>
                  <a:lnTo>
                    <a:pt x="152" y="1387"/>
                  </a:lnTo>
                  <a:lnTo>
                    <a:pt x="134" y="1375"/>
                  </a:lnTo>
                  <a:lnTo>
                    <a:pt x="119" y="1361"/>
                  </a:lnTo>
                  <a:lnTo>
                    <a:pt x="103" y="1347"/>
                  </a:lnTo>
                  <a:lnTo>
                    <a:pt x="89" y="1331"/>
                  </a:lnTo>
                  <a:lnTo>
                    <a:pt x="75" y="1314"/>
                  </a:lnTo>
                  <a:lnTo>
                    <a:pt x="62" y="1296"/>
                  </a:lnTo>
                  <a:lnTo>
                    <a:pt x="50" y="1277"/>
                  </a:lnTo>
                  <a:lnTo>
                    <a:pt x="40" y="1257"/>
                  </a:lnTo>
                  <a:lnTo>
                    <a:pt x="30" y="1236"/>
                  </a:lnTo>
                  <a:lnTo>
                    <a:pt x="23" y="1213"/>
                  </a:lnTo>
                  <a:lnTo>
                    <a:pt x="16" y="1189"/>
                  </a:lnTo>
                  <a:lnTo>
                    <a:pt x="10" y="1164"/>
                  </a:lnTo>
                  <a:lnTo>
                    <a:pt x="6" y="1137"/>
                  </a:lnTo>
                  <a:lnTo>
                    <a:pt x="2" y="1109"/>
                  </a:lnTo>
                  <a:lnTo>
                    <a:pt x="0" y="1079"/>
                  </a:lnTo>
                  <a:lnTo>
                    <a:pt x="0" y="1049"/>
                  </a:lnTo>
                  <a:lnTo>
                    <a:pt x="0" y="424"/>
                  </a:lnTo>
                  <a:lnTo>
                    <a:pt x="0" y="393"/>
                  </a:lnTo>
                  <a:lnTo>
                    <a:pt x="2" y="364"/>
                  </a:lnTo>
                  <a:lnTo>
                    <a:pt x="6" y="336"/>
                  </a:lnTo>
                  <a:lnTo>
                    <a:pt x="10" y="309"/>
                  </a:lnTo>
                  <a:lnTo>
                    <a:pt x="16" y="283"/>
                  </a:lnTo>
                  <a:lnTo>
                    <a:pt x="23" y="260"/>
                  </a:lnTo>
                  <a:lnTo>
                    <a:pt x="30" y="237"/>
                  </a:lnTo>
                  <a:lnTo>
                    <a:pt x="40" y="216"/>
                  </a:lnTo>
                  <a:lnTo>
                    <a:pt x="50" y="196"/>
                  </a:lnTo>
                  <a:lnTo>
                    <a:pt x="62" y="177"/>
                  </a:lnTo>
                  <a:lnTo>
                    <a:pt x="75" y="159"/>
                  </a:lnTo>
                  <a:lnTo>
                    <a:pt x="89" y="142"/>
                  </a:lnTo>
                  <a:lnTo>
                    <a:pt x="103" y="127"/>
                  </a:lnTo>
                  <a:lnTo>
                    <a:pt x="119" y="112"/>
                  </a:lnTo>
                  <a:lnTo>
                    <a:pt x="134" y="99"/>
                  </a:lnTo>
                  <a:lnTo>
                    <a:pt x="152" y="85"/>
                  </a:lnTo>
                  <a:lnTo>
                    <a:pt x="170" y="74"/>
                  </a:lnTo>
                  <a:lnTo>
                    <a:pt x="189" y="64"/>
                  </a:lnTo>
                  <a:lnTo>
                    <a:pt x="209" y="54"/>
                  </a:lnTo>
                  <a:lnTo>
                    <a:pt x="231" y="45"/>
                  </a:lnTo>
                  <a:lnTo>
                    <a:pt x="252" y="37"/>
                  </a:lnTo>
                  <a:lnTo>
                    <a:pt x="274" y="30"/>
                  </a:lnTo>
                  <a:lnTo>
                    <a:pt x="297" y="24"/>
                  </a:lnTo>
                  <a:lnTo>
                    <a:pt x="321" y="19"/>
                  </a:lnTo>
                  <a:lnTo>
                    <a:pt x="345" y="14"/>
                  </a:lnTo>
                  <a:lnTo>
                    <a:pt x="371" y="10"/>
                  </a:lnTo>
                  <a:lnTo>
                    <a:pt x="395" y="7"/>
                  </a:lnTo>
                  <a:lnTo>
                    <a:pt x="422" y="5"/>
                  </a:lnTo>
                  <a:lnTo>
                    <a:pt x="449" y="2"/>
                  </a:lnTo>
                  <a:lnTo>
                    <a:pt x="476" y="1"/>
                  </a:lnTo>
                  <a:lnTo>
                    <a:pt x="504" y="0"/>
                  </a:lnTo>
                  <a:lnTo>
                    <a:pt x="532" y="0"/>
                  </a:lnTo>
                  <a:lnTo>
                    <a:pt x="1715" y="0"/>
                  </a:lnTo>
                  <a:lnTo>
                    <a:pt x="1715" y="335"/>
                  </a:lnTo>
                  <a:lnTo>
                    <a:pt x="731" y="335"/>
                  </a:lnTo>
                  <a:lnTo>
                    <a:pt x="700" y="336"/>
                  </a:lnTo>
                  <a:lnTo>
                    <a:pt x="671" y="338"/>
                  </a:lnTo>
                  <a:lnTo>
                    <a:pt x="644" y="341"/>
                  </a:lnTo>
                  <a:lnTo>
                    <a:pt x="617" y="346"/>
                  </a:lnTo>
                  <a:lnTo>
                    <a:pt x="593" y="353"/>
                  </a:lnTo>
                  <a:lnTo>
                    <a:pt x="570" y="362"/>
                  </a:lnTo>
                  <a:lnTo>
                    <a:pt x="560" y="367"/>
                  </a:lnTo>
                  <a:lnTo>
                    <a:pt x="549" y="372"/>
                  </a:lnTo>
                  <a:lnTo>
                    <a:pt x="540" y="378"/>
                  </a:lnTo>
                  <a:lnTo>
                    <a:pt x="530" y="385"/>
                  </a:lnTo>
                  <a:lnTo>
                    <a:pt x="522" y="392"/>
                  </a:lnTo>
                  <a:lnTo>
                    <a:pt x="513" y="400"/>
                  </a:lnTo>
                  <a:lnTo>
                    <a:pt x="505" y="408"/>
                  </a:lnTo>
                  <a:lnTo>
                    <a:pt x="498" y="416"/>
                  </a:lnTo>
                  <a:lnTo>
                    <a:pt x="492" y="425"/>
                  </a:lnTo>
                  <a:lnTo>
                    <a:pt x="485" y="436"/>
                  </a:lnTo>
                  <a:lnTo>
                    <a:pt x="479" y="446"/>
                  </a:lnTo>
                  <a:lnTo>
                    <a:pt x="474" y="457"/>
                  </a:lnTo>
                  <a:lnTo>
                    <a:pt x="469" y="468"/>
                  </a:lnTo>
                  <a:lnTo>
                    <a:pt x="466" y="480"/>
                  </a:lnTo>
                  <a:lnTo>
                    <a:pt x="462" y="494"/>
                  </a:lnTo>
                  <a:lnTo>
                    <a:pt x="459" y="507"/>
                  </a:lnTo>
                  <a:lnTo>
                    <a:pt x="457" y="522"/>
                  </a:lnTo>
                  <a:lnTo>
                    <a:pt x="456" y="536"/>
                  </a:lnTo>
                  <a:lnTo>
                    <a:pt x="455" y="552"/>
                  </a:lnTo>
                  <a:lnTo>
                    <a:pt x="455" y="569"/>
                  </a:lnTo>
                  <a:lnTo>
                    <a:pt x="455" y="904"/>
                  </a:lnTo>
                  <a:lnTo>
                    <a:pt x="455" y="920"/>
                  </a:lnTo>
                  <a:lnTo>
                    <a:pt x="456" y="936"/>
                  </a:lnTo>
                  <a:lnTo>
                    <a:pt x="457" y="951"/>
                  </a:lnTo>
                  <a:lnTo>
                    <a:pt x="459" y="966"/>
                  </a:lnTo>
                  <a:lnTo>
                    <a:pt x="462" y="979"/>
                  </a:lnTo>
                  <a:lnTo>
                    <a:pt x="466" y="992"/>
                  </a:lnTo>
                  <a:lnTo>
                    <a:pt x="469" y="1004"/>
                  </a:lnTo>
                  <a:lnTo>
                    <a:pt x="474" y="1016"/>
                  </a:lnTo>
                  <a:lnTo>
                    <a:pt x="479" y="1028"/>
                  </a:lnTo>
                  <a:lnTo>
                    <a:pt x="485" y="1038"/>
                  </a:lnTo>
                  <a:lnTo>
                    <a:pt x="492" y="1048"/>
                  </a:lnTo>
                  <a:lnTo>
                    <a:pt x="498" y="1057"/>
                  </a:lnTo>
                  <a:lnTo>
                    <a:pt x="505" y="1066"/>
                  </a:lnTo>
                  <a:lnTo>
                    <a:pt x="513" y="1073"/>
                  </a:lnTo>
                  <a:lnTo>
                    <a:pt x="522" y="1081"/>
                  </a:lnTo>
                  <a:lnTo>
                    <a:pt x="530" y="1088"/>
                  </a:lnTo>
                  <a:lnTo>
                    <a:pt x="540" y="1095"/>
                  </a:lnTo>
                  <a:lnTo>
                    <a:pt x="549" y="1100"/>
                  </a:lnTo>
                  <a:lnTo>
                    <a:pt x="560" y="1106"/>
                  </a:lnTo>
                  <a:lnTo>
                    <a:pt x="570" y="1111"/>
                  </a:lnTo>
                  <a:lnTo>
                    <a:pt x="593" y="1119"/>
                  </a:lnTo>
                  <a:lnTo>
                    <a:pt x="617" y="1126"/>
                  </a:lnTo>
                  <a:lnTo>
                    <a:pt x="644" y="1132"/>
                  </a:lnTo>
                  <a:lnTo>
                    <a:pt x="671" y="1135"/>
                  </a:lnTo>
                  <a:lnTo>
                    <a:pt x="700" y="1137"/>
                  </a:lnTo>
                  <a:lnTo>
                    <a:pt x="731" y="1137"/>
                  </a:lnTo>
                  <a:lnTo>
                    <a:pt x="1265" y="1137"/>
                  </a:lnTo>
                  <a:lnTo>
                    <a:pt x="1265" y="655"/>
                  </a:lnTo>
                  <a:lnTo>
                    <a:pt x="1715" y="65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zh-CN" altLang="en-US" sz="1600">
                <a:solidFill>
                  <a:prstClr val="black"/>
                </a:solidFill>
              </a:endParaRPr>
            </a:p>
          </p:txBody>
        </p:sp>
      </p:grpSp>
      <p:sp>
        <p:nvSpPr>
          <p:cNvPr id="21" name="动作按钮: 前进或下一项 20">
            <a:hlinkClick r:id="rId1" highlightClick="1"/>
          </p:cNvPr>
          <p:cNvSpPr/>
          <p:nvPr/>
        </p:nvSpPr>
        <p:spPr>
          <a:xfrm>
            <a:off x="4699001" y="6453188"/>
            <a:ext cx="262467" cy="196850"/>
          </a:xfrm>
          <a:prstGeom prst="actionButtonForwardNext">
            <a:avLst/>
          </a:prstGeom>
          <a:solidFill>
            <a:schemeClr val="bg1"/>
          </a:solidFill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600">
              <a:solidFill>
                <a:prstClr val="white"/>
              </a:solidFill>
            </a:endParaRPr>
          </a:p>
        </p:txBody>
      </p:sp>
      <p:sp>
        <p:nvSpPr>
          <p:cNvPr id="22" name="灯片编号占位符 5"/>
          <p:cNvSpPr>
            <a:spLocks noGrp="1"/>
          </p:cNvSpPr>
          <p:nvPr>
            <p:ph type="sldNum" sz="quarter" idx="10"/>
          </p:nvPr>
        </p:nvSpPr>
        <p:spPr>
          <a:xfrm>
            <a:off x="9108017" y="6356351"/>
            <a:ext cx="2844800" cy="365125"/>
          </a:xfrm>
        </p:spPr>
        <p:txBody>
          <a:bodyPr/>
          <a:lstStyle>
            <a:lvl1pPr>
              <a:defRPr sz="1422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674FBDF1-DF2B-403E-ABC8-2054D2B7E17C}" type="slidenum">
              <a:rPr lang="zh-CN" altLang="en-US">
                <a:solidFill>
                  <a:srgbClr val="0F6FC6"/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srgbClr val="0F6FC6"/>
              </a:solidFill>
            </a:endParaRPr>
          </a:p>
        </p:txBody>
      </p:sp>
    </p:spTree>
    <p:extLst>
      <p:ext uri="{BB962C8B-B14F-4D97-AF65-F5344CB8AC3E}">
        <p14:creationId val="3467141831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2021/4/28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>
    <mc:Choice Requires="p14">
      <p:transition spd="slow">
        <p14:gallery dir="l"/>
      </p:transition>
    </mc:Choice>
    <mc:Fallback>
      <p:transition spd="slow">
        <p:fade/>
      </p:transition>
    </mc:Fallback>
  </mc:AlternateContent>
  <p:timing/>
</p:sldLayout>
</file>

<file path=ppt/slideLayouts/slideLayout3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1777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4" y="273051"/>
            <a:ext cx="6815667" cy="5853113"/>
          </a:xfrm>
        </p:spPr>
        <p:txBody>
          <a:bodyPr/>
          <a:lstStyle>
            <a:lvl1pPr>
              <a:defRPr sz="2844"/>
            </a:lvl1pPr>
            <a:lvl2pPr>
              <a:defRPr sz="2488"/>
            </a:lvl2pPr>
            <a:lvl3pPr>
              <a:defRPr sz="2133"/>
            </a:lvl3pPr>
            <a:lvl4pPr>
              <a:defRPr sz="1777"/>
            </a:lvl4pPr>
            <a:lvl5pPr>
              <a:defRPr sz="1777"/>
            </a:lvl5pPr>
            <a:lvl6pPr>
              <a:defRPr sz="1777"/>
            </a:lvl6pPr>
            <a:lvl7pPr>
              <a:defRPr sz="1777"/>
            </a:lvl7pPr>
            <a:lvl8pPr>
              <a:defRPr sz="1777"/>
            </a:lvl8pPr>
            <a:lvl9pPr>
              <a:defRPr sz="1777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244"/>
            </a:lvl1pPr>
            <a:lvl2pPr marL="406314" indent="0">
              <a:buNone/>
              <a:defRPr sz="1066"/>
            </a:lvl2pPr>
            <a:lvl3pPr marL="812627" indent="0">
              <a:buNone/>
              <a:defRPr sz="889"/>
            </a:lvl3pPr>
            <a:lvl4pPr marL="1218941" indent="0">
              <a:buNone/>
              <a:defRPr sz="800"/>
            </a:lvl4pPr>
            <a:lvl5pPr marL="1625255" indent="0">
              <a:buNone/>
              <a:defRPr sz="800"/>
            </a:lvl5pPr>
            <a:lvl6pPr marL="2031568" indent="0">
              <a:buNone/>
              <a:defRPr sz="800"/>
            </a:lvl6pPr>
            <a:lvl7pPr marL="2437882" indent="0">
              <a:buNone/>
              <a:defRPr sz="800"/>
            </a:lvl7pPr>
            <a:lvl8pPr marL="2844195" indent="0">
              <a:buNone/>
              <a:defRPr sz="800"/>
            </a:lvl8pPr>
            <a:lvl9pPr marL="3250509" indent="0">
              <a:buNone/>
              <a:defRPr sz="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36C6F3-58BA-4789-93B4-B3AB7B865133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2021/4/28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A82FB1-2DBF-4C3B-9910-964A2E1E5550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630571797"/>
      </p:ext>
    </p:extLst>
  </p:cSld>
  <p:clrMapOvr>
    <a:masterClrMapping/>
  </p:clrMapOvr>
  <p:transition/>
  <p:timing/>
</p:sldLayout>
</file>

<file path=ppt/slideLayouts/slideLayout3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777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2844"/>
            </a:lvl1pPr>
            <a:lvl2pPr marL="406314" indent="0">
              <a:buNone/>
              <a:defRPr sz="2488"/>
            </a:lvl2pPr>
            <a:lvl3pPr marL="812627" indent="0">
              <a:buNone/>
              <a:defRPr sz="2133"/>
            </a:lvl3pPr>
            <a:lvl4pPr marL="1218941" indent="0">
              <a:buNone/>
              <a:defRPr sz="1777"/>
            </a:lvl4pPr>
            <a:lvl5pPr marL="1625255" indent="0">
              <a:buNone/>
              <a:defRPr sz="1777"/>
            </a:lvl5pPr>
            <a:lvl6pPr marL="2031568" indent="0">
              <a:buNone/>
              <a:defRPr sz="1777"/>
            </a:lvl6pPr>
            <a:lvl7pPr marL="2437882" indent="0">
              <a:buNone/>
              <a:defRPr sz="1777"/>
            </a:lvl7pPr>
            <a:lvl8pPr marL="2844195" indent="0">
              <a:buNone/>
              <a:defRPr sz="1777"/>
            </a:lvl8pPr>
            <a:lvl9pPr marL="3250509" indent="0">
              <a:buNone/>
              <a:defRPr sz="1777"/>
            </a:lvl9pPr>
          </a:lstStyle>
          <a:p>
            <a:pPr lvl="0"/>
            <a:r>
              <a:rPr lang="zh-CN" altLang="en-US" noProof="0" smtClean="0"/>
              <a:t>单击图标添加图片</a:t>
            </a:r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2"/>
          </a:xfrm>
        </p:spPr>
        <p:txBody>
          <a:bodyPr/>
          <a:lstStyle>
            <a:lvl1pPr marL="0" indent="0">
              <a:buNone/>
              <a:defRPr sz="1244"/>
            </a:lvl1pPr>
            <a:lvl2pPr marL="406314" indent="0">
              <a:buNone/>
              <a:defRPr sz="1066"/>
            </a:lvl2pPr>
            <a:lvl3pPr marL="812627" indent="0">
              <a:buNone/>
              <a:defRPr sz="889"/>
            </a:lvl3pPr>
            <a:lvl4pPr marL="1218941" indent="0">
              <a:buNone/>
              <a:defRPr sz="800"/>
            </a:lvl4pPr>
            <a:lvl5pPr marL="1625255" indent="0">
              <a:buNone/>
              <a:defRPr sz="800"/>
            </a:lvl5pPr>
            <a:lvl6pPr marL="2031568" indent="0">
              <a:buNone/>
              <a:defRPr sz="800"/>
            </a:lvl6pPr>
            <a:lvl7pPr marL="2437882" indent="0">
              <a:buNone/>
              <a:defRPr sz="800"/>
            </a:lvl7pPr>
            <a:lvl8pPr marL="2844195" indent="0">
              <a:buNone/>
              <a:defRPr sz="800"/>
            </a:lvl8pPr>
            <a:lvl9pPr marL="3250509" indent="0">
              <a:buNone/>
              <a:defRPr sz="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675EF9-0323-42DF-B9CD-4AD58450B41B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2021/4/28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CA74A3-A45D-40BE-BFE7-BFF8386753A8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094077297"/>
      </p:ext>
    </p:extLst>
  </p:cSld>
  <p:clrMapOvr>
    <a:masterClrMapping/>
  </p:clrMapOvr>
  <p:transition/>
  <p:timing/>
</p:sldLayout>
</file>

<file path=ppt/slideLayouts/slideLayout3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D3990A-789E-4F33-9443-04D6EADAFDCB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2021/4/28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D32C90-14B2-4C5C-921C-DBEF85ECC8E2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675546146"/>
      </p:ext>
    </p:extLst>
  </p:cSld>
  <p:clrMapOvr>
    <a:masterClrMapping/>
  </p:clrMapOvr>
  <p:transition/>
  <p:timing/>
</p:sldLayout>
</file>

<file path=ppt/slideLayouts/slideLayout3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4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4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72C17C-85D0-451E-8740-BBF8494FA37D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2021/4/28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DE2819-C1CE-47CC-B305-EF938863EAF4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357543220"/>
      </p:ext>
    </p:extLst>
  </p:cSld>
  <p:clrMapOvr>
    <a:masterClrMapping/>
  </p:clrMapOvr>
  <p:transition/>
  <p:timing/>
</p:sldLayout>
</file>

<file path=ppt/slideLayouts/slideLayout3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2021/4/28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091204396"/>
      </p:ext>
    </p:extLst>
  </p:cSld>
  <p:clrMapOvr>
    <a:masterClrMapping/>
  </p:clrMapOvr>
  <p:transition/>
  <p:timing/>
</p:sldLayout>
</file>

<file path=ppt/slideLayouts/slideLayout3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2021/4/28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202848388"/>
      </p:ext>
    </p:extLst>
  </p:cSld>
  <p:clrMapOvr>
    <a:masterClrMapping/>
  </p:clrMapOvr>
  <p:transition/>
  <p:timing/>
</p:sldLayout>
</file>

<file path=ppt/slideLayouts/slideLayout3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2021/4/28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769869964"/>
      </p:ext>
    </p:extLst>
  </p:cSld>
  <p:clrMapOvr>
    <a:masterClrMapping/>
  </p:clrMapOvr>
  <p:transition/>
  <p:timing/>
</p:sldLayout>
</file>

<file path=ppt/slideLayouts/slideLayout3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2021/4/28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682405363"/>
      </p:ext>
    </p:extLst>
  </p:cSld>
  <p:clrMapOvr>
    <a:masterClrMapping/>
  </p:clrMapOvr>
  <p:transition/>
  <p:timing/>
</p:sldLayout>
</file>

<file path=ppt/slideLayouts/slideLayout3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2021/4/28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019898531"/>
      </p:ext>
    </p:extLst>
  </p:cSld>
  <p:clrMapOvr>
    <a:masterClrMapping/>
  </p:clrMapOvr>
  <p:transition/>
  <p:timing/>
</p:sldLayout>
</file>

<file path=ppt/slideLayouts/slideLayout3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2021/4/28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14144737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2021/4/28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>
    <mc:Choice Requires="p14">
      <p:transition spd="slow">
        <p14:gallery dir="l"/>
      </p:transition>
    </mc:Choice>
    <mc:Fallback>
      <p:transition spd="slow">
        <p:fade/>
      </p:transition>
    </mc:Fallback>
  </mc:AlternateContent>
  <p:timing/>
</p:sldLayout>
</file>

<file path=ppt/slideLayouts/slideLayout4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2021/4/28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56099864"/>
      </p:ext>
    </p:extLst>
  </p:cSld>
  <p:clrMapOvr>
    <a:masterClrMapping/>
  </p:clrMapOvr>
  <p:transition/>
  <p:timing/>
</p:sldLayout>
</file>

<file path=ppt/slideLayouts/slideLayout4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2021/4/28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929803254"/>
      </p:ext>
    </p:extLst>
  </p:cSld>
  <p:clrMapOvr>
    <a:masterClrMapping/>
  </p:clrMapOvr>
  <p:transition/>
  <p:timing/>
</p:sldLayout>
</file>

<file path=ppt/slideLayouts/slideLayout4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2021/4/28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408558051"/>
      </p:ext>
    </p:extLst>
  </p:cSld>
  <p:clrMapOvr>
    <a:masterClrMapping/>
  </p:clrMapOvr>
  <p:transition/>
  <p:timing/>
</p:sldLayout>
</file>

<file path=ppt/slideLayouts/slideLayout4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2021/4/28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240747561"/>
      </p:ext>
    </p:extLst>
  </p:cSld>
  <p:clrMapOvr>
    <a:masterClrMapping/>
  </p:clrMapOvr>
  <p:transition/>
  <p:timing/>
</p:sldLayout>
</file>

<file path=ppt/slideLayouts/slideLayout4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2021/4/28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562173755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2021/4/28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>
    <mc:Choice Requires="p14">
      <p:transition spd="slow">
        <p14:gallery dir="l"/>
      </p:transition>
    </mc:Choice>
    <mc:Fallback>
      <p:transition spd="slow">
        <p:fade/>
      </p:transition>
    </mc:Fallback>
  </mc:AlternateContent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2021/4/28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>
    <mc:Choice Requires="p14">
      <p:transition spd="slow">
        <p14:gallery dir="l"/>
      </p:transition>
    </mc:Choice>
    <mc:Fallback>
      <p:transition spd="slow">
        <p:fade/>
      </p:transition>
    </mc:Fallback>
  </mc:AlternateContent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2021/4/28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>
    <mc:Choice Requires="p14">
      <p:transition spd="slow">
        <p14:gallery dir="l"/>
      </p:transition>
    </mc:Choice>
    <mc:Fallback>
      <p:transition spd="slow">
        <p:fade/>
      </p:transition>
    </mc:Fallback>
  </mc:AlternateContent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2021/4/28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>
    <mc:Choice Requires="p14">
      <p:transition spd="slow">
        <p14:gallery dir="l"/>
      </p:transition>
    </mc:Choice>
    <mc:Fallback>
      <p:transition spd="slow">
        <p:fade/>
      </p:transition>
    </mc:Fallback>
  </mc:AlternateContent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2021/4/28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>
    <mc:Choice Requires="p14">
      <p:transition spd="slow">
        <p14:gallery dir="l"/>
      </p:transition>
    </mc:Choice>
    <mc:Fallback>
      <p:transition spd="slow">
        <p:fade/>
      </p:transition>
    </mc:Fallback>
  </mc:AlternateContent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10" Target="../slideLayouts/slideLayout21.xml" Type="http://schemas.openxmlformats.org/officeDocument/2006/relationships/slideLayout"/><Relationship Id="rId11" Target="../slideLayouts/slideLayout22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13.xml" Type="http://schemas.openxmlformats.org/officeDocument/2006/relationships/slideLayout"/><Relationship Id="rId3" Target="../slideLayouts/slideLayout14.xml" Type="http://schemas.openxmlformats.org/officeDocument/2006/relationships/slideLayout"/><Relationship Id="rId4" Target="../slideLayouts/slideLayout15.xml" Type="http://schemas.openxmlformats.org/officeDocument/2006/relationships/slideLayout"/><Relationship Id="rId5" Target="../slideLayouts/slideLayout16.xml" Type="http://schemas.openxmlformats.org/officeDocument/2006/relationships/slideLayout"/><Relationship Id="rId6" Target="../slideLayouts/slideLayout17.xml" Type="http://schemas.openxmlformats.org/officeDocument/2006/relationships/slideLayout"/><Relationship Id="rId7" Target="../slideLayouts/slideLayout18.xml" Type="http://schemas.openxmlformats.org/officeDocument/2006/relationships/slideLayout"/><Relationship Id="rId8" Target="../slideLayouts/slideLayout19.xml" Type="http://schemas.openxmlformats.org/officeDocument/2006/relationships/slideLayout"/><Relationship Id="rId9" Target="../slideLayouts/slideLayout20.xml" Type="http://schemas.openxmlformats.org/officeDocument/2006/relationships/slideLayout"/></Relationships>
</file>

<file path=ppt/slideMasters/_rels/slideMaster3.xml.rels><?xml version="1.0" encoding="UTF-8" standalone="yes"?><Relationships xmlns="http://schemas.openxmlformats.org/package/2006/relationships"><Relationship Id="rId1" Target="../slideLayouts/slideLayout23.xml" Type="http://schemas.openxmlformats.org/officeDocument/2006/relationships/slideLayout"/><Relationship Id="rId10" Target="../slideLayouts/slideLayout32.xml" Type="http://schemas.openxmlformats.org/officeDocument/2006/relationships/slideLayout"/><Relationship Id="rId11" Target="../slideLayouts/slideLayout33.xml" Type="http://schemas.openxmlformats.org/officeDocument/2006/relationships/slideLayout"/><Relationship Id="rId12" Target="../media/image2.png" Type="http://schemas.openxmlformats.org/officeDocument/2006/relationships/image"/><Relationship Id="rId13" Target="../theme/theme3.xml" Type="http://schemas.openxmlformats.org/officeDocument/2006/relationships/theme"/><Relationship Id="rId2" Target="../slideLayouts/slideLayout24.xml" Type="http://schemas.openxmlformats.org/officeDocument/2006/relationships/slideLayout"/><Relationship Id="rId3" Target="../slideLayouts/slideLayout25.xml" Type="http://schemas.openxmlformats.org/officeDocument/2006/relationships/slideLayout"/><Relationship Id="rId4" Target="../slideLayouts/slideLayout26.xml" Type="http://schemas.openxmlformats.org/officeDocument/2006/relationships/slideLayout"/><Relationship Id="rId5" Target="../slideLayouts/slideLayout27.xml" Type="http://schemas.openxmlformats.org/officeDocument/2006/relationships/slideLayout"/><Relationship Id="rId6" Target="../slideLayouts/slideLayout28.xml" Type="http://schemas.openxmlformats.org/officeDocument/2006/relationships/slideLayout"/><Relationship Id="rId7" Target="../slideLayouts/slideLayout29.xml" Type="http://schemas.openxmlformats.org/officeDocument/2006/relationships/slideLayout"/><Relationship Id="rId8" Target="../slideLayouts/slideLayout30.xml" Type="http://schemas.openxmlformats.org/officeDocument/2006/relationships/slideLayout"/><Relationship Id="rId9" Target="../slideLayouts/slideLayout31.xml" Type="http://schemas.openxmlformats.org/officeDocument/2006/relationships/slideLayout"/></Relationships>
</file>

<file path=ppt/slideMasters/_rels/slideMaster4.xml.rels><?xml version="1.0" encoding="UTF-8" standalone="yes"?><Relationships xmlns="http://schemas.openxmlformats.org/package/2006/relationships"><Relationship Id="rId1" Target="../slideLayouts/slideLayout34.xml" Type="http://schemas.openxmlformats.org/officeDocument/2006/relationships/slideLayout"/><Relationship Id="rId10" Target="../slideLayouts/slideLayout43.xml" Type="http://schemas.openxmlformats.org/officeDocument/2006/relationships/slideLayout"/><Relationship Id="rId11" Target="../slideLayouts/slideLayout44.xml" Type="http://schemas.openxmlformats.org/officeDocument/2006/relationships/slideLayout"/><Relationship Id="rId12" Target="../theme/theme4.xml" Type="http://schemas.openxmlformats.org/officeDocument/2006/relationships/theme"/><Relationship Id="rId2" Target="../slideLayouts/slideLayout35.xml" Type="http://schemas.openxmlformats.org/officeDocument/2006/relationships/slideLayout"/><Relationship Id="rId3" Target="../slideLayouts/slideLayout36.xml" Type="http://schemas.openxmlformats.org/officeDocument/2006/relationships/slideLayout"/><Relationship Id="rId4" Target="../slideLayouts/slideLayout37.xml" Type="http://schemas.openxmlformats.org/officeDocument/2006/relationships/slideLayout"/><Relationship Id="rId5" Target="../slideLayouts/slideLayout38.xml" Type="http://schemas.openxmlformats.org/officeDocument/2006/relationships/slideLayout"/><Relationship Id="rId6" Target="../slideLayouts/slideLayout39.xml" Type="http://schemas.openxmlformats.org/officeDocument/2006/relationships/slideLayout"/><Relationship Id="rId7" Target="../slideLayouts/slideLayout40.xml" Type="http://schemas.openxmlformats.org/officeDocument/2006/relationships/slideLayout"/><Relationship Id="rId8" Target="../slideLayouts/slideLayout41.xml" Type="http://schemas.openxmlformats.org/officeDocument/2006/relationships/slideLayout"/><Relationship Id="rId9" Target="../slideLayouts/slideLayout42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rgbClr val="FFFF37">
            <a:alpha val="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2021/4/28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>
    <mc:Choice Requires="p14">
      <p:transition spd="slow">
        <p14:gallery dir="l"/>
      </p:transition>
    </mc:Choice>
    <mc:Fallback>
      <p:transition spd="slow">
        <p:fade/>
      </p:transition>
    </mc:Fallback>
  </mc:AlternateContent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rgbClr val="FFFF37">
            <a:alpha val="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6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2021/4/28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6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6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605480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>
    <mc:Choice Requires="p14">
      <p:transition spd="slow">
        <p14:gallery dir="l"/>
      </p:transition>
    </mc:Choice>
    <mc:Fallback>
      <p:transition spd="slow">
        <p:fade/>
      </p:transition>
    </mc:Fallback>
  </mc:AlternateContent>
  <p:timing/>
  <p:txStyles>
    <p:titleStyle>
      <a:lvl1pPr algn="l" defTabSz="812627" rtl="0" eaLnBrk="1" latinLnBrk="0" hangingPunct="1">
        <a:lnSpc>
          <a:spcPct val="90000"/>
        </a:lnSpc>
        <a:spcBef>
          <a:spcPct val="0"/>
        </a:spcBef>
        <a:buNone/>
        <a:defRPr sz="391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3157" indent="-203157" algn="l" defTabSz="812627" rtl="0" eaLnBrk="1" latinLnBrk="0" hangingPunct="1">
        <a:lnSpc>
          <a:spcPct val="90000"/>
        </a:lnSpc>
        <a:spcBef>
          <a:spcPts val="889"/>
        </a:spcBef>
        <a:buFont typeface="Arial" pitchFamily="34" charset="0"/>
        <a:buChar char="•"/>
        <a:defRPr sz="2488" kern="1200">
          <a:solidFill>
            <a:schemeClr val="tx1"/>
          </a:solidFill>
          <a:latin typeface="+mn-lt"/>
          <a:ea typeface="+mn-ea"/>
          <a:cs typeface="+mn-cs"/>
        </a:defRPr>
      </a:lvl1pPr>
      <a:lvl2pPr marL="609470" indent="-203157" algn="l" defTabSz="812627" rtl="0" eaLnBrk="1" latinLnBrk="0" hangingPunct="1">
        <a:lnSpc>
          <a:spcPct val="90000"/>
        </a:lnSpc>
        <a:spcBef>
          <a:spcPts val="444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2pPr>
      <a:lvl3pPr marL="1015784" indent="-203157" algn="l" defTabSz="812627" rtl="0" eaLnBrk="1" latinLnBrk="0" hangingPunct="1">
        <a:lnSpc>
          <a:spcPct val="90000"/>
        </a:lnSpc>
        <a:spcBef>
          <a:spcPts val="444"/>
        </a:spcBef>
        <a:buFont typeface="Arial" pitchFamily="34" charset="0"/>
        <a:buChar char="•"/>
        <a:defRPr sz="1777" kern="1200">
          <a:solidFill>
            <a:schemeClr val="tx1"/>
          </a:solidFill>
          <a:latin typeface="+mn-lt"/>
          <a:ea typeface="+mn-ea"/>
          <a:cs typeface="+mn-cs"/>
        </a:defRPr>
      </a:lvl3pPr>
      <a:lvl4pPr marL="1422098" indent="-203157" algn="l" defTabSz="812627" rtl="0" eaLnBrk="1" latinLnBrk="0" hangingPunct="1">
        <a:lnSpc>
          <a:spcPct val="90000"/>
        </a:lnSpc>
        <a:spcBef>
          <a:spcPts val="444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11" indent="-203157" algn="l" defTabSz="812627" rtl="0" eaLnBrk="1" latinLnBrk="0" hangingPunct="1">
        <a:lnSpc>
          <a:spcPct val="90000"/>
        </a:lnSpc>
        <a:spcBef>
          <a:spcPts val="444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234725" indent="-203157" algn="l" defTabSz="812627" rtl="0" eaLnBrk="1" latinLnBrk="0" hangingPunct="1">
        <a:lnSpc>
          <a:spcPct val="90000"/>
        </a:lnSpc>
        <a:spcBef>
          <a:spcPts val="444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641039" indent="-203157" algn="l" defTabSz="812627" rtl="0" eaLnBrk="1" latinLnBrk="0" hangingPunct="1">
        <a:lnSpc>
          <a:spcPct val="90000"/>
        </a:lnSpc>
        <a:spcBef>
          <a:spcPts val="444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047352" indent="-203157" algn="l" defTabSz="812627" rtl="0" eaLnBrk="1" latinLnBrk="0" hangingPunct="1">
        <a:lnSpc>
          <a:spcPct val="90000"/>
        </a:lnSpc>
        <a:spcBef>
          <a:spcPts val="444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453666" indent="-203157" algn="l" defTabSz="812627" rtl="0" eaLnBrk="1" latinLnBrk="0" hangingPunct="1">
        <a:lnSpc>
          <a:spcPct val="90000"/>
        </a:lnSpc>
        <a:spcBef>
          <a:spcPts val="444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1262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6314" algn="l" defTabSz="81262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2627" algn="l" defTabSz="81262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18941" algn="l" defTabSz="81262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25255" algn="l" defTabSz="81262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31568" algn="l" defTabSz="81262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37882" algn="l" defTabSz="81262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44195" algn="l" defTabSz="81262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50509" algn="l" defTabSz="81262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rgbClr val="FFFF37">
            <a:alpha val="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2"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ct val="0"/>
              </a:spcBef>
              <a:spcAft>
                <a:spcPct val="0"/>
              </a:spcAft>
              <a:defRPr sz="1066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38B9F96D-CCB5-485C-98B6-E18A52091DF9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2021/4/28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ct val="0"/>
              </a:spcBef>
              <a:spcAft>
                <a:spcPct val="0"/>
              </a:spcAft>
              <a:defRPr sz="1066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ct val="0"/>
              </a:spcBef>
              <a:spcAft>
                <a:spcPct val="0"/>
              </a:spcAft>
              <a:defRPr sz="1066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13135A1C-67E9-45A3-AA4E-410C0ABE8AEA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30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609600" y="1125539"/>
            <a:ext cx="10972800" cy="50006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31" name="标题占位符 1"/>
          <p:cNvSpPr>
            <a:spLocks noGrp="1"/>
          </p:cNvSpPr>
          <p:nvPr>
            <p:ph type="title"/>
          </p:nvPr>
        </p:nvSpPr>
        <p:spPr bwMode="auto">
          <a:xfrm>
            <a:off x="527051" y="203200"/>
            <a:ext cx="11137900" cy="4889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</p:spTree>
    <p:extLst>
      <p:ext uri="{BB962C8B-B14F-4D97-AF65-F5344CB8AC3E}">
        <p14:creationId val="1195773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/>
  <p:timing/>
  <p:txStyles>
    <p:titleStyle>
      <a:lvl1pPr algn="l" rtl="0" eaLnBrk="1" fontAlgn="base" hangingPunct="1">
        <a:spcBef>
          <a:spcPct val="0"/>
        </a:spcBef>
        <a:spcAft>
          <a:spcPct val="0"/>
        </a:spcAft>
        <a:defRPr sz="2133" kern="1200">
          <a:solidFill>
            <a:schemeClr val="bg1"/>
          </a:solidFill>
          <a:latin typeface="微软雅黑" pitchFamily="34" charset="-122"/>
          <a:ea typeface="微软雅黑" pitchFamily="34" charset="-122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133">
          <a:solidFill>
            <a:schemeClr val="bg1"/>
          </a:solidFill>
          <a:latin typeface="微软雅黑" pitchFamily="34" charset="-122"/>
          <a:ea typeface="微软雅黑" pitchFamily="34" charset="-122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133">
          <a:solidFill>
            <a:schemeClr val="bg1"/>
          </a:solidFill>
          <a:latin typeface="微软雅黑" pitchFamily="34" charset="-122"/>
          <a:ea typeface="微软雅黑" pitchFamily="34" charset="-122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133">
          <a:solidFill>
            <a:schemeClr val="bg1"/>
          </a:solidFill>
          <a:latin typeface="微软雅黑" pitchFamily="34" charset="-122"/>
          <a:ea typeface="微软雅黑" pitchFamily="34" charset="-122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133">
          <a:solidFill>
            <a:schemeClr val="bg1"/>
          </a:solidFill>
          <a:latin typeface="微软雅黑" pitchFamily="34" charset="-122"/>
          <a:ea typeface="微软雅黑" pitchFamily="34" charset="-122"/>
        </a:defRPr>
      </a:lvl5pPr>
      <a:lvl6pPr marL="406314" algn="l" rtl="0" eaLnBrk="1" fontAlgn="base" hangingPunct="1">
        <a:spcBef>
          <a:spcPct val="0"/>
        </a:spcBef>
        <a:spcAft>
          <a:spcPct val="0"/>
        </a:spcAft>
        <a:defRPr sz="2133">
          <a:solidFill>
            <a:schemeClr val="bg1"/>
          </a:solidFill>
          <a:latin typeface="微软雅黑" pitchFamily="34" charset="-122"/>
          <a:ea typeface="微软雅黑" pitchFamily="34" charset="-122"/>
        </a:defRPr>
      </a:lvl6pPr>
      <a:lvl7pPr marL="812627" algn="l" rtl="0" eaLnBrk="1" fontAlgn="base" hangingPunct="1">
        <a:spcBef>
          <a:spcPct val="0"/>
        </a:spcBef>
        <a:spcAft>
          <a:spcPct val="0"/>
        </a:spcAft>
        <a:defRPr sz="2133">
          <a:solidFill>
            <a:schemeClr val="bg1"/>
          </a:solidFill>
          <a:latin typeface="微软雅黑" pitchFamily="34" charset="-122"/>
          <a:ea typeface="微软雅黑" pitchFamily="34" charset="-122"/>
        </a:defRPr>
      </a:lvl7pPr>
      <a:lvl8pPr marL="1218941" algn="l" rtl="0" eaLnBrk="1" fontAlgn="base" hangingPunct="1">
        <a:spcBef>
          <a:spcPct val="0"/>
        </a:spcBef>
        <a:spcAft>
          <a:spcPct val="0"/>
        </a:spcAft>
        <a:defRPr sz="2133">
          <a:solidFill>
            <a:schemeClr val="bg1"/>
          </a:solidFill>
          <a:latin typeface="微软雅黑" pitchFamily="34" charset="-122"/>
          <a:ea typeface="微软雅黑" pitchFamily="34" charset="-122"/>
        </a:defRPr>
      </a:lvl8pPr>
      <a:lvl9pPr marL="1625255" algn="l" rtl="0" eaLnBrk="1" fontAlgn="base" hangingPunct="1">
        <a:spcBef>
          <a:spcPct val="0"/>
        </a:spcBef>
        <a:spcAft>
          <a:spcPct val="0"/>
        </a:spcAft>
        <a:defRPr sz="2133">
          <a:solidFill>
            <a:schemeClr val="bg1"/>
          </a:solidFill>
          <a:latin typeface="微软雅黑" pitchFamily="34" charset="-122"/>
          <a:ea typeface="微软雅黑" pitchFamily="34" charset="-122"/>
        </a:defRPr>
      </a:lvl9pPr>
    </p:titleStyle>
    <p:bodyStyle>
      <a:lvl1pPr marL="304735" indent="-304735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844" kern="1200">
          <a:solidFill>
            <a:schemeClr val="tx1"/>
          </a:solidFill>
          <a:latin typeface="微软雅黑" pitchFamily="34" charset="-122"/>
          <a:ea typeface="微软雅黑" pitchFamily="34" charset="-122"/>
          <a:cs typeface="+mn-cs"/>
        </a:defRPr>
      </a:lvl1pPr>
      <a:lvl2pPr marL="660260" indent="-253946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488" kern="1200">
          <a:solidFill>
            <a:schemeClr val="tx1"/>
          </a:solidFill>
          <a:latin typeface="微软雅黑" pitchFamily="34" charset="-122"/>
          <a:ea typeface="微软雅黑" pitchFamily="34" charset="-122"/>
          <a:cs typeface="+mn-cs"/>
        </a:defRPr>
      </a:lvl2pPr>
      <a:lvl3pPr marL="1015784" indent="-203157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133" kern="1200">
          <a:solidFill>
            <a:schemeClr val="tx1"/>
          </a:solidFill>
          <a:latin typeface="微软雅黑" pitchFamily="34" charset="-122"/>
          <a:ea typeface="微软雅黑" pitchFamily="34" charset="-122"/>
          <a:cs typeface="+mn-cs"/>
        </a:defRPr>
      </a:lvl3pPr>
      <a:lvl4pPr marL="1422098" indent="-203157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1777" kern="1200">
          <a:solidFill>
            <a:schemeClr val="tx1"/>
          </a:solidFill>
          <a:latin typeface="微软雅黑" pitchFamily="34" charset="-122"/>
          <a:ea typeface="微软雅黑" pitchFamily="34" charset="-122"/>
          <a:cs typeface="+mn-cs"/>
        </a:defRPr>
      </a:lvl4pPr>
      <a:lvl5pPr marL="1828411" indent="-203157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1777" kern="1200">
          <a:solidFill>
            <a:schemeClr val="tx1"/>
          </a:solidFill>
          <a:latin typeface="微软雅黑" pitchFamily="34" charset="-122"/>
          <a:ea typeface="微软雅黑" pitchFamily="34" charset="-122"/>
          <a:cs typeface="+mn-cs"/>
        </a:defRPr>
      </a:lvl5pPr>
      <a:lvl6pPr marL="2234725" indent="-203157" algn="l" defTabSz="812627" rtl="0" eaLnBrk="1" latinLnBrk="0" hangingPunct="1">
        <a:spcBef>
          <a:spcPct val="20000"/>
        </a:spcBef>
        <a:buFont typeface="Arial" pitchFamily="34" charset="0"/>
        <a:buChar char="•"/>
        <a:defRPr sz="1777" kern="1200">
          <a:solidFill>
            <a:schemeClr val="tx1"/>
          </a:solidFill>
          <a:latin typeface="+mn-lt"/>
          <a:ea typeface="+mn-ea"/>
          <a:cs typeface="+mn-cs"/>
        </a:defRPr>
      </a:lvl6pPr>
      <a:lvl7pPr marL="2641039" indent="-203157" algn="l" defTabSz="812627" rtl="0" eaLnBrk="1" latinLnBrk="0" hangingPunct="1">
        <a:spcBef>
          <a:spcPct val="20000"/>
        </a:spcBef>
        <a:buFont typeface="Arial" pitchFamily="34" charset="0"/>
        <a:buChar char="•"/>
        <a:defRPr sz="1777" kern="1200">
          <a:solidFill>
            <a:schemeClr val="tx1"/>
          </a:solidFill>
          <a:latin typeface="+mn-lt"/>
          <a:ea typeface="+mn-ea"/>
          <a:cs typeface="+mn-cs"/>
        </a:defRPr>
      </a:lvl7pPr>
      <a:lvl8pPr marL="3047352" indent="-203157" algn="l" defTabSz="812627" rtl="0" eaLnBrk="1" latinLnBrk="0" hangingPunct="1">
        <a:spcBef>
          <a:spcPct val="20000"/>
        </a:spcBef>
        <a:buFont typeface="Arial" pitchFamily="34" charset="0"/>
        <a:buChar char="•"/>
        <a:defRPr sz="1777" kern="1200">
          <a:solidFill>
            <a:schemeClr val="tx1"/>
          </a:solidFill>
          <a:latin typeface="+mn-lt"/>
          <a:ea typeface="+mn-ea"/>
          <a:cs typeface="+mn-cs"/>
        </a:defRPr>
      </a:lvl8pPr>
      <a:lvl9pPr marL="3453666" indent="-203157" algn="l" defTabSz="812627" rtl="0" eaLnBrk="1" latinLnBrk="0" hangingPunct="1">
        <a:spcBef>
          <a:spcPct val="20000"/>
        </a:spcBef>
        <a:buFont typeface="Arial" pitchFamily="34" charset="0"/>
        <a:buChar char="•"/>
        <a:defRPr sz="177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1262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6314" algn="l" defTabSz="81262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2627" algn="l" defTabSz="81262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18941" algn="l" defTabSz="81262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25255" algn="l" defTabSz="81262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31568" algn="l" defTabSz="81262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37882" algn="l" defTabSz="81262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44195" algn="l" defTabSz="81262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50509" algn="l" defTabSz="81262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2021/4/28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290850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18.xml" Type="http://schemas.openxmlformats.org/officeDocument/2006/relationships/slideLayout"/><Relationship Id="rId2" Target="../media/image3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18.xml" Type="http://schemas.openxmlformats.org/officeDocument/2006/relationships/slideLayout"/><Relationship Id="rId2" Target="../media/image12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18.xml" Type="http://schemas.openxmlformats.org/officeDocument/2006/relationships/slideLayout"/></Relationships>
</file>

<file path=ppt/slides/_rels/slide2.xml.rels><?xml version="1.0" encoding="UTF-8" standalone="yes"?><Relationships xmlns="http://schemas.openxmlformats.org/package/2006/relationships"><Relationship Id="rId1" Target="../slideLayouts/slideLayout18.xml" Type="http://schemas.openxmlformats.org/officeDocument/2006/relationships/slideLayout"/><Relationship Id="rId2" Target="../media/image4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18.xml" Type="http://schemas.openxmlformats.org/officeDocument/2006/relationships/slideLayout"/><Relationship Id="rId2" Target="../media/image5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18.xml" Type="http://schemas.openxmlformats.org/officeDocument/2006/relationships/slideLayout"/><Relationship Id="rId2" Target="../media/image6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18.xml" Type="http://schemas.openxmlformats.org/officeDocument/2006/relationships/slideLayout"/><Relationship Id="rId2" Target="../media/image7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18.xml" Type="http://schemas.openxmlformats.org/officeDocument/2006/relationships/slideLayout"/><Relationship Id="rId2" Target="../notesSlides/notesSlide1.xml" Type="http://schemas.openxmlformats.org/officeDocument/2006/relationships/notesSlide"/><Relationship Id="rId3" Target="../media/image8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18.xml" Type="http://schemas.openxmlformats.org/officeDocument/2006/relationships/slideLayout"/><Relationship Id="rId2" Target="../media/image9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18.xml" Type="http://schemas.openxmlformats.org/officeDocument/2006/relationships/slideLayout"/><Relationship Id="rId2" Target="../media/image10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18.xml" Type="http://schemas.openxmlformats.org/officeDocument/2006/relationships/slideLayout"/><Relationship Id="rId2" Target="../media/image11.png" Type="http://schemas.openxmlformats.org/officeDocument/2006/relationships/image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23" name="表格 22"/>
          <p:cNvGraphicFramePr>
            <a:graphicFrameLocks noGrp="1"/>
          </p:cNvGraphicFramePr>
          <p:nvPr>
            <p:extLst>
              <p:ext uri="{D42A27DB-BD31-4B8C-83A1-F6EECF244321}">
                <p14:modId val="2742940412"/>
              </p:ext>
            </p:extLst>
          </p:nvPr>
        </p:nvGraphicFramePr>
        <p:xfrm>
          <a:off x="1349593" y="5654210"/>
          <a:ext cx="3838277" cy="370840"/>
        </p:xfrm>
        <a:graphic>
          <a:graphicData uri="http://schemas.openxmlformats.org/drawingml/2006/table">
            <a:tbl>
              <a:tblPr bandRow="1" firstRow="1">
                <a:tableStyleId>{5C22544A-7EE6-4342-B048-85BDC9FD1C3A}</a:tableStyleId>
              </a:tblPr>
              <a:tblGrid>
                <a:gridCol w="1125490"/>
                <a:gridCol w="2712787"/>
              </a:tblGrid>
              <a:tr h="370840">
                <a:tc>
                  <a:txBody>
                    <a:bodyPr vert="horz" wrap="square"/>
                    <a:lstStyle/>
                    <a:p>
                      <a:pPr algn="ctr"/>
                      <a:r>
                        <a:rPr altLang="en-US" b="0" lang="zh-CN" smtClean="0" sz="180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charset="-122" panose="03000509000000000000" pitchFamily="65" typeface="方正粗宋简体"/>
                          <a:ea charset="-122" panose="03000509000000000000" pitchFamily="65" typeface="方正粗宋简体"/>
                        </a:rPr>
                        <a:t>读书笔记</a:t>
                      </a:r>
                      <a:endParaRPr altLang="en-US" b="0" lang="zh-CN" sz="1800">
                        <a:ln>
                          <a:solidFill>
                            <a:srgbClr val="B27938"/>
                          </a:solidFill>
                        </a:ln>
                        <a:solidFill>
                          <a:schemeClr val="bg1"/>
                        </a:solidFill>
                        <a:latin charset="-122" panose="03000509000000000000" pitchFamily="65" typeface="方正粗宋简体"/>
                        <a:ea charset="-122" panose="03000509000000000000" pitchFamily="65" typeface="方正粗宋简体"/>
                      </a:endParaRPr>
                    </a:p>
                  </a:txBody>
                  <a:tcPr>
                    <a:lnL algn="ctr" cap="flat" cmpd="sng" w="12700">
                      <a:solidFill>
                        <a:srgbClr val="B27938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rgbClr val="B27938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rgbClr val="B27938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rgbClr val="B27938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rgbClr val="B27938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r>
                        <a:rPr altLang="zh-CN" lang="en-US" smtClean="0" sz="1800">
                          <a:solidFill>
                            <a:schemeClr val="tx1"/>
                          </a:solidFill>
                          <a:latin charset="-122" pitchFamily="34" typeface="微软雅黑"/>
                          <a:ea charset="-122" pitchFamily="34" typeface="微软雅黑"/>
                        </a:rPr>
                        <a:t>@Just-Be-Free</a:t>
                      </a:r>
                      <a:endParaRPr altLang="en-US" lang="zh-CN" sz="1800">
                        <a:solidFill>
                          <a:schemeClr val="tx1"/>
                        </a:solidFill>
                        <a:latin charset="-122" panose="020b0503020204020204" pitchFamily="34" typeface="微软雅黑"/>
                        <a:ea charset="-122" pitchFamily="34" typeface="微软雅黑"/>
                      </a:endParaRPr>
                    </a:p>
                  </a:txBody>
                  <a:tcPr>
                    <a:lnL algn="ctr" cap="flat" cmpd="sng" w="12700">
                      <a:solidFill>
                        <a:srgbClr val="B27938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rgbClr val="B27938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rgbClr val="B27938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rgbClr val="B27938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24" name="表格 23"/>
          <p:cNvGraphicFramePr>
            <a:graphicFrameLocks noGrp="1"/>
          </p:cNvGraphicFramePr>
          <p:nvPr>
            <p:extLst>
              <p:ext uri="{D42A27DB-BD31-4B8C-83A1-F6EECF244321}">
                <p14:modId val="1730711802"/>
              </p:ext>
            </p:extLst>
          </p:nvPr>
        </p:nvGraphicFramePr>
        <p:xfrm>
          <a:off x="1349593" y="5173316"/>
          <a:ext cx="3838277" cy="370840"/>
        </p:xfrm>
        <a:graphic>
          <a:graphicData uri="http://schemas.openxmlformats.org/drawingml/2006/table">
            <a:tbl>
              <a:tblPr bandRow="1" firstRow="1">
                <a:tableStyleId>{5C22544A-7EE6-4342-B048-85BDC9FD1C3A}</a:tableStyleId>
              </a:tblPr>
              <a:tblGrid>
                <a:gridCol w="1125490"/>
                <a:gridCol w="2712787"/>
              </a:tblGrid>
              <a:tr h="370840">
                <a:tc>
                  <a:txBody>
                    <a:bodyPr vert="horz" wrap="square"/>
                    <a:lstStyle/>
                    <a:p>
                      <a:pPr algn="ctr"/>
                      <a:r>
                        <a:rPr altLang="en-US" b="0" lang="zh-CN" smtClean="0" sz="1800">
                          <a:solidFill>
                            <a:schemeClr val="bg1"/>
                          </a:solidFill>
                          <a:latin charset="-122" panose="03000509000000000000" pitchFamily="65" typeface="方正粗宋简体"/>
                          <a:ea charset="-122" panose="03000509000000000000" pitchFamily="65" typeface="方正粗宋简体"/>
                        </a:rPr>
                        <a:t>原书作者</a:t>
                      </a:r>
                      <a:endParaRPr altLang="en-US" b="0" lang="zh-CN" sz="1800">
                        <a:solidFill>
                          <a:schemeClr val="bg1"/>
                        </a:solidFill>
                        <a:latin charset="-122" panose="03000509000000000000" pitchFamily="65" typeface="方正粗宋简体"/>
                        <a:ea charset="-122" panose="03000509000000000000" pitchFamily="65" typeface="方正粗宋简体"/>
                      </a:endParaRPr>
                    </a:p>
                  </a:txBody>
                  <a:tcPr>
                    <a:lnL algn="ctr" cap="flat" cmpd="sng" w="12700">
                      <a:solidFill>
                        <a:srgbClr val="B27938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rgbClr val="B27938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rgbClr val="B27938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rgbClr val="B27938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rgbClr val="B27938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r>
                        <a:rPr altLang="en-US" lang="zh-CN" smtClean="0" sz="1800">
                          <a:solidFill>
                            <a:schemeClr val="tx1"/>
                          </a:solidFill>
                          <a:latin charset="-122" pitchFamily="34" typeface="微软雅黑"/>
                          <a:ea charset="-122" pitchFamily="34" typeface="微软雅黑"/>
                        </a:rPr>
                        <a:t>杨石头</a:t>
                      </a:r>
                      <a:endParaRPr altLang="en-US" lang="zh-CN" sz="1800">
                        <a:solidFill>
                          <a:schemeClr val="tx1"/>
                        </a:solidFill>
                        <a:latin charset="-122" pitchFamily="34" typeface="微软雅黑"/>
                        <a:ea charset="-122" pitchFamily="34" typeface="微软雅黑"/>
                      </a:endParaRPr>
                    </a:p>
                  </a:txBody>
                  <a:tcPr>
                    <a:lnL algn="ctr" cap="flat" cmpd="sng" w="12700">
                      <a:solidFill>
                        <a:srgbClr val="B27938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rgbClr val="B27938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rgbClr val="B27938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rgbClr val="B27938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846885"/>
            <a:ext cx="12193057" cy="3956647"/>
          </a:xfrm>
          <a:prstGeom prst="rect">
            <a:avLst/>
          </a:prstGeom>
        </p:spPr>
      </p:pic>
    </p:spTree>
    <p:extLst>
      <p:ext uri="{BB962C8B-B14F-4D97-AF65-F5344CB8AC3E}">
        <p14:creationId val="4025003393"/>
      </p:ext>
    </p:extLst>
  </p:cSld>
  <p:clrMapOvr>
    <a:masterClrMapping/>
  </p:clrMapOvr>
  <mc:AlternateContent>
    <mc:Choice Requires="p14">
      <p:transition p14:dur="0"/>
    </mc:Choice>
    <mc:Fallback>
      <p:transition/>
    </mc:Fallback>
  </mc:AlternateContent>
  <p:timing/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0" y="1358365"/>
            <a:ext cx="8281115" cy="2063794"/>
          </a:xfrm>
          <a:prstGeom prst="rect">
            <a:avLst/>
          </a:prstGeom>
          <a:solidFill>
            <a:srgbClr val="B27938"/>
          </a:solidFill>
          <a:ln w="3175"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mtClean="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8400820" y="807527"/>
            <a:ext cx="2726525" cy="316547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 w="3175"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mtClean="0">
              <a:solidFill>
                <a:prstClr val="white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11247051" y="1358365"/>
            <a:ext cx="944950" cy="2063794"/>
          </a:xfrm>
          <a:prstGeom prst="rect">
            <a:avLst/>
          </a:prstGeom>
          <a:solidFill>
            <a:srgbClr val="B27938"/>
          </a:solidFill>
          <a:ln w="3175"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mtClean="0">
              <a:solidFill>
                <a:prstClr val="white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82294" y="1868069"/>
            <a:ext cx="3434080" cy="396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>
              <a:lnSpc>
                <a:spcPts val="2400"/>
              </a:lnSpc>
            </a:pPr>
            <a:r>
              <a:rPr altLang="en-US" lang="zh-CN" smtClean="0" sz="3200">
                <a:solidFill>
                  <a:schemeClr val="bg1"/>
                </a:solidFill>
                <a:latin charset="-122" panose="020b0809000000000000" pitchFamily="49" typeface="华康俪金黑W8"/>
                <a:ea charset="-122" panose="020b0809000000000000" pitchFamily="49" typeface="华康俪金黑W8"/>
              </a:rPr>
              <a:t>杨石头 Stoneyang</a:t>
            </a:r>
          </a:p>
        </p:txBody>
      </p:sp>
      <p:sp>
        <p:nvSpPr>
          <p:cNvPr id="7" name="矩形 6"/>
          <p:cNvSpPr/>
          <p:nvPr/>
        </p:nvSpPr>
        <p:spPr>
          <a:xfrm flipV="1">
            <a:off x="955585" y="2367403"/>
            <a:ext cx="6471543" cy="45719"/>
          </a:xfrm>
          <a:prstGeom prst="rect">
            <a:avLst/>
          </a:prstGeom>
          <a:solidFill>
            <a:srgbClr val="CA9356"/>
          </a:solidFill>
          <a:ln w="3175"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mtClean="0">
              <a:solidFill>
                <a:prstClr val="white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882294" y="2482215"/>
            <a:ext cx="6661506" cy="10058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ts val="2400"/>
              </a:lnSpc>
            </a:pPr>
            <a:r>
              <a:rPr altLang="en-US" lang="zh-CN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智立方品牌营销传播集群的董事长兼CEO</a:t>
            </a:r>
          </a:p>
          <a:p>
            <a:pPr>
              <a:lnSpc>
                <a:spcPts val="2400"/>
              </a:lnSpc>
            </a:pPr>
            <a:r>
              <a:rPr altLang="en-US" lang="zh-CN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著作：《如何快速创建品牌立体竞争力》、《摸着石头过河》等</a:t>
            </a:r>
          </a:p>
          <a:p>
            <a:pPr>
              <a:lnSpc>
                <a:spcPts val="2400"/>
              </a:lnSpc>
            </a:pPr>
            <a:r>
              <a:rPr altLang="en-US" lang="zh-CN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 </a:t>
            </a:r>
          </a:p>
        </p:txBody>
      </p:sp>
      <p:sp>
        <p:nvSpPr>
          <p:cNvPr id="9" name="矩形 8"/>
          <p:cNvSpPr/>
          <p:nvPr/>
        </p:nvSpPr>
        <p:spPr>
          <a:xfrm>
            <a:off x="-1" y="6606862"/>
            <a:ext cx="5731099" cy="45719"/>
          </a:xfrm>
          <a:prstGeom prst="rect">
            <a:avLst/>
          </a:prstGeom>
          <a:solidFill>
            <a:srgbClr val="B27938">
              <a:alpha val="57000"/>
            </a:srgbClr>
          </a:solidFill>
          <a:ln w="3175"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mtClean="0">
              <a:solidFill>
                <a:prstClr val="white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911494" y="6368112"/>
            <a:ext cx="360680" cy="5181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z="2800">
                <a:solidFill>
                  <a:srgbClr val="B27938"/>
                </a:solidFill>
                <a:latin charset="-122" panose="020b0809000000000000" pitchFamily="49" typeface="华康俪金黑W8"/>
                <a:ea charset="-122" panose="020b0809000000000000" pitchFamily="49" typeface="华康俪金黑W8"/>
              </a:rPr>
              <a:t>9</a:t>
            </a:r>
          </a:p>
        </p:txBody>
      </p:sp>
      <p:sp>
        <p:nvSpPr>
          <p:cNvPr id="11" name="矩形 10"/>
          <p:cNvSpPr/>
          <p:nvPr/>
        </p:nvSpPr>
        <p:spPr>
          <a:xfrm>
            <a:off x="6460901" y="6606862"/>
            <a:ext cx="5731099" cy="45719"/>
          </a:xfrm>
          <a:prstGeom prst="rect">
            <a:avLst/>
          </a:prstGeom>
          <a:solidFill>
            <a:srgbClr val="B27938">
              <a:alpha val="57000"/>
            </a:srgbClr>
          </a:solidFill>
          <a:ln w="3175"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mtClean="0">
              <a:solidFill>
                <a:prstClr val="white"/>
              </a:solidFill>
            </a:endParaRPr>
          </a:p>
        </p:txBody>
      </p:sp>
      <p:sp>
        <p:nvSpPr>
          <p:cNvPr id="13" name="圆角矩形 12"/>
          <p:cNvSpPr/>
          <p:nvPr/>
        </p:nvSpPr>
        <p:spPr>
          <a:xfrm>
            <a:off x="920572" y="5537151"/>
            <a:ext cx="1543406" cy="753280"/>
          </a:xfrm>
          <a:prstGeom prst="roundRect">
            <a:avLst/>
          </a:prstGeom>
          <a:noFill/>
          <a:ln w="19050">
            <a:solidFill>
              <a:srgbClr val="B27938"/>
            </a:solidFill>
          </a:ln>
          <a:effectLst>
            <a:outerShdw algn="ctr" blurRad="63500" rotWithShape="0" sx="102000" sy="10200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4" name="文本框 13"/>
          <p:cNvSpPr txBox="1"/>
          <p:nvPr/>
        </p:nvSpPr>
        <p:spPr>
          <a:xfrm>
            <a:off x="920572" y="5590625"/>
            <a:ext cx="1670406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mtClean="0">
                <a:solidFill>
                  <a:srgbClr val="B27938"/>
                </a:solidFill>
                <a:latin charset="-122" panose="020b0809000000000000" pitchFamily="49" typeface="华康俪金黑W8"/>
                <a:ea charset="-122" panose="020b0809000000000000" pitchFamily="49" typeface="华康俪金黑W8"/>
              </a:rPr>
              <a:t>技校毕业</a:t>
            </a:r>
          </a:p>
          <a:p>
            <a:pPr algn="ctr"/>
            <a:r>
              <a:rPr altLang="en-US" lang="zh-CN" smtClean="0">
                <a:solidFill>
                  <a:srgbClr val="B27938"/>
                </a:solidFill>
                <a:latin charset="-122" panose="020b0809000000000000" pitchFamily="49" typeface="华康俪金黑W8"/>
                <a:ea charset="-122" panose="020b0809000000000000" pitchFamily="49" typeface="华康俪金黑W8"/>
              </a:rPr>
              <a:t>20岁开始学画</a:t>
            </a:r>
          </a:p>
        </p:txBody>
      </p:sp>
      <p:sp>
        <p:nvSpPr>
          <p:cNvPr id="15" name="圆角矩形 14"/>
          <p:cNvSpPr/>
          <p:nvPr/>
        </p:nvSpPr>
        <p:spPr>
          <a:xfrm>
            <a:off x="3206128" y="4301864"/>
            <a:ext cx="1543406" cy="753280"/>
          </a:xfrm>
          <a:prstGeom prst="roundRect">
            <a:avLst/>
          </a:prstGeom>
          <a:noFill/>
          <a:ln w="19050">
            <a:solidFill>
              <a:srgbClr val="B27938"/>
            </a:solidFill>
          </a:ln>
          <a:effectLst>
            <a:outerShdw algn="ctr" blurRad="63500" rotWithShape="0" sx="102000" sy="10200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6" name="文本框 15"/>
          <p:cNvSpPr txBox="1"/>
          <p:nvPr/>
        </p:nvSpPr>
        <p:spPr>
          <a:xfrm>
            <a:off x="3206128" y="4487993"/>
            <a:ext cx="1670406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>
                <a:solidFill>
                  <a:srgbClr val="B27938"/>
                </a:solidFill>
                <a:latin charset="-122" panose="020b0809000000000000" pitchFamily="49" typeface="华康俪金黑W8"/>
                <a:ea charset="-122" panose="020b0809000000000000" pitchFamily="49" typeface="华康俪金黑W8"/>
              </a:rPr>
              <a:t>30岁副总经理</a:t>
            </a:r>
          </a:p>
        </p:txBody>
      </p:sp>
      <p:sp>
        <p:nvSpPr>
          <p:cNvPr id="17" name="圆角矩形 16"/>
          <p:cNvSpPr/>
          <p:nvPr/>
        </p:nvSpPr>
        <p:spPr>
          <a:xfrm>
            <a:off x="5279669" y="5189929"/>
            <a:ext cx="1543406" cy="753280"/>
          </a:xfrm>
          <a:prstGeom prst="roundRect">
            <a:avLst/>
          </a:prstGeom>
          <a:noFill/>
          <a:ln w="19050">
            <a:solidFill>
              <a:srgbClr val="B27938"/>
            </a:solidFill>
          </a:ln>
          <a:effectLst>
            <a:outerShdw algn="ctr" blurRad="63500" rotWithShape="0" sx="102000" sy="10200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8" name="文本框 17"/>
          <p:cNvSpPr txBox="1"/>
          <p:nvPr/>
        </p:nvSpPr>
        <p:spPr>
          <a:xfrm>
            <a:off x="5260797" y="5247632"/>
            <a:ext cx="1670406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mtClean="0">
                <a:solidFill>
                  <a:srgbClr val="B27938"/>
                </a:solidFill>
                <a:latin charset="-122" panose="020b0809000000000000" pitchFamily="49" typeface="华康俪金黑W8"/>
                <a:ea charset="-122" panose="020b0809000000000000" pitchFamily="49" typeface="华康俪金黑W8"/>
              </a:rPr>
              <a:t>投身广告</a:t>
            </a:r>
          </a:p>
          <a:p>
            <a:pPr algn="ctr"/>
            <a:r>
              <a:rPr altLang="en-US" lang="zh-CN" smtClean="0">
                <a:solidFill>
                  <a:srgbClr val="B27938"/>
                </a:solidFill>
                <a:latin charset="-122" panose="020b0809000000000000" pitchFamily="49" typeface="华康俪金黑W8"/>
                <a:ea charset="-122" panose="020b0809000000000000" pitchFamily="49" typeface="华康俪金黑W8"/>
              </a:rPr>
              <a:t>做文案</a:t>
            </a:r>
          </a:p>
        </p:txBody>
      </p:sp>
      <p:sp>
        <p:nvSpPr>
          <p:cNvPr id="20" name="圆角矩形 19"/>
          <p:cNvSpPr/>
          <p:nvPr/>
        </p:nvSpPr>
        <p:spPr>
          <a:xfrm>
            <a:off x="7307516" y="4297894"/>
            <a:ext cx="1543406" cy="753280"/>
          </a:xfrm>
          <a:prstGeom prst="roundRect">
            <a:avLst/>
          </a:prstGeom>
          <a:noFill/>
          <a:ln w="19050">
            <a:solidFill>
              <a:srgbClr val="B27938"/>
            </a:solidFill>
          </a:ln>
          <a:effectLst>
            <a:outerShdw algn="ctr" blurRad="63500" rotWithShape="0" sx="102000" sy="10200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1" name="文本框 20"/>
          <p:cNvSpPr txBox="1"/>
          <p:nvPr/>
        </p:nvSpPr>
        <p:spPr>
          <a:xfrm>
            <a:off x="7238912" y="4368120"/>
            <a:ext cx="1670406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mtClean="0">
                <a:solidFill>
                  <a:srgbClr val="B27938"/>
                </a:solidFill>
                <a:latin charset="-122" panose="020b0809000000000000" pitchFamily="49" typeface="华康俪金黑W8"/>
                <a:ea charset="-122" panose="020b0809000000000000" pitchFamily="49" typeface="华康俪金黑W8"/>
              </a:rPr>
              <a:t>北京奥组委</a:t>
            </a:r>
          </a:p>
          <a:p>
            <a:pPr algn="ctr"/>
            <a:r>
              <a:rPr altLang="en-US" lang="zh-CN" smtClean="0">
                <a:solidFill>
                  <a:srgbClr val="B27938"/>
                </a:solidFill>
                <a:latin charset="-122" panose="020b0809000000000000" pitchFamily="49" typeface="华康俪金黑W8"/>
                <a:ea charset="-122" panose="020b0809000000000000" pitchFamily="49" typeface="华康俪金黑W8"/>
              </a:rPr>
              <a:t>执行顾问</a:t>
            </a:r>
          </a:p>
        </p:txBody>
      </p:sp>
      <p:sp>
        <p:nvSpPr>
          <p:cNvPr id="22" name="圆角矩形 21"/>
          <p:cNvSpPr/>
          <p:nvPr/>
        </p:nvSpPr>
        <p:spPr>
          <a:xfrm>
            <a:off x="9545839" y="4296967"/>
            <a:ext cx="1543406" cy="753280"/>
          </a:xfrm>
          <a:prstGeom prst="roundRect">
            <a:avLst/>
          </a:prstGeom>
          <a:noFill/>
          <a:ln w="19050">
            <a:solidFill>
              <a:srgbClr val="B27938"/>
            </a:solidFill>
          </a:ln>
          <a:effectLst>
            <a:outerShdw algn="ctr" blurRad="63500" rotWithShape="0" sx="102000" sy="10200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3" name="文本框 22"/>
          <p:cNvSpPr txBox="1"/>
          <p:nvPr/>
        </p:nvSpPr>
        <p:spPr>
          <a:xfrm>
            <a:off x="9482340" y="4350441"/>
            <a:ext cx="1670406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mtClean="0">
                <a:solidFill>
                  <a:srgbClr val="B27938"/>
                </a:solidFill>
                <a:latin charset="-122" panose="020b0809000000000000" pitchFamily="49" typeface="华康俪金黑W8"/>
                <a:ea charset="-122" panose="020b0809000000000000" pitchFamily="49" typeface="华康俪金黑W8"/>
              </a:rPr>
              <a:t>可爱的大叔</a:t>
            </a:r>
          </a:p>
          <a:p>
            <a:pPr algn="ctr"/>
            <a:r>
              <a:rPr altLang="en-US" lang="zh-CN" smtClean="0">
                <a:solidFill>
                  <a:srgbClr val="B27938"/>
                </a:solidFill>
                <a:latin charset="-122" panose="020b0809000000000000" pitchFamily="49" typeface="华康俪金黑W8"/>
                <a:ea charset="-122" panose="020b0809000000000000" pitchFamily="49" typeface="华康俪金黑W8"/>
              </a:rPr>
              <a:t>值得你去学习</a:t>
            </a:r>
          </a:p>
        </p:txBody>
      </p:sp>
      <p:cxnSp>
        <p:nvCxnSpPr>
          <p:cNvPr id="27" name="直接连接符 26"/>
          <p:cNvCxnSpPr>
            <a:stCxn id="13" idx="0"/>
            <a:endCxn id="16" idx="1"/>
          </p:cNvCxnSpPr>
          <p:nvPr/>
        </p:nvCxnSpPr>
        <p:spPr>
          <a:xfrm flipV="1">
            <a:off x="1692275" y="4670874"/>
            <a:ext cx="1513853" cy="866278"/>
          </a:xfrm>
          <a:prstGeom prst="line">
            <a:avLst/>
          </a:prstGeom>
          <a:ln w="19050">
            <a:solidFill>
              <a:srgbClr val="CA935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>
            <a:endCxn id="18" idx="1"/>
          </p:cNvCxnSpPr>
          <p:nvPr/>
        </p:nvCxnSpPr>
        <p:spPr>
          <a:xfrm>
            <a:off x="4768406" y="4669533"/>
            <a:ext cx="492391" cy="898139"/>
          </a:xfrm>
          <a:prstGeom prst="line">
            <a:avLst/>
          </a:prstGeom>
          <a:ln w="19050">
            <a:solidFill>
              <a:srgbClr val="CA935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/>
        </p:nvCxnSpPr>
        <p:spPr>
          <a:xfrm flipV="1">
            <a:off x="6811136" y="4691287"/>
            <a:ext cx="492719" cy="886459"/>
          </a:xfrm>
          <a:prstGeom prst="line">
            <a:avLst/>
          </a:prstGeom>
          <a:ln w="19050">
            <a:solidFill>
              <a:srgbClr val="CA935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接连接符 46"/>
          <p:cNvCxnSpPr/>
          <p:nvPr/>
        </p:nvCxnSpPr>
        <p:spPr>
          <a:xfrm>
            <a:off x="8850922" y="4708541"/>
            <a:ext cx="694917" cy="0"/>
          </a:xfrm>
          <a:prstGeom prst="line">
            <a:avLst/>
          </a:prstGeom>
          <a:ln w="19050">
            <a:solidFill>
              <a:srgbClr val="CA935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val="1774115051"/>
      </p:ext>
    </p:extLst>
  </p:cSld>
  <p:clrMapOvr>
    <a:masterClrMapping/>
  </p:clrMapOvr>
  <mc:AlternateContent>
    <mc:Choice Requires="p14">
      <p:transition p14:dur="0"/>
    </mc:Choice>
    <mc:Fallback>
      <p:transition/>
    </mc:Fallback>
  </mc:AlternateContent>
  <p:timing/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本框 4"/>
          <p:cNvSpPr txBox="1"/>
          <p:nvPr/>
        </p:nvSpPr>
        <p:spPr>
          <a:xfrm>
            <a:off x="974994" y="559837"/>
            <a:ext cx="1859280" cy="1097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lang="zh-CN" sz="6600">
                <a:solidFill>
                  <a:srgbClr val="B27938"/>
                </a:solidFill>
                <a:latin charset="-122" panose="02010800040101010101" pitchFamily="2" typeface="华文行楷"/>
                <a:ea charset="-122" panose="02010800040101010101" pitchFamily="2" typeface="华文行楷"/>
              </a:rPr>
              <a:t>最后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-28686" y="721405"/>
            <a:ext cx="994601" cy="922436"/>
            <a:chOff x="-17071" y="671513"/>
            <a:chExt cx="690172" cy="665532"/>
          </a:xfrm>
        </p:grpSpPr>
        <p:sp>
          <p:nvSpPr>
            <p:cNvPr id="7" name="任意多边形 6"/>
            <p:cNvSpPr/>
            <p:nvPr/>
          </p:nvSpPr>
          <p:spPr>
            <a:xfrm rot="21379754">
              <a:off x="-17071" y="816052"/>
              <a:ext cx="384099" cy="520993"/>
            </a:xfrm>
            <a:custGeom>
              <a:gdLst>
                <a:gd fmla="*/ 384099 w 384099" name="connsiteX0"/>
                <a:gd fmla="*/ 0 h 520993" name="connsiteY0"/>
                <a:gd fmla="*/ 350676 w 384099" name="connsiteX1"/>
                <a:gd fmla="*/ 520993 h 520993" name="connsiteY1"/>
                <a:gd fmla="*/ 0 w 384099" name="connsiteX2"/>
                <a:gd fmla="*/ 520993 h 520993" name="connsiteY2"/>
                <a:gd fmla="*/ 33424 w 384099" name="connsiteX3"/>
                <a:gd fmla="*/ 0 h 520993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520992" w="384099">
                  <a:moveTo>
                    <a:pt x="384099" y="0"/>
                  </a:moveTo>
                  <a:lnTo>
                    <a:pt x="350676" y="520993"/>
                  </a:lnTo>
                  <a:lnTo>
                    <a:pt x="0" y="520993"/>
                  </a:lnTo>
                  <a:lnTo>
                    <a:pt x="33424" y="0"/>
                  </a:lnTo>
                  <a:close/>
                </a:path>
              </a:pathLst>
            </a:custGeom>
            <a:solidFill>
              <a:srgbClr val="D3A5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 wrap="square">
              <a:noAutofit/>
            </a:bodyPr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165101" y="671513"/>
              <a:ext cx="508000" cy="566272"/>
            </a:xfrm>
            <a:prstGeom prst="rect">
              <a:avLst/>
            </a:prstGeom>
            <a:solidFill>
              <a:srgbClr val="B27938"/>
            </a:solidFill>
            <a:ln>
              <a:noFill/>
            </a:ln>
            <a:effectLst>
              <a:outerShdw algn="t" blurRad="127000" dir="2700000" dist="635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9" name="等腰三角形 8"/>
            <p:cNvSpPr/>
            <p:nvPr/>
          </p:nvSpPr>
          <p:spPr>
            <a:xfrm flipV="1">
              <a:off x="165101" y="1237785"/>
              <a:ext cx="184943" cy="86190"/>
            </a:xfrm>
            <a:prstGeom prst="triangle">
              <a:avLst>
                <a:gd fmla="val 100000" name="adj"/>
              </a:avLst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</p:grpSp>
      <p:sp>
        <p:nvSpPr>
          <p:cNvPr id="10" name="矩形 9"/>
          <p:cNvSpPr/>
          <p:nvPr/>
        </p:nvSpPr>
        <p:spPr>
          <a:xfrm>
            <a:off x="-646010" y="6606862"/>
            <a:ext cx="5358458" cy="45719"/>
          </a:xfrm>
          <a:prstGeom prst="rect">
            <a:avLst/>
          </a:prstGeom>
          <a:solidFill>
            <a:srgbClr val="B27938">
              <a:alpha val="57000"/>
            </a:srgbClr>
          </a:solidFill>
          <a:ln w="3175"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mtClean="0">
              <a:solidFill>
                <a:prstClr val="white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712448" y="6334780"/>
            <a:ext cx="2668905" cy="5181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z="2800">
                <a:solidFill>
                  <a:srgbClr val="B27938"/>
                </a:solidFill>
                <a:latin charset="-122" pitchFamily="34" typeface="微软雅黑"/>
                <a:ea charset="-122" pitchFamily="34" typeface="微软雅黑"/>
              </a:rPr>
              <a:t>@Just-Be-Free</a:t>
            </a:r>
          </a:p>
        </p:txBody>
      </p:sp>
      <p:sp>
        <p:nvSpPr>
          <p:cNvPr id="12" name="矩形 11"/>
          <p:cNvSpPr/>
          <p:nvPr/>
        </p:nvSpPr>
        <p:spPr>
          <a:xfrm>
            <a:off x="7479552" y="6606862"/>
            <a:ext cx="5358458" cy="45719"/>
          </a:xfrm>
          <a:prstGeom prst="rect">
            <a:avLst/>
          </a:prstGeom>
          <a:solidFill>
            <a:srgbClr val="B27938">
              <a:alpha val="57000"/>
            </a:srgbClr>
          </a:solidFill>
          <a:ln w="3175"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mtClean="0">
              <a:solidFill>
                <a:prstClr val="white"/>
              </a:solidFill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1996225" y="2009104"/>
            <a:ext cx="8206438" cy="3358725"/>
            <a:chOff x="251445" y="3182044"/>
            <a:chExt cx="11698816" cy="652462"/>
          </a:xfrm>
        </p:grpSpPr>
        <p:sp>
          <p:nvSpPr>
            <p:cNvPr id="19" name="任意多边形 18"/>
            <p:cNvSpPr/>
            <p:nvPr/>
          </p:nvSpPr>
          <p:spPr>
            <a:xfrm>
              <a:off x="251445" y="3313920"/>
              <a:ext cx="881235" cy="519214"/>
            </a:xfrm>
            <a:custGeom>
              <a:gdLst>
                <a:gd fmla="*/ 1169382 w 1169382" name="connsiteX0"/>
                <a:gd fmla="*/ 0 h 519214" name="connsiteY0"/>
                <a:gd fmla="*/ 1136071 w 1169382" name="connsiteX1"/>
                <a:gd fmla="*/ 519214 h 519214" name="connsiteY1"/>
                <a:gd fmla="*/ 0 w 1169382" name="connsiteX2"/>
                <a:gd fmla="*/ 519214 h 519214" name="connsiteY2"/>
                <a:gd fmla="*/ 33310 w 1169382" name="connsiteX3"/>
                <a:gd fmla="*/ 0 h 519214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519214" w="1169382">
                  <a:moveTo>
                    <a:pt x="1169382" y="0"/>
                  </a:moveTo>
                  <a:lnTo>
                    <a:pt x="1136071" y="519214"/>
                  </a:lnTo>
                  <a:lnTo>
                    <a:pt x="0" y="519214"/>
                  </a:lnTo>
                  <a:lnTo>
                    <a:pt x="33310" y="0"/>
                  </a:lnTo>
                  <a:close/>
                </a:path>
              </a:pathLst>
            </a:custGeom>
            <a:solidFill>
              <a:srgbClr val="D3A5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 wrap="square">
              <a:noAutofit/>
            </a:bodyPr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20" name="等腰三角形 19"/>
            <p:cNvSpPr/>
            <p:nvPr/>
          </p:nvSpPr>
          <p:spPr>
            <a:xfrm flipV="1">
              <a:off x="723849" y="3748316"/>
              <a:ext cx="408831" cy="86190"/>
            </a:xfrm>
            <a:prstGeom prst="triangle">
              <a:avLst>
                <a:gd fmla="val 100000" name="adj"/>
              </a:avLst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21" name="任意多边形 20"/>
            <p:cNvSpPr/>
            <p:nvPr/>
          </p:nvSpPr>
          <p:spPr>
            <a:xfrm flipH="1">
              <a:off x="11119339" y="3315182"/>
              <a:ext cx="830922" cy="519214"/>
            </a:xfrm>
            <a:custGeom>
              <a:gdLst>
                <a:gd fmla="*/ 1169382 w 1169382" name="connsiteX0"/>
                <a:gd fmla="*/ 0 h 519214" name="connsiteY0"/>
                <a:gd fmla="*/ 1136071 w 1169382" name="connsiteX1"/>
                <a:gd fmla="*/ 519214 h 519214" name="connsiteY1"/>
                <a:gd fmla="*/ 0 w 1169382" name="connsiteX2"/>
                <a:gd fmla="*/ 519214 h 519214" name="connsiteY2"/>
                <a:gd fmla="*/ 33310 w 1169382" name="connsiteX3"/>
                <a:gd fmla="*/ 0 h 519214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519214" w="1169382">
                  <a:moveTo>
                    <a:pt x="1169382" y="0"/>
                  </a:moveTo>
                  <a:lnTo>
                    <a:pt x="1136071" y="519214"/>
                  </a:lnTo>
                  <a:lnTo>
                    <a:pt x="0" y="519214"/>
                  </a:lnTo>
                  <a:lnTo>
                    <a:pt x="33310" y="0"/>
                  </a:lnTo>
                  <a:close/>
                </a:path>
              </a:pathLst>
            </a:custGeom>
            <a:solidFill>
              <a:srgbClr val="D3A5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 wrap="square">
              <a:noAutofit/>
            </a:bodyPr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 flipH="1">
              <a:off x="723849" y="3182044"/>
              <a:ext cx="10810950" cy="566272"/>
            </a:xfrm>
            <a:prstGeom prst="rect">
              <a:avLst/>
            </a:prstGeom>
            <a:solidFill>
              <a:srgbClr val="B27938"/>
            </a:solidFill>
            <a:ln>
              <a:noFill/>
            </a:ln>
            <a:effectLst>
              <a:outerShdw algn="t" blurRad="127000" dir="5400000" dist="63500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b="1" lang="zh-CN" sz="2800">
                <a:solidFill>
                  <a:prstClr val="white"/>
                </a:solidFill>
                <a:latin charset="-122" panose="02000000000000000000" pitchFamily="2" typeface="德彪钢笔行书字库"/>
                <a:ea charset="-122" panose="02000000000000000000" pitchFamily="2" typeface="德彪钢笔行书字库"/>
              </a:endParaRPr>
            </a:p>
          </p:txBody>
        </p:sp>
        <p:sp>
          <p:nvSpPr>
            <p:cNvPr id="23" name="等腰三角形 22"/>
            <p:cNvSpPr/>
            <p:nvPr/>
          </p:nvSpPr>
          <p:spPr>
            <a:xfrm flipH="1" flipV="1">
              <a:off x="11125969" y="3748316"/>
              <a:ext cx="408831" cy="86190"/>
            </a:xfrm>
            <a:prstGeom prst="triangle">
              <a:avLst>
                <a:gd fmla="val 100000" name="adj"/>
              </a:avLst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</p:grpSp>
      <p:sp>
        <p:nvSpPr>
          <p:cNvPr id="27" name="任意多边形 26"/>
          <p:cNvSpPr/>
          <p:nvPr/>
        </p:nvSpPr>
        <p:spPr>
          <a:xfrm rot="10800000">
            <a:off x="3734872" y="2017519"/>
            <a:ext cx="46736" cy="2915039"/>
          </a:xfrm>
          <a:custGeom>
            <a:gdLst>
              <a:gd fmla="*/ 45719 w 45719" name="connsiteX0"/>
              <a:gd fmla="*/ 12219997 h 12219997" name="connsiteY0"/>
              <a:gd fmla="*/ 0 w 45719" name="connsiteX1"/>
              <a:gd fmla="*/ 12217064 h 12219997" name="connsiteY1"/>
              <a:gd fmla="*/ 0 w 45719" name="connsiteX2"/>
              <a:gd fmla="*/ 0 h 12219997" name="connsiteY2"/>
              <a:gd fmla="*/ 45719 w 45719" name="connsiteX3"/>
              <a:gd fmla="*/ 2933 h 12219997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12219997" w="45719">
                <a:moveTo>
                  <a:pt x="45719" y="12219997"/>
                </a:moveTo>
                <a:lnTo>
                  <a:pt x="0" y="12217064"/>
                </a:lnTo>
                <a:lnTo>
                  <a:pt x="0" y="0"/>
                </a:lnTo>
                <a:lnTo>
                  <a:pt x="45719" y="2933"/>
                </a:lnTo>
                <a:close/>
              </a:path>
            </a:pathLst>
          </a:custGeom>
          <a:solidFill>
            <a:srgbClr val="D3A5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wrap="square"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29" name="文本框 28"/>
          <p:cNvSpPr txBox="1"/>
          <p:nvPr/>
        </p:nvSpPr>
        <p:spPr>
          <a:xfrm>
            <a:off x="2704770" y="2505542"/>
            <a:ext cx="731520" cy="1725930"/>
          </a:xfrm>
          <a:prstGeom prst="rect">
            <a:avLst/>
          </a:prstGeom>
          <a:noFill/>
        </p:spPr>
        <p:txBody>
          <a:bodyPr rtlCol="0" vert="eaVert" wrap="none">
            <a:spAutoFit/>
          </a:bodyPr>
          <a:lstStyle/>
          <a:p>
            <a:r>
              <a:rPr altLang="en-US" lang="zh-CN" smtClean="0" sz="3600">
                <a:solidFill>
                  <a:schemeClr val="bg1"/>
                </a:solidFill>
                <a:latin charset="-122" panose="020b0809000000000000" pitchFamily="49" typeface="华康俪金黑W8"/>
                <a:ea charset="-122" panose="020b0809000000000000" pitchFamily="49" typeface="华康俪金黑W8"/>
              </a:rPr>
              <a:t>读书心得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3849470" y="2101324"/>
            <a:ext cx="6061756" cy="2682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indent="457200">
              <a:lnSpc>
                <a:spcPts val="2400"/>
              </a:lnSpc>
              <a:spcAft>
                <a:spcPts val="600"/>
              </a:spcAft>
            </a:pPr>
            <a:r>
              <a:rPr altLang="en-US" lang="zh-CN" smtClean="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每当读完一本书，就好像和一位朋友聊了多时，不仅分享了各自的观点，而且受益良多。而当你放下老友，又会期待着与新朋友的邂逅。</a:t>
            </a:r>
          </a:p>
          <a:p>
            <a:pPr indent="457200">
              <a:lnSpc>
                <a:spcPts val="2400"/>
              </a:lnSpc>
              <a:spcAft>
                <a:spcPts val="600"/>
              </a:spcAft>
            </a:pPr>
            <a:r>
              <a:rPr altLang="en-US" lang="zh-CN" smtClean="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这是我第一次用PPT来做读书笔记。看着喜欢的书，把玩着热爱的PPT，通过自己的思考与努力将两者结合，着实是一件有趣的事情。</a:t>
            </a:r>
          </a:p>
          <a:p>
            <a:pPr indent="457200">
              <a:lnSpc>
                <a:spcPts val="2400"/>
              </a:lnSpc>
              <a:spcAft>
                <a:spcPts val="600"/>
              </a:spcAft>
            </a:pPr>
            <a:r>
              <a:rPr altLang="en-US" lang="zh-CN" smtClean="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然而，虽与老友深谈多次，也只能将其皮毛呈现在PPT上，若有纰漏还请大家指正，一起交流，一起进步。</a:t>
            </a:r>
          </a:p>
        </p:txBody>
      </p:sp>
    </p:spTree>
    <p:extLst>
      <p:ext uri="{BB962C8B-B14F-4D97-AF65-F5344CB8AC3E}">
        <p14:creationId val="2497917868"/>
      </p:ext>
    </p:extLst>
  </p:cSld>
  <p:clrMapOvr>
    <a:masterClrMapping/>
  </p:clrMapOvr>
  <mc:AlternateContent>
    <mc:Choice Requires="p14">
      <p:transition p14:dur="0"/>
    </mc:Choice>
    <mc:Fallback>
      <p:transition/>
    </mc:Fallback>
  </mc:AlternateContent>
  <p:timing/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矩形 2"/>
          <p:cNvSpPr/>
          <p:nvPr/>
        </p:nvSpPr>
        <p:spPr>
          <a:xfrm>
            <a:off x="-1" y="6606862"/>
            <a:ext cx="5731099" cy="45719"/>
          </a:xfrm>
          <a:prstGeom prst="rect">
            <a:avLst/>
          </a:prstGeom>
          <a:solidFill>
            <a:srgbClr val="B27938">
              <a:alpha val="57000"/>
            </a:srgbClr>
          </a:solidFill>
          <a:ln w="3175"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mtClean="0">
              <a:solidFill>
                <a:prstClr val="white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911494" y="6368112"/>
            <a:ext cx="360680" cy="5181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 sz="2800">
                <a:solidFill>
                  <a:srgbClr val="B27938"/>
                </a:solidFill>
                <a:latin charset="-122" panose="020b0809000000000000" pitchFamily="49" typeface="华康俪金黑W8"/>
                <a:ea charset="-122" panose="020b0809000000000000" pitchFamily="49" typeface="华康俪金黑W8"/>
              </a:rPr>
              <a:t>1</a:t>
            </a:r>
          </a:p>
        </p:txBody>
      </p:sp>
      <p:sp>
        <p:nvSpPr>
          <p:cNvPr id="5" name="矩形 4"/>
          <p:cNvSpPr/>
          <p:nvPr/>
        </p:nvSpPr>
        <p:spPr>
          <a:xfrm>
            <a:off x="6460901" y="6606862"/>
            <a:ext cx="5731099" cy="45719"/>
          </a:xfrm>
          <a:prstGeom prst="rect">
            <a:avLst/>
          </a:prstGeom>
          <a:solidFill>
            <a:srgbClr val="B27938">
              <a:alpha val="57000"/>
            </a:srgbClr>
          </a:solidFill>
          <a:ln w="3175"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mtClean="0">
              <a:solidFill>
                <a:prstClr val="white"/>
              </a:solidFill>
            </a:endParaRPr>
          </a:p>
        </p:txBody>
      </p:sp>
      <p:sp>
        <p:nvSpPr>
          <p:cNvPr id="18" name="任意多边形 17"/>
          <p:cNvSpPr/>
          <p:nvPr/>
        </p:nvSpPr>
        <p:spPr>
          <a:xfrm rot="10800000">
            <a:off x="3421834" y="616452"/>
            <a:ext cx="5348333" cy="5625095"/>
          </a:xfrm>
          <a:custGeom>
            <a:gdLst>
              <a:gd fmla="*/ 234949 w 3102064" name="connsiteX0"/>
              <a:gd fmla="*/ 2732085 h 3157536" name="connsiteY0"/>
              <a:gd fmla="*/ 234949 w 3102064" name="connsiteX1"/>
              <a:gd fmla="*/ 195261 h 3157536" name="connsiteY1"/>
              <a:gd fmla="*/ 2961662 w 3102064" name="connsiteX2"/>
              <a:gd fmla="*/ 195261 h 3157536" name="connsiteY2"/>
              <a:gd fmla="*/ 2868898 w 3102064" name="connsiteX3"/>
              <a:gd fmla="*/ 100807 h 3157536" name="connsiteY3"/>
              <a:gd fmla="*/ 95250 w 3102064" name="connsiteX4"/>
              <a:gd fmla="*/ 100807 h 3157536" name="connsiteY4"/>
              <a:gd fmla="*/ 95250 w 3102064" name="connsiteX5"/>
              <a:gd fmla="*/ 2732085 h 3157536" name="connsiteY5"/>
              <a:gd fmla="*/ 3100409 w 3102064" name="connsiteX6"/>
              <a:gd fmla="*/ 3157536 h 3157536" name="connsiteY6"/>
              <a:gd fmla="*/ 234949 w 3102064" name="connsiteX7"/>
              <a:gd fmla="*/ 3157536 h 3157536" name="connsiteY7"/>
              <a:gd fmla="*/ 234949 w 3102064" name="connsiteX8"/>
              <a:gd fmla="*/ 2820985 h 3157536" name="connsiteY8"/>
              <a:gd fmla="*/ 21167 w 3102064" name="connsiteX9"/>
              <a:gd fmla="*/ 2820985 h 3157536" name="connsiteY9"/>
              <a:gd fmla="*/ 21167 w 3102064" name="connsiteX10"/>
              <a:gd fmla="*/ 2820985 h 3157536" name="connsiteY10"/>
              <a:gd fmla="*/ 0 w 3102064" name="connsiteX11"/>
              <a:gd fmla="*/ 2820985 h 3157536" name="connsiteY11"/>
              <a:gd fmla="*/ 0 w 3102064" name="connsiteX12"/>
              <a:gd fmla="*/ 84135 h 3157536" name="connsiteY12"/>
              <a:gd fmla="*/ 5274 w 3102064" name="connsiteX13"/>
              <a:gd fmla="*/ 84135 h 3157536" name="connsiteY13"/>
              <a:gd fmla="*/ 1 w 3102064" name="connsiteX14"/>
              <a:gd fmla="*/ 71405 h 3157536" name="connsiteY14"/>
              <a:gd fmla="*/ 1 w 3102064" name="connsiteX15"/>
              <a:gd fmla="*/ 29402 h 3157536" name="connsiteY15"/>
              <a:gd fmla="*/ 29403 w 3102064" name="connsiteX16"/>
              <a:gd fmla="*/ 0 h 3157536" name="connsiteY16"/>
              <a:gd fmla="*/ 2881280 w 3102064" name="connsiteX17"/>
              <a:gd fmla="*/ 0 h 3157536" name="connsiteY17"/>
              <a:gd fmla="*/ 2892655 w 3102064" name="connsiteX18"/>
              <a:gd fmla="*/ 4712 h 3157536" name="connsiteY18"/>
              <a:gd fmla="*/ 2897903 w 3102064" name="connsiteX19"/>
              <a:gd fmla="*/ 1185 h 3157536" name="connsiteY19"/>
              <a:gd fmla="*/ 3098213 w 3102064" name="connsiteX20"/>
              <a:gd fmla="*/ 195261 h 3157536" name="connsiteY20"/>
              <a:gd fmla="*/ 3100409 w 3102064" name="connsiteX21"/>
              <a:gd fmla="*/ 195261 h 3157536" name="connsiteY21"/>
              <a:gd fmla="*/ 3100409 w 3102064" name="connsiteX22"/>
              <a:gd fmla="*/ 197389 h 3157536" name="connsiteY22"/>
              <a:gd fmla="*/ 3102064 w 3102064" name="connsiteX23"/>
              <a:gd fmla="*/ 198992 h 3157536" name="connsiteY23"/>
              <a:gd fmla="*/ 3100409 w 3102064" name="connsiteX24"/>
              <a:gd fmla="*/ 200618 h 3157536" name="connsiteY2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b="b" l="l" r="r" t="t"/>
            <a:pathLst>
              <a:path h="3157536" w="3102064">
                <a:moveTo>
                  <a:pt x="234949" y="2732085"/>
                </a:moveTo>
                <a:lnTo>
                  <a:pt x="234949" y="195261"/>
                </a:lnTo>
                <a:lnTo>
                  <a:pt x="2961662" y="195261"/>
                </a:lnTo>
                <a:lnTo>
                  <a:pt x="2868898" y="100807"/>
                </a:lnTo>
                <a:lnTo>
                  <a:pt x="95250" y="100807"/>
                </a:lnTo>
                <a:lnTo>
                  <a:pt x="95250" y="2732085"/>
                </a:lnTo>
                <a:close/>
                <a:moveTo>
                  <a:pt x="3100409" y="3157536"/>
                </a:moveTo>
                <a:lnTo>
                  <a:pt x="234949" y="3157536"/>
                </a:lnTo>
                <a:lnTo>
                  <a:pt x="234949" y="2820985"/>
                </a:lnTo>
                <a:lnTo>
                  <a:pt x="21167" y="2820985"/>
                </a:lnTo>
                <a:lnTo>
                  <a:pt x="21167" y="2820985"/>
                </a:lnTo>
                <a:lnTo>
                  <a:pt x="0" y="2820985"/>
                </a:lnTo>
                <a:lnTo>
                  <a:pt x="0" y="84135"/>
                </a:lnTo>
                <a:lnTo>
                  <a:pt x="5274" y="84135"/>
                </a:lnTo>
                <a:lnTo>
                  <a:pt x="1" y="71405"/>
                </a:lnTo>
                <a:lnTo>
                  <a:pt x="1" y="29402"/>
                </a:lnTo>
                <a:cubicBezTo>
                  <a:pt x="1" y="13164"/>
                  <a:pt x="13165" y="0"/>
                  <a:pt x="29403" y="0"/>
                </a:cubicBezTo>
                <a:lnTo>
                  <a:pt x="2881280" y="0"/>
                </a:lnTo>
                <a:lnTo>
                  <a:pt x="2892655" y="4712"/>
                </a:lnTo>
                <a:lnTo>
                  <a:pt x="2897903" y="1185"/>
                </a:lnTo>
                <a:lnTo>
                  <a:pt x="3098213" y="195261"/>
                </a:lnTo>
                <a:lnTo>
                  <a:pt x="3100409" y="195261"/>
                </a:lnTo>
                <a:lnTo>
                  <a:pt x="3100409" y="197389"/>
                </a:lnTo>
                <a:lnTo>
                  <a:pt x="3102064" y="198992"/>
                </a:lnTo>
                <a:lnTo>
                  <a:pt x="3100409" y="200618"/>
                </a:lnTo>
                <a:close/>
              </a:path>
            </a:pathLst>
          </a:custGeom>
          <a:solidFill>
            <a:srgbClr val="B27938"/>
          </a:solidFill>
          <a:ln>
            <a:noFill/>
          </a:ln>
          <a:effectLst>
            <a:outerShdw algn="tl" blurRad="127000" dir="2700000" dist="635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0" name="任意多边形 19"/>
          <p:cNvSpPr/>
          <p:nvPr/>
        </p:nvSpPr>
        <p:spPr>
          <a:xfrm>
            <a:off x="6319447" y="618794"/>
            <a:ext cx="1478126" cy="2773249"/>
          </a:xfrm>
          <a:custGeom>
            <a:gdLst>
              <a:gd fmla="*/ 56023 w 975937" name="connsiteX0"/>
              <a:gd fmla="*/ 0 h 1926777" name="connsiteY0"/>
              <a:gd fmla="*/ 919627 w 975937" name="connsiteX1"/>
              <a:gd fmla="*/ 0 h 1926777" name="connsiteY1"/>
              <a:gd fmla="*/ 975505 w 975937" name="connsiteX2"/>
              <a:gd fmla="*/ 55878 h 1926777" name="connsiteY2"/>
              <a:gd fmla="*/ 975505 w 975937" name="connsiteX3"/>
              <a:gd fmla="*/ 1351441 h 1926777" name="connsiteY3"/>
              <a:gd fmla="*/ 974931 w 975937" name="connsiteX4"/>
              <a:gd fmla="*/ 1354284 h 1926777" name="connsiteY4"/>
              <a:gd fmla="*/ 975505 w 975937" name="connsiteX5"/>
              <a:gd fmla="*/ 1354282 h 1926777" name="connsiteY5"/>
              <a:gd fmla="*/ 975505 w 975937" name="connsiteX6"/>
              <a:gd fmla="*/ 1910542 h 1926777" name="connsiteY6"/>
              <a:gd fmla="*/ 490861 w 975937" name="connsiteX7"/>
              <a:gd fmla="*/ 1480484 h 1926777" name="connsiteY7"/>
              <a:gd fmla="*/ 487106 w 975937" name="connsiteX8"/>
              <a:gd fmla="*/ 1475380 h 1926777" name="connsiteY8"/>
              <a:gd fmla="*/ 478259 w 975937" name="connsiteX9"/>
              <a:gd fmla="*/ 1486913 h 1926777" name="connsiteY9"/>
              <a:gd fmla="*/ 146 w 975937" name="connsiteX10"/>
              <a:gd fmla="*/ 1879919 h 1926777" name="connsiteY10"/>
              <a:gd fmla="*/ 146 w 975937" name="connsiteX11"/>
              <a:gd fmla="*/ 1359593 h 1926777" name="connsiteY11"/>
              <a:gd fmla="*/ 1791 w 975937" name="connsiteX12"/>
              <a:gd fmla="*/ 1359593 h 1926777" name="connsiteY12"/>
              <a:gd fmla="*/ 145 w 975937" name="connsiteX13"/>
              <a:gd fmla="*/ 1351441 h 1926777" name="connsiteY13"/>
              <a:gd fmla="*/ 145 w 975937" name="connsiteX14"/>
              <a:gd fmla="*/ 55878 h 1926777" name="connsiteY14"/>
              <a:gd fmla="*/ 56023 w 975937" name="connsiteX15"/>
              <a:gd fmla="*/ 0 h 1926777" name="connsiteY1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b="b" l="l" r="r" t="t"/>
            <a:pathLst>
              <a:path h="1926777" w="975936">
                <a:moveTo>
                  <a:pt x="56023" y="0"/>
                </a:moveTo>
                <a:lnTo>
                  <a:pt x="919627" y="0"/>
                </a:lnTo>
                <a:cubicBezTo>
                  <a:pt x="950488" y="0"/>
                  <a:pt x="975505" y="25017"/>
                  <a:pt x="975505" y="55878"/>
                </a:cubicBezTo>
                <a:lnTo>
                  <a:pt x="975505" y="1351441"/>
                </a:lnTo>
                <a:cubicBezTo>
                  <a:pt x="975314" y="1352389"/>
                  <a:pt x="975122" y="1353336"/>
                  <a:pt x="974931" y="1354284"/>
                </a:cubicBezTo>
                <a:lnTo>
                  <a:pt x="975505" y="1354282"/>
                </a:lnTo>
                <a:cubicBezTo>
                  <a:pt x="975601" y="1446992"/>
                  <a:pt x="976429" y="1813483"/>
                  <a:pt x="975505" y="1910542"/>
                </a:cubicBezTo>
                <a:cubicBezTo>
                  <a:pt x="974581" y="2007601"/>
                  <a:pt x="620273" y="1644621"/>
                  <a:pt x="490861" y="1480484"/>
                </a:cubicBezTo>
                <a:lnTo>
                  <a:pt x="487106" y="1475380"/>
                </a:lnTo>
                <a:lnTo>
                  <a:pt x="478259" y="1486913"/>
                </a:lnTo>
                <a:cubicBezTo>
                  <a:pt x="323936" y="1680443"/>
                  <a:pt x="-4716" y="1996602"/>
                  <a:pt x="146" y="1879919"/>
                </a:cubicBezTo>
                <a:cubicBezTo>
                  <a:pt x="6496" y="1727516"/>
                  <a:pt x="-1125" y="1530140"/>
                  <a:pt x="146" y="1359593"/>
                </a:cubicBezTo>
                <a:lnTo>
                  <a:pt x="1791" y="1359593"/>
                </a:lnTo>
                <a:lnTo>
                  <a:pt x="145" y="1351441"/>
                </a:lnTo>
                <a:lnTo>
                  <a:pt x="145" y="55878"/>
                </a:lnTo>
                <a:cubicBezTo>
                  <a:pt x="145" y="25017"/>
                  <a:pt x="25162" y="0"/>
                  <a:pt x="56023" y="0"/>
                </a:cubicBezTo>
                <a:close/>
              </a:path>
            </a:pathLst>
          </a:custGeom>
          <a:solidFill>
            <a:srgbClr val="D3A5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29" name="圆角矩形 28"/>
          <p:cNvSpPr/>
          <p:nvPr/>
        </p:nvSpPr>
        <p:spPr>
          <a:xfrm>
            <a:off x="3525593" y="763630"/>
            <a:ext cx="4716707" cy="4993226"/>
          </a:xfrm>
          <a:prstGeom prst="roundRect">
            <a:avLst>
              <a:gd fmla="val 2937" name="adj"/>
            </a:avLst>
          </a:prstGeom>
          <a:noFill/>
          <a:ln w="57150">
            <a:solidFill>
              <a:srgbClr val="D3A5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24" name="文本框 23"/>
          <p:cNvSpPr txBox="1"/>
          <p:nvPr/>
        </p:nvSpPr>
        <p:spPr>
          <a:xfrm>
            <a:off x="6091399" y="678806"/>
            <a:ext cx="1402080" cy="2447241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pPr>
              <a:lnSpc>
                <a:spcPts val="2400"/>
              </a:lnSpc>
            </a:pPr>
            <a:r>
              <a:rPr altLang="en-US" lang="zh-CN" smtClean="0">
                <a:solidFill>
                  <a:schemeClr val="bg1"/>
                </a:solidFill>
                <a:latin charset="-122" panose="020b0809000000000000" pitchFamily="49" typeface="华康俪金黑W8"/>
                <a:ea charset="-122" panose="020b0809000000000000" pitchFamily="49" typeface="华康俪金黑W8"/>
              </a:rPr>
              <a:t>善意的毒辣</a:t>
            </a:r>
          </a:p>
          <a:p>
            <a:pPr>
              <a:lnSpc>
                <a:spcPts val="2400"/>
              </a:lnSpc>
            </a:pPr>
            <a:r>
              <a:rPr altLang="en-US" lang="zh-CN" smtClean="0">
                <a:solidFill>
                  <a:schemeClr val="bg1"/>
                </a:solidFill>
                <a:latin charset="-122" panose="020b0809000000000000" pitchFamily="49" typeface="华康俪金黑W8"/>
                <a:ea charset="-122" panose="020b0809000000000000" pitchFamily="49" typeface="华康俪金黑W8"/>
              </a:rPr>
              <a:t>柔软的打击</a:t>
            </a:r>
          </a:p>
          <a:p>
            <a:pPr>
              <a:lnSpc>
                <a:spcPts val="2400"/>
              </a:lnSpc>
            </a:pPr>
            <a:r>
              <a:rPr altLang="en-US" lang="zh-CN" smtClean="0">
                <a:solidFill>
                  <a:schemeClr val="bg1"/>
                </a:solidFill>
                <a:latin charset="-122" panose="020b0809000000000000" pitchFamily="49" typeface="华康俪金黑W8"/>
                <a:ea charset="-122" panose="020b0809000000000000" pitchFamily="49" typeface="华康俪金黑W8"/>
              </a:rPr>
              <a:t>坚定的支持</a:t>
            </a:r>
          </a:p>
          <a:p>
            <a:pPr>
              <a:lnSpc>
                <a:spcPts val="2400"/>
              </a:lnSpc>
            </a:pPr>
            <a:r>
              <a:rPr altLang="en-US" lang="zh-CN" smtClean="0">
                <a:solidFill>
                  <a:schemeClr val="bg1"/>
                </a:solidFill>
                <a:latin charset="-122" panose="020b0809000000000000" pitchFamily="49" typeface="华康俪金黑W8"/>
                <a:ea charset="-122" panose="020b0809000000000000" pitchFamily="49" typeface="华康俪金黑W8"/>
              </a:rPr>
              <a:t>这就是石头爱你的方式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6078878" y="3706132"/>
            <a:ext cx="2163421" cy="7620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mtClean="0" sz="2200">
                <a:solidFill>
                  <a:schemeClr val="bg1"/>
                </a:solidFill>
                <a:latin charset="-122" panose="02000000000000000000" pitchFamily="2" typeface="德彪钢笔行书字库"/>
                <a:ea charset="-122" panose="02000000000000000000" pitchFamily="2" typeface="德彪钢笔行书字库"/>
              </a:rPr>
              <a:t>水落石出</a:t>
            </a:r>
          </a:p>
          <a:p>
            <a:r>
              <a:rPr altLang="en-US" b="1" lang="zh-CN" smtClean="0" sz="2200">
                <a:solidFill>
                  <a:schemeClr val="bg1"/>
                </a:solidFill>
                <a:latin charset="-122" panose="02000000000000000000" pitchFamily="2" typeface="德彪钢笔行书字库"/>
                <a:ea charset="-122" panose="02000000000000000000" pitchFamily="2" typeface="德彪钢笔行书字库"/>
              </a:rPr>
              <a:t>咱们开始过河吧</a:t>
            </a: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backgroundRemoval b="95465" l="10000" r="90000" t="5669">
                        <a14:foregroundMark x1="42121" x2="47879" y1="40363" y2="22902"/>
                        <a14:foregroundMark x1="45455" x2="38182" y1="31973" y2="28345"/>
                        <a14:foregroundMark x1="42424" x2="45758" y1="29932" y2="23129"/>
                        <a14:backgroundMark x1="46364" x2="48485" y1="22449" y2="23129"/>
                        <a14:backgroundMark x1="47576" x2="49394" y1="23129" y2="22449"/>
                        <a14:backgroundMark x1="29697" x2="30303" y1="36281" y2="38095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3239192" y="922738"/>
            <a:ext cx="3465724" cy="463636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21942" y="1118586"/>
            <a:ext cx="2769833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>
                <a:solidFill>
                  <a:srgbClr val="FDFDF3"/>
                </a:solidFill>
              </a:rPr>
              <a:t>https://www.youyedoc.com/</a:t>
            </a:r>
          </a:p>
        </p:txBody>
      </p:sp>
    </p:spTree>
    <p:extLst>
      <p:ext uri="{BB962C8B-B14F-4D97-AF65-F5344CB8AC3E}">
        <p14:creationId val="1031594179"/>
      </p:ext>
    </p:extLst>
  </p:cSld>
  <p:clrMapOvr>
    <a:masterClrMapping/>
  </p:clrMapOvr>
  <mc:AlternateContent>
    <mc:Choice Requires="p14">
      <p:transition p14:dur="0"/>
    </mc:Choice>
    <mc:Fallback>
      <p:transition/>
    </mc:Fallback>
  </mc:AlternateContent>
  <p:timing/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2" name="任意多边形 31"/>
          <p:cNvSpPr/>
          <p:nvPr/>
        </p:nvSpPr>
        <p:spPr>
          <a:xfrm>
            <a:off x="1215960" y="782753"/>
            <a:ext cx="4856177" cy="5626128"/>
          </a:xfrm>
          <a:custGeom>
            <a:gdLst>
              <a:gd fmla="*/ 3292593 w 4856177" name="connsiteX0"/>
              <a:gd fmla="*/ 101 h 5626128" name="connsiteY0"/>
              <a:gd fmla="*/ 4856177 w 4856177" name="connsiteX1"/>
              <a:gd fmla="*/ 445833 h 5626128" name="connsiteY1"/>
              <a:gd fmla="*/ 4856177 w 4856177" name="connsiteX2"/>
              <a:gd fmla="*/ 578681 h 5626128" name="connsiteY2"/>
              <a:gd fmla="*/ 345235 w 4856177" name="connsiteX3"/>
              <a:gd fmla="*/ 454610 h 5626128" name="connsiteY3"/>
              <a:gd fmla="*/ 270331 w 4856177" name="connsiteX4"/>
              <a:gd fmla="*/ 5381981 h 5626128" name="connsiteY4"/>
              <a:gd fmla="*/ 4856177 w 4856177" name="connsiteX5"/>
              <a:gd fmla="*/ 5470602 h 5626128" name="connsiteY5"/>
              <a:gd fmla="*/ 4856177 w 4856177" name="connsiteX6"/>
              <a:gd fmla="*/ 5626128 h 5626128" name="connsiteY6"/>
              <a:gd fmla="*/ 0 w 4856177" name="connsiteX7"/>
              <a:gd fmla="*/ 5532283 h 5626128" name="connsiteY7"/>
              <a:gd fmla="*/ 79319 w 4856177" name="connsiteX8"/>
              <a:gd fmla="*/ 314449 h 5626128" name="connsiteY8"/>
              <a:gd fmla="*/ 3292593 w 4856177" name="connsiteX9"/>
              <a:gd fmla="*/ 101 h 5626128" name="connsiteY9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b="b" l="l" r="r" t="t"/>
            <a:pathLst>
              <a:path h="5626128" w="4856177">
                <a:moveTo>
                  <a:pt x="3292593" y="101"/>
                </a:moveTo>
                <a:cubicBezTo>
                  <a:pt x="3901164" y="-3748"/>
                  <a:pt x="4447457" y="100949"/>
                  <a:pt x="4856177" y="445833"/>
                </a:cubicBezTo>
                <a:lnTo>
                  <a:pt x="4856177" y="578681"/>
                </a:lnTo>
                <a:cubicBezTo>
                  <a:pt x="3826930" y="-289813"/>
                  <a:pt x="1873850" y="454610"/>
                  <a:pt x="345235" y="454610"/>
                </a:cubicBezTo>
                <a:lnTo>
                  <a:pt x="270331" y="5381981"/>
                </a:lnTo>
                <a:cubicBezTo>
                  <a:pt x="1798946" y="5381981"/>
                  <a:pt x="3901833" y="4673007"/>
                  <a:pt x="4856177" y="5470602"/>
                </a:cubicBezTo>
                <a:lnTo>
                  <a:pt x="4856177" y="5626128"/>
                </a:lnTo>
                <a:cubicBezTo>
                  <a:pt x="3845576" y="4781515"/>
                  <a:pt x="1618725" y="5532283"/>
                  <a:pt x="0" y="5532283"/>
                </a:cubicBezTo>
                <a:lnTo>
                  <a:pt x="79319" y="314449"/>
                </a:lnTo>
                <a:cubicBezTo>
                  <a:pt x="1091023" y="314449"/>
                  <a:pt x="2278306" y="6517"/>
                  <a:pt x="3292593" y="101"/>
                </a:cubicBezTo>
                <a:close/>
              </a:path>
            </a:pathLst>
          </a:custGeom>
          <a:solidFill>
            <a:srgbClr val="D1A16D"/>
          </a:solidFill>
          <a:ln w="57150">
            <a:noFill/>
          </a:ln>
          <a:effectLst>
            <a:outerShdw algn="tr" blurRad="50800" dir="8100000" dist="762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wrap="square">
            <a:noAutofit/>
          </a:bodyPr>
          <a:lstStyle/>
          <a:p>
            <a:pPr algn="ctr"/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33" name="任意多边形 32"/>
          <p:cNvSpPr/>
          <p:nvPr/>
        </p:nvSpPr>
        <p:spPr>
          <a:xfrm flipH="1">
            <a:off x="6115050" y="782753"/>
            <a:ext cx="4856177" cy="5626128"/>
          </a:xfrm>
          <a:custGeom>
            <a:gdLst>
              <a:gd fmla="*/ 3292593 w 4856177" name="connsiteX0"/>
              <a:gd fmla="*/ 101 h 5626128" name="connsiteY0"/>
              <a:gd fmla="*/ 4856177 w 4856177" name="connsiteX1"/>
              <a:gd fmla="*/ 445833 h 5626128" name="connsiteY1"/>
              <a:gd fmla="*/ 4856177 w 4856177" name="connsiteX2"/>
              <a:gd fmla="*/ 578681 h 5626128" name="connsiteY2"/>
              <a:gd fmla="*/ 345235 w 4856177" name="connsiteX3"/>
              <a:gd fmla="*/ 454610 h 5626128" name="connsiteY3"/>
              <a:gd fmla="*/ 270331 w 4856177" name="connsiteX4"/>
              <a:gd fmla="*/ 5381981 h 5626128" name="connsiteY4"/>
              <a:gd fmla="*/ 4856177 w 4856177" name="connsiteX5"/>
              <a:gd fmla="*/ 5470602 h 5626128" name="connsiteY5"/>
              <a:gd fmla="*/ 4856177 w 4856177" name="connsiteX6"/>
              <a:gd fmla="*/ 5626128 h 5626128" name="connsiteY6"/>
              <a:gd fmla="*/ 0 w 4856177" name="connsiteX7"/>
              <a:gd fmla="*/ 5532283 h 5626128" name="connsiteY7"/>
              <a:gd fmla="*/ 79319 w 4856177" name="connsiteX8"/>
              <a:gd fmla="*/ 314449 h 5626128" name="connsiteY8"/>
              <a:gd fmla="*/ 3292593 w 4856177" name="connsiteX9"/>
              <a:gd fmla="*/ 101 h 5626128" name="connsiteY9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b="b" l="l" r="r" t="t"/>
            <a:pathLst>
              <a:path h="5626128" w="4856177">
                <a:moveTo>
                  <a:pt x="3292593" y="101"/>
                </a:moveTo>
                <a:cubicBezTo>
                  <a:pt x="3901164" y="-3748"/>
                  <a:pt x="4447457" y="100949"/>
                  <a:pt x="4856177" y="445833"/>
                </a:cubicBezTo>
                <a:lnTo>
                  <a:pt x="4856177" y="578681"/>
                </a:lnTo>
                <a:cubicBezTo>
                  <a:pt x="3826930" y="-289813"/>
                  <a:pt x="1873850" y="454610"/>
                  <a:pt x="345235" y="454610"/>
                </a:cubicBezTo>
                <a:lnTo>
                  <a:pt x="270331" y="5381981"/>
                </a:lnTo>
                <a:cubicBezTo>
                  <a:pt x="1798946" y="5381981"/>
                  <a:pt x="3901833" y="4673007"/>
                  <a:pt x="4856177" y="5470602"/>
                </a:cubicBezTo>
                <a:lnTo>
                  <a:pt x="4856177" y="5626128"/>
                </a:lnTo>
                <a:cubicBezTo>
                  <a:pt x="3845576" y="4781515"/>
                  <a:pt x="1618725" y="5532283"/>
                  <a:pt x="0" y="5532283"/>
                </a:cubicBezTo>
                <a:lnTo>
                  <a:pt x="79319" y="314449"/>
                </a:lnTo>
                <a:cubicBezTo>
                  <a:pt x="1091023" y="314449"/>
                  <a:pt x="2278306" y="6517"/>
                  <a:pt x="3292593" y="101"/>
                </a:cubicBezTo>
                <a:close/>
              </a:path>
            </a:pathLst>
          </a:custGeom>
          <a:solidFill>
            <a:srgbClr val="D1A16D"/>
          </a:solidFill>
          <a:ln w="57150">
            <a:noFill/>
          </a:ln>
          <a:effectLst>
            <a:outerShdw algn="tl" blurRad="50800" dir="2700000" dist="762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wrap="square">
            <a:noAutofit/>
          </a:bodyPr>
          <a:lstStyle/>
          <a:p>
            <a:pPr algn="ctr"/>
            <a:endParaRPr altLang="en-US" lang="zh-CN">
              <a:solidFill>
                <a:prstClr val="white"/>
              </a:solidFill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-17773" y="0"/>
            <a:ext cx="12227546" cy="688613"/>
            <a:chOff x="-17824" y="3182044"/>
            <a:chExt cx="12227546" cy="688613"/>
          </a:xfrm>
        </p:grpSpPr>
        <p:sp>
          <p:nvSpPr>
            <p:cNvPr id="3" name="任意多边形 2"/>
            <p:cNvSpPr/>
            <p:nvPr/>
          </p:nvSpPr>
          <p:spPr>
            <a:xfrm rot="21379754">
              <a:off x="-17824" y="3351443"/>
              <a:ext cx="1169382" cy="519214"/>
            </a:xfrm>
            <a:custGeom>
              <a:gdLst>
                <a:gd fmla="*/ 1169382 w 1169382" name="connsiteX0"/>
                <a:gd fmla="*/ 0 h 519214" name="connsiteY0"/>
                <a:gd fmla="*/ 1136071 w 1169382" name="connsiteX1"/>
                <a:gd fmla="*/ 519214 h 519214" name="connsiteY1"/>
                <a:gd fmla="*/ 0 w 1169382" name="connsiteX2"/>
                <a:gd fmla="*/ 519214 h 519214" name="connsiteY2"/>
                <a:gd fmla="*/ 33310 w 1169382" name="connsiteX3"/>
                <a:gd fmla="*/ 0 h 519214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519214" w="1169382">
                  <a:moveTo>
                    <a:pt x="1169382" y="0"/>
                  </a:moveTo>
                  <a:lnTo>
                    <a:pt x="1136071" y="519214"/>
                  </a:lnTo>
                  <a:lnTo>
                    <a:pt x="0" y="519214"/>
                  </a:lnTo>
                  <a:lnTo>
                    <a:pt x="33310" y="0"/>
                  </a:lnTo>
                  <a:close/>
                </a:path>
              </a:pathLst>
            </a:custGeom>
            <a:solidFill>
              <a:srgbClr val="D3A5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 wrap="square">
              <a:noAutofit/>
            </a:bodyPr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4" name="等腰三角形 3"/>
            <p:cNvSpPr/>
            <p:nvPr/>
          </p:nvSpPr>
          <p:spPr>
            <a:xfrm flipV="1">
              <a:off x="723849" y="3748316"/>
              <a:ext cx="408831" cy="86190"/>
            </a:xfrm>
            <a:prstGeom prst="triangle">
              <a:avLst>
                <a:gd fmla="val 100000" name="adj"/>
              </a:avLst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5" name="任意多边形 4"/>
            <p:cNvSpPr/>
            <p:nvPr/>
          </p:nvSpPr>
          <p:spPr>
            <a:xfrm flipH="1" rot="220246">
              <a:off x="11107104" y="3351443"/>
              <a:ext cx="1102618" cy="519214"/>
            </a:xfrm>
            <a:custGeom>
              <a:gdLst>
                <a:gd fmla="*/ 1169382 w 1169382" name="connsiteX0"/>
                <a:gd fmla="*/ 0 h 519214" name="connsiteY0"/>
                <a:gd fmla="*/ 1136071 w 1169382" name="connsiteX1"/>
                <a:gd fmla="*/ 519214 h 519214" name="connsiteY1"/>
                <a:gd fmla="*/ 0 w 1169382" name="connsiteX2"/>
                <a:gd fmla="*/ 519214 h 519214" name="connsiteY2"/>
                <a:gd fmla="*/ 33310 w 1169382" name="connsiteX3"/>
                <a:gd fmla="*/ 0 h 519214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519214" w="1169382">
                  <a:moveTo>
                    <a:pt x="1169382" y="0"/>
                  </a:moveTo>
                  <a:lnTo>
                    <a:pt x="1136071" y="519214"/>
                  </a:lnTo>
                  <a:lnTo>
                    <a:pt x="0" y="519214"/>
                  </a:lnTo>
                  <a:lnTo>
                    <a:pt x="33310" y="0"/>
                  </a:lnTo>
                  <a:close/>
                </a:path>
              </a:pathLst>
            </a:custGeom>
            <a:solidFill>
              <a:srgbClr val="D3A5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 wrap="square">
              <a:noAutofit/>
            </a:bodyPr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6" name="矩形 5"/>
            <p:cNvSpPr/>
            <p:nvPr/>
          </p:nvSpPr>
          <p:spPr>
            <a:xfrm flipH="1">
              <a:off x="723849" y="3182044"/>
              <a:ext cx="10810950" cy="566272"/>
            </a:xfrm>
            <a:prstGeom prst="rect">
              <a:avLst/>
            </a:prstGeom>
            <a:solidFill>
              <a:srgbClr val="B27938"/>
            </a:solidFill>
            <a:ln>
              <a:noFill/>
            </a:ln>
            <a:effectLst>
              <a:outerShdw algn="t" blurRad="127000" dir="5400000" dist="63500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en-US" b="1" lang="zh-CN" sz="2800">
                  <a:solidFill>
                    <a:prstClr val="white"/>
                  </a:solidFill>
                  <a:latin charset="-122" panose="02000000000000000000" pitchFamily="2" typeface="德彪钢笔行书字库"/>
                  <a:ea charset="-122" panose="02000000000000000000" pitchFamily="2" typeface="德彪钢笔行书字库"/>
                </a:rPr>
                <a:t>自己是一切的根源</a:t>
              </a:r>
            </a:p>
          </p:txBody>
        </p:sp>
        <p:sp>
          <p:nvSpPr>
            <p:cNvPr id="8" name="等腰三角形 7"/>
            <p:cNvSpPr/>
            <p:nvPr/>
          </p:nvSpPr>
          <p:spPr>
            <a:xfrm flipH="1" flipV="1">
              <a:off x="11125969" y="3748316"/>
              <a:ext cx="408831" cy="86190"/>
            </a:xfrm>
            <a:prstGeom prst="triangle">
              <a:avLst>
                <a:gd fmla="val 100000" name="adj"/>
              </a:avLst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</p:grpSp>
      <p:sp>
        <p:nvSpPr>
          <p:cNvPr id="16" name="矩形 1"/>
          <p:cNvSpPr/>
          <p:nvPr/>
        </p:nvSpPr>
        <p:spPr>
          <a:xfrm>
            <a:off x="1457180" y="940421"/>
            <a:ext cx="4585846" cy="5312935"/>
          </a:xfrm>
          <a:custGeom>
            <a:gdLst>
              <a:gd fmla="*/ 38636 w 2365420" name="connsiteX0"/>
              <a:gd fmla="*/ 215765 h 3860486" name="connsiteY0"/>
              <a:gd fmla="*/ 2365420 w 2365420" name="connsiteX1"/>
              <a:gd fmla="*/ 305917 h 3860486" name="connsiteY1"/>
              <a:gd fmla="*/ 2365420 w 2365420" name="connsiteX2"/>
              <a:gd fmla="*/ 3860486 h 3860486" name="connsiteY2"/>
              <a:gd fmla="*/ 0 w 2365420" name="connsiteX3"/>
              <a:gd fmla="*/ 3796092 h 3860486" name="connsiteY3"/>
              <a:gd fmla="*/ 38636 w 2365420" name="connsiteX4"/>
              <a:gd fmla="*/ 215765 h 3860486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3860486" w="2365420">
                <a:moveTo>
                  <a:pt x="38636" y="215765"/>
                </a:moveTo>
                <a:cubicBezTo>
                  <a:pt x="827109" y="215765"/>
                  <a:pt x="1834525" y="-325148"/>
                  <a:pt x="2365420" y="305917"/>
                </a:cubicBezTo>
                <a:lnTo>
                  <a:pt x="2365420" y="3860486"/>
                </a:lnTo>
                <a:cubicBezTo>
                  <a:pt x="1873161" y="3280937"/>
                  <a:pt x="788473" y="3796092"/>
                  <a:pt x="0" y="3796092"/>
                </a:cubicBezTo>
                <a:lnTo>
                  <a:pt x="38636" y="215765"/>
                </a:lnTo>
                <a:close/>
              </a:path>
            </a:pathLst>
          </a:custGeom>
          <a:noFill/>
          <a:ln w="57150">
            <a:solidFill>
              <a:srgbClr val="D1A16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17" name="矩形 1"/>
          <p:cNvSpPr/>
          <p:nvPr/>
        </p:nvSpPr>
        <p:spPr>
          <a:xfrm flipH="1">
            <a:off x="6142254" y="939352"/>
            <a:ext cx="4585846" cy="5312935"/>
          </a:xfrm>
          <a:custGeom>
            <a:gdLst>
              <a:gd fmla="*/ 38636 w 2365420" name="connsiteX0"/>
              <a:gd fmla="*/ 215765 h 3860486" name="connsiteY0"/>
              <a:gd fmla="*/ 2365420 w 2365420" name="connsiteX1"/>
              <a:gd fmla="*/ 305917 h 3860486" name="connsiteY1"/>
              <a:gd fmla="*/ 2365420 w 2365420" name="connsiteX2"/>
              <a:gd fmla="*/ 3860486 h 3860486" name="connsiteY2"/>
              <a:gd fmla="*/ 0 w 2365420" name="connsiteX3"/>
              <a:gd fmla="*/ 3796092 h 3860486" name="connsiteY3"/>
              <a:gd fmla="*/ 38636 w 2365420" name="connsiteX4"/>
              <a:gd fmla="*/ 215765 h 3860486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3860486" w="2365420">
                <a:moveTo>
                  <a:pt x="38636" y="215765"/>
                </a:moveTo>
                <a:cubicBezTo>
                  <a:pt x="827109" y="215765"/>
                  <a:pt x="1834525" y="-325148"/>
                  <a:pt x="2365420" y="305917"/>
                </a:cubicBezTo>
                <a:lnTo>
                  <a:pt x="2365420" y="3860486"/>
                </a:lnTo>
                <a:cubicBezTo>
                  <a:pt x="1873161" y="3280937"/>
                  <a:pt x="788473" y="3796092"/>
                  <a:pt x="0" y="3796092"/>
                </a:cubicBezTo>
                <a:lnTo>
                  <a:pt x="38636" y="215765"/>
                </a:lnTo>
                <a:close/>
              </a:path>
            </a:pathLst>
          </a:custGeom>
          <a:blipFill dpi="0" rotWithShape="0">
            <a:blip r:embed="rId2">
              <a:extLst>
                <a:ext uri="{BEBA8EAE-BF5A-486C-A8C5-ECC9F3942E4B}">
                  <a14:imgProps>
                    <a14:imgLayer xmlns:d3p1="http://schemas.openxmlformats.org/officeDocument/2006/relationships" d3p1:embed="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 w="57150">
            <a:solidFill>
              <a:srgbClr val="D1A16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-1" y="6606862"/>
            <a:ext cx="5731099" cy="45719"/>
          </a:xfrm>
          <a:prstGeom prst="rect">
            <a:avLst/>
          </a:prstGeom>
          <a:solidFill>
            <a:srgbClr val="B27938">
              <a:alpha val="57000"/>
            </a:srgbClr>
          </a:solidFill>
          <a:ln w="3175"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mtClean="0">
              <a:solidFill>
                <a:prstClr val="white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911494" y="6368112"/>
            <a:ext cx="360680" cy="5181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z="2800">
                <a:solidFill>
                  <a:srgbClr val="B27938"/>
                </a:solidFill>
                <a:latin charset="-122" panose="020b0809000000000000" pitchFamily="49" typeface="华康俪金黑W8"/>
                <a:ea charset="-122" panose="020b0809000000000000" pitchFamily="49" typeface="华康俪金黑W8"/>
              </a:rPr>
              <a:t>2</a:t>
            </a:r>
          </a:p>
        </p:txBody>
      </p:sp>
      <p:sp>
        <p:nvSpPr>
          <p:cNvPr id="15" name="矩形 14"/>
          <p:cNvSpPr/>
          <p:nvPr/>
        </p:nvSpPr>
        <p:spPr>
          <a:xfrm>
            <a:off x="6460901" y="6606862"/>
            <a:ext cx="5731099" cy="45719"/>
          </a:xfrm>
          <a:prstGeom prst="rect">
            <a:avLst/>
          </a:prstGeom>
          <a:solidFill>
            <a:srgbClr val="B27938">
              <a:alpha val="57000"/>
            </a:srgbClr>
          </a:solidFill>
          <a:ln w="3175"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mtClean="0">
              <a:solidFill>
                <a:prstClr val="white"/>
              </a:solidFill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1648406" y="1421376"/>
            <a:ext cx="690172" cy="665532"/>
            <a:chOff x="-17071" y="671513"/>
            <a:chExt cx="690172" cy="665532"/>
          </a:xfrm>
        </p:grpSpPr>
        <p:sp>
          <p:nvSpPr>
            <p:cNvPr id="28" name="任意多边形 27"/>
            <p:cNvSpPr/>
            <p:nvPr/>
          </p:nvSpPr>
          <p:spPr>
            <a:xfrm rot="21379754">
              <a:off x="-17071" y="816052"/>
              <a:ext cx="384099" cy="520993"/>
            </a:xfrm>
            <a:custGeom>
              <a:gdLst>
                <a:gd fmla="*/ 384099 w 384099" name="connsiteX0"/>
                <a:gd fmla="*/ 0 h 520993" name="connsiteY0"/>
                <a:gd fmla="*/ 350676 w 384099" name="connsiteX1"/>
                <a:gd fmla="*/ 520993 h 520993" name="connsiteY1"/>
                <a:gd fmla="*/ 0 w 384099" name="connsiteX2"/>
                <a:gd fmla="*/ 520993 h 520993" name="connsiteY2"/>
                <a:gd fmla="*/ 33424 w 384099" name="connsiteX3"/>
                <a:gd fmla="*/ 0 h 520993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520992" w="384099">
                  <a:moveTo>
                    <a:pt x="384099" y="0"/>
                  </a:moveTo>
                  <a:lnTo>
                    <a:pt x="350676" y="520993"/>
                  </a:lnTo>
                  <a:lnTo>
                    <a:pt x="0" y="520993"/>
                  </a:lnTo>
                  <a:lnTo>
                    <a:pt x="33424" y="0"/>
                  </a:lnTo>
                  <a:close/>
                </a:path>
              </a:pathLst>
            </a:custGeom>
            <a:solidFill>
              <a:srgbClr val="D3A5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 wrap="square">
              <a:noAutofit/>
            </a:bodyPr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>
              <a:off x="165101" y="671513"/>
              <a:ext cx="508000" cy="566272"/>
            </a:xfrm>
            <a:prstGeom prst="rect">
              <a:avLst/>
            </a:prstGeom>
            <a:solidFill>
              <a:srgbClr val="B27938"/>
            </a:solidFill>
            <a:ln>
              <a:noFill/>
            </a:ln>
            <a:effectLst>
              <a:outerShdw algn="t" blurRad="127000" dir="2700000" dist="635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30" name="等腰三角形 29"/>
            <p:cNvSpPr/>
            <p:nvPr/>
          </p:nvSpPr>
          <p:spPr>
            <a:xfrm flipV="1">
              <a:off x="165101" y="1237785"/>
              <a:ext cx="184943" cy="86190"/>
            </a:xfrm>
            <a:prstGeom prst="triangle">
              <a:avLst>
                <a:gd fmla="val 100000" name="adj"/>
              </a:avLst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</p:grpSp>
      <p:sp>
        <p:nvSpPr>
          <p:cNvPr id="31" name="文本框 30"/>
          <p:cNvSpPr txBox="1"/>
          <p:nvPr/>
        </p:nvSpPr>
        <p:spPr>
          <a:xfrm>
            <a:off x="2338578" y="1442902"/>
            <a:ext cx="3579622" cy="518160"/>
          </a:xfrm>
          <a:prstGeom prst="rect">
            <a:avLst/>
          </a:prstGeom>
          <a:noFill/>
          <a:ln>
            <a:solidFill>
              <a:srgbClr val="B27938"/>
            </a:solidFill>
          </a:ln>
        </p:spPr>
        <p:txBody>
          <a:bodyPr rtlCol="0" wrap="square">
            <a:spAutoFit/>
          </a:bodyPr>
          <a:lstStyle/>
          <a:p>
            <a:r>
              <a:rPr altLang="en-US" lang="zh-CN" smtClean="0" sz="2800">
                <a:solidFill>
                  <a:srgbClr val="B27938"/>
                </a:solidFill>
                <a:latin charset="-122" panose="020b0800000000000000" pitchFamily="34" typeface="华康俪金黑W8(P)"/>
                <a:ea charset="-122" panose="020b0800000000000000" pitchFamily="34" typeface="华康俪金黑W8(P)"/>
              </a:rPr>
              <a:t>信念决定你是谁</a:t>
            </a:r>
          </a:p>
        </p:txBody>
      </p:sp>
      <p:sp>
        <p:nvSpPr>
          <p:cNvPr id="34" name="文本框 33"/>
          <p:cNvSpPr txBox="1"/>
          <p:nvPr/>
        </p:nvSpPr>
        <p:spPr>
          <a:xfrm>
            <a:off x="2338578" y="2096080"/>
            <a:ext cx="3757422" cy="13106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ts val="2400"/>
              </a:lnSpc>
            </a:pPr>
            <a:r>
              <a:rPr altLang="en-US" b="1" lang="zh-CN">
                <a:solidFill>
                  <a:srgbClr val="CA9356"/>
                </a:solidFill>
                <a:latin charset="-122" pitchFamily="34" typeface="微软雅黑"/>
                <a:ea charset="-122" pitchFamily="34" typeface="微软雅黑"/>
              </a:rPr>
              <a:t>有信念的表现：洋溢在脸上的自信，融化在血液的骨气，蕴藏在心中的梦想，充盈在大脑的知识，践行在行动的耐力。</a:t>
            </a:r>
          </a:p>
        </p:txBody>
      </p:sp>
      <p:grpSp>
        <p:nvGrpSpPr>
          <p:cNvPr id="35" name="组合 34"/>
          <p:cNvGrpSpPr/>
          <p:nvPr/>
        </p:nvGrpSpPr>
        <p:grpSpPr>
          <a:xfrm>
            <a:off x="1647949" y="3537476"/>
            <a:ext cx="690172" cy="665532"/>
            <a:chOff x="-17071" y="671513"/>
            <a:chExt cx="690172" cy="665532"/>
          </a:xfrm>
        </p:grpSpPr>
        <p:sp>
          <p:nvSpPr>
            <p:cNvPr id="36" name="任意多边形 35"/>
            <p:cNvSpPr/>
            <p:nvPr/>
          </p:nvSpPr>
          <p:spPr>
            <a:xfrm rot="21379754">
              <a:off x="-17071" y="816052"/>
              <a:ext cx="384099" cy="520993"/>
            </a:xfrm>
            <a:custGeom>
              <a:gdLst>
                <a:gd fmla="*/ 384099 w 384099" name="connsiteX0"/>
                <a:gd fmla="*/ 0 h 520993" name="connsiteY0"/>
                <a:gd fmla="*/ 350676 w 384099" name="connsiteX1"/>
                <a:gd fmla="*/ 520993 h 520993" name="connsiteY1"/>
                <a:gd fmla="*/ 0 w 384099" name="connsiteX2"/>
                <a:gd fmla="*/ 520993 h 520993" name="connsiteY2"/>
                <a:gd fmla="*/ 33424 w 384099" name="connsiteX3"/>
                <a:gd fmla="*/ 0 h 520993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520992" w="384099">
                  <a:moveTo>
                    <a:pt x="384099" y="0"/>
                  </a:moveTo>
                  <a:lnTo>
                    <a:pt x="350676" y="520993"/>
                  </a:lnTo>
                  <a:lnTo>
                    <a:pt x="0" y="520993"/>
                  </a:lnTo>
                  <a:lnTo>
                    <a:pt x="33424" y="0"/>
                  </a:lnTo>
                  <a:close/>
                </a:path>
              </a:pathLst>
            </a:custGeom>
            <a:solidFill>
              <a:srgbClr val="D3A5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 wrap="square">
              <a:noAutofit/>
            </a:bodyPr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37" name="矩形 36"/>
            <p:cNvSpPr/>
            <p:nvPr/>
          </p:nvSpPr>
          <p:spPr>
            <a:xfrm>
              <a:off x="165101" y="671513"/>
              <a:ext cx="508000" cy="566272"/>
            </a:xfrm>
            <a:prstGeom prst="rect">
              <a:avLst/>
            </a:prstGeom>
            <a:solidFill>
              <a:srgbClr val="B27938"/>
            </a:solidFill>
            <a:ln>
              <a:noFill/>
            </a:ln>
            <a:effectLst>
              <a:outerShdw algn="t" blurRad="127000" dir="2700000" dist="635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38" name="等腰三角形 37"/>
            <p:cNvSpPr/>
            <p:nvPr/>
          </p:nvSpPr>
          <p:spPr>
            <a:xfrm flipV="1">
              <a:off x="165101" y="1237785"/>
              <a:ext cx="184943" cy="86190"/>
            </a:xfrm>
            <a:prstGeom prst="triangle">
              <a:avLst>
                <a:gd fmla="val 100000" name="adj"/>
              </a:avLst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</p:grpSp>
      <p:sp>
        <p:nvSpPr>
          <p:cNvPr id="39" name="文本框 38"/>
          <p:cNvSpPr txBox="1"/>
          <p:nvPr/>
        </p:nvSpPr>
        <p:spPr>
          <a:xfrm>
            <a:off x="2338121" y="3559002"/>
            <a:ext cx="3578492" cy="518160"/>
          </a:xfrm>
          <a:prstGeom prst="rect">
            <a:avLst/>
          </a:prstGeom>
          <a:noFill/>
          <a:ln>
            <a:solidFill>
              <a:srgbClr val="B27938"/>
            </a:solidFill>
          </a:ln>
        </p:spPr>
        <p:txBody>
          <a:bodyPr rtlCol="0" wrap="square">
            <a:spAutoFit/>
          </a:bodyPr>
          <a:lstStyle/>
          <a:p>
            <a:r>
              <a:rPr altLang="en-US" lang="zh-CN" sz="2800">
                <a:solidFill>
                  <a:srgbClr val="B27938"/>
                </a:solidFill>
                <a:latin charset="-122" panose="020b0800000000000000" pitchFamily="34" typeface="华康俪金黑W8(P)"/>
                <a:ea charset="-122" panose="020b0800000000000000" pitchFamily="34" typeface="华康俪金黑W8(P)"/>
              </a:rPr>
              <a:t>每一份工作都是机会</a:t>
            </a:r>
          </a:p>
        </p:txBody>
      </p:sp>
      <p:sp>
        <p:nvSpPr>
          <p:cNvPr id="40" name="文本框 39"/>
          <p:cNvSpPr txBox="1"/>
          <p:nvPr/>
        </p:nvSpPr>
        <p:spPr>
          <a:xfrm>
            <a:off x="2338120" y="4212180"/>
            <a:ext cx="3804133" cy="13106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>
              <a:lnSpc>
                <a:spcPts val="2400"/>
              </a:lnSpc>
              <a:defRPr>
                <a:latin charset="-122" pitchFamily="34" typeface="微软雅黑"/>
                <a:ea charset="-122" pitchFamily="34" typeface="微软雅黑"/>
              </a:defRPr>
            </a:lvl1pPr>
          </a:lstStyle>
          <a:p>
            <a:r>
              <a:rPr altLang="en-US" lang="zh-CN">
                <a:solidFill>
                  <a:prstClr val="black"/>
                </a:solidFill>
              </a:rPr>
              <a:t>当你无法判断是不是有机会时，唯一的办法就是把所有的工作都当成提拔你的机会，尽力完成。放心，老板总会看得见。</a:t>
            </a:r>
          </a:p>
        </p:txBody>
      </p:sp>
    </p:spTree>
    <p:extLst>
      <p:ext uri="{BB962C8B-B14F-4D97-AF65-F5344CB8AC3E}">
        <p14:creationId val="3772119156"/>
      </p:ext>
    </p:extLst>
  </p:cSld>
  <p:clrMapOvr>
    <a:masterClrMapping/>
  </p:clrMapOvr>
  <mc:AlternateContent>
    <mc:Choice Requires="p14">
      <p:transition p14:dur="0"/>
    </mc:Choice>
    <mc:Fallback>
      <p:transition/>
    </mc:Fallback>
  </mc:AlternateContent>
  <p:timing/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2" name="任意多边形 31"/>
          <p:cNvSpPr/>
          <p:nvPr/>
        </p:nvSpPr>
        <p:spPr>
          <a:xfrm>
            <a:off x="1215960" y="782753"/>
            <a:ext cx="4856177" cy="5626128"/>
          </a:xfrm>
          <a:custGeom>
            <a:gdLst>
              <a:gd fmla="*/ 3292593 w 4856177" name="connsiteX0"/>
              <a:gd fmla="*/ 101 h 5626128" name="connsiteY0"/>
              <a:gd fmla="*/ 4856177 w 4856177" name="connsiteX1"/>
              <a:gd fmla="*/ 445833 h 5626128" name="connsiteY1"/>
              <a:gd fmla="*/ 4856177 w 4856177" name="connsiteX2"/>
              <a:gd fmla="*/ 578681 h 5626128" name="connsiteY2"/>
              <a:gd fmla="*/ 345235 w 4856177" name="connsiteX3"/>
              <a:gd fmla="*/ 454610 h 5626128" name="connsiteY3"/>
              <a:gd fmla="*/ 270331 w 4856177" name="connsiteX4"/>
              <a:gd fmla="*/ 5381981 h 5626128" name="connsiteY4"/>
              <a:gd fmla="*/ 4856177 w 4856177" name="connsiteX5"/>
              <a:gd fmla="*/ 5470602 h 5626128" name="connsiteY5"/>
              <a:gd fmla="*/ 4856177 w 4856177" name="connsiteX6"/>
              <a:gd fmla="*/ 5626128 h 5626128" name="connsiteY6"/>
              <a:gd fmla="*/ 0 w 4856177" name="connsiteX7"/>
              <a:gd fmla="*/ 5532283 h 5626128" name="connsiteY7"/>
              <a:gd fmla="*/ 79319 w 4856177" name="connsiteX8"/>
              <a:gd fmla="*/ 314449 h 5626128" name="connsiteY8"/>
              <a:gd fmla="*/ 3292593 w 4856177" name="connsiteX9"/>
              <a:gd fmla="*/ 101 h 5626128" name="connsiteY9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b="b" l="l" r="r" t="t"/>
            <a:pathLst>
              <a:path h="5626128" w="4856177">
                <a:moveTo>
                  <a:pt x="3292593" y="101"/>
                </a:moveTo>
                <a:cubicBezTo>
                  <a:pt x="3901164" y="-3748"/>
                  <a:pt x="4447457" y="100949"/>
                  <a:pt x="4856177" y="445833"/>
                </a:cubicBezTo>
                <a:lnTo>
                  <a:pt x="4856177" y="578681"/>
                </a:lnTo>
                <a:cubicBezTo>
                  <a:pt x="3826930" y="-289813"/>
                  <a:pt x="1873850" y="454610"/>
                  <a:pt x="345235" y="454610"/>
                </a:cubicBezTo>
                <a:lnTo>
                  <a:pt x="270331" y="5381981"/>
                </a:lnTo>
                <a:cubicBezTo>
                  <a:pt x="1798946" y="5381981"/>
                  <a:pt x="3901833" y="4673007"/>
                  <a:pt x="4856177" y="5470602"/>
                </a:cubicBezTo>
                <a:lnTo>
                  <a:pt x="4856177" y="5626128"/>
                </a:lnTo>
                <a:cubicBezTo>
                  <a:pt x="3845576" y="4781515"/>
                  <a:pt x="1618725" y="5532283"/>
                  <a:pt x="0" y="5532283"/>
                </a:cubicBezTo>
                <a:lnTo>
                  <a:pt x="79319" y="314449"/>
                </a:lnTo>
                <a:cubicBezTo>
                  <a:pt x="1091023" y="314449"/>
                  <a:pt x="2278306" y="6517"/>
                  <a:pt x="3292593" y="101"/>
                </a:cubicBezTo>
                <a:close/>
              </a:path>
            </a:pathLst>
          </a:custGeom>
          <a:solidFill>
            <a:srgbClr val="D1A16D"/>
          </a:solidFill>
          <a:ln w="57150">
            <a:noFill/>
          </a:ln>
          <a:effectLst>
            <a:outerShdw algn="tr" blurRad="50800" dir="8100000" dist="762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wrap="square">
            <a:noAutofit/>
          </a:bodyPr>
          <a:lstStyle/>
          <a:p>
            <a:pPr algn="ctr"/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33" name="任意多边形 32"/>
          <p:cNvSpPr/>
          <p:nvPr/>
        </p:nvSpPr>
        <p:spPr>
          <a:xfrm flipH="1">
            <a:off x="6115050" y="782753"/>
            <a:ext cx="4856177" cy="5626128"/>
          </a:xfrm>
          <a:custGeom>
            <a:gdLst>
              <a:gd fmla="*/ 3292593 w 4856177" name="connsiteX0"/>
              <a:gd fmla="*/ 101 h 5626128" name="connsiteY0"/>
              <a:gd fmla="*/ 4856177 w 4856177" name="connsiteX1"/>
              <a:gd fmla="*/ 445833 h 5626128" name="connsiteY1"/>
              <a:gd fmla="*/ 4856177 w 4856177" name="connsiteX2"/>
              <a:gd fmla="*/ 578681 h 5626128" name="connsiteY2"/>
              <a:gd fmla="*/ 345235 w 4856177" name="connsiteX3"/>
              <a:gd fmla="*/ 454610 h 5626128" name="connsiteY3"/>
              <a:gd fmla="*/ 270331 w 4856177" name="connsiteX4"/>
              <a:gd fmla="*/ 5381981 h 5626128" name="connsiteY4"/>
              <a:gd fmla="*/ 4856177 w 4856177" name="connsiteX5"/>
              <a:gd fmla="*/ 5470602 h 5626128" name="connsiteY5"/>
              <a:gd fmla="*/ 4856177 w 4856177" name="connsiteX6"/>
              <a:gd fmla="*/ 5626128 h 5626128" name="connsiteY6"/>
              <a:gd fmla="*/ 0 w 4856177" name="connsiteX7"/>
              <a:gd fmla="*/ 5532283 h 5626128" name="connsiteY7"/>
              <a:gd fmla="*/ 79319 w 4856177" name="connsiteX8"/>
              <a:gd fmla="*/ 314449 h 5626128" name="connsiteY8"/>
              <a:gd fmla="*/ 3292593 w 4856177" name="connsiteX9"/>
              <a:gd fmla="*/ 101 h 5626128" name="connsiteY9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b="b" l="l" r="r" t="t"/>
            <a:pathLst>
              <a:path h="5626128" w="4856177">
                <a:moveTo>
                  <a:pt x="3292593" y="101"/>
                </a:moveTo>
                <a:cubicBezTo>
                  <a:pt x="3901164" y="-3748"/>
                  <a:pt x="4447457" y="100949"/>
                  <a:pt x="4856177" y="445833"/>
                </a:cubicBezTo>
                <a:lnTo>
                  <a:pt x="4856177" y="578681"/>
                </a:lnTo>
                <a:cubicBezTo>
                  <a:pt x="3826930" y="-289813"/>
                  <a:pt x="1873850" y="454610"/>
                  <a:pt x="345235" y="454610"/>
                </a:cubicBezTo>
                <a:lnTo>
                  <a:pt x="270331" y="5381981"/>
                </a:lnTo>
                <a:cubicBezTo>
                  <a:pt x="1798946" y="5381981"/>
                  <a:pt x="3901833" y="4673007"/>
                  <a:pt x="4856177" y="5470602"/>
                </a:cubicBezTo>
                <a:lnTo>
                  <a:pt x="4856177" y="5626128"/>
                </a:lnTo>
                <a:cubicBezTo>
                  <a:pt x="3845576" y="4781515"/>
                  <a:pt x="1618725" y="5532283"/>
                  <a:pt x="0" y="5532283"/>
                </a:cubicBezTo>
                <a:lnTo>
                  <a:pt x="79319" y="314449"/>
                </a:lnTo>
                <a:cubicBezTo>
                  <a:pt x="1091023" y="314449"/>
                  <a:pt x="2278306" y="6517"/>
                  <a:pt x="3292593" y="101"/>
                </a:cubicBezTo>
                <a:close/>
              </a:path>
            </a:pathLst>
          </a:custGeom>
          <a:solidFill>
            <a:srgbClr val="D1A16D"/>
          </a:solidFill>
          <a:ln w="57150">
            <a:noFill/>
          </a:ln>
          <a:effectLst>
            <a:outerShdw algn="tl" blurRad="50800" dir="2700000" dist="762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wrap="square">
            <a:noAutofit/>
          </a:bodyPr>
          <a:lstStyle/>
          <a:p>
            <a:pPr algn="ctr"/>
            <a:endParaRPr altLang="en-US" lang="zh-CN">
              <a:solidFill>
                <a:prstClr val="white"/>
              </a:solidFill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-17773" y="0"/>
            <a:ext cx="12227546" cy="688613"/>
            <a:chOff x="-17824" y="3182044"/>
            <a:chExt cx="12227546" cy="688613"/>
          </a:xfrm>
        </p:grpSpPr>
        <p:sp>
          <p:nvSpPr>
            <p:cNvPr id="3" name="任意多边形 2"/>
            <p:cNvSpPr/>
            <p:nvPr/>
          </p:nvSpPr>
          <p:spPr>
            <a:xfrm rot="21379754">
              <a:off x="-17824" y="3351443"/>
              <a:ext cx="1169382" cy="519214"/>
            </a:xfrm>
            <a:custGeom>
              <a:gdLst>
                <a:gd fmla="*/ 1169382 w 1169382" name="connsiteX0"/>
                <a:gd fmla="*/ 0 h 519214" name="connsiteY0"/>
                <a:gd fmla="*/ 1136071 w 1169382" name="connsiteX1"/>
                <a:gd fmla="*/ 519214 h 519214" name="connsiteY1"/>
                <a:gd fmla="*/ 0 w 1169382" name="connsiteX2"/>
                <a:gd fmla="*/ 519214 h 519214" name="connsiteY2"/>
                <a:gd fmla="*/ 33310 w 1169382" name="connsiteX3"/>
                <a:gd fmla="*/ 0 h 519214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519214" w="1169382">
                  <a:moveTo>
                    <a:pt x="1169382" y="0"/>
                  </a:moveTo>
                  <a:lnTo>
                    <a:pt x="1136071" y="519214"/>
                  </a:lnTo>
                  <a:lnTo>
                    <a:pt x="0" y="519214"/>
                  </a:lnTo>
                  <a:lnTo>
                    <a:pt x="33310" y="0"/>
                  </a:lnTo>
                  <a:close/>
                </a:path>
              </a:pathLst>
            </a:custGeom>
            <a:solidFill>
              <a:srgbClr val="D3A5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 wrap="square">
              <a:noAutofit/>
            </a:bodyPr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4" name="等腰三角形 3"/>
            <p:cNvSpPr/>
            <p:nvPr/>
          </p:nvSpPr>
          <p:spPr>
            <a:xfrm flipV="1">
              <a:off x="723849" y="3748316"/>
              <a:ext cx="408831" cy="86190"/>
            </a:xfrm>
            <a:prstGeom prst="triangle">
              <a:avLst>
                <a:gd fmla="val 100000" name="adj"/>
              </a:avLst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5" name="任意多边形 4"/>
            <p:cNvSpPr/>
            <p:nvPr/>
          </p:nvSpPr>
          <p:spPr>
            <a:xfrm flipH="1" rot="220246">
              <a:off x="11107104" y="3351443"/>
              <a:ext cx="1102618" cy="519214"/>
            </a:xfrm>
            <a:custGeom>
              <a:gdLst>
                <a:gd fmla="*/ 1169382 w 1169382" name="connsiteX0"/>
                <a:gd fmla="*/ 0 h 519214" name="connsiteY0"/>
                <a:gd fmla="*/ 1136071 w 1169382" name="connsiteX1"/>
                <a:gd fmla="*/ 519214 h 519214" name="connsiteY1"/>
                <a:gd fmla="*/ 0 w 1169382" name="connsiteX2"/>
                <a:gd fmla="*/ 519214 h 519214" name="connsiteY2"/>
                <a:gd fmla="*/ 33310 w 1169382" name="connsiteX3"/>
                <a:gd fmla="*/ 0 h 519214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519214" w="1169382">
                  <a:moveTo>
                    <a:pt x="1169382" y="0"/>
                  </a:moveTo>
                  <a:lnTo>
                    <a:pt x="1136071" y="519214"/>
                  </a:lnTo>
                  <a:lnTo>
                    <a:pt x="0" y="519214"/>
                  </a:lnTo>
                  <a:lnTo>
                    <a:pt x="33310" y="0"/>
                  </a:lnTo>
                  <a:close/>
                </a:path>
              </a:pathLst>
            </a:custGeom>
            <a:solidFill>
              <a:srgbClr val="D3A5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 wrap="square">
              <a:noAutofit/>
            </a:bodyPr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6" name="矩形 5"/>
            <p:cNvSpPr/>
            <p:nvPr/>
          </p:nvSpPr>
          <p:spPr>
            <a:xfrm flipH="1">
              <a:off x="723849" y="3182044"/>
              <a:ext cx="10810950" cy="566272"/>
            </a:xfrm>
            <a:prstGeom prst="rect">
              <a:avLst/>
            </a:prstGeom>
            <a:solidFill>
              <a:srgbClr val="B27938"/>
            </a:solidFill>
            <a:ln>
              <a:noFill/>
            </a:ln>
            <a:effectLst>
              <a:outerShdw algn="t" blurRad="127000" dir="5400000" dist="63500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en-US" b="1" lang="zh-CN" sz="2800">
                  <a:solidFill>
                    <a:prstClr val="white"/>
                  </a:solidFill>
                  <a:latin charset="-122" panose="02000000000000000000" pitchFamily="2" typeface="德彪钢笔行书字库"/>
                  <a:ea charset="-122" panose="02000000000000000000" pitchFamily="2" typeface="德彪钢笔行书字库"/>
                </a:rPr>
                <a:t>所有的新生，都要穿越不为人知的黑暗</a:t>
              </a:r>
            </a:p>
          </p:txBody>
        </p:sp>
        <p:sp>
          <p:nvSpPr>
            <p:cNvPr id="8" name="等腰三角形 7"/>
            <p:cNvSpPr/>
            <p:nvPr/>
          </p:nvSpPr>
          <p:spPr>
            <a:xfrm flipH="1" flipV="1">
              <a:off x="11125969" y="3748316"/>
              <a:ext cx="408831" cy="86190"/>
            </a:xfrm>
            <a:prstGeom prst="triangle">
              <a:avLst>
                <a:gd fmla="val 100000" name="adj"/>
              </a:avLst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</p:grpSp>
      <p:sp>
        <p:nvSpPr>
          <p:cNvPr id="16" name="矩形 1"/>
          <p:cNvSpPr/>
          <p:nvPr/>
        </p:nvSpPr>
        <p:spPr>
          <a:xfrm>
            <a:off x="1457180" y="940421"/>
            <a:ext cx="4585846" cy="5312935"/>
          </a:xfrm>
          <a:custGeom>
            <a:gdLst>
              <a:gd fmla="*/ 38636 w 2365420" name="connsiteX0"/>
              <a:gd fmla="*/ 215765 h 3860486" name="connsiteY0"/>
              <a:gd fmla="*/ 2365420 w 2365420" name="connsiteX1"/>
              <a:gd fmla="*/ 305917 h 3860486" name="connsiteY1"/>
              <a:gd fmla="*/ 2365420 w 2365420" name="connsiteX2"/>
              <a:gd fmla="*/ 3860486 h 3860486" name="connsiteY2"/>
              <a:gd fmla="*/ 0 w 2365420" name="connsiteX3"/>
              <a:gd fmla="*/ 3796092 h 3860486" name="connsiteY3"/>
              <a:gd fmla="*/ 38636 w 2365420" name="connsiteX4"/>
              <a:gd fmla="*/ 215765 h 3860486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3860486" w="2365420">
                <a:moveTo>
                  <a:pt x="38636" y="215765"/>
                </a:moveTo>
                <a:cubicBezTo>
                  <a:pt x="827109" y="215765"/>
                  <a:pt x="1834525" y="-325148"/>
                  <a:pt x="2365420" y="305917"/>
                </a:cubicBezTo>
                <a:lnTo>
                  <a:pt x="2365420" y="3860486"/>
                </a:lnTo>
                <a:cubicBezTo>
                  <a:pt x="1873161" y="3280937"/>
                  <a:pt x="788473" y="3796092"/>
                  <a:pt x="0" y="3796092"/>
                </a:cubicBezTo>
                <a:lnTo>
                  <a:pt x="38636" y="215765"/>
                </a:lnTo>
                <a:close/>
              </a:path>
            </a:pathLst>
          </a:custGeom>
          <a:noFill/>
          <a:ln w="57150">
            <a:solidFill>
              <a:srgbClr val="D1A16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17" name="矩形 1"/>
          <p:cNvSpPr/>
          <p:nvPr/>
        </p:nvSpPr>
        <p:spPr>
          <a:xfrm flipH="1">
            <a:off x="6142254" y="939352"/>
            <a:ext cx="4585846" cy="5312935"/>
          </a:xfrm>
          <a:custGeom>
            <a:gdLst>
              <a:gd fmla="*/ 38636 w 2365420" name="connsiteX0"/>
              <a:gd fmla="*/ 215765 h 3860486" name="connsiteY0"/>
              <a:gd fmla="*/ 2365420 w 2365420" name="connsiteX1"/>
              <a:gd fmla="*/ 305917 h 3860486" name="connsiteY1"/>
              <a:gd fmla="*/ 2365420 w 2365420" name="connsiteX2"/>
              <a:gd fmla="*/ 3860486 h 3860486" name="connsiteY2"/>
              <a:gd fmla="*/ 0 w 2365420" name="connsiteX3"/>
              <a:gd fmla="*/ 3796092 h 3860486" name="connsiteY3"/>
              <a:gd fmla="*/ 38636 w 2365420" name="connsiteX4"/>
              <a:gd fmla="*/ 215765 h 3860486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3860486" w="2365420">
                <a:moveTo>
                  <a:pt x="38636" y="215765"/>
                </a:moveTo>
                <a:cubicBezTo>
                  <a:pt x="827109" y="215765"/>
                  <a:pt x="1834525" y="-325148"/>
                  <a:pt x="2365420" y="305917"/>
                </a:cubicBezTo>
                <a:lnTo>
                  <a:pt x="2365420" y="3860486"/>
                </a:lnTo>
                <a:cubicBezTo>
                  <a:pt x="1873161" y="3280937"/>
                  <a:pt x="788473" y="3796092"/>
                  <a:pt x="0" y="3796092"/>
                </a:cubicBezTo>
                <a:lnTo>
                  <a:pt x="38636" y="215765"/>
                </a:lnTo>
                <a:close/>
              </a:path>
            </a:pathLst>
          </a:custGeom>
          <a:blipFill dpi="0" rotWithShape="0">
            <a:blip r:embed="rId2">
              <a:extLst>
                <a:ext uri="{BEBA8EAE-BF5A-486C-A8C5-ECC9F3942E4B}">
                  <a14:imgProps>
                    <a14:imgLayer xmlns:d3p1="http://schemas.openxmlformats.org/officeDocument/2006/relationships" d3p1:embed="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 w="57150">
            <a:solidFill>
              <a:srgbClr val="D1A16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-1" y="6606862"/>
            <a:ext cx="5731099" cy="45719"/>
          </a:xfrm>
          <a:prstGeom prst="rect">
            <a:avLst/>
          </a:prstGeom>
          <a:solidFill>
            <a:srgbClr val="B27938">
              <a:alpha val="57000"/>
            </a:srgbClr>
          </a:solidFill>
          <a:ln w="3175"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mtClean="0">
              <a:solidFill>
                <a:prstClr val="white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911494" y="6368112"/>
            <a:ext cx="360680" cy="5181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z="2800">
                <a:solidFill>
                  <a:srgbClr val="B27938"/>
                </a:solidFill>
                <a:latin charset="-122" panose="020b0809000000000000" pitchFamily="49" typeface="华康俪金黑W8"/>
                <a:ea charset="-122" panose="020b0809000000000000" pitchFamily="49" typeface="华康俪金黑W8"/>
              </a:rPr>
              <a:t>3</a:t>
            </a:r>
          </a:p>
        </p:txBody>
      </p:sp>
      <p:sp>
        <p:nvSpPr>
          <p:cNvPr id="15" name="矩形 14"/>
          <p:cNvSpPr/>
          <p:nvPr/>
        </p:nvSpPr>
        <p:spPr>
          <a:xfrm>
            <a:off x="6460901" y="6606862"/>
            <a:ext cx="5731099" cy="45719"/>
          </a:xfrm>
          <a:prstGeom prst="rect">
            <a:avLst/>
          </a:prstGeom>
          <a:solidFill>
            <a:srgbClr val="B27938">
              <a:alpha val="57000"/>
            </a:srgbClr>
          </a:solidFill>
          <a:ln w="3175"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mtClean="0">
              <a:solidFill>
                <a:prstClr val="white"/>
              </a:solidFill>
            </a:endParaRPr>
          </a:p>
        </p:txBody>
      </p:sp>
      <p:grpSp>
        <p:nvGrpSpPr>
          <p:cNvPr id="41" name="组合 40"/>
          <p:cNvGrpSpPr/>
          <p:nvPr/>
        </p:nvGrpSpPr>
        <p:grpSpPr>
          <a:xfrm>
            <a:off x="1652581" y="1421376"/>
            <a:ext cx="690172" cy="665532"/>
            <a:chOff x="-17071" y="671513"/>
            <a:chExt cx="690172" cy="665532"/>
          </a:xfrm>
        </p:grpSpPr>
        <p:sp>
          <p:nvSpPr>
            <p:cNvPr id="42" name="任意多边形 41"/>
            <p:cNvSpPr/>
            <p:nvPr/>
          </p:nvSpPr>
          <p:spPr>
            <a:xfrm rot="21379754">
              <a:off x="-17071" y="816052"/>
              <a:ext cx="384099" cy="520993"/>
            </a:xfrm>
            <a:custGeom>
              <a:gdLst>
                <a:gd fmla="*/ 384099 w 384099" name="connsiteX0"/>
                <a:gd fmla="*/ 0 h 520993" name="connsiteY0"/>
                <a:gd fmla="*/ 350676 w 384099" name="connsiteX1"/>
                <a:gd fmla="*/ 520993 h 520993" name="connsiteY1"/>
                <a:gd fmla="*/ 0 w 384099" name="connsiteX2"/>
                <a:gd fmla="*/ 520993 h 520993" name="connsiteY2"/>
                <a:gd fmla="*/ 33424 w 384099" name="connsiteX3"/>
                <a:gd fmla="*/ 0 h 520993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520992" w="384099">
                  <a:moveTo>
                    <a:pt x="384099" y="0"/>
                  </a:moveTo>
                  <a:lnTo>
                    <a:pt x="350676" y="520993"/>
                  </a:lnTo>
                  <a:lnTo>
                    <a:pt x="0" y="520993"/>
                  </a:lnTo>
                  <a:lnTo>
                    <a:pt x="33424" y="0"/>
                  </a:lnTo>
                  <a:close/>
                </a:path>
              </a:pathLst>
            </a:custGeom>
            <a:solidFill>
              <a:srgbClr val="D3A5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 wrap="square">
              <a:noAutofit/>
            </a:bodyPr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43" name="矩形 42"/>
            <p:cNvSpPr/>
            <p:nvPr/>
          </p:nvSpPr>
          <p:spPr>
            <a:xfrm>
              <a:off x="165101" y="671513"/>
              <a:ext cx="508000" cy="566272"/>
            </a:xfrm>
            <a:prstGeom prst="rect">
              <a:avLst/>
            </a:prstGeom>
            <a:solidFill>
              <a:srgbClr val="B27938"/>
            </a:solidFill>
            <a:ln>
              <a:noFill/>
            </a:ln>
            <a:effectLst>
              <a:outerShdw algn="t" blurRad="127000" dir="2700000" dist="635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44" name="等腰三角形 43"/>
            <p:cNvSpPr/>
            <p:nvPr/>
          </p:nvSpPr>
          <p:spPr>
            <a:xfrm flipV="1">
              <a:off x="165101" y="1237785"/>
              <a:ext cx="184943" cy="86190"/>
            </a:xfrm>
            <a:prstGeom prst="triangle">
              <a:avLst>
                <a:gd fmla="val 100000" name="adj"/>
              </a:avLst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</p:grpSp>
      <p:sp>
        <p:nvSpPr>
          <p:cNvPr id="45" name="文本框 44"/>
          <p:cNvSpPr txBox="1"/>
          <p:nvPr/>
        </p:nvSpPr>
        <p:spPr>
          <a:xfrm>
            <a:off x="2326469" y="1421701"/>
            <a:ext cx="3575850" cy="457200"/>
          </a:xfrm>
          <a:prstGeom prst="rect">
            <a:avLst/>
          </a:prstGeom>
          <a:noFill/>
          <a:ln>
            <a:solidFill>
              <a:srgbClr val="B27938"/>
            </a:solidFill>
          </a:ln>
        </p:spPr>
        <p:txBody>
          <a:bodyPr rtlCol="0" wrap="square">
            <a:spAutoFit/>
          </a:bodyPr>
          <a:lstStyle/>
          <a:p>
            <a:r>
              <a:rPr altLang="en-US" lang="zh-CN" smtClean="0" sz="2400">
                <a:solidFill>
                  <a:srgbClr val="B27938"/>
                </a:solidFill>
                <a:latin charset="-122" panose="020b0800000000000000" pitchFamily="34" typeface="华康俪金黑W8(P)"/>
                <a:ea charset="-122" panose="020b0800000000000000" pitchFamily="34" typeface="华康俪金黑W8(P)"/>
              </a:rPr>
              <a:t>你不尝试，没人给你经验 </a:t>
            </a:r>
          </a:p>
        </p:txBody>
      </p:sp>
      <p:sp>
        <p:nvSpPr>
          <p:cNvPr id="46" name="文本框 45"/>
          <p:cNvSpPr txBox="1"/>
          <p:nvPr/>
        </p:nvSpPr>
        <p:spPr>
          <a:xfrm>
            <a:off x="2326469" y="2099147"/>
            <a:ext cx="3773706" cy="13106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ts val="2400"/>
              </a:lnSpc>
            </a:pPr>
            <a:r>
              <a:rPr altLang="en-US" lang="zh-CN" smtClean="0">
                <a:solidFill>
                  <a:prstClr val="black"/>
                </a:solidFill>
                <a:latin charset="-122" pitchFamily="34" typeface="微软雅黑"/>
                <a:ea charset="-122" pitchFamily="34" typeface="微软雅黑"/>
              </a:rPr>
              <a:t>你学过的知识80%会忘记，你体验到的事实50%会记得，你实践过的事情30%会理解，你理解的实践只有10%会转化成能力。</a:t>
            </a:r>
          </a:p>
        </p:txBody>
      </p:sp>
      <p:grpSp>
        <p:nvGrpSpPr>
          <p:cNvPr id="47" name="组合 46"/>
          <p:cNvGrpSpPr/>
          <p:nvPr/>
        </p:nvGrpSpPr>
        <p:grpSpPr>
          <a:xfrm>
            <a:off x="1650591" y="3536904"/>
            <a:ext cx="690172" cy="665532"/>
            <a:chOff x="-17071" y="671513"/>
            <a:chExt cx="690172" cy="665532"/>
          </a:xfrm>
        </p:grpSpPr>
        <p:sp>
          <p:nvSpPr>
            <p:cNvPr id="48" name="任意多边形 47"/>
            <p:cNvSpPr/>
            <p:nvPr/>
          </p:nvSpPr>
          <p:spPr>
            <a:xfrm rot="21379754">
              <a:off x="-17071" y="816052"/>
              <a:ext cx="384099" cy="520993"/>
            </a:xfrm>
            <a:custGeom>
              <a:gdLst>
                <a:gd fmla="*/ 384099 w 384099" name="connsiteX0"/>
                <a:gd fmla="*/ 0 h 520993" name="connsiteY0"/>
                <a:gd fmla="*/ 350676 w 384099" name="connsiteX1"/>
                <a:gd fmla="*/ 520993 h 520993" name="connsiteY1"/>
                <a:gd fmla="*/ 0 w 384099" name="connsiteX2"/>
                <a:gd fmla="*/ 520993 h 520993" name="connsiteY2"/>
                <a:gd fmla="*/ 33424 w 384099" name="connsiteX3"/>
                <a:gd fmla="*/ 0 h 520993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520992" w="384099">
                  <a:moveTo>
                    <a:pt x="384099" y="0"/>
                  </a:moveTo>
                  <a:lnTo>
                    <a:pt x="350676" y="520993"/>
                  </a:lnTo>
                  <a:lnTo>
                    <a:pt x="0" y="520993"/>
                  </a:lnTo>
                  <a:lnTo>
                    <a:pt x="33424" y="0"/>
                  </a:lnTo>
                  <a:close/>
                </a:path>
              </a:pathLst>
            </a:custGeom>
            <a:solidFill>
              <a:srgbClr val="D3A5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 wrap="square">
              <a:noAutofit/>
            </a:bodyPr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49" name="矩形 48"/>
            <p:cNvSpPr/>
            <p:nvPr/>
          </p:nvSpPr>
          <p:spPr>
            <a:xfrm>
              <a:off x="165101" y="671513"/>
              <a:ext cx="508000" cy="566272"/>
            </a:xfrm>
            <a:prstGeom prst="rect">
              <a:avLst/>
            </a:prstGeom>
            <a:solidFill>
              <a:srgbClr val="B27938"/>
            </a:solidFill>
            <a:ln>
              <a:noFill/>
            </a:ln>
            <a:effectLst>
              <a:outerShdw algn="t" blurRad="127000" dir="2700000" dist="635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50" name="等腰三角形 49"/>
            <p:cNvSpPr/>
            <p:nvPr/>
          </p:nvSpPr>
          <p:spPr>
            <a:xfrm flipV="1">
              <a:off x="165101" y="1237785"/>
              <a:ext cx="184943" cy="86190"/>
            </a:xfrm>
            <a:prstGeom prst="triangle">
              <a:avLst>
                <a:gd fmla="val 100000" name="adj"/>
              </a:avLst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</p:grpSp>
      <p:sp>
        <p:nvSpPr>
          <p:cNvPr id="51" name="文本框 50"/>
          <p:cNvSpPr txBox="1"/>
          <p:nvPr/>
        </p:nvSpPr>
        <p:spPr>
          <a:xfrm>
            <a:off x="2340763" y="3558430"/>
            <a:ext cx="3575850" cy="518160"/>
          </a:xfrm>
          <a:prstGeom prst="rect">
            <a:avLst/>
          </a:prstGeom>
          <a:noFill/>
          <a:ln>
            <a:solidFill>
              <a:srgbClr val="B27938"/>
            </a:solidFill>
          </a:ln>
        </p:spPr>
        <p:txBody>
          <a:bodyPr rtlCol="0" wrap="square">
            <a:spAutoFit/>
          </a:bodyPr>
          <a:lstStyle/>
          <a:p>
            <a:r>
              <a:rPr altLang="en-US" lang="zh-CN" smtClean="0" sz="2800">
                <a:solidFill>
                  <a:srgbClr val="B27938"/>
                </a:solidFill>
                <a:latin charset="-122" panose="020b0800000000000000" pitchFamily="34" typeface="华康俪金黑W8(P)"/>
                <a:ea charset="-122" panose="020b0800000000000000" pitchFamily="34" typeface="华康俪金黑W8(P)"/>
              </a:rPr>
              <a:t>魔鬼都在细节里</a:t>
            </a:r>
          </a:p>
        </p:txBody>
      </p:sp>
      <p:sp>
        <p:nvSpPr>
          <p:cNvPr id="52" name="文本框 51"/>
          <p:cNvSpPr txBox="1"/>
          <p:nvPr/>
        </p:nvSpPr>
        <p:spPr>
          <a:xfrm>
            <a:off x="2340763" y="4224308"/>
            <a:ext cx="3771716" cy="13106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>
              <a:lnSpc>
                <a:spcPts val="2400"/>
              </a:lnSpc>
              <a:defRPr>
                <a:solidFill>
                  <a:prstClr val="black"/>
                </a:solidFill>
                <a:latin charset="-122" pitchFamily="34" typeface="微软雅黑"/>
                <a:ea charset="-122" pitchFamily="34" typeface="微软雅黑"/>
              </a:defRPr>
            </a:lvl1pPr>
          </a:lstStyle>
          <a:p>
            <a:r>
              <a:rPr altLang="en-US" lang="zh-CN"/>
              <a:t>所谓“达人”，指的是在某一领域有精通的水平或者有杰出技艺的人。因此，想要成功，就是要在平凡中做出不平凡的坚持。</a:t>
            </a:r>
          </a:p>
        </p:txBody>
      </p:sp>
    </p:spTree>
    <p:extLst>
      <p:ext uri="{BB962C8B-B14F-4D97-AF65-F5344CB8AC3E}">
        <p14:creationId val="4147611399"/>
      </p:ext>
    </p:extLst>
  </p:cSld>
  <p:clrMapOvr>
    <a:masterClrMapping/>
  </p:clrMapOvr>
  <mc:AlternateContent>
    <mc:Choice Requires="p14">
      <p:transition p14:dur="0"/>
    </mc:Choice>
    <mc:Fallback>
      <p:transition/>
    </mc:Fallback>
  </mc:AlternateContent>
  <p:timing/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2" name="任意多边形 31"/>
          <p:cNvSpPr/>
          <p:nvPr/>
        </p:nvSpPr>
        <p:spPr>
          <a:xfrm>
            <a:off x="1215960" y="782753"/>
            <a:ext cx="4856177" cy="5626128"/>
          </a:xfrm>
          <a:custGeom>
            <a:gdLst>
              <a:gd fmla="*/ 3292593 w 4856177" name="connsiteX0"/>
              <a:gd fmla="*/ 101 h 5626128" name="connsiteY0"/>
              <a:gd fmla="*/ 4856177 w 4856177" name="connsiteX1"/>
              <a:gd fmla="*/ 445833 h 5626128" name="connsiteY1"/>
              <a:gd fmla="*/ 4856177 w 4856177" name="connsiteX2"/>
              <a:gd fmla="*/ 578681 h 5626128" name="connsiteY2"/>
              <a:gd fmla="*/ 345235 w 4856177" name="connsiteX3"/>
              <a:gd fmla="*/ 454610 h 5626128" name="connsiteY3"/>
              <a:gd fmla="*/ 270331 w 4856177" name="connsiteX4"/>
              <a:gd fmla="*/ 5381981 h 5626128" name="connsiteY4"/>
              <a:gd fmla="*/ 4856177 w 4856177" name="connsiteX5"/>
              <a:gd fmla="*/ 5470602 h 5626128" name="connsiteY5"/>
              <a:gd fmla="*/ 4856177 w 4856177" name="connsiteX6"/>
              <a:gd fmla="*/ 5626128 h 5626128" name="connsiteY6"/>
              <a:gd fmla="*/ 0 w 4856177" name="connsiteX7"/>
              <a:gd fmla="*/ 5532283 h 5626128" name="connsiteY7"/>
              <a:gd fmla="*/ 79319 w 4856177" name="connsiteX8"/>
              <a:gd fmla="*/ 314449 h 5626128" name="connsiteY8"/>
              <a:gd fmla="*/ 3292593 w 4856177" name="connsiteX9"/>
              <a:gd fmla="*/ 101 h 5626128" name="connsiteY9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b="b" l="l" r="r" t="t"/>
            <a:pathLst>
              <a:path h="5626128" w="4856177">
                <a:moveTo>
                  <a:pt x="3292593" y="101"/>
                </a:moveTo>
                <a:cubicBezTo>
                  <a:pt x="3901164" y="-3748"/>
                  <a:pt x="4447457" y="100949"/>
                  <a:pt x="4856177" y="445833"/>
                </a:cubicBezTo>
                <a:lnTo>
                  <a:pt x="4856177" y="578681"/>
                </a:lnTo>
                <a:cubicBezTo>
                  <a:pt x="3826930" y="-289813"/>
                  <a:pt x="1873850" y="454610"/>
                  <a:pt x="345235" y="454610"/>
                </a:cubicBezTo>
                <a:lnTo>
                  <a:pt x="270331" y="5381981"/>
                </a:lnTo>
                <a:cubicBezTo>
                  <a:pt x="1798946" y="5381981"/>
                  <a:pt x="3901833" y="4673007"/>
                  <a:pt x="4856177" y="5470602"/>
                </a:cubicBezTo>
                <a:lnTo>
                  <a:pt x="4856177" y="5626128"/>
                </a:lnTo>
                <a:cubicBezTo>
                  <a:pt x="3845576" y="4781515"/>
                  <a:pt x="1618725" y="5532283"/>
                  <a:pt x="0" y="5532283"/>
                </a:cubicBezTo>
                <a:lnTo>
                  <a:pt x="79319" y="314449"/>
                </a:lnTo>
                <a:cubicBezTo>
                  <a:pt x="1091023" y="314449"/>
                  <a:pt x="2278306" y="6517"/>
                  <a:pt x="3292593" y="101"/>
                </a:cubicBezTo>
                <a:close/>
              </a:path>
            </a:pathLst>
          </a:custGeom>
          <a:solidFill>
            <a:srgbClr val="D1A16D"/>
          </a:solidFill>
          <a:ln w="57150">
            <a:noFill/>
          </a:ln>
          <a:effectLst>
            <a:outerShdw algn="tr" blurRad="50800" dir="8100000" dist="762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wrap="square">
            <a:noAutofit/>
          </a:bodyPr>
          <a:lstStyle/>
          <a:p>
            <a:pPr algn="ctr"/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33" name="任意多边形 32"/>
          <p:cNvSpPr/>
          <p:nvPr/>
        </p:nvSpPr>
        <p:spPr>
          <a:xfrm flipH="1">
            <a:off x="6115050" y="782753"/>
            <a:ext cx="4856177" cy="5626128"/>
          </a:xfrm>
          <a:custGeom>
            <a:gdLst>
              <a:gd fmla="*/ 3292593 w 4856177" name="connsiteX0"/>
              <a:gd fmla="*/ 101 h 5626128" name="connsiteY0"/>
              <a:gd fmla="*/ 4856177 w 4856177" name="connsiteX1"/>
              <a:gd fmla="*/ 445833 h 5626128" name="connsiteY1"/>
              <a:gd fmla="*/ 4856177 w 4856177" name="connsiteX2"/>
              <a:gd fmla="*/ 578681 h 5626128" name="connsiteY2"/>
              <a:gd fmla="*/ 345235 w 4856177" name="connsiteX3"/>
              <a:gd fmla="*/ 454610 h 5626128" name="connsiteY3"/>
              <a:gd fmla="*/ 270331 w 4856177" name="connsiteX4"/>
              <a:gd fmla="*/ 5381981 h 5626128" name="connsiteY4"/>
              <a:gd fmla="*/ 4856177 w 4856177" name="connsiteX5"/>
              <a:gd fmla="*/ 5470602 h 5626128" name="connsiteY5"/>
              <a:gd fmla="*/ 4856177 w 4856177" name="connsiteX6"/>
              <a:gd fmla="*/ 5626128 h 5626128" name="connsiteY6"/>
              <a:gd fmla="*/ 0 w 4856177" name="connsiteX7"/>
              <a:gd fmla="*/ 5532283 h 5626128" name="connsiteY7"/>
              <a:gd fmla="*/ 79319 w 4856177" name="connsiteX8"/>
              <a:gd fmla="*/ 314449 h 5626128" name="connsiteY8"/>
              <a:gd fmla="*/ 3292593 w 4856177" name="connsiteX9"/>
              <a:gd fmla="*/ 101 h 5626128" name="connsiteY9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b="b" l="l" r="r" t="t"/>
            <a:pathLst>
              <a:path h="5626128" w="4856177">
                <a:moveTo>
                  <a:pt x="3292593" y="101"/>
                </a:moveTo>
                <a:cubicBezTo>
                  <a:pt x="3901164" y="-3748"/>
                  <a:pt x="4447457" y="100949"/>
                  <a:pt x="4856177" y="445833"/>
                </a:cubicBezTo>
                <a:lnTo>
                  <a:pt x="4856177" y="578681"/>
                </a:lnTo>
                <a:cubicBezTo>
                  <a:pt x="3826930" y="-289813"/>
                  <a:pt x="1873850" y="454610"/>
                  <a:pt x="345235" y="454610"/>
                </a:cubicBezTo>
                <a:lnTo>
                  <a:pt x="270331" y="5381981"/>
                </a:lnTo>
                <a:cubicBezTo>
                  <a:pt x="1798946" y="5381981"/>
                  <a:pt x="3901833" y="4673007"/>
                  <a:pt x="4856177" y="5470602"/>
                </a:cubicBezTo>
                <a:lnTo>
                  <a:pt x="4856177" y="5626128"/>
                </a:lnTo>
                <a:cubicBezTo>
                  <a:pt x="3845576" y="4781515"/>
                  <a:pt x="1618725" y="5532283"/>
                  <a:pt x="0" y="5532283"/>
                </a:cubicBezTo>
                <a:lnTo>
                  <a:pt x="79319" y="314449"/>
                </a:lnTo>
                <a:cubicBezTo>
                  <a:pt x="1091023" y="314449"/>
                  <a:pt x="2278306" y="6517"/>
                  <a:pt x="3292593" y="101"/>
                </a:cubicBezTo>
                <a:close/>
              </a:path>
            </a:pathLst>
          </a:custGeom>
          <a:solidFill>
            <a:srgbClr val="D1A16D"/>
          </a:solidFill>
          <a:ln w="57150">
            <a:noFill/>
          </a:ln>
          <a:effectLst>
            <a:outerShdw algn="tl" blurRad="50800" dir="2700000" dist="762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wrap="square">
            <a:noAutofit/>
          </a:bodyPr>
          <a:lstStyle/>
          <a:p>
            <a:pPr algn="ctr"/>
            <a:endParaRPr altLang="en-US" lang="zh-CN">
              <a:solidFill>
                <a:prstClr val="white"/>
              </a:solidFill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-17773" y="0"/>
            <a:ext cx="12227546" cy="688613"/>
            <a:chOff x="-17824" y="3182044"/>
            <a:chExt cx="12227546" cy="688613"/>
          </a:xfrm>
        </p:grpSpPr>
        <p:sp>
          <p:nvSpPr>
            <p:cNvPr id="3" name="任意多边形 2"/>
            <p:cNvSpPr/>
            <p:nvPr/>
          </p:nvSpPr>
          <p:spPr>
            <a:xfrm rot="21379754">
              <a:off x="-17824" y="3351443"/>
              <a:ext cx="1169382" cy="519214"/>
            </a:xfrm>
            <a:custGeom>
              <a:gdLst>
                <a:gd fmla="*/ 1169382 w 1169382" name="connsiteX0"/>
                <a:gd fmla="*/ 0 h 519214" name="connsiteY0"/>
                <a:gd fmla="*/ 1136071 w 1169382" name="connsiteX1"/>
                <a:gd fmla="*/ 519214 h 519214" name="connsiteY1"/>
                <a:gd fmla="*/ 0 w 1169382" name="connsiteX2"/>
                <a:gd fmla="*/ 519214 h 519214" name="connsiteY2"/>
                <a:gd fmla="*/ 33310 w 1169382" name="connsiteX3"/>
                <a:gd fmla="*/ 0 h 519214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519214" w="1169382">
                  <a:moveTo>
                    <a:pt x="1169382" y="0"/>
                  </a:moveTo>
                  <a:lnTo>
                    <a:pt x="1136071" y="519214"/>
                  </a:lnTo>
                  <a:lnTo>
                    <a:pt x="0" y="519214"/>
                  </a:lnTo>
                  <a:lnTo>
                    <a:pt x="33310" y="0"/>
                  </a:lnTo>
                  <a:close/>
                </a:path>
              </a:pathLst>
            </a:custGeom>
            <a:solidFill>
              <a:srgbClr val="D3A5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 wrap="square">
              <a:noAutofit/>
            </a:bodyPr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4" name="等腰三角形 3"/>
            <p:cNvSpPr/>
            <p:nvPr/>
          </p:nvSpPr>
          <p:spPr>
            <a:xfrm flipV="1">
              <a:off x="723849" y="3748316"/>
              <a:ext cx="408831" cy="86190"/>
            </a:xfrm>
            <a:prstGeom prst="triangle">
              <a:avLst>
                <a:gd fmla="val 100000" name="adj"/>
              </a:avLst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5" name="任意多边形 4"/>
            <p:cNvSpPr/>
            <p:nvPr/>
          </p:nvSpPr>
          <p:spPr>
            <a:xfrm flipH="1" rot="220246">
              <a:off x="11107104" y="3351443"/>
              <a:ext cx="1102618" cy="519214"/>
            </a:xfrm>
            <a:custGeom>
              <a:gdLst>
                <a:gd fmla="*/ 1169382 w 1169382" name="connsiteX0"/>
                <a:gd fmla="*/ 0 h 519214" name="connsiteY0"/>
                <a:gd fmla="*/ 1136071 w 1169382" name="connsiteX1"/>
                <a:gd fmla="*/ 519214 h 519214" name="connsiteY1"/>
                <a:gd fmla="*/ 0 w 1169382" name="connsiteX2"/>
                <a:gd fmla="*/ 519214 h 519214" name="connsiteY2"/>
                <a:gd fmla="*/ 33310 w 1169382" name="connsiteX3"/>
                <a:gd fmla="*/ 0 h 519214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519214" w="1169382">
                  <a:moveTo>
                    <a:pt x="1169382" y="0"/>
                  </a:moveTo>
                  <a:lnTo>
                    <a:pt x="1136071" y="519214"/>
                  </a:lnTo>
                  <a:lnTo>
                    <a:pt x="0" y="519214"/>
                  </a:lnTo>
                  <a:lnTo>
                    <a:pt x="33310" y="0"/>
                  </a:lnTo>
                  <a:close/>
                </a:path>
              </a:pathLst>
            </a:custGeom>
            <a:solidFill>
              <a:srgbClr val="D3A5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 wrap="square">
              <a:noAutofit/>
            </a:bodyPr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6" name="矩形 5"/>
            <p:cNvSpPr/>
            <p:nvPr/>
          </p:nvSpPr>
          <p:spPr>
            <a:xfrm flipH="1">
              <a:off x="723849" y="3182044"/>
              <a:ext cx="10810950" cy="566272"/>
            </a:xfrm>
            <a:prstGeom prst="rect">
              <a:avLst/>
            </a:prstGeom>
            <a:solidFill>
              <a:srgbClr val="B27938"/>
            </a:solidFill>
            <a:ln>
              <a:noFill/>
            </a:ln>
            <a:effectLst>
              <a:outerShdw algn="t" blurRad="127000" dir="5400000" dist="63500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en-US" b="1" lang="zh-CN" sz="2800">
                  <a:solidFill>
                    <a:prstClr val="white"/>
                  </a:solidFill>
                  <a:latin charset="-122" panose="02000000000000000000" pitchFamily="2" typeface="德彪钢笔行书字库"/>
                  <a:ea charset="-122" panose="02000000000000000000" pitchFamily="2" typeface="德彪钢笔行书字库"/>
                </a:rPr>
                <a:t>所谓休息，就是让身体停顿，心灵学习</a:t>
              </a:r>
            </a:p>
          </p:txBody>
        </p:sp>
        <p:sp>
          <p:nvSpPr>
            <p:cNvPr id="8" name="等腰三角形 7"/>
            <p:cNvSpPr/>
            <p:nvPr/>
          </p:nvSpPr>
          <p:spPr>
            <a:xfrm flipH="1" flipV="1">
              <a:off x="11125969" y="3748316"/>
              <a:ext cx="408831" cy="86190"/>
            </a:xfrm>
            <a:prstGeom prst="triangle">
              <a:avLst>
                <a:gd fmla="val 100000" name="adj"/>
              </a:avLst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</p:grpSp>
      <p:sp>
        <p:nvSpPr>
          <p:cNvPr id="16" name="矩形 1"/>
          <p:cNvSpPr/>
          <p:nvPr/>
        </p:nvSpPr>
        <p:spPr>
          <a:xfrm>
            <a:off x="1457180" y="940421"/>
            <a:ext cx="4585846" cy="5312935"/>
          </a:xfrm>
          <a:custGeom>
            <a:gdLst>
              <a:gd fmla="*/ 38636 w 2365420" name="connsiteX0"/>
              <a:gd fmla="*/ 215765 h 3860486" name="connsiteY0"/>
              <a:gd fmla="*/ 2365420 w 2365420" name="connsiteX1"/>
              <a:gd fmla="*/ 305917 h 3860486" name="connsiteY1"/>
              <a:gd fmla="*/ 2365420 w 2365420" name="connsiteX2"/>
              <a:gd fmla="*/ 3860486 h 3860486" name="connsiteY2"/>
              <a:gd fmla="*/ 0 w 2365420" name="connsiteX3"/>
              <a:gd fmla="*/ 3796092 h 3860486" name="connsiteY3"/>
              <a:gd fmla="*/ 38636 w 2365420" name="connsiteX4"/>
              <a:gd fmla="*/ 215765 h 3860486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3860486" w="2365420">
                <a:moveTo>
                  <a:pt x="38636" y="215765"/>
                </a:moveTo>
                <a:cubicBezTo>
                  <a:pt x="827109" y="215765"/>
                  <a:pt x="1834525" y="-325148"/>
                  <a:pt x="2365420" y="305917"/>
                </a:cubicBezTo>
                <a:lnTo>
                  <a:pt x="2365420" y="3860486"/>
                </a:lnTo>
                <a:cubicBezTo>
                  <a:pt x="1873161" y="3280937"/>
                  <a:pt x="788473" y="3796092"/>
                  <a:pt x="0" y="3796092"/>
                </a:cubicBezTo>
                <a:lnTo>
                  <a:pt x="38636" y="215765"/>
                </a:lnTo>
                <a:close/>
              </a:path>
            </a:pathLst>
          </a:custGeom>
          <a:noFill/>
          <a:ln w="57150">
            <a:solidFill>
              <a:srgbClr val="D1A16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17" name="矩形 1"/>
          <p:cNvSpPr/>
          <p:nvPr/>
        </p:nvSpPr>
        <p:spPr>
          <a:xfrm flipH="1">
            <a:off x="6142254" y="939352"/>
            <a:ext cx="4585846" cy="5312935"/>
          </a:xfrm>
          <a:custGeom>
            <a:gdLst>
              <a:gd fmla="*/ 38636 w 2365420" name="connsiteX0"/>
              <a:gd fmla="*/ 215765 h 3860486" name="connsiteY0"/>
              <a:gd fmla="*/ 2365420 w 2365420" name="connsiteX1"/>
              <a:gd fmla="*/ 305917 h 3860486" name="connsiteY1"/>
              <a:gd fmla="*/ 2365420 w 2365420" name="connsiteX2"/>
              <a:gd fmla="*/ 3860486 h 3860486" name="connsiteY2"/>
              <a:gd fmla="*/ 0 w 2365420" name="connsiteX3"/>
              <a:gd fmla="*/ 3796092 h 3860486" name="connsiteY3"/>
              <a:gd fmla="*/ 38636 w 2365420" name="connsiteX4"/>
              <a:gd fmla="*/ 215765 h 3860486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3860486" w="2365420">
                <a:moveTo>
                  <a:pt x="38636" y="215765"/>
                </a:moveTo>
                <a:cubicBezTo>
                  <a:pt x="827109" y="215765"/>
                  <a:pt x="1834525" y="-325148"/>
                  <a:pt x="2365420" y="305917"/>
                </a:cubicBezTo>
                <a:lnTo>
                  <a:pt x="2365420" y="3860486"/>
                </a:lnTo>
                <a:cubicBezTo>
                  <a:pt x="1873161" y="3280937"/>
                  <a:pt x="788473" y="3796092"/>
                  <a:pt x="0" y="3796092"/>
                </a:cubicBezTo>
                <a:lnTo>
                  <a:pt x="38636" y="215765"/>
                </a:lnTo>
                <a:close/>
              </a:path>
            </a:pathLst>
          </a:custGeom>
          <a:blipFill dpi="0" rotWithShape="0">
            <a:blip r:embed="rId2">
              <a:extLst>
                <a:ext uri="{BEBA8EAE-BF5A-486C-A8C5-ECC9F3942E4B}">
                  <a14:imgProps>
                    <a14:imgLayer xmlns:d3p1="http://schemas.openxmlformats.org/officeDocument/2006/relationships" d3p1:embed="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 w="57150">
            <a:solidFill>
              <a:srgbClr val="D1A16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-1" y="6606862"/>
            <a:ext cx="5731099" cy="45719"/>
          </a:xfrm>
          <a:prstGeom prst="rect">
            <a:avLst/>
          </a:prstGeom>
          <a:solidFill>
            <a:srgbClr val="B27938">
              <a:alpha val="57000"/>
            </a:srgbClr>
          </a:solidFill>
          <a:ln w="3175"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mtClean="0">
              <a:solidFill>
                <a:prstClr val="white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911494" y="6368112"/>
            <a:ext cx="360680" cy="5181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z="2800">
                <a:solidFill>
                  <a:srgbClr val="B27938"/>
                </a:solidFill>
                <a:latin charset="-122" panose="020b0809000000000000" pitchFamily="49" typeface="华康俪金黑W8"/>
                <a:ea charset="-122" panose="020b0809000000000000" pitchFamily="49" typeface="华康俪金黑W8"/>
              </a:rPr>
              <a:t>4</a:t>
            </a:r>
          </a:p>
        </p:txBody>
      </p:sp>
      <p:sp>
        <p:nvSpPr>
          <p:cNvPr id="15" name="矩形 14"/>
          <p:cNvSpPr/>
          <p:nvPr/>
        </p:nvSpPr>
        <p:spPr>
          <a:xfrm>
            <a:off x="6460901" y="6606862"/>
            <a:ext cx="5731099" cy="45719"/>
          </a:xfrm>
          <a:prstGeom prst="rect">
            <a:avLst/>
          </a:prstGeom>
          <a:solidFill>
            <a:srgbClr val="B27938">
              <a:alpha val="57000"/>
            </a:srgbClr>
          </a:solidFill>
          <a:ln w="3175"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mtClean="0">
              <a:solidFill>
                <a:prstClr val="white"/>
              </a:solidFill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1654175" y="1421376"/>
            <a:ext cx="690172" cy="665532"/>
            <a:chOff x="-17071" y="671513"/>
            <a:chExt cx="690172" cy="665532"/>
          </a:xfrm>
        </p:grpSpPr>
        <p:sp>
          <p:nvSpPr>
            <p:cNvPr id="28" name="任意多边形 27"/>
            <p:cNvSpPr/>
            <p:nvPr/>
          </p:nvSpPr>
          <p:spPr>
            <a:xfrm rot="21379754">
              <a:off x="-17071" y="816052"/>
              <a:ext cx="384099" cy="520993"/>
            </a:xfrm>
            <a:custGeom>
              <a:gdLst>
                <a:gd fmla="*/ 384099 w 384099" name="connsiteX0"/>
                <a:gd fmla="*/ 0 h 520993" name="connsiteY0"/>
                <a:gd fmla="*/ 350676 w 384099" name="connsiteX1"/>
                <a:gd fmla="*/ 520993 h 520993" name="connsiteY1"/>
                <a:gd fmla="*/ 0 w 384099" name="connsiteX2"/>
                <a:gd fmla="*/ 520993 h 520993" name="connsiteY2"/>
                <a:gd fmla="*/ 33424 w 384099" name="connsiteX3"/>
                <a:gd fmla="*/ 0 h 520993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520992" w="384099">
                  <a:moveTo>
                    <a:pt x="384099" y="0"/>
                  </a:moveTo>
                  <a:lnTo>
                    <a:pt x="350676" y="520993"/>
                  </a:lnTo>
                  <a:lnTo>
                    <a:pt x="0" y="520993"/>
                  </a:lnTo>
                  <a:lnTo>
                    <a:pt x="33424" y="0"/>
                  </a:lnTo>
                  <a:close/>
                </a:path>
              </a:pathLst>
            </a:custGeom>
            <a:solidFill>
              <a:srgbClr val="D3A5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 wrap="square">
              <a:noAutofit/>
            </a:bodyPr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>
              <a:off x="165101" y="671513"/>
              <a:ext cx="508000" cy="566272"/>
            </a:xfrm>
            <a:prstGeom prst="rect">
              <a:avLst/>
            </a:prstGeom>
            <a:solidFill>
              <a:srgbClr val="B27938"/>
            </a:solidFill>
            <a:ln>
              <a:noFill/>
            </a:ln>
            <a:effectLst>
              <a:outerShdw algn="t" blurRad="127000" dir="2700000" dist="635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30" name="等腰三角形 29"/>
            <p:cNvSpPr/>
            <p:nvPr/>
          </p:nvSpPr>
          <p:spPr>
            <a:xfrm flipV="1">
              <a:off x="165101" y="1237785"/>
              <a:ext cx="184943" cy="86190"/>
            </a:xfrm>
            <a:prstGeom prst="triangle">
              <a:avLst>
                <a:gd fmla="val 100000" name="adj"/>
              </a:avLst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</p:grpSp>
      <p:sp>
        <p:nvSpPr>
          <p:cNvPr id="31" name="文本框 30"/>
          <p:cNvSpPr txBox="1"/>
          <p:nvPr/>
        </p:nvSpPr>
        <p:spPr>
          <a:xfrm>
            <a:off x="2344346" y="1442902"/>
            <a:ext cx="3567147" cy="518160"/>
          </a:xfrm>
          <a:prstGeom prst="rect">
            <a:avLst/>
          </a:prstGeom>
          <a:noFill/>
          <a:ln>
            <a:solidFill>
              <a:srgbClr val="B27938"/>
            </a:solidFill>
          </a:ln>
        </p:spPr>
        <p:txBody>
          <a:bodyPr rtlCol="0" wrap="square">
            <a:spAutoFit/>
          </a:bodyPr>
          <a:lstStyle/>
          <a:p>
            <a:r>
              <a:rPr altLang="en-US" lang="zh-CN" sz="2800">
                <a:solidFill>
                  <a:srgbClr val="B27938"/>
                </a:solidFill>
                <a:latin charset="-122" panose="020b0800000000000000" pitchFamily="34" typeface="华康俪金黑W8(P)"/>
                <a:ea charset="-122" panose="020b0800000000000000" pitchFamily="34" typeface="华康俪金黑W8(P)"/>
              </a:rPr>
              <a:t>不做情绪的奴隶</a:t>
            </a:r>
          </a:p>
        </p:txBody>
      </p:sp>
      <p:sp>
        <p:nvSpPr>
          <p:cNvPr id="34" name="文本框 33"/>
          <p:cNvSpPr txBox="1"/>
          <p:nvPr/>
        </p:nvSpPr>
        <p:spPr>
          <a:xfrm>
            <a:off x="2328063" y="2083380"/>
            <a:ext cx="3773706" cy="13106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>
              <a:defRPr>
                <a:solidFill>
                  <a:prstClr val="black"/>
                </a:solidFill>
                <a:latin charset="-122" pitchFamily="34" typeface="微软雅黑"/>
                <a:ea charset="-122" pitchFamily="34" typeface="微软雅黑"/>
              </a:defRPr>
            </a:lvl1pPr>
          </a:lstStyle>
          <a:p>
            <a:pPr>
              <a:lnSpc>
                <a:spcPts val="2400"/>
              </a:lnSpc>
            </a:pPr>
            <a:r>
              <a:rPr altLang="zh-CN" b="1" lang="en-US">
                <a:solidFill>
                  <a:srgbClr val="CA9356"/>
                </a:solidFill>
              </a:rPr>
              <a:t>1.别在喜悦时许诺，往往会过头。</a:t>
            </a:r>
          </a:p>
          <a:p>
            <a:pPr>
              <a:lnSpc>
                <a:spcPts val="2400"/>
              </a:lnSpc>
            </a:pPr>
            <a:r>
              <a:rPr altLang="zh-CN" b="1" lang="en-US">
                <a:solidFill>
                  <a:srgbClr val="CA9356"/>
                </a:solidFill>
              </a:rPr>
              <a:t>2.别在忧伤时回答，阻止负能量。</a:t>
            </a:r>
          </a:p>
          <a:p>
            <a:pPr>
              <a:lnSpc>
                <a:spcPts val="2400"/>
              </a:lnSpc>
            </a:pPr>
            <a:r>
              <a:rPr altLang="zh-CN" b="1" lang="en-US">
                <a:solidFill>
                  <a:srgbClr val="CA9356"/>
                </a:solidFill>
              </a:rPr>
              <a:t>3.别在愤怒时做决定，心乱了，思维也会变得跟莽夫一样。</a:t>
            </a:r>
          </a:p>
        </p:txBody>
      </p:sp>
      <p:grpSp>
        <p:nvGrpSpPr>
          <p:cNvPr id="35" name="组合 34"/>
          <p:cNvGrpSpPr/>
          <p:nvPr/>
        </p:nvGrpSpPr>
        <p:grpSpPr>
          <a:xfrm>
            <a:off x="1650591" y="3532410"/>
            <a:ext cx="690172" cy="665532"/>
            <a:chOff x="-17071" y="671513"/>
            <a:chExt cx="690172" cy="665532"/>
          </a:xfrm>
        </p:grpSpPr>
        <p:sp>
          <p:nvSpPr>
            <p:cNvPr id="36" name="任意多边形 35"/>
            <p:cNvSpPr/>
            <p:nvPr/>
          </p:nvSpPr>
          <p:spPr>
            <a:xfrm rot="21379754">
              <a:off x="-17071" y="816052"/>
              <a:ext cx="384099" cy="520993"/>
            </a:xfrm>
            <a:custGeom>
              <a:gdLst>
                <a:gd fmla="*/ 384099 w 384099" name="connsiteX0"/>
                <a:gd fmla="*/ 0 h 520993" name="connsiteY0"/>
                <a:gd fmla="*/ 350676 w 384099" name="connsiteX1"/>
                <a:gd fmla="*/ 520993 h 520993" name="connsiteY1"/>
                <a:gd fmla="*/ 0 w 384099" name="connsiteX2"/>
                <a:gd fmla="*/ 520993 h 520993" name="connsiteY2"/>
                <a:gd fmla="*/ 33424 w 384099" name="connsiteX3"/>
                <a:gd fmla="*/ 0 h 520993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520992" w="384099">
                  <a:moveTo>
                    <a:pt x="384099" y="0"/>
                  </a:moveTo>
                  <a:lnTo>
                    <a:pt x="350676" y="520993"/>
                  </a:lnTo>
                  <a:lnTo>
                    <a:pt x="0" y="520993"/>
                  </a:lnTo>
                  <a:lnTo>
                    <a:pt x="33424" y="0"/>
                  </a:lnTo>
                  <a:close/>
                </a:path>
              </a:pathLst>
            </a:custGeom>
            <a:solidFill>
              <a:srgbClr val="D3A5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 wrap="square">
              <a:noAutofit/>
            </a:bodyPr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37" name="矩形 36"/>
            <p:cNvSpPr/>
            <p:nvPr/>
          </p:nvSpPr>
          <p:spPr>
            <a:xfrm>
              <a:off x="165101" y="671513"/>
              <a:ext cx="508000" cy="566272"/>
            </a:xfrm>
            <a:prstGeom prst="rect">
              <a:avLst/>
            </a:prstGeom>
            <a:solidFill>
              <a:srgbClr val="B27938"/>
            </a:solidFill>
            <a:ln>
              <a:noFill/>
            </a:ln>
            <a:effectLst>
              <a:outerShdw algn="t" blurRad="127000" dir="2700000" dist="635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38" name="等腰三角形 37"/>
            <p:cNvSpPr/>
            <p:nvPr/>
          </p:nvSpPr>
          <p:spPr>
            <a:xfrm flipV="1">
              <a:off x="165101" y="1237785"/>
              <a:ext cx="184943" cy="86190"/>
            </a:xfrm>
            <a:prstGeom prst="triangle">
              <a:avLst>
                <a:gd fmla="val 100000" name="adj"/>
              </a:avLst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</p:grpSp>
      <p:sp>
        <p:nvSpPr>
          <p:cNvPr id="39" name="文本框 38"/>
          <p:cNvSpPr txBox="1"/>
          <p:nvPr/>
        </p:nvSpPr>
        <p:spPr>
          <a:xfrm>
            <a:off x="2340763" y="3551706"/>
            <a:ext cx="3588550" cy="457200"/>
          </a:xfrm>
          <a:prstGeom prst="rect">
            <a:avLst/>
          </a:prstGeom>
          <a:noFill/>
          <a:ln>
            <a:solidFill>
              <a:srgbClr val="B27938"/>
            </a:solidFill>
          </a:ln>
        </p:spPr>
        <p:txBody>
          <a:bodyPr rtlCol="0" wrap="square">
            <a:spAutoFit/>
          </a:bodyPr>
          <a:lstStyle/>
          <a:p>
            <a:r>
              <a:rPr altLang="en-US" lang="zh-CN" smtClean="0" sz="2400">
                <a:solidFill>
                  <a:srgbClr val="B27938"/>
                </a:solidFill>
                <a:latin charset="-122" panose="020b0800000000000000" pitchFamily="34" typeface="华康俪金黑W8(P)"/>
                <a:ea charset="-122" panose="020b0800000000000000" pitchFamily="34" typeface="华康俪金黑W8(P)"/>
              </a:rPr>
              <a:t>规划——从五年后看现在 </a:t>
            </a:r>
          </a:p>
        </p:txBody>
      </p:sp>
      <p:sp>
        <p:nvSpPr>
          <p:cNvPr id="40" name="文本框 39"/>
          <p:cNvSpPr txBox="1"/>
          <p:nvPr/>
        </p:nvSpPr>
        <p:spPr>
          <a:xfrm>
            <a:off x="2328063" y="4219815"/>
            <a:ext cx="3757422" cy="16154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>
              <a:lnSpc>
                <a:spcPts val="2400"/>
              </a:lnSpc>
              <a:defRPr>
                <a:solidFill>
                  <a:prstClr val="black"/>
                </a:solidFill>
                <a:latin charset="-122" pitchFamily="34" typeface="微软雅黑"/>
                <a:ea charset="-122" pitchFamily="34" typeface="微软雅黑"/>
              </a:defRPr>
            </a:lvl1pPr>
          </a:lstStyle>
          <a:p>
            <a:r>
              <a:rPr altLang="zh-CN" b="1" lang="en-US">
                <a:solidFill>
                  <a:srgbClr val="CA9356"/>
                </a:solidFill>
              </a:rPr>
              <a:t>1.知道你是谁。2.知道你所处的方位。掌握起点、时机和方向。3.知道你要去哪里。4.知道去干什么。 5.知道谁能和你一起。6.知道该在什么地方止步。</a:t>
            </a:r>
          </a:p>
        </p:txBody>
      </p:sp>
    </p:spTree>
    <p:extLst>
      <p:ext uri="{BB962C8B-B14F-4D97-AF65-F5344CB8AC3E}">
        <p14:creationId val="3801307089"/>
      </p:ext>
    </p:extLst>
  </p:cSld>
  <p:clrMapOvr>
    <a:masterClrMapping/>
  </p:clrMapOvr>
  <mc:AlternateContent>
    <mc:Choice Requires="p14">
      <p:transition p14:dur="0"/>
    </mc:Choice>
    <mc:Fallback>
      <p:transition/>
    </mc:Fallback>
  </mc:AlternateContent>
  <p:timing/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2" name="任意多边形 31"/>
          <p:cNvSpPr/>
          <p:nvPr/>
        </p:nvSpPr>
        <p:spPr>
          <a:xfrm>
            <a:off x="1215960" y="782753"/>
            <a:ext cx="4856177" cy="5626128"/>
          </a:xfrm>
          <a:custGeom>
            <a:gdLst>
              <a:gd fmla="*/ 3292593 w 4856177" name="connsiteX0"/>
              <a:gd fmla="*/ 101 h 5626128" name="connsiteY0"/>
              <a:gd fmla="*/ 4856177 w 4856177" name="connsiteX1"/>
              <a:gd fmla="*/ 445833 h 5626128" name="connsiteY1"/>
              <a:gd fmla="*/ 4856177 w 4856177" name="connsiteX2"/>
              <a:gd fmla="*/ 578681 h 5626128" name="connsiteY2"/>
              <a:gd fmla="*/ 345235 w 4856177" name="connsiteX3"/>
              <a:gd fmla="*/ 454610 h 5626128" name="connsiteY3"/>
              <a:gd fmla="*/ 270331 w 4856177" name="connsiteX4"/>
              <a:gd fmla="*/ 5381981 h 5626128" name="connsiteY4"/>
              <a:gd fmla="*/ 4856177 w 4856177" name="connsiteX5"/>
              <a:gd fmla="*/ 5470602 h 5626128" name="connsiteY5"/>
              <a:gd fmla="*/ 4856177 w 4856177" name="connsiteX6"/>
              <a:gd fmla="*/ 5626128 h 5626128" name="connsiteY6"/>
              <a:gd fmla="*/ 0 w 4856177" name="connsiteX7"/>
              <a:gd fmla="*/ 5532283 h 5626128" name="connsiteY7"/>
              <a:gd fmla="*/ 79319 w 4856177" name="connsiteX8"/>
              <a:gd fmla="*/ 314449 h 5626128" name="connsiteY8"/>
              <a:gd fmla="*/ 3292593 w 4856177" name="connsiteX9"/>
              <a:gd fmla="*/ 101 h 5626128" name="connsiteY9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b="b" l="l" r="r" t="t"/>
            <a:pathLst>
              <a:path h="5626128" w="4856177">
                <a:moveTo>
                  <a:pt x="3292593" y="101"/>
                </a:moveTo>
                <a:cubicBezTo>
                  <a:pt x="3901164" y="-3748"/>
                  <a:pt x="4447457" y="100949"/>
                  <a:pt x="4856177" y="445833"/>
                </a:cubicBezTo>
                <a:lnTo>
                  <a:pt x="4856177" y="578681"/>
                </a:lnTo>
                <a:cubicBezTo>
                  <a:pt x="3826930" y="-289813"/>
                  <a:pt x="1873850" y="454610"/>
                  <a:pt x="345235" y="454610"/>
                </a:cubicBezTo>
                <a:lnTo>
                  <a:pt x="270331" y="5381981"/>
                </a:lnTo>
                <a:cubicBezTo>
                  <a:pt x="1798946" y="5381981"/>
                  <a:pt x="3901833" y="4673007"/>
                  <a:pt x="4856177" y="5470602"/>
                </a:cubicBezTo>
                <a:lnTo>
                  <a:pt x="4856177" y="5626128"/>
                </a:lnTo>
                <a:cubicBezTo>
                  <a:pt x="3845576" y="4781515"/>
                  <a:pt x="1618725" y="5532283"/>
                  <a:pt x="0" y="5532283"/>
                </a:cubicBezTo>
                <a:lnTo>
                  <a:pt x="79319" y="314449"/>
                </a:lnTo>
                <a:cubicBezTo>
                  <a:pt x="1091023" y="314449"/>
                  <a:pt x="2278306" y="6517"/>
                  <a:pt x="3292593" y="101"/>
                </a:cubicBezTo>
                <a:close/>
              </a:path>
            </a:pathLst>
          </a:custGeom>
          <a:solidFill>
            <a:srgbClr val="D1A16D"/>
          </a:solidFill>
          <a:ln w="57150">
            <a:noFill/>
          </a:ln>
          <a:effectLst>
            <a:outerShdw algn="tr" blurRad="50800" dir="8100000" dist="762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wrap="square">
            <a:noAutofit/>
          </a:bodyPr>
          <a:lstStyle/>
          <a:p>
            <a:pPr algn="ctr"/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33" name="任意多边形 32"/>
          <p:cNvSpPr/>
          <p:nvPr/>
        </p:nvSpPr>
        <p:spPr>
          <a:xfrm flipH="1">
            <a:off x="6115050" y="782753"/>
            <a:ext cx="4856177" cy="5626128"/>
          </a:xfrm>
          <a:custGeom>
            <a:gdLst>
              <a:gd fmla="*/ 3292593 w 4856177" name="connsiteX0"/>
              <a:gd fmla="*/ 101 h 5626128" name="connsiteY0"/>
              <a:gd fmla="*/ 4856177 w 4856177" name="connsiteX1"/>
              <a:gd fmla="*/ 445833 h 5626128" name="connsiteY1"/>
              <a:gd fmla="*/ 4856177 w 4856177" name="connsiteX2"/>
              <a:gd fmla="*/ 578681 h 5626128" name="connsiteY2"/>
              <a:gd fmla="*/ 345235 w 4856177" name="connsiteX3"/>
              <a:gd fmla="*/ 454610 h 5626128" name="connsiteY3"/>
              <a:gd fmla="*/ 270331 w 4856177" name="connsiteX4"/>
              <a:gd fmla="*/ 5381981 h 5626128" name="connsiteY4"/>
              <a:gd fmla="*/ 4856177 w 4856177" name="connsiteX5"/>
              <a:gd fmla="*/ 5470602 h 5626128" name="connsiteY5"/>
              <a:gd fmla="*/ 4856177 w 4856177" name="connsiteX6"/>
              <a:gd fmla="*/ 5626128 h 5626128" name="connsiteY6"/>
              <a:gd fmla="*/ 0 w 4856177" name="connsiteX7"/>
              <a:gd fmla="*/ 5532283 h 5626128" name="connsiteY7"/>
              <a:gd fmla="*/ 79319 w 4856177" name="connsiteX8"/>
              <a:gd fmla="*/ 314449 h 5626128" name="connsiteY8"/>
              <a:gd fmla="*/ 3292593 w 4856177" name="connsiteX9"/>
              <a:gd fmla="*/ 101 h 5626128" name="connsiteY9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b="b" l="l" r="r" t="t"/>
            <a:pathLst>
              <a:path h="5626128" w="4856177">
                <a:moveTo>
                  <a:pt x="3292593" y="101"/>
                </a:moveTo>
                <a:cubicBezTo>
                  <a:pt x="3901164" y="-3748"/>
                  <a:pt x="4447457" y="100949"/>
                  <a:pt x="4856177" y="445833"/>
                </a:cubicBezTo>
                <a:lnTo>
                  <a:pt x="4856177" y="578681"/>
                </a:lnTo>
                <a:cubicBezTo>
                  <a:pt x="3826930" y="-289813"/>
                  <a:pt x="1873850" y="454610"/>
                  <a:pt x="345235" y="454610"/>
                </a:cubicBezTo>
                <a:lnTo>
                  <a:pt x="270331" y="5381981"/>
                </a:lnTo>
                <a:cubicBezTo>
                  <a:pt x="1798946" y="5381981"/>
                  <a:pt x="3901833" y="4673007"/>
                  <a:pt x="4856177" y="5470602"/>
                </a:cubicBezTo>
                <a:lnTo>
                  <a:pt x="4856177" y="5626128"/>
                </a:lnTo>
                <a:cubicBezTo>
                  <a:pt x="3845576" y="4781515"/>
                  <a:pt x="1618725" y="5532283"/>
                  <a:pt x="0" y="5532283"/>
                </a:cubicBezTo>
                <a:lnTo>
                  <a:pt x="79319" y="314449"/>
                </a:lnTo>
                <a:cubicBezTo>
                  <a:pt x="1091023" y="314449"/>
                  <a:pt x="2278306" y="6517"/>
                  <a:pt x="3292593" y="101"/>
                </a:cubicBezTo>
                <a:close/>
              </a:path>
            </a:pathLst>
          </a:custGeom>
          <a:solidFill>
            <a:srgbClr val="D1A16D"/>
          </a:solidFill>
          <a:ln w="57150">
            <a:noFill/>
          </a:ln>
          <a:effectLst>
            <a:outerShdw algn="tl" blurRad="50800" dir="2700000" dist="762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wrap="square">
            <a:noAutofit/>
          </a:bodyPr>
          <a:lstStyle/>
          <a:p>
            <a:pPr algn="ctr"/>
            <a:endParaRPr altLang="en-US" lang="zh-CN">
              <a:solidFill>
                <a:prstClr val="white"/>
              </a:solidFill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-17773" y="0"/>
            <a:ext cx="12227546" cy="688613"/>
            <a:chOff x="-17824" y="3182044"/>
            <a:chExt cx="12227546" cy="688613"/>
          </a:xfrm>
        </p:grpSpPr>
        <p:sp>
          <p:nvSpPr>
            <p:cNvPr id="3" name="任意多边形 2"/>
            <p:cNvSpPr/>
            <p:nvPr/>
          </p:nvSpPr>
          <p:spPr>
            <a:xfrm rot="21379754">
              <a:off x="-17824" y="3351443"/>
              <a:ext cx="1169382" cy="519214"/>
            </a:xfrm>
            <a:custGeom>
              <a:gdLst>
                <a:gd fmla="*/ 1169382 w 1169382" name="connsiteX0"/>
                <a:gd fmla="*/ 0 h 519214" name="connsiteY0"/>
                <a:gd fmla="*/ 1136071 w 1169382" name="connsiteX1"/>
                <a:gd fmla="*/ 519214 h 519214" name="connsiteY1"/>
                <a:gd fmla="*/ 0 w 1169382" name="connsiteX2"/>
                <a:gd fmla="*/ 519214 h 519214" name="connsiteY2"/>
                <a:gd fmla="*/ 33310 w 1169382" name="connsiteX3"/>
                <a:gd fmla="*/ 0 h 519214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519214" w="1169382">
                  <a:moveTo>
                    <a:pt x="1169382" y="0"/>
                  </a:moveTo>
                  <a:lnTo>
                    <a:pt x="1136071" y="519214"/>
                  </a:lnTo>
                  <a:lnTo>
                    <a:pt x="0" y="519214"/>
                  </a:lnTo>
                  <a:lnTo>
                    <a:pt x="33310" y="0"/>
                  </a:lnTo>
                  <a:close/>
                </a:path>
              </a:pathLst>
            </a:custGeom>
            <a:solidFill>
              <a:srgbClr val="D3A5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 wrap="square">
              <a:noAutofit/>
            </a:bodyPr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4" name="等腰三角形 3"/>
            <p:cNvSpPr/>
            <p:nvPr/>
          </p:nvSpPr>
          <p:spPr>
            <a:xfrm flipV="1">
              <a:off x="723849" y="3748316"/>
              <a:ext cx="408831" cy="86190"/>
            </a:xfrm>
            <a:prstGeom prst="triangle">
              <a:avLst>
                <a:gd fmla="val 100000" name="adj"/>
              </a:avLst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5" name="任意多边形 4"/>
            <p:cNvSpPr/>
            <p:nvPr/>
          </p:nvSpPr>
          <p:spPr>
            <a:xfrm flipH="1" rot="220246">
              <a:off x="11107104" y="3351443"/>
              <a:ext cx="1102618" cy="519214"/>
            </a:xfrm>
            <a:custGeom>
              <a:gdLst>
                <a:gd fmla="*/ 1169382 w 1169382" name="connsiteX0"/>
                <a:gd fmla="*/ 0 h 519214" name="connsiteY0"/>
                <a:gd fmla="*/ 1136071 w 1169382" name="connsiteX1"/>
                <a:gd fmla="*/ 519214 h 519214" name="connsiteY1"/>
                <a:gd fmla="*/ 0 w 1169382" name="connsiteX2"/>
                <a:gd fmla="*/ 519214 h 519214" name="connsiteY2"/>
                <a:gd fmla="*/ 33310 w 1169382" name="connsiteX3"/>
                <a:gd fmla="*/ 0 h 519214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519214" w="1169382">
                  <a:moveTo>
                    <a:pt x="1169382" y="0"/>
                  </a:moveTo>
                  <a:lnTo>
                    <a:pt x="1136071" y="519214"/>
                  </a:lnTo>
                  <a:lnTo>
                    <a:pt x="0" y="519214"/>
                  </a:lnTo>
                  <a:lnTo>
                    <a:pt x="33310" y="0"/>
                  </a:lnTo>
                  <a:close/>
                </a:path>
              </a:pathLst>
            </a:custGeom>
            <a:solidFill>
              <a:srgbClr val="D3A5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 wrap="square">
              <a:noAutofit/>
            </a:bodyPr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6" name="矩形 5"/>
            <p:cNvSpPr/>
            <p:nvPr/>
          </p:nvSpPr>
          <p:spPr>
            <a:xfrm flipH="1">
              <a:off x="723849" y="3182044"/>
              <a:ext cx="10810950" cy="566272"/>
            </a:xfrm>
            <a:prstGeom prst="rect">
              <a:avLst/>
            </a:prstGeom>
            <a:solidFill>
              <a:srgbClr val="B27938"/>
            </a:solidFill>
            <a:ln>
              <a:noFill/>
            </a:ln>
            <a:effectLst>
              <a:outerShdw algn="t" blurRad="127000" dir="5400000" dist="63500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en-US" b="1" lang="zh-CN" sz="2800">
                  <a:latin charset="-122" panose="02000000000000000000" pitchFamily="2" typeface="德彪钢笔行书字库"/>
                  <a:ea charset="-122" panose="02000000000000000000" pitchFamily="2" typeface="德彪钢笔行书字库"/>
                </a:rPr>
                <a:t>无论败得多彻底，都要笑得很灿烂</a:t>
              </a:r>
            </a:p>
          </p:txBody>
        </p:sp>
        <p:sp>
          <p:nvSpPr>
            <p:cNvPr id="8" name="等腰三角形 7"/>
            <p:cNvSpPr/>
            <p:nvPr/>
          </p:nvSpPr>
          <p:spPr>
            <a:xfrm flipH="1" flipV="1">
              <a:off x="11125969" y="3748316"/>
              <a:ext cx="408831" cy="86190"/>
            </a:xfrm>
            <a:prstGeom prst="triangle">
              <a:avLst>
                <a:gd fmla="val 100000" name="adj"/>
              </a:avLst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</p:grpSp>
      <p:sp>
        <p:nvSpPr>
          <p:cNvPr id="16" name="矩形 1"/>
          <p:cNvSpPr/>
          <p:nvPr/>
        </p:nvSpPr>
        <p:spPr>
          <a:xfrm>
            <a:off x="1457180" y="940421"/>
            <a:ext cx="4585846" cy="5312935"/>
          </a:xfrm>
          <a:custGeom>
            <a:gdLst>
              <a:gd fmla="*/ 38636 w 2365420" name="connsiteX0"/>
              <a:gd fmla="*/ 215765 h 3860486" name="connsiteY0"/>
              <a:gd fmla="*/ 2365420 w 2365420" name="connsiteX1"/>
              <a:gd fmla="*/ 305917 h 3860486" name="connsiteY1"/>
              <a:gd fmla="*/ 2365420 w 2365420" name="connsiteX2"/>
              <a:gd fmla="*/ 3860486 h 3860486" name="connsiteY2"/>
              <a:gd fmla="*/ 0 w 2365420" name="connsiteX3"/>
              <a:gd fmla="*/ 3796092 h 3860486" name="connsiteY3"/>
              <a:gd fmla="*/ 38636 w 2365420" name="connsiteX4"/>
              <a:gd fmla="*/ 215765 h 3860486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3860486" w="2365420">
                <a:moveTo>
                  <a:pt x="38636" y="215765"/>
                </a:moveTo>
                <a:cubicBezTo>
                  <a:pt x="827109" y="215765"/>
                  <a:pt x="1834525" y="-325148"/>
                  <a:pt x="2365420" y="305917"/>
                </a:cubicBezTo>
                <a:lnTo>
                  <a:pt x="2365420" y="3860486"/>
                </a:lnTo>
                <a:cubicBezTo>
                  <a:pt x="1873161" y="3280937"/>
                  <a:pt x="788473" y="3796092"/>
                  <a:pt x="0" y="3796092"/>
                </a:cubicBezTo>
                <a:lnTo>
                  <a:pt x="38636" y="215765"/>
                </a:lnTo>
                <a:close/>
              </a:path>
            </a:pathLst>
          </a:custGeom>
          <a:noFill/>
          <a:ln w="57150">
            <a:solidFill>
              <a:srgbClr val="D1A16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17" name="矩形 1"/>
          <p:cNvSpPr/>
          <p:nvPr/>
        </p:nvSpPr>
        <p:spPr>
          <a:xfrm flipH="1">
            <a:off x="6142254" y="939352"/>
            <a:ext cx="4585846" cy="5312935"/>
          </a:xfrm>
          <a:custGeom>
            <a:gdLst>
              <a:gd fmla="*/ 38636 w 2365420" name="connsiteX0"/>
              <a:gd fmla="*/ 215765 h 3860486" name="connsiteY0"/>
              <a:gd fmla="*/ 2365420 w 2365420" name="connsiteX1"/>
              <a:gd fmla="*/ 305917 h 3860486" name="connsiteY1"/>
              <a:gd fmla="*/ 2365420 w 2365420" name="connsiteX2"/>
              <a:gd fmla="*/ 3860486 h 3860486" name="connsiteY2"/>
              <a:gd fmla="*/ 0 w 2365420" name="connsiteX3"/>
              <a:gd fmla="*/ 3796092 h 3860486" name="connsiteY3"/>
              <a:gd fmla="*/ 38636 w 2365420" name="connsiteX4"/>
              <a:gd fmla="*/ 215765 h 3860486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3860486" w="2365420">
                <a:moveTo>
                  <a:pt x="38636" y="215765"/>
                </a:moveTo>
                <a:cubicBezTo>
                  <a:pt x="827109" y="215765"/>
                  <a:pt x="1834525" y="-325148"/>
                  <a:pt x="2365420" y="305917"/>
                </a:cubicBezTo>
                <a:lnTo>
                  <a:pt x="2365420" y="3860486"/>
                </a:lnTo>
                <a:cubicBezTo>
                  <a:pt x="1873161" y="3280937"/>
                  <a:pt x="788473" y="3796092"/>
                  <a:pt x="0" y="3796092"/>
                </a:cubicBezTo>
                <a:lnTo>
                  <a:pt x="38636" y="215765"/>
                </a:lnTo>
                <a:close/>
              </a:path>
            </a:pathLst>
          </a:custGeom>
          <a:blipFill dpi="0" rotWithShape="0">
            <a:blip r:embed="rId3">
              <a:extLst>
                <a:ext uri="{BEBA8EAE-BF5A-486C-A8C5-ECC9F3942E4B}">
                  <a14:imgProps>
                    <a14:imgLayer xmlns:d3p1="http://schemas.openxmlformats.org/officeDocument/2006/relationships" d3p1:embed="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 w="57150">
            <a:solidFill>
              <a:srgbClr val="D1A16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-1" y="6606862"/>
            <a:ext cx="5731099" cy="45719"/>
          </a:xfrm>
          <a:prstGeom prst="rect">
            <a:avLst/>
          </a:prstGeom>
          <a:solidFill>
            <a:srgbClr val="B27938">
              <a:alpha val="57000"/>
            </a:srgbClr>
          </a:solidFill>
          <a:ln w="3175"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mtClean="0">
              <a:solidFill>
                <a:prstClr val="white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911494" y="6368112"/>
            <a:ext cx="360680" cy="5181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z="2800">
                <a:solidFill>
                  <a:srgbClr val="B27938"/>
                </a:solidFill>
                <a:latin charset="-122" panose="020b0809000000000000" pitchFamily="49" typeface="华康俪金黑W8"/>
                <a:ea charset="-122" panose="020b0809000000000000" pitchFamily="49" typeface="华康俪金黑W8"/>
              </a:rPr>
              <a:t>5</a:t>
            </a:r>
          </a:p>
        </p:txBody>
      </p:sp>
      <p:sp>
        <p:nvSpPr>
          <p:cNvPr id="15" name="矩形 14"/>
          <p:cNvSpPr/>
          <p:nvPr/>
        </p:nvSpPr>
        <p:spPr>
          <a:xfrm>
            <a:off x="6460901" y="6606862"/>
            <a:ext cx="5731099" cy="45719"/>
          </a:xfrm>
          <a:prstGeom prst="rect">
            <a:avLst/>
          </a:prstGeom>
          <a:solidFill>
            <a:srgbClr val="B27938">
              <a:alpha val="57000"/>
            </a:srgbClr>
          </a:solidFill>
          <a:ln w="3175"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mtClean="0">
              <a:solidFill>
                <a:prstClr val="white"/>
              </a:solidFill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2331647" y="1437433"/>
            <a:ext cx="3584966" cy="457200"/>
          </a:xfrm>
          <a:prstGeom prst="rect">
            <a:avLst/>
          </a:prstGeom>
          <a:noFill/>
          <a:ln>
            <a:solidFill>
              <a:srgbClr val="B27938"/>
            </a:solidFill>
          </a:ln>
        </p:spPr>
        <p:txBody>
          <a:bodyPr rtlCol="0" wrap="square">
            <a:spAutoFit/>
          </a:bodyPr>
          <a:lstStyle/>
          <a:p>
            <a:r>
              <a:rPr altLang="en-US" lang="zh-CN" smtClean="0" sz="2400">
                <a:solidFill>
                  <a:srgbClr val="B27938"/>
                </a:solidFill>
                <a:latin charset="-122" panose="020b0800000000000000" pitchFamily="34" typeface="华康俪金黑W8(P)"/>
                <a:ea charset="-122" panose="020b0800000000000000" pitchFamily="34" typeface="华康俪金黑W8(P)"/>
              </a:rPr>
              <a:t>挣扎，然后获得坚强 </a:t>
            </a:r>
          </a:p>
        </p:txBody>
      </p:sp>
      <p:sp>
        <p:nvSpPr>
          <p:cNvPr id="53" name="文本框 52"/>
          <p:cNvSpPr txBox="1"/>
          <p:nvPr/>
        </p:nvSpPr>
        <p:spPr>
          <a:xfrm>
            <a:off x="2331647" y="2102891"/>
            <a:ext cx="3773706" cy="13106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ts val="2400"/>
              </a:lnSpc>
            </a:pPr>
            <a:r>
              <a:rPr altLang="en-US" lang="zh-CN" smtClean="0">
                <a:solidFill>
                  <a:prstClr val="black"/>
                </a:solidFill>
                <a:latin charset="-122" pitchFamily="34" typeface="微软雅黑"/>
                <a:ea charset="-122" pitchFamily="34" typeface="微软雅黑"/>
              </a:rPr>
              <a:t>但凡走得远的，都是能让自命不凡与怀才不遇在内心握手言和的人。每个人都有吃屎的时候，只要你不细嚼。</a:t>
            </a:r>
          </a:p>
        </p:txBody>
      </p:sp>
      <p:sp>
        <p:nvSpPr>
          <p:cNvPr id="54" name="文本框 53"/>
          <p:cNvSpPr txBox="1"/>
          <p:nvPr/>
        </p:nvSpPr>
        <p:spPr>
          <a:xfrm>
            <a:off x="2331646" y="3560547"/>
            <a:ext cx="3579847" cy="822960"/>
          </a:xfrm>
          <a:prstGeom prst="rect">
            <a:avLst/>
          </a:prstGeom>
          <a:noFill/>
          <a:ln>
            <a:solidFill>
              <a:srgbClr val="B27938"/>
            </a:solidFill>
          </a:ln>
        </p:spPr>
        <p:txBody>
          <a:bodyPr rtlCol="0" wrap="square">
            <a:spAutoFit/>
          </a:bodyPr>
          <a:lstStyle/>
          <a:p>
            <a:r>
              <a:rPr altLang="en-US" lang="zh-CN" smtClean="0" sz="2400">
                <a:solidFill>
                  <a:srgbClr val="B27938"/>
                </a:solidFill>
                <a:latin charset="-122" panose="020b0800000000000000" pitchFamily="34" typeface="华康俪金黑W8(P)"/>
                <a:ea charset="-122" panose="020b0800000000000000" pitchFamily="34" typeface="华康俪金黑W8(P)"/>
              </a:rPr>
              <a:t>先当“孙子”，再当“爷” </a:t>
            </a:r>
          </a:p>
        </p:txBody>
      </p:sp>
      <p:sp>
        <p:nvSpPr>
          <p:cNvPr id="55" name="文本框 54"/>
          <p:cNvSpPr txBox="1"/>
          <p:nvPr/>
        </p:nvSpPr>
        <p:spPr>
          <a:xfrm>
            <a:off x="2344347" y="4217985"/>
            <a:ext cx="3773706" cy="13106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>
              <a:lnSpc>
                <a:spcPts val="2400"/>
              </a:lnSpc>
              <a:defRPr>
                <a:solidFill>
                  <a:prstClr val="black"/>
                </a:solidFill>
                <a:latin charset="-122" pitchFamily="34" typeface="微软雅黑"/>
                <a:ea charset="-122" pitchFamily="34" typeface="微软雅黑"/>
              </a:defRPr>
            </a:lvl1pPr>
          </a:lstStyle>
          <a:p>
            <a:r>
              <a:rPr altLang="zh-CN" b="1" lang="en-US">
                <a:solidFill>
                  <a:srgbClr val="CA9356"/>
                </a:solidFill>
              </a:rPr>
              <a:t>“孙子”必须知道的事：1.你本来就是个小人物。2.天上不会掉馅饼。3.没人能卖给你后悔药。4.不能小</a:t>
            </a:r>
          </a:p>
          <a:p>
            <a:r>
              <a:rPr altLang="zh-CN" b="1" lang="en-US">
                <a:solidFill>
                  <a:srgbClr val="CA9356"/>
                </a:solidFill>
              </a:rPr>
              <a:t>瞧任何人。5.你没那么多观众。</a:t>
            </a:r>
          </a:p>
        </p:txBody>
      </p:sp>
      <p:grpSp>
        <p:nvGrpSpPr>
          <p:cNvPr id="56" name="组合 55"/>
          <p:cNvGrpSpPr/>
          <p:nvPr/>
        </p:nvGrpSpPr>
        <p:grpSpPr>
          <a:xfrm>
            <a:off x="1650591" y="3532410"/>
            <a:ext cx="690172" cy="665532"/>
            <a:chOff x="-17071" y="671513"/>
            <a:chExt cx="690172" cy="665532"/>
          </a:xfrm>
        </p:grpSpPr>
        <p:sp>
          <p:nvSpPr>
            <p:cNvPr id="57" name="任意多边形 56"/>
            <p:cNvSpPr/>
            <p:nvPr/>
          </p:nvSpPr>
          <p:spPr>
            <a:xfrm rot="21379754">
              <a:off x="-17071" y="816052"/>
              <a:ext cx="384099" cy="520993"/>
            </a:xfrm>
            <a:custGeom>
              <a:gdLst>
                <a:gd fmla="*/ 384099 w 384099" name="connsiteX0"/>
                <a:gd fmla="*/ 0 h 520993" name="connsiteY0"/>
                <a:gd fmla="*/ 350676 w 384099" name="connsiteX1"/>
                <a:gd fmla="*/ 520993 h 520993" name="connsiteY1"/>
                <a:gd fmla="*/ 0 w 384099" name="connsiteX2"/>
                <a:gd fmla="*/ 520993 h 520993" name="connsiteY2"/>
                <a:gd fmla="*/ 33424 w 384099" name="connsiteX3"/>
                <a:gd fmla="*/ 0 h 520993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520992" w="384099">
                  <a:moveTo>
                    <a:pt x="384099" y="0"/>
                  </a:moveTo>
                  <a:lnTo>
                    <a:pt x="350676" y="520993"/>
                  </a:lnTo>
                  <a:lnTo>
                    <a:pt x="0" y="520993"/>
                  </a:lnTo>
                  <a:lnTo>
                    <a:pt x="33424" y="0"/>
                  </a:lnTo>
                  <a:close/>
                </a:path>
              </a:pathLst>
            </a:custGeom>
            <a:solidFill>
              <a:srgbClr val="D3A5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 wrap="square">
              <a:noAutofit/>
            </a:bodyPr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58" name="矩形 57"/>
            <p:cNvSpPr/>
            <p:nvPr/>
          </p:nvSpPr>
          <p:spPr>
            <a:xfrm>
              <a:off x="165101" y="671513"/>
              <a:ext cx="508000" cy="566272"/>
            </a:xfrm>
            <a:prstGeom prst="rect">
              <a:avLst/>
            </a:prstGeom>
            <a:solidFill>
              <a:srgbClr val="B27938"/>
            </a:solidFill>
            <a:ln>
              <a:noFill/>
            </a:ln>
            <a:effectLst>
              <a:outerShdw algn="t" blurRad="127000" dir="2700000" dist="635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59" name="等腰三角形 58"/>
            <p:cNvSpPr/>
            <p:nvPr/>
          </p:nvSpPr>
          <p:spPr>
            <a:xfrm flipV="1">
              <a:off x="165101" y="1237785"/>
              <a:ext cx="184943" cy="86190"/>
            </a:xfrm>
            <a:prstGeom prst="triangle">
              <a:avLst>
                <a:gd fmla="val 100000" name="adj"/>
              </a:avLst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</p:grpSp>
      <p:grpSp>
        <p:nvGrpSpPr>
          <p:cNvPr id="60" name="组合 59"/>
          <p:cNvGrpSpPr/>
          <p:nvPr/>
        </p:nvGrpSpPr>
        <p:grpSpPr>
          <a:xfrm>
            <a:off x="1654175" y="1421376"/>
            <a:ext cx="690172" cy="665532"/>
            <a:chOff x="-17071" y="671513"/>
            <a:chExt cx="690172" cy="665532"/>
          </a:xfrm>
        </p:grpSpPr>
        <p:sp>
          <p:nvSpPr>
            <p:cNvPr id="61" name="任意多边形 60"/>
            <p:cNvSpPr/>
            <p:nvPr/>
          </p:nvSpPr>
          <p:spPr>
            <a:xfrm rot="21379754">
              <a:off x="-17071" y="816052"/>
              <a:ext cx="384099" cy="520993"/>
            </a:xfrm>
            <a:custGeom>
              <a:gdLst>
                <a:gd fmla="*/ 384099 w 384099" name="connsiteX0"/>
                <a:gd fmla="*/ 0 h 520993" name="connsiteY0"/>
                <a:gd fmla="*/ 350676 w 384099" name="connsiteX1"/>
                <a:gd fmla="*/ 520993 h 520993" name="connsiteY1"/>
                <a:gd fmla="*/ 0 w 384099" name="connsiteX2"/>
                <a:gd fmla="*/ 520993 h 520993" name="connsiteY2"/>
                <a:gd fmla="*/ 33424 w 384099" name="connsiteX3"/>
                <a:gd fmla="*/ 0 h 520993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520992" w="384099">
                  <a:moveTo>
                    <a:pt x="384099" y="0"/>
                  </a:moveTo>
                  <a:lnTo>
                    <a:pt x="350676" y="520993"/>
                  </a:lnTo>
                  <a:lnTo>
                    <a:pt x="0" y="520993"/>
                  </a:lnTo>
                  <a:lnTo>
                    <a:pt x="33424" y="0"/>
                  </a:lnTo>
                  <a:close/>
                </a:path>
              </a:pathLst>
            </a:custGeom>
            <a:solidFill>
              <a:srgbClr val="D3A5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 wrap="square">
              <a:noAutofit/>
            </a:bodyPr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62" name="矩形 61"/>
            <p:cNvSpPr/>
            <p:nvPr/>
          </p:nvSpPr>
          <p:spPr>
            <a:xfrm>
              <a:off x="165101" y="671513"/>
              <a:ext cx="508000" cy="566272"/>
            </a:xfrm>
            <a:prstGeom prst="rect">
              <a:avLst/>
            </a:prstGeom>
            <a:solidFill>
              <a:srgbClr val="B27938"/>
            </a:solidFill>
            <a:ln>
              <a:noFill/>
            </a:ln>
            <a:effectLst>
              <a:outerShdw algn="t" blurRad="127000" dir="2700000" dist="635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63" name="等腰三角形 62"/>
            <p:cNvSpPr/>
            <p:nvPr/>
          </p:nvSpPr>
          <p:spPr>
            <a:xfrm flipV="1">
              <a:off x="165101" y="1237785"/>
              <a:ext cx="184943" cy="86190"/>
            </a:xfrm>
            <a:prstGeom prst="triangle">
              <a:avLst>
                <a:gd fmla="val 100000" name="adj"/>
              </a:avLst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val="2473740025"/>
      </p:ext>
    </p:extLst>
  </p:cSld>
  <p:clrMapOvr>
    <a:masterClrMapping/>
  </p:clrMapOvr>
  <mc:AlternateContent>
    <mc:Choice Requires="p14">
      <p:transition p14:dur="0"/>
    </mc:Choice>
    <mc:Fallback>
      <p:transition/>
    </mc:Fallback>
  </mc:AlternateContent>
  <p:timing/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2" name="任意多边形 31"/>
          <p:cNvSpPr/>
          <p:nvPr/>
        </p:nvSpPr>
        <p:spPr>
          <a:xfrm>
            <a:off x="1215960" y="782753"/>
            <a:ext cx="4856177" cy="5626128"/>
          </a:xfrm>
          <a:custGeom>
            <a:gdLst>
              <a:gd fmla="*/ 3292593 w 4856177" name="connsiteX0"/>
              <a:gd fmla="*/ 101 h 5626128" name="connsiteY0"/>
              <a:gd fmla="*/ 4856177 w 4856177" name="connsiteX1"/>
              <a:gd fmla="*/ 445833 h 5626128" name="connsiteY1"/>
              <a:gd fmla="*/ 4856177 w 4856177" name="connsiteX2"/>
              <a:gd fmla="*/ 578681 h 5626128" name="connsiteY2"/>
              <a:gd fmla="*/ 345235 w 4856177" name="connsiteX3"/>
              <a:gd fmla="*/ 454610 h 5626128" name="connsiteY3"/>
              <a:gd fmla="*/ 270331 w 4856177" name="connsiteX4"/>
              <a:gd fmla="*/ 5381981 h 5626128" name="connsiteY4"/>
              <a:gd fmla="*/ 4856177 w 4856177" name="connsiteX5"/>
              <a:gd fmla="*/ 5470602 h 5626128" name="connsiteY5"/>
              <a:gd fmla="*/ 4856177 w 4856177" name="connsiteX6"/>
              <a:gd fmla="*/ 5626128 h 5626128" name="connsiteY6"/>
              <a:gd fmla="*/ 0 w 4856177" name="connsiteX7"/>
              <a:gd fmla="*/ 5532283 h 5626128" name="connsiteY7"/>
              <a:gd fmla="*/ 79319 w 4856177" name="connsiteX8"/>
              <a:gd fmla="*/ 314449 h 5626128" name="connsiteY8"/>
              <a:gd fmla="*/ 3292593 w 4856177" name="connsiteX9"/>
              <a:gd fmla="*/ 101 h 5626128" name="connsiteY9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b="b" l="l" r="r" t="t"/>
            <a:pathLst>
              <a:path h="5626128" w="4856177">
                <a:moveTo>
                  <a:pt x="3292593" y="101"/>
                </a:moveTo>
                <a:cubicBezTo>
                  <a:pt x="3901164" y="-3748"/>
                  <a:pt x="4447457" y="100949"/>
                  <a:pt x="4856177" y="445833"/>
                </a:cubicBezTo>
                <a:lnTo>
                  <a:pt x="4856177" y="578681"/>
                </a:lnTo>
                <a:cubicBezTo>
                  <a:pt x="3826930" y="-289813"/>
                  <a:pt x="1873850" y="454610"/>
                  <a:pt x="345235" y="454610"/>
                </a:cubicBezTo>
                <a:lnTo>
                  <a:pt x="270331" y="5381981"/>
                </a:lnTo>
                <a:cubicBezTo>
                  <a:pt x="1798946" y="5381981"/>
                  <a:pt x="3901833" y="4673007"/>
                  <a:pt x="4856177" y="5470602"/>
                </a:cubicBezTo>
                <a:lnTo>
                  <a:pt x="4856177" y="5626128"/>
                </a:lnTo>
                <a:cubicBezTo>
                  <a:pt x="3845576" y="4781515"/>
                  <a:pt x="1618725" y="5532283"/>
                  <a:pt x="0" y="5532283"/>
                </a:cubicBezTo>
                <a:lnTo>
                  <a:pt x="79319" y="314449"/>
                </a:lnTo>
                <a:cubicBezTo>
                  <a:pt x="1091023" y="314449"/>
                  <a:pt x="2278306" y="6517"/>
                  <a:pt x="3292593" y="101"/>
                </a:cubicBezTo>
                <a:close/>
              </a:path>
            </a:pathLst>
          </a:custGeom>
          <a:solidFill>
            <a:srgbClr val="D1A16D"/>
          </a:solidFill>
          <a:ln w="57150">
            <a:noFill/>
          </a:ln>
          <a:effectLst>
            <a:outerShdw algn="tr" blurRad="50800" dir="8100000" dist="762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wrap="square">
            <a:noAutofit/>
          </a:bodyPr>
          <a:lstStyle/>
          <a:p>
            <a:pPr algn="ctr"/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33" name="任意多边形 32"/>
          <p:cNvSpPr/>
          <p:nvPr/>
        </p:nvSpPr>
        <p:spPr>
          <a:xfrm flipH="1">
            <a:off x="6115050" y="782753"/>
            <a:ext cx="4856177" cy="5626128"/>
          </a:xfrm>
          <a:custGeom>
            <a:gdLst>
              <a:gd fmla="*/ 3292593 w 4856177" name="connsiteX0"/>
              <a:gd fmla="*/ 101 h 5626128" name="connsiteY0"/>
              <a:gd fmla="*/ 4856177 w 4856177" name="connsiteX1"/>
              <a:gd fmla="*/ 445833 h 5626128" name="connsiteY1"/>
              <a:gd fmla="*/ 4856177 w 4856177" name="connsiteX2"/>
              <a:gd fmla="*/ 578681 h 5626128" name="connsiteY2"/>
              <a:gd fmla="*/ 345235 w 4856177" name="connsiteX3"/>
              <a:gd fmla="*/ 454610 h 5626128" name="connsiteY3"/>
              <a:gd fmla="*/ 270331 w 4856177" name="connsiteX4"/>
              <a:gd fmla="*/ 5381981 h 5626128" name="connsiteY4"/>
              <a:gd fmla="*/ 4856177 w 4856177" name="connsiteX5"/>
              <a:gd fmla="*/ 5470602 h 5626128" name="connsiteY5"/>
              <a:gd fmla="*/ 4856177 w 4856177" name="connsiteX6"/>
              <a:gd fmla="*/ 5626128 h 5626128" name="connsiteY6"/>
              <a:gd fmla="*/ 0 w 4856177" name="connsiteX7"/>
              <a:gd fmla="*/ 5532283 h 5626128" name="connsiteY7"/>
              <a:gd fmla="*/ 79319 w 4856177" name="connsiteX8"/>
              <a:gd fmla="*/ 314449 h 5626128" name="connsiteY8"/>
              <a:gd fmla="*/ 3292593 w 4856177" name="connsiteX9"/>
              <a:gd fmla="*/ 101 h 5626128" name="connsiteY9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b="b" l="l" r="r" t="t"/>
            <a:pathLst>
              <a:path h="5626128" w="4856177">
                <a:moveTo>
                  <a:pt x="3292593" y="101"/>
                </a:moveTo>
                <a:cubicBezTo>
                  <a:pt x="3901164" y="-3748"/>
                  <a:pt x="4447457" y="100949"/>
                  <a:pt x="4856177" y="445833"/>
                </a:cubicBezTo>
                <a:lnTo>
                  <a:pt x="4856177" y="578681"/>
                </a:lnTo>
                <a:cubicBezTo>
                  <a:pt x="3826930" y="-289813"/>
                  <a:pt x="1873850" y="454610"/>
                  <a:pt x="345235" y="454610"/>
                </a:cubicBezTo>
                <a:lnTo>
                  <a:pt x="270331" y="5381981"/>
                </a:lnTo>
                <a:cubicBezTo>
                  <a:pt x="1798946" y="5381981"/>
                  <a:pt x="3901833" y="4673007"/>
                  <a:pt x="4856177" y="5470602"/>
                </a:cubicBezTo>
                <a:lnTo>
                  <a:pt x="4856177" y="5626128"/>
                </a:lnTo>
                <a:cubicBezTo>
                  <a:pt x="3845576" y="4781515"/>
                  <a:pt x="1618725" y="5532283"/>
                  <a:pt x="0" y="5532283"/>
                </a:cubicBezTo>
                <a:lnTo>
                  <a:pt x="79319" y="314449"/>
                </a:lnTo>
                <a:cubicBezTo>
                  <a:pt x="1091023" y="314449"/>
                  <a:pt x="2278306" y="6517"/>
                  <a:pt x="3292593" y="101"/>
                </a:cubicBezTo>
                <a:close/>
              </a:path>
            </a:pathLst>
          </a:custGeom>
          <a:solidFill>
            <a:srgbClr val="D1A16D"/>
          </a:solidFill>
          <a:ln w="57150">
            <a:noFill/>
          </a:ln>
          <a:effectLst>
            <a:outerShdw algn="tl" blurRad="50800" dir="2700000" dist="762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wrap="square">
            <a:noAutofit/>
          </a:bodyPr>
          <a:lstStyle/>
          <a:p>
            <a:pPr algn="ctr"/>
            <a:endParaRPr altLang="en-US" lang="zh-CN">
              <a:solidFill>
                <a:prstClr val="white"/>
              </a:solidFill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-17773" y="0"/>
            <a:ext cx="12227546" cy="688613"/>
            <a:chOff x="-17824" y="3182044"/>
            <a:chExt cx="12227546" cy="688613"/>
          </a:xfrm>
        </p:grpSpPr>
        <p:sp>
          <p:nvSpPr>
            <p:cNvPr id="3" name="任意多边形 2"/>
            <p:cNvSpPr/>
            <p:nvPr/>
          </p:nvSpPr>
          <p:spPr>
            <a:xfrm rot="21379754">
              <a:off x="-17824" y="3351443"/>
              <a:ext cx="1169382" cy="519214"/>
            </a:xfrm>
            <a:custGeom>
              <a:gdLst>
                <a:gd fmla="*/ 1169382 w 1169382" name="connsiteX0"/>
                <a:gd fmla="*/ 0 h 519214" name="connsiteY0"/>
                <a:gd fmla="*/ 1136071 w 1169382" name="connsiteX1"/>
                <a:gd fmla="*/ 519214 h 519214" name="connsiteY1"/>
                <a:gd fmla="*/ 0 w 1169382" name="connsiteX2"/>
                <a:gd fmla="*/ 519214 h 519214" name="connsiteY2"/>
                <a:gd fmla="*/ 33310 w 1169382" name="connsiteX3"/>
                <a:gd fmla="*/ 0 h 519214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519214" w="1169382">
                  <a:moveTo>
                    <a:pt x="1169382" y="0"/>
                  </a:moveTo>
                  <a:lnTo>
                    <a:pt x="1136071" y="519214"/>
                  </a:lnTo>
                  <a:lnTo>
                    <a:pt x="0" y="519214"/>
                  </a:lnTo>
                  <a:lnTo>
                    <a:pt x="33310" y="0"/>
                  </a:lnTo>
                  <a:close/>
                </a:path>
              </a:pathLst>
            </a:custGeom>
            <a:solidFill>
              <a:srgbClr val="D3A5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 wrap="square">
              <a:noAutofit/>
            </a:bodyPr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4" name="等腰三角形 3"/>
            <p:cNvSpPr/>
            <p:nvPr/>
          </p:nvSpPr>
          <p:spPr>
            <a:xfrm flipV="1">
              <a:off x="723849" y="3748316"/>
              <a:ext cx="408831" cy="86190"/>
            </a:xfrm>
            <a:prstGeom prst="triangle">
              <a:avLst>
                <a:gd fmla="val 100000" name="adj"/>
              </a:avLst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5" name="任意多边形 4"/>
            <p:cNvSpPr/>
            <p:nvPr/>
          </p:nvSpPr>
          <p:spPr>
            <a:xfrm flipH="1" rot="220246">
              <a:off x="11107104" y="3351443"/>
              <a:ext cx="1102618" cy="519214"/>
            </a:xfrm>
            <a:custGeom>
              <a:gdLst>
                <a:gd fmla="*/ 1169382 w 1169382" name="connsiteX0"/>
                <a:gd fmla="*/ 0 h 519214" name="connsiteY0"/>
                <a:gd fmla="*/ 1136071 w 1169382" name="connsiteX1"/>
                <a:gd fmla="*/ 519214 h 519214" name="connsiteY1"/>
                <a:gd fmla="*/ 0 w 1169382" name="connsiteX2"/>
                <a:gd fmla="*/ 519214 h 519214" name="connsiteY2"/>
                <a:gd fmla="*/ 33310 w 1169382" name="connsiteX3"/>
                <a:gd fmla="*/ 0 h 519214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519214" w="1169382">
                  <a:moveTo>
                    <a:pt x="1169382" y="0"/>
                  </a:moveTo>
                  <a:lnTo>
                    <a:pt x="1136071" y="519214"/>
                  </a:lnTo>
                  <a:lnTo>
                    <a:pt x="0" y="519214"/>
                  </a:lnTo>
                  <a:lnTo>
                    <a:pt x="33310" y="0"/>
                  </a:lnTo>
                  <a:close/>
                </a:path>
              </a:pathLst>
            </a:custGeom>
            <a:solidFill>
              <a:srgbClr val="D3A5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 wrap="square">
              <a:noAutofit/>
            </a:bodyPr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6" name="矩形 5"/>
            <p:cNvSpPr/>
            <p:nvPr/>
          </p:nvSpPr>
          <p:spPr>
            <a:xfrm flipH="1">
              <a:off x="723849" y="3182044"/>
              <a:ext cx="10810950" cy="566272"/>
            </a:xfrm>
            <a:prstGeom prst="rect">
              <a:avLst/>
            </a:prstGeom>
            <a:solidFill>
              <a:srgbClr val="B27938"/>
            </a:solidFill>
            <a:ln>
              <a:noFill/>
            </a:ln>
            <a:effectLst>
              <a:outerShdw algn="t" blurRad="127000" dir="5400000" dist="63500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en-US" b="1" lang="zh-CN" sz="2800">
                  <a:solidFill>
                    <a:prstClr val="white"/>
                  </a:solidFill>
                  <a:latin charset="-122" panose="02000000000000000000" pitchFamily="2" typeface="德彪钢笔行书字库"/>
                  <a:ea charset="-122" panose="02000000000000000000" pitchFamily="2" typeface="德彪钢笔行书字库"/>
                </a:rPr>
                <a:t>时间这个东西，你抓住，它就是黄金，抓不住，它就是流水</a:t>
              </a:r>
            </a:p>
          </p:txBody>
        </p:sp>
        <p:sp>
          <p:nvSpPr>
            <p:cNvPr id="8" name="等腰三角形 7"/>
            <p:cNvSpPr/>
            <p:nvPr/>
          </p:nvSpPr>
          <p:spPr>
            <a:xfrm flipH="1" flipV="1">
              <a:off x="11125969" y="3748316"/>
              <a:ext cx="408831" cy="86190"/>
            </a:xfrm>
            <a:prstGeom prst="triangle">
              <a:avLst>
                <a:gd fmla="val 100000" name="adj"/>
              </a:avLst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</p:grpSp>
      <p:sp>
        <p:nvSpPr>
          <p:cNvPr id="16" name="矩形 1"/>
          <p:cNvSpPr/>
          <p:nvPr/>
        </p:nvSpPr>
        <p:spPr>
          <a:xfrm>
            <a:off x="1457180" y="940421"/>
            <a:ext cx="4585846" cy="5312935"/>
          </a:xfrm>
          <a:custGeom>
            <a:gdLst>
              <a:gd fmla="*/ 38636 w 2365420" name="connsiteX0"/>
              <a:gd fmla="*/ 215765 h 3860486" name="connsiteY0"/>
              <a:gd fmla="*/ 2365420 w 2365420" name="connsiteX1"/>
              <a:gd fmla="*/ 305917 h 3860486" name="connsiteY1"/>
              <a:gd fmla="*/ 2365420 w 2365420" name="connsiteX2"/>
              <a:gd fmla="*/ 3860486 h 3860486" name="connsiteY2"/>
              <a:gd fmla="*/ 0 w 2365420" name="connsiteX3"/>
              <a:gd fmla="*/ 3796092 h 3860486" name="connsiteY3"/>
              <a:gd fmla="*/ 38636 w 2365420" name="connsiteX4"/>
              <a:gd fmla="*/ 215765 h 3860486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3860486" w="2365420">
                <a:moveTo>
                  <a:pt x="38636" y="215765"/>
                </a:moveTo>
                <a:cubicBezTo>
                  <a:pt x="827109" y="215765"/>
                  <a:pt x="1834525" y="-325148"/>
                  <a:pt x="2365420" y="305917"/>
                </a:cubicBezTo>
                <a:lnTo>
                  <a:pt x="2365420" y="3860486"/>
                </a:lnTo>
                <a:cubicBezTo>
                  <a:pt x="1873161" y="3280937"/>
                  <a:pt x="788473" y="3796092"/>
                  <a:pt x="0" y="3796092"/>
                </a:cubicBezTo>
                <a:lnTo>
                  <a:pt x="38636" y="215765"/>
                </a:lnTo>
                <a:close/>
              </a:path>
            </a:pathLst>
          </a:custGeom>
          <a:noFill/>
          <a:ln w="57150">
            <a:solidFill>
              <a:srgbClr val="D1A16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17" name="矩形 1"/>
          <p:cNvSpPr/>
          <p:nvPr/>
        </p:nvSpPr>
        <p:spPr>
          <a:xfrm flipH="1">
            <a:off x="6142254" y="939352"/>
            <a:ext cx="4585846" cy="5312935"/>
          </a:xfrm>
          <a:custGeom>
            <a:gdLst>
              <a:gd fmla="*/ 38636 w 2365420" name="connsiteX0"/>
              <a:gd fmla="*/ 215765 h 3860486" name="connsiteY0"/>
              <a:gd fmla="*/ 2365420 w 2365420" name="connsiteX1"/>
              <a:gd fmla="*/ 305917 h 3860486" name="connsiteY1"/>
              <a:gd fmla="*/ 2365420 w 2365420" name="connsiteX2"/>
              <a:gd fmla="*/ 3860486 h 3860486" name="connsiteY2"/>
              <a:gd fmla="*/ 0 w 2365420" name="connsiteX3"/>
              <a:gd fmla="*/ 3796092 h 3860486" name="connsiteY3"/>
              <a:gd fmla="*/ 38636 w 2365420" name="connsiteX4"/>
              <a:gd fmla="*/ 215765 h 3860486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3860486" w="2365420">
                <a:moveTo>
                  <a:pt x="38636" y="215765"/>
                </a:moveTo>
                <a:cubicBezTo>
                  <a:pt x="827109" y="215765"/>
                  <a:pt x="1834525" y="-325148"/>
                  <a:pt x="2365420" y="305917"/>
                </a:cubicBezTo>
                <a:lnTo>
                  <a:pt x="2365420" y="3860486"/>
                </a:lnTo>
                <a:cubicBezTo>
                  <a:pt x="1873161" y="3280937"/>
                  <a:pt x="788473" y="3796092"/>
                  <a:pt x="0" y="3796092"/>
                </a:cubicBezTo>
                <a:lnTo>
                  <a:pt x="38636" y="215765"/>
                </a:lnTo>
                <a:close/>
              </a:path>
            </a:pathLst>
          </a:custGeom>
          <a:blipFill dpi="0" rotWithShape="0">
            <a:blip r:embed="rId2">
              <a:extLst>
                <a:ext uri="{BEBA8EAE-BF5A-486C-A8C5-ECC9F3942E4B}">
                  <a14:imgProps>
                    <a14:imgLayer xmlns:d3p1="http://schemas.openxmlformats.org/officeDocument/2006/relationships" d3p1:embed="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 w="57150">
            <a:solidFill>
              <a:srgbClr val="D1A16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-1" y="6606862"/>
            <a:ext cx="5731099" cy="45719"/>
          </a:xfrm>
          <a:prstGeom prst="rect">
            <a:avLst/>
          </a:prstGeom>
          <a:solidFill>
            <a:srgbClr val="B27938">
              <a:alpha val="57000"/>
            </a:srgbClr>
          </a:solidFill>
          <a:ln w="3175"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mtClean="0">
              <a:solidFill>
                <a:prstClr val="white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911494" y="6368112"/>
            <a:ext cx="360680" cy="5181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z="2800">
                <a:solidFill>
                  <a:srgbClr val="B27938"/>
                </a:solidFill>
                <a:latin charset="-122" panose="020b0809000000000000" pitchFamily="49" typeface="华康俪金黑W8"/>
                <a:ea charset="-122" panose="020b0809000000000000" pitchFamily="49" typeface="华康俪金黑W8"/>
              </a:rPr>
              <a:t>6</a:t>
            </a:r>
          </a:p>
        </p:txBody>
      </p:sp>
      <p:sp>
        <p:nvSpPr>
          <p:cNvPr id="15" name="矩形 14"/>
          <p:cNvSpPr/>
          <p:nvPr/>
        </p:nvSpPr>
        <p:spPr>
          <a:xfrm>
            <a:off x="6460901" y="6606862"/>
            <a:ext cx="5731099" cy="45719"/>
          </a:xfrm>
          <a:prstGeom prst="rect">
            <a:avLst/>
          </a:prstGeom>
          <a:solidFill>
            <a:srgbClr val="B27938">
              <a:alpha val="57000"/>
            </a:srgbClr>
          </a:solidFill>
          <a:ln w="3175"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mtClean="0">
              <a:solidFill>
                <a:prstClr val="white"/>
              </a:solidFill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2334032" y="1442902"/>
            <a:ext cx="3582581" cy="518160"/>
          </a:xfrm>
          <a:prstGeom prst="rect">
            <a:avLst/>
          </a:prstGeom>
          <a:noFill/>
          <a:ln>
            <a:solidFill>
              <a:srgbClr val="B27938"/>
            </a:solidFill>
          </a:ln>
        </p:spPr>
        <p:txBody>
          <a:bodyPr rtlCol="0" wrap="square">
            <a:spAutoFit/>
          </a:bodyPr>
          <a:lstStyle/>
          <a:p>
            <a:r>
              <a:rPr altLang="en-US" lang="zh-CN" smtClean="0" sz="2800">
                <a:solidFill>
                  <a:srgbClr val="B27938"/>
                </a:solidFill>
                <a:latin charset="-122" panose="020b0800000000000000" pitchFamily="34" typeface="华康俪金黑W8(P)"/>
                <a:ea charset="-122" panose="020b0800000000000000" pitchFamily="34" typeface="华康俪金黑W8(P)"/>
              </a:rPr>
              <a:t>走得越快，越容易摔</a:t>
            </a:r>
          </a:p>
        </p:txBody>
      </p:sp>
      <p:sp>
        <p:nvSpPr>
          <p:cNvPr id="35" name="文本框 34"/>
          <p:cNvSpPr txBox="1"/>
          <p:nvPr/>
        </p:nvSpPr>
        <p:spPr>
          <a:xfrm>
            <a:off x="2346732" y="2096080"/>
            <a:ext cx="3757422" cy="13106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ts val="2400"/>
              </a:lnSpc>
            </a:pPr>
            <a:r>
              <a:rPr altLang="en-US" lang="zh-CN" smtClean="0">
                <a:solidFill>
                  <a:prstClr val="black"/>
                </a:solidFill>
                <a:latin charset="-122" pitchFamily="34" typeface="微软雅黑"/>
                <a:ea charset="-122" pitchFamily="34" typeface="微软雅黑"/>
              </a:rPr>
              <a:t>把生命浪费在折返跑上，那只会消磨你的信心和斗志，你只能一寸一寸前进，别想着飞奔。“步子大了，容易扯着蛋。”</a:t>
            </a:r>
          </a:p>
        </p:txBody>
      </p:sp>
      <p:sp>
        <p:nvSpPr>
          <p:cNvPr id="36" name="文本框 35"/>
          <p:cNvSpPr txBox="1"/>
          <p:nvPr/>
        </p:nvSpPr>
        <p:spPr>
          <a:xfrm>
            <a:off x="2323704" y="3538511"/>
            <a:ext cx="3592909" cy="518160"/>
          </a:xfrm>
          <a:prstGeom prst="rect">
            <a:avLst/>
          </a:prstGeom>
          <a:noFill/>
          <a:ln>
            <a:solidFill>
              <a:srgbClr val="B27938"/>
            </a:solidFill>
          </a:ln>
        </p:spPr>
        <p:txBody>
          <a:bodyPr rtlCol="0" wrap="square">
            <a:spAutoFit/>
          </a:bodyPr>
          <a:lstStyle/>
          <a:p>
            <a:r>
              <a:rPr altLang="en-US" lang="zh-CN" smtClean="0" sz="2800">
                <a:solidFill>
                  <a:srgbClr val="B27938"/>
                </a:solidFill>
                <a:latin charset="-122" panose="020b0800000000000000" pitchFamily="34" typeface="华康俪金黑W8(P)"/>
                <a:ea charset="-122" panose="020b0800000000000000" pitchFamily="34" typeface="华康俪金黑W8(P)"/>
              </a:rPr>
              <a:t>小心日子把你给混了</a:t>
            </a:r>
          </a:p>
        </p:txBody>
      </p:sp>
      <p:sp>
        <p:nvSpPr>
          <p:cNvPr id="37" name="文本框 36"/>
          <p:cNvSpPr txBox="1"/>
          <p:nvPr/>
        </p:nvSpPr>
        <p:spPr>
          <a:xfrm>
            <a:off x="2323704" y="4207115"/>
            <a:ext cx="3764166" cy="16154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>
              <a:lnSpc>
                <a:spcPts val="2400"/>
              </a:lnSpc>
              <a:defRPr>
                <a:solidFill>
                  <a:prstClr val="black"/>
                </a:solidFill>
                <a:latin charset="-122" pitchFamily="34" typeface="微软雅黑"/>
                <a:ea charset="-122" pitchFamily="34" typeface="微软雅黑"/>
              </a:defRPr>
            </a:lvl1pPr>
          </a:lstStyle>
          <a:p>
            <a:r>
              <a:rPr altLang="en-US" lang="zh-CN"/>
              <a:t>以石头哥为例，将时间划分成15分钟为一个时间单元，并很严格的执行。所谓“三五七”策略，就是当天一定会完成三件事，与五个人沟通，处理七个细节。</a:t>
            </a:r>
          </a:p>
        </p:txBody>
      </p:sp>
      <p:grpSp>
        <p:nvGrpSpPr>
          <p:cNvPr id="38" name="组合 37"/>
          <p:cNvGrpSpPr/>
          <p:nvPr/>
        </p:nvGrpSpPr>
        <p:grpSpPr>
          <a:xfrm>
            <a:off x="1654175" y="1421376"/>
            <a:ext cx="690172" cy="665532"/>
            <a:chOff x="-17071" y="671513"/>
            <a:chExt cx="690172" cy="665532"/>
          </a:xfrm>
        </p:grpSpPr>
        <p:sp>
          <p:nvSpPr>
            <p:cNvPr id="39" name="任意多边形 38"/>
            <p:cNvSpPr/>
            <p:nvPr/>
          </p:nvSpPr>
          <p:spPr>
            <a:xfrm rot="21379754">
              <a:off x="-17071" y="816052"/>
              <a:ext cx="384099" cy="520993"/>
            </a:xfrm>
            <a:custGeom>
              <a:gdLst>
                <a:gd fmla="*/ 384099 w 384099" name="connsiteX0"/>
                <a:gd fmla="*/ 0 h 520993" name="connsiteY0"/>
                <a:gd fmla="*/ 350676 w 384099" name="connsiteX1"/>
                <a:gd fmla="*/ 520993 h 520993" name="connsiteY1"/>
                <a:gd fmla="*/ 0 w 384099" name="connsiteX2"/>
                <a:gd fmla="*/ 520993 h 520993" name="connsiteY2"/>
                <a:gd fmla="*/ 33424 w 384099" name="connsiteX3"/>
                <a:gd fmla="*/ 0 h 520993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520992" w="384099">
                  <a:moveTo>
                    <a:pt x="384099" y="0"/>
                  </a:moveTo>
                  <a:lnTo>
                    <a:pt x="350676" y="520993"/>
                  </a:lnTo>
                  <a:lnTo>
                    <a:pt x="0" y="520993"/>
                  </a:lnTo>
                  <a:lnTo>
                    <a:pt x="33424" y="0"/>
                  </a:lnTo>
                  <a:close/>
                </a:path>
              </a:pathLst>
            </a:custGeom>
            <a:solidFill>
              <a:srgbClr val="D3A5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 wrap="square">
              <a:noAutofit/>
            </a:bodyPr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40" name="矩形 39"/>
            <p:cNvSpPr/>
            <p:nvPr/>
          </p:nvSpPr>
          <p:spPr>
            <a:xfrm>
              <a:off x="165101" y="671513"/>
              <a:ext cx="508000" cy="566272"/>
            </a:xfrm>
            <a:prstGeom prst="rect">
              <a:avLst/>
            </a:prstGeom>
            <a:solidFill>
              <a:srgbClr val="B27938"/>
            </a:solidFill>
            <a:ln>
              <a:noFill/>
            </a:ln>
            <a:effectLst>
              <a:outerShdw algn="t" blurRad="127000" dir="2700000" dist="635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41" name="等腰三角形 40"/>
            <p:cNvSpPr/>
            <p:nvPr/>
          </p:nvSpPr>
          <p:spPr>
            <a:xfrm flipV="1">
              <a:off x="165101" y="1237785"/>
              <a:ext cx="184943" cy="86190"/>
            </a:xfrm>
            <a:prstGeom prst="triangle">
              <a:avLst>
                <a:gd fmla="val 100000" name="adj"/>
              </a:avLst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1650591" y="3532410"/>
            <a:ext cx="690172" cy="665532"/>
            <a:chOff x="-17071" y="671513"/>
            <a:chExt cx="690172" cy="665532"/>
          </a:xfrm>
        </p:grpSpPr>
        <p:sp>
          <p:nvSpPr>
            <p:cNvPr id="43" name="任意多边形 42"/>
            <p:cNvSpPr/>
            <p:nvPr/>
          </p:nvSpPr>
          <p:spPr>
            <a:xfrm rot="21379754">
              <a:off x="-17071" y="816052"/>
              <a:ext cx="384099" cy="520993"/>
            </a:xfrm>
            <a:custGeom>
              <a:gdLst>
                <a:gd fmla="*/ 384099 w 384099" name="connsiteX0"/>
                <a:gd fmla="*/ 0 h 520993" name="connsiteY0"/>
                <a:gd fmla="*/ 350676 w 384099" name="connsiteX1"/>
                <a:gd fmla="*/ 520993 h 520993" name="connsiteY1"/>
                <a:gd fmla="*/ 0 w 384099" name="connsiteX2"/>
                <a:gd fmla="*/ 520993 h 520993" name="connsiteY2"/>
                <a:gd fmla="*/ 33424 w 384099" name="connsiteX3"/>
                <a:gd fmla="*/ 0 h 520993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520992" w="384099">
                  <a:moveTo>
                    <a:pt x="384099" y="0"/>
                  </a:moveTo>
                  <a:lnTo>
                    <a:pt x="350676" y="520993"/>
                  </a:lnTo>
                  <a:lnTo>
                    <a:pt x="0" y="520993"/>
                  </a:lnTo>
                  <a:lnTo>
                    <a:pt x="33424" y="0"/>
                  </a:lnTo>
                  <a:close/>
                </a:path>
              </a:pathLst>
            </a:custGeom>
            <a:solidFill>
              <a:srgbClr val="D3A5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 wrap="square">
              <a:noAutofit/>
            </a:bodyPr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44" name="矩形 43"/>
            <p:cNvSpPr/>
            <p:nvPr/>
          </p:nvSpPr>
          <p:spPr>
            <a:xfrm>
              <a:off x="165101" y="671513"/>
              <a:ext cx="508000" cy="566272"/>
            </a:xfrm>
            <a:prstGeom prst="rect">
              <a:avLst/>
            </a:prstGeom>
            <a:solidFill>
              <a:srgbClr val="B27938"/>
            </a:solidFill>
            <a:ln>
              <a:noFill/>
            </a:ln>
            <a:effectLst>
              <a:outerShdw algn="t" blurRad="127000" dir="2700000" dist="635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45" name="等腰三角形 44"/>
            <p:cNvSpPr/>
            <p:nvPr/>
          </p:nvSpPr>
          <p:spPr>
            <a:xfrm flipV="1">
              <a:off x="165101" y="1237785"/>
              <a:ext cx="184943" cy="86190"/>
            </a:xfrm>
            <a:prstGeom prst="triangle">
              <a:avLst>
                <a:gd fmla="val 100000" name="adj"/>
              </a:avLst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val="3299104507"/>
      </p:ext>
    </p:extLst>
  </p:cSld>
  <p:clrMapOvr>
    <a:masterClrMapping/>
  </p:clrMapOvr>
  <mc:AlternateContent>
    <mc:Choice Requires="p14">
      <p:transition p14:dur="0"/>
    </mc:Choice>
    <mc:Fallback>
      <p:transition/>
    </mc:Fallback>
  </mc:AlternateContent>
  <p:timing/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2" name="任意多边形 31"/>
          <p:cNvSpPr/>
          <p:nvPr/>
        </p:nvSpPr>
        <p:spPr>
          <a:xfrm>
            <a:off x="1215960" y="782753"/>
            <a:ext cx="4856177" cy="5626128"/>
          </a:xfrm>
          <a:custGeom>
            <a:gdLst>
              <a:gd fmla="*/ 3292593 w 4856177" name="connsiteX0"/>
              <a:gd fmla="*/ 101 h 5626128" name="connsiteY0"/>
              <a:gd fmla="*/ 4856177 w 4856177" name="connsiteX1"/>
              <a:gd fmla="*/ 445833 h 5626128" name="connsiteY1"/>
              <a:gd fmla="*/ 4856177 w 4856177" name="connsiteX2"/>
              <a:gd fmla="*/ 578681 h 5626128" name="connsiteY2"/>
              <a:gd fmla="*/ 345235 w 4856177" name="connsiteX3"/>
              <a:gd fmla="*/ 454610 h 5626128" name="connsiteY3"/>
              <a:gd fmla="*/ 270331 w 4856177" name="connsiteX4"/>
              <a:gd fmla="*/ 5381981 h 5626128" name="connsiteY4"/>
              <a:gd fmla="*/ 4856177 w 4856177" name="connsiteX5"/>
              <a:gd fmla="*/ 5470602 h 5626128" name="connsiteY5"/>
              <a:gd fmla="*/ 4856177 w 4856177" name="connsiteX6"/>
              <a:gd fmla="*/ 5626128 h 5626128" name="connsiteY6"/>
              <a:gd fmla="*/ 0 w 4856177" name="connsiteX7"/>
              <a:gd fmla="*/ 5532283 h 5626128" name="connsiteY7"/>
              <a:gd fmla="*/ 79319 w 4856177" name="connsiteX8"/>
              <a:gd fmla="*/ 314449 h 5626128" name="connsiteY8"/>
              <a:gd fmla="*/ 3292593 w 4856177" name="connsiteX9"/>
              <a:gd fmla="*/ 101 h 5626128" name="connsiteY9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b="b" l="l" r="r" t="t"/>
            <a:pathLst>
              <a:path h="5626128" w="4856177">
                <a:moveTo>
                  <a:pt x="3292593" y="101"/>
                </a:moveTo>
                <a:cubicBezTo>
                  <a:pt x="3901164" y="-3748"/>
                  <a:pt x="4447457" y="100949"/>
                  <a:pt x="4856177" y="445833"/>
                </a:cubicBezTo>
                <a:lnTo>
                  <a:pt x="4856177" y="578681"/>
                </a:lnTo>
                <a:cubicBezTo>
                  <a:pt x="3826930" y="-289813"/>
                  <a:pt x="1873850" y="454610"/>
                  <a:pt x="345235" y="454610"/>
                </a:cubicBezTo>
                <a:lnTo>
                  <a:pt x="270331" y="5381981"/>
                </a:lnTo>
                <a:cubicBezTo>
                  <a:pt x="1798946" y="5381981"/>
                  <a:pt x="3901833" y="4673007"/>
                  <a:pt x="4856177" y="5470602"/>
                </a:cubicBezTo>
                <a:lnTo>
                  <a:pt x="4856177" y="5626128"/>
                </a:lnTo>
                <a:cubicBezTo>
                  <a:pt x="3845576" y="4781515"/>
                  <a:pt x="1618725" y="5532283"/>
                  <a:pt x="0" y="5532283"/>
                </a:cubicBezTo>
                <a:lnTo>
                  <a:pt x="79319" y="314449"/>
                </a:lnTo>
                <a:cubicBezTo>
                  <a:pt x="1091023" y="314449"/>
                  <a:pt x="2278306" y="6517"/>
                  <a:pt x="3292593" y="101"/>
                </a:cubicBezTo>
                <a:close/>
              </a:path>
            </a:pathLst>
          </a:custGeom>
          <a:solidFill>
            <a:srgbClr val="D1A16D"/>
          </a:solidFill>
          <a:ln w="57150">
            <a:noFill/>
          </a:ln>
          <a:effectLst>
            <a:outerShdw algn="tr" blurRad="50800" dir="8100000" dist="762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wrap="square">
            <a:noAutofit/>
          </a:bodyPr>
          <a:lstStyle/>
          <a:p>
            <a:pPr algn="ctr"/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33" name="任意多边形 32"/>
          <p:cNvSpPr/>
          <p:nvPr/>
        </p:nvSpPr>
        <p:spPr>
          <a:xfrm flipH="1">
            <a:off x="6115050" y="782753"/>
            <a:ext cx="4856177" cy="5626128"/>
          </a:xfrm>
          <a:custGeom>
            <a:gdLst>
              <a:gd fmla="*/ 3292593 w 4856177" name="connsiteX0"/>
              <a:gd fmla="*/ 101 h 5626128" name="connsiteY0"/>
              <a:gd fmla="*/ 4856177 w 4856177" name="connsiteX1"/>
              <a:gd fmla="*/ 445833 h 5626128" name="connsiteY1"/>
              <a:gd fmla="*/ 4856177 w 4856177" name="connsiteX2"/>
              <a:gd fmla="*/ 578681 h 5626128" name="connsiteY2"/>
              <a:gd fmla="*/ 345235 w 4856177" name="connsiteX3"/>
              <a:gd fmla="*/ 454610 h 5626128" name="connsiteY3"/>
              <a:gd fmla="*/ 270331 w 4856177" name="connsiteX4"/>
              <a:gd fmla="*/ 5381981 h 5626128" name="connsiteY4"/>
              <a:gd fmla="*/ 4856177 w 4856177" name="connsiteX5"/>
              <a:gd fmla="*/ 5470602 h 5626128" name="connsiteY5"/>
              <a:gd fmla="*/ 4856177 w 4856177" name="connsiteX6"/>
              <a:gd fmla="*/ 5626128 h 5626128" name="connsiteY6"/>
              <a:gd fmla="*/ 0 w 4856177" name="connsiteX7"/>
              <a:gd fmla="*/ 5532283 h 5626128" name="connsiteY7"/>
              <a:gd fmla="*/ 79319 w 4856177" name="connsiteX8"/>
              <a:gd fmla="*/ 314449 h 5626128" name="connsiteY8"/>
              <a:gd fmla="*/ 3292593 w 4856177" name="connsiteX9"/>
              <a:gd fmla="*/ 101 h 5626128" name="connsiteY9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b="b" l="l" r="r" t="t"/>
            <a:pathLst>
              <a:path h="5626128" w="4856177">
                <a:moveTo>
                  <a:pt x="3292593" y="101"/>
                </a:moveTo>
                <a:cubicBezTo>
                  <a:pt x="3901164" y="-3748"/>
                  <a:pt x="4447457" y="100949"/>
                  <a:pt x="4856177" y="445833"/>
                </a:cubicBezTo>
                <a:lnTo>
                  <a:pt x="4856177" y="578681"/>
                </a:lnTo>
                <a:cubicBezTo>
                  <a:pt x="3826930" y="-289813"/>
                  <a:pt x="1873850" y="454610"/>
                  <a:pt x="345235" y="454610"/>
                </a:cubicBezTo>
                <a:lnTo>
                  <a:pt x="270331" y="5381981"/>
                </a:lnTo>
                <a:cubicBezTo>
                  <a:pt x="1798946" y="5381981"/>
                  <a:pt x="3901833" y="4673007"/>
                  <a:pt x="4856177" y="5470602"/>
                </a:cubicBezTo>
                <a:lnTo>
                  <a:pt x="4856177" y="5626128"/>
                </a:lnTo>
                <a:cubicBezTo>
                  <a:pt x="3845576" y="4781515"/>
                  <a:pt x="1618725" y="5532283"/>
                  <a:pt x="0" y="5532283"/>
                </a:cubicBezTo>
                <a:lnTo>
                  <a:pt x="79319" y="314449"/>
                </a:lnTo>
                <a:cubicBezTo>
                  <a:pt x="1091023" y="314449"/>
                  <a:pt x="2278306" y="6517"/>
                  <a:pt x="3292593" y="101"/>
                </a:cubicBezTo>
                <a:close/>
              </a:path>
            </a:pathLst>
          </a:custGeom>
          <a:solidFill>
            <a:srgbClr val="D1A16D"/>
          </a:solidFill>
          <a:ln w="57150">
            <a:noFill/>
          </a:ln>
          <a:effectLst>
            <a:outerShdw algn="tl" blurRad="50800" dir="2700000" dist="762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wrap="square">
            <a:noAutofit/>
          </a:bodyPr>
          <a:lstStyle/>
          <a:p>
            <a:pPr algn="ctr"/>
            <a:endParaRPr altLang="en-US" lang="zh-CN">
              <a:solidFill>
                <a:prstClr val="white"/>
              </a:solidFill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-17773" y="0"/>
            <a:ext cx="12227546" cy="688613"/>
            <a:chOff x="-17824" y="3182044"/>
            <a:chExt cx="12227546" cy="688613"/>
          </a:xfrm>
        </p:grpSpPr>
        <p:sp>
          <p:nvSpPr>
            <p:cNvPr id="3" name="任意多边形 2"/>
            <p:cNvSpPr/>
            <p:nvPr/>
          </p:nvSpPr>
          <p:spPr>
            <a:xfrm rot="21379754">
              <a:off x="-17824" y="3351443"/>
              <a:ext cx="1169382" cy="519214"/>
            </a:xfrm>
            <a:custGeom>
              <a:gdLst>
                <a:gd fmla="*/ 1169382 w 1169382" name="connsiteX0"/>
                <a:gd fmla="*/ 0 h 519214" name="connsiteY0"/>
                <a:gd fmla="*/ 1136071 w 1169382" name="connsiteX1"/>
                <a:gd fmla="*/ 519214 h 519214" name="connsiteY1"/>
                <a:gd fmla="*/ 0 w 1169382" name="connsiteX2"/>
                <a:gd fmla="*/ 519214 h 519214" name="connsiteY2"/>
                <a:gd fmla="*/ 33310 w 1169382" name="connsiteX3"/>
                <a:gd fmla="*/ 0 h 519214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519214" w="1169382">
                  <a:moveTo>
                    <a:pt x="1169382" y="0"/>
                  </a:moveTo>
                  <a:lnTo>
                    <a:pt x="1136071" y="519214"/>
                  </a:lnTo>
                  <a:lnTo>
                    <a:pt x="0" y="519214"/>
                  </a:lnTo>
                  <a:lnTo>
                    <a:pt x="33310" y="0"/>
                  </a:lnTo>
                  <a:close/>
                </a:path>
              </a:pathLst>
            </a:custGeom>
            <a:solidFill>
              <a:srgbClr val="D3A5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 wrap="square">
              <a:noAutofit/>
            </a:bodyPr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4" name="等腰三角形 3"/>
            <p:cNvSpPr/>
            <p:nvPr/>
          </p:nvSpPr>
          <p:spPr>
            <a:xfrm flipV="1">
              <a:off x="723849" y="3748316"/>
              <a:ext cx="408831" cy="86190"/>
            </a:xfrm>
            <a:prstGeom prst="triangle">
              <a:avLst>
                <a:gd fmla="val 100000" name="adj"/>
              </a:avLst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5" name="任意多边形 4"/>
            <p:cNvSpPr/>
            <p:nvPr/>
          </p:nvSpPr>
          <p:spPr>
            <a:xfrm flipH="1" rot="220246">
              <a:off x="11107104" y="3351443"/>
              <a:ext cx="1102618" cy="519214"/>
            </a:xfrm>
            <a:custGeom>
              <a:gdLst>
                <a:gd fmla="*/ 1169382 w 1169382" name="connsiteX0"/>
                <a:gd fmla="*/ 0 h 519214" name="connsiteY0"/>
                <a:gd fmla="*/ 1136071 w 1169382" name="connsiteX1"/>
                <a:gd fmla="*/ 519214 h 519214" name="connsiteY1"/>
                <a:gd fmla="*/ 0 w 1169382" name="connsiteX2"/>
                <a:gd fmla="*/ 519214 h 519214" name="connsiteY2"/>
                <a:gd fmla="*/ 33310 w 1169382" name="connsiteX3"/>
                <a:gd fmla="*/ 0 h 519214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519214" w="1169382">
                  <a:moveTo>
                    <a:pt x="1169382" y="0"/>
                  </a:moveTo>
                  <a:lnTo>
                    <a:pt x="1136071" y="519214"/>
                  </a:lnTo>
                  <a:lnTo>
                    <a:pt x="0" y="519214"/>
                  </a:lnTo>
                  <a:lnTo>
                    <a:pt x="33310" y="0"/>
                  </a:lnTo>
                  <a:close/>
                </a:path>
              </a:pathLst>
            </a:custGeom>
            <a:solidFill>
              <a:srgbClr val="D3A5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 wrap="square">
              <a:noAutofit/>
            </a:bodyPr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6" name="矩形 5"/>
            <p:cNvSpPr/>
            <p:nvPr/>
          </p:nvSpPr>
          <p:spPr>
            <a:xfrm flipH="1">
              <a:off x="723849" y="3182044"/>
              <a:ext cx="10810950" cy="566272"/>
            </a:xfrm>
            <a:prstGeom prst="rect">
              <a:avLst/>
            </a:prstGeom>
            <a:solidFill>
              <a:srgbClr val="B27938"/>
            </a:solidFill>
            <a:ln>
              <a:noFill/>
            </a:ln>
            <a:effectLst>
              <a:outerShdw algn="t" blurRad="127000" dir="5400000" dist="63500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en-US" b="1" lang="zh-CN" smtClean="0" sz="2800">
                  <a:solidFill>
                    <a:prstClr val="white"/>
                  </a:solidFill>
                  <a:latin charset="-122" panose="02000000000000000000" pitchFamily="2" typeface="德彪钢笔行书字库"/>
                  <a:ea charset="-122" panose="02000000000000000000" pitchFamily="2" typeface="德彪钢笔行书字库"/>
                </a:rPr>
                <a:t>不做情绪的奴隶，要当理想的主人</a:t>
              </a:r>
            </a:p>
          </p:txBody>
        </p:sp>
        <p:sp>
          <p:nvSpPr>
            <p:cNvPr id="8" name="等腰三角形 7"/>
            <p:cNvSpPr/>
            <p:nvPr/>
          </p:nvSpPr>
          <p:spPr>
            <a:xfrm flipH="1" flipV="1">
              <a:off x="11125969" y="3748316"/>
              <a:ext cx="408831" cy="86190"/>
            </a:xfrm>
            <a:prstGeom prst="triangle">
              <a:avLst>
                <a:gd fmla="val 100000" name="adj"/>
              </a:avLst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</p:grpSp>
      <p:sp>
        <p:nvSpPr>
          <p:cNvPr id="16" name="矩形 1"/>
          <p:cNvSpPr/>
          <p:nvPr/>
        </p:nvSpPr>
        <p:spPr>
          <a:xfrm>
            <a:off x="1457180" y="940421"/>
            <a:ext cx="4585846" cy="5312935"/>
          </a:xfrm>
          <a:custGeom>
            <a:gdLst>
              <a:gd fmla="*/ 38636 w 2365420" name="connsiteX0"/>
              <a:gd fmla="*/ 215765 h 3860486" name="connsiteY0"/>
              <a:gd fmla="*/ 2365420 w 2365420" name="connsiteX1"/>
              <a:gd fmla="*/ 305917 h 3860486" name="connsiteY1"/>
              <a:gd fmla="*/ 2365420 w 2365420" name="connsiteX2"/>
              <a:gd fmla="*/ 3860486 h 3860486" name="connsiteY2"/>
              <a:gd fmla="*/ 0 w 2365420" name="connsiteX3"/>
              <a:gd fmla="*/ 3796092 h 3860486" name="connsiteY3"/>
              <a:gd fmla="*/ 38636 w 2365420" name="connsiteX4"/>
              <a:gd fmla="*/ 215765 h 3860486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3860486" w="2365420">
                <a:moveTo>
                  <a:pt x="38636" y="215765"/>
                </a:moveTo>
                <a:cubicBezTo>
                  <a:pt x="827109" y="215765"/>
                  <a:pt x="1834525" y="-325148"/>
                  <a:pt x="2365420" y="305917"/>
                </a:cubicBezTo>
                <a:lnTo>
                  <a:pt x="2365420" y="3860486"/>
                </a:lnTo>
                <a:cubicBezTo>
                  <a:pt x="1873161" y="3280937"/>
                  <a:pt x="788473" y="3796092"/>
                  <a:pt x="0" y="3796092"/>
                </a:cubicBezTo>
                <a:lnTo>
                  <a:pt x="38636" y="215765"/>
                </a:lnTo>
                <a:close/>
              </a:path>
            </a:pathLst>
          </a:custGeom>
          <a:noFill/>
          <a:ln w="57150">
            <a:solidFill>
              <a:srgbClr val="D1A16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17" name="矩形 1"/>
          <p:cNvSpPr/>
          <p:nvPr/>
        </p:nvSpPr>
        <p:spPr>
          <a:xfrm flipH="1">
            <a:off x="6142254" y="939352"/>
            <a:ext cx="4585846" cy="5312935"/>
          </a:xfrm>
          <a:custGeom>
            <a:gdLst>
              <a:gd fmla="*/ 38636 w 2365420" name="connsiteX0"/>
              <a:gd fmla="*/ 215765 h 3860486" name="connsiteY0"/>
              <a:gd fmla="*/ 2365420 w 2365420" name="connsiteX1"/>
              <a:gd fmla="*/ 305917 h 3860486" name="connsiteY1"/>
              <a:gd fmla="*/ 2365420 w 2365420" name="connsiteX2"/>
              <a:gd fmla="*/ 3860486 h 3860486" name="connsiteY2"/>
              <a:gd fmla="*/ 0 w 2365420" name="connsiteX3"/>
              <a:gd fmla="*/ 3796092 h 3860486" name="connsiteY3"/>
              <a:gd fmla="*/ 38636 w 2365420" name="connsiteX4"/>
              <a:gd fmla="*/ 215765 h 3860486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3860486" w="2365420">
                <a:moveTo>
                  <a:pt x="38636" y="215765"/>
                </a:moveTo>
                <a:cubicBezTo>
                  <a:pt x="827109" y="215765"/>
                  <a:pt x="1834525" y="-325148"/>
                  <a:pt x="2365420" y="305917"/>
                </a:cubicBezTo>
                <a:lnTo>
                  <a:pt x="2365420" y="3860486"/>
                </a:lnTo>
                <a:cubicBezTo>
                  <a:pt x="1873161" y="3280937"/>
                  <a:pt x="788473" y="3796092"/>
                  <a:pt x="0" y="3796092"/>
                </a:cubicBezTo>
                <a:lnTo>
                  <a:pt x="38636" y="215765"/>
                </a:lnTo>
                <a:close/>
              </a:path>
            </a:pathLst>
          </a:custGeom>
          <a:blipFill dpi="0" rotWithShape="0">
            <a:blip r:embed="rId2">
              <a:extLst>
                <a:ext uri="{BEBA8EAE-BF5A-486C-A8C5-ECC9F3942E4B}">
                  <a14:imgProps>
                    <a14:imgLayer xmlns:d3p1="http://schemas.openxmlformats.org/officeDocument/2006/relationships" d3p1:embed="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 w="57150">
            <a:solidFill>
              <a:srgbClr val="D1A16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-1" y="6606862"/>
            <a:ext cx="5731099" cy="45719"/>
          </a:xfrm>
          <a:prstGeom prst="rect">
            <a:avLst/>
          </a:prstGeom>
          <a:solidFill>
            <a:srgbClr val="B27938">
              <a:alpha val="57000"/>
            </a:srgbClr>
          </a:solidFill>
          <a:ln w="3175"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mtClean="0">
              <a:solidFill>
                <a:prstClr val="white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911494" y="6368112"/>
            <a:ext cx="360680" cy="5181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z="2800">
                <a:solidFill>
                  <a:srgbClr val="B27938"/>
                </a:solidFill>
                <a:latin charset="-122" panose="020b0809000000000000" pitchFamily="49" typeface="华康俪金黑W8"/>
                <a:ea charset="-122" panose="020b0809000000000000" pitchFamily="49" typeface="华康俪金黑W8"/>
              </a:rPr>
              <a:t>7</a:t>
            </a:r>
          </a:p>
        </p:txBody>
      </p:sp>
      <p:sp>
        <p:nvSpPr>
          <p:cNvPr id="15" name="矩形 14"/>
          <p:cNvSpPr/>
          <p:nvPr/>
        </p:nvSpPr>
        <p:spPr>
          <a:xfrm>
            <a:off x="6460901" y="6606862"/>
            <a:ext cx="5731099" cy="45719"/>
          </a:xfrm>
          <a:prstGeom prst="rect">
            <a:avLst/>
          </a:prstGeom>
          <a:solidFill>
            <a:srgbClr val="B27938">
              <a:alpha val="57000"/>
            </a:srgbClr>
          </a:solidFill>
          <a:ln w="3175"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mtClean="0">
              <a:solidFill>
                <a:prstClr val="white"/>
              </a:solidFill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2334032" y="1442902"/>
            <a:ext cx="3582581" cy="457200"/>
          </a:xfrm>
          <a:prstGeom prst="rect">
            <a:avLst/>
          </a:prstGeom>
          <a:noFill/>
          <a:ln>
            <a:solidFill>
              <a:srgbClr val="B27938"/>
            </a:solidFill>
          </a:ln>
        </p:spPr>
        <p:txBody>
          <a:bodyPr rtlCol="0" wrap="square">
            <a:spAutoFit/>
          </a:bodyPr>
          <a:lstStyle/>
          <a:p>
            <a:r>
              <a:rPr altLang="en-US" lang="zh-CN" sz="2400">
                <a:solidFill>
                  <a:srgbClr val="B27938"/>
                </a:solidFill>
                <a:latin charset="-122" panose="020b0800000000000000" pitchFamily="34" typeface="华康俪金黑W8(P)"/>
                <a:ea charset="-122" panose="020b0800000000000000" pitchFamily="34" typeface="华康俪金黑W8(P)"/>
              </a:rPr>
              <a:t>“好”是“更好”的敌人 </a:t>
            </a:r>
          </a:p>
        </p:txBody>
      </p:sp>
      <p:sp>
        <p:nvSpPr>
          <p:cNvPr id="35" name="文本框 34"/>
          <p:cNvSpPr txBox="1"/>
          <p:nvPr/>
        </p:nvSpPr>
        <p:spPr>
          <a:xfrm>
            <a:off x="2346732" y="2096080"/>
            <a:ext cx="3757422" cy="13106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ts val="2400"/>
              </a:lnSpc>
            </a:pPr>
            <a:r>
              <a:rPr altLang="en-US" lang="zh-CN">
                <a:solidFill>
                  <a:prstClr val="black"/>
                </a:solidFill>
                <a:latin charset="-122" pitchFamily="34" typeface="微软雅黑"/>
                <a:ea charset="-122" pitchFamily="34" typeface="微软雅黑"/>
              </a:rPr>
              <a:t>对自我实行精益化管理，这样的理念会加速你内在的成熟度。“吃一堑，长三智”，对挫折和失败要有深度的反思，充分地历练自己。</a:t>
            </a:r>
          </a:p>
        </p:txBody>
      </p:sp>
      <p:sp>
        <p:nvSpPr>
          <p:cNvPr id="36" name="文本框 35"/>
          <p:cNvSpPr txBox="1"/>
          <p:nvPr/>
        </p:nvSpPr>
        <p:spPr>
          <a:xfrm>
            <a:off x="2323704" y="3538511"/>
            <a:ext cx="3592909" cy="518160"/>
          </a:xfrm>
          <a:prstGeom prst="rect">
            <a:avLst/>
          </a:prstGeom>
          <a:noFill/>
          <a:ln>
            <a:solidFill>
              <a:srgbClr val="B27938"/>
            </a:solidFill>
          </a:ln>
        </p:spPr>
        <p:txBody>
          <a:bodyPr rtlCol="0" wrap="square">
            <a:spAutoFit/>
          </a:bodyPr>
          <a:lstStyle/>
          <a:p>
            <a:r>
              <a:rPr altLang="en-US" lang="zh-CN" smtClean="0" sz="2800">
                <a:solidFill>
                  <a:srgbClr val="B27938"/>
                </a:solidFill>
                <a:latin charset="-122" panose="020b0800000000000000" pitchFamily="34" typeface="华康俪金黑W8(P)"/>
                <a:ea charset="-122" panose="020b0800000000000000" pitchFamily="34" typeface="华康俪金黑W8(P)"/>
              </a:rPr>
              <a:t>为人处世靠情商</a:t>
            </a:r>
          </a:p>
        </p:txBody>
      </p:sp>
      <p:sp>
        <p:nvSpPr>
          <p:cNvPr id="37" name="文本框 36"/>
          <p:cNvSpPr txBox="1"/>
          <p:nvPr/>
        </p:nvSpPr>
        <p:spPr>
          <a:xfrm>
            <a:off x="2323704" y="4207115"/>
            <a:ext cx="3764166" cy="16154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>
              <a:lnSpc>
                <a:spcPts val="2400"/>
              </a:lnSpc>
              <a:defRPr>
                <a:solidFill>
                  <a:prstClr val="black"/>
                </a:solidFill>
                <a:latin charset="-122" pitchFamily="34" typeface="微软雅黑"/>
                <a:ea charset="-122" pitchFamily="34" typeface="微软雅黑"/>
              </a:defRPr>
            </a:lvl1pPr>
          </a:lstStyle>
          <a:p>
            <a:r>
              <a:rPr altLang="en-US" lang="zh-CN" smtClean="0"/>
              <a:t>情商高的表现——“三位理论”</a:t>
            </a:r>
          </a:p>
          <a:p>
            <a:r>
              <a:rPr altLang="en-US" lang="zh-CN" smtClean="0"/>
              <a:t>1.“上位”：让自己从更高的角度看更远的未来。2.“前位”：思维成熟度超越实际年龄。3.“换位”：从对方角度看问题。</a:t>
            </a:r>
          </a:p>
        </p:txBody>
      </p:sp>
      <p:grpSp>
        <p:nvGrpSpPr>
          <p:cNvPr id="38" name="组合 37"/>
          <p:cNvGrpSpPr/>
          <p:nvPr/>
        </p:nvGrpSpPr>
        <p:grpSpPr>
          <a:xfrm>
            <a:off x="1654175" y="1421376"/>
            <a:ext cx="690172" cy="665532"/>
            <a:chOff x="-17071" y="671513"/>
            <a:chExt cx="690172" cy="665532"/>
          </a:xfrm>
        </p:grpSpPr>
        <p:sp>
          <p:nvSpPr>
            <p:cNvPr id="39" name="任意多边形 38"/>
            <p:cNvSpPr/>
            <p:nvPr/>
          </p:nvSpPr>
          <p:spPr>
            <a:xfrm rot="21379754">
              <a:off x="-17071" y="816052"/>
              <a:ext cx="384099" cy="520993"/>
            </a:xfrm>
            <a:custGeom>
              <a:gdLst>
                <a:gd fmla="*/ 384099 w 384099" name="connsiteX0"/>
                <a:gd fmla="*/ 0 h 520993" name="connsiteY0"/>
                <a:gd fmla="*/ 350676 w 384099" name="connsiteX1"/>
                <a:gd fmla="*/ 520993 h 520993" name="connsiteY1"/>
                <a:gd fmla="*/ 0 w 384099" name="connsiteX2"/>
                <a:gd fmla="*/ 520993 h 520993" name="connsiteY2"/>
                <a:gd fmla="*/ 33424 w 384099" name="connsiteX3"/>
                <a:gd fmla="*/ 0 h 520993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520992" w="384099">
                  <a:moveTo>
                    <a:pt x="384099" y="0"/>
                  </a:moveTo>
                  <a:lnTo>
                    <a:pt x="350676" y="520993"/>
                  </a:lnTo>
                  <a:lnTo>
                    <a:pt x="0" y="520993"/>
                  </a:lnTo>
                  <a:lnTo>
                    <a:pt x="33424" y="0"/>
                  </a:lnTo>
                  <a:close/>
                </a:path>
              </a:pathLst>
            </a:custGeom>
            <a:solidFill>
              <a:srgbClr val="D3A5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 wrap="square">
              <a:noAutofit/>
            </a:bodyPr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40" name="矩形 39"/>
            <p:cNvSpPr/>
            <p:nvPr/>
          </p:nvSpPr>
          <p:spPr>
            <a:xfrm>
              <a:off x="165101" y="671513"/>
              <a:ext cx="508000" cy="566272"/>
            </a:xfrm>
            <a:prstGeom prst="rect">
              <a:avLst/>
            </a:prstGeom>
            <a:solidFill>
              <a:srgbClr val="B27938"/>
            </a:solidFill>
            <a:ln>
              <a:noFill/>
            </a:ln>
            <a:effectLst>
              <a:outerShdw algn="t" blurRad="127000" dir="2700000" dist="635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41" name="等腰三角形 40"/>
            <p:cNvSpPr/>
            <p:nvPr/>
          </p:nvSpPr>
          <p:spPr>
            <a:xfrm flipV="1">
              <a:off x="165101" y="1237785"/>
              <a:ext cx="184943" cy="86190"/>
            </a:xfrm>
            <a:prstGeom prst="triangle">
              <a:avLst>
                <a:gd fmla="val 100000" name="adj"/>
              </a:avLst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1650591" y="3532410"/>
            <a:ext cx="690172" cy="665532"/>
            <a:chOff x="-17071" y="671513"/>
            <a:chExt cx="690172" cy="665532"/>
          </a:xfrm>
        </p:grpSpPr>
        <p:sp>
          <p:nvSpPr>
            <p:cNvPr id="43" name="任意多边形 42"/>
            <p:cNvSpPr/>
            <p:nvPr/>
          </p:nvSpPr>
          <p:spPr>
            <a:xfrm rot="21379754">
              <a:off x="-17071" y="816052"/>
              <a:ext cx="384099" cy="520993"/>
            </a:xfrm>
            <a:custGeom>
              <a:gdLst>
                <a:gd fmla="*/ 384099 w 384099" name="connsiteX0"/>
                <a:gd fmla="*/ 0 h 520993" name="connsiteY0"/>
                <a:gd fmla="*/ 350676 w 384099" name="connsiteX1"/>
                <a:gd fmla="*/ 520993 h 520993" name="connsiteY1"/>
                <a:gd fmla="*/ 0 w 384099" name="connsiteX2"/>
                <a:gd fmla="*/ 520993 h 520993" name="connsiteY2"/>
                <a:gd fmla="*/ 33424 w 384099" name="connsiteX3"/>
                <a:gd fmla="*/ 0 h 520993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520992" w="384099">
                  <a:moveTo>
                    <a:pt x="384099" y="0"/>
                  </a:moveTo>
                  <a:lnTo>
                    <a:pt x="350676" y="520993"/>
                  </a:lnTo>
                  <a:lnTo>
                    <a:pt x="0" y="520993"/>
                  </a:lnTo>
                  <a:lnTo>
                    <a:pt x="33424" y="0"/>
                  </a:lnTo>
                  <a:close/>
                </a:path>
              </a:pathLst>
            </a:custGeom>
            <a:solidFill>
              <a:srgbClr val="D3A5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 wrap="square">
              <a:noAutofit/>
            </a:bodyPr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44" name="矩形 43"/>
            <p:cNvSpPr/>
            <p:nvPr/>
          </p:nvSpPr>
          <p:spPr>
            <a:xfrm>
              <a:off x="165101" y="671513"/>
              <a:ext cx="508000" cy="566272"/>
            </a:xfrm>
            <a:prstGeom prst="rect">
              <a:avLst/>
            </a:prstGeom>
            <a:solidFill>
              <a:srgbClr val="B27938"/>
            </a:solidFill>
            <a:ln>
              <a:noFill/>
            </a:ln>
            <a:effectLst>
              <a:outerShdw algn="t" blurRad="127000" dir="2700000" dist="635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45" name="等腰三角形 44"/>
            <p:cNvSpPr/>
            <p:nvPr/>
          </p:nvSpPr>
          <p:spPr>
            <a:xfrm flipV="1">
              <a:off x="165101" y="1237785"/>
              <a:ext cx="184943" cy="86190"/>
            </a:xfrm>
            <a:prstGeom prst="triangle">
              <a:avLst>
                <a:gd fmla="val 100000" name="adj"/>
              </a:avLst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val="3667132250"/>
      </p:ext>
    </p:extLst>
  </p:cSld>
  <p:clrMapOvr>
    <a:masterClrMapping/>
  </p:clrMapOvr>
  <mc:AlternateContent>
    <mc:Choice Requires="p14">
      <p:transition p14:dur="0"/>
    </mc:Choice>
    <mc:Fallback>
      <p:transition/>
    </mc:Fallback>
  </mc:AlternateContent>
  <p:timing/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2" name="任意多边形 31"/>
          <p:cNvSpPr/>
          <p:nvPr/>
        </p:nvSpPr>
        <p:spPr>
          <a:xfrm>
            <a:off x="1215960" y="782753"/>
            <a:ext cx="4856177" cy="5626128"/>
          </a:xfrm>
          <a:custGeom>
            <a:gdLst>
              <a:gd fmla="*/ 3292593 w 4856177" name="connsiteX0"/>
              <a:gd fmla="*/ 101 h 5626128" name="connsiteY0"/>
              <a:gd fmla="*/ 4856177 w 4856177" name="connsiteX1"/>
              <a:gd fmla="*/ 445833 h 5626128" name="connsiteY1"/>
              <a:gd fmla="*/ 4856177 w 4856177" name="connsiteX2"/>
              <a:gd fmla="*/ 578681 h 5626128" name="connsiteY2"/>
              <a:gd fmla="*/ 345235 w 4856177" name="connsiteX3"/>
              <a:gd fmla="*/ 454610 h 5626128" name="connsiteY3"/>
              <a:gd fmla="*/ 270331 w 4856177" name="connsiteX4"/>
              <a:gd fmla="*/ 5381981 h 5626128" name="connsiteY4"/>
              <a:gd fmla="*/ 4856177 w 4856177" name="connsiteX5"/>
              <a:gd fmla="*/ 5470602 h 5626128" name="connsiteY5"/>
              <a:gd fmla="*/ 4856177 w 4856177" name="connsiteX6"/>
              <a:gd fmla="*/ 5626128 h 5626128" name="connsiteY6"/>
              <a:gd fmla="*/ 0 w 4856177" name="connsiteX7"/>
              <a:gd fmla="*/ 5532283 h 5626128" name="connsiteY7"/>
              <a:gd fmla="*/ 79319 w 4856177" name="connsiteX8"/>
              <a:gd fmla="*/ 314449 h 5626128" name="connsiteY8"/>
              <a:gd fmla="*/ 3292593 w 4856177" name="connsiteX9"/>
              <a:gd fmla="*/ 101 h 5626128" name="connsiteY9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b="b" l="l" r="r" t="t"/>
            <a:pathLst>
              <a:path h="5626128" w="4856177">
                <a:moveTo>
                  <a:pt x="3292593" y="101"/>
                </a:moveTo>
                <a:cubicBezTo>
                  <a:pt x="3901164" y="-3748"/>
                  <a:pt x="4447457" y="100949"/>
                  <a:pt x="4856177" y="445833"/>
                </a:cubicBezTo>
                <a:lnTo>
                  <a:pt x="4856177" y="578681"/>
                </a:lnTo>
                <a:cubicBezTo>
                  <a:pt x="3826930" y="-289813"/>
                  <a:pt x="1873850" y="454610"/>
                  <a:pt x="345235" y="454610"/>
                </a:cubicBezTo>
                <a:lnTo>
                  <a:pt x="270331" y="5381981"/>
                </a:lnTo>
                <a:cubicBezTo>
                  <a:pt x="1798946" y="5381981"/>
                  <a:pt x="3901833" y="4673007"/>
                  <a:pt x="4856177" y="5470602"/>
                </a:cubicBezTo>
                <a:lnTo>
                  <a:pt x="4856177" y="5626128"/>
                </a:lnTo>
                <a:cubicBezTo>
                  <a:pt x="3845576" y="4781515"/>
                  <a:pt x="1618725" y="5532283"/>
                  <a:pt x="0" y="5532283"/>
                </a:cubicBezTo>
                <a:lnTo>
                  <a:pt x="79319" y="314449"/>
                </a:lnTo>
                <a:cubicBezTo>
                  <a:pt x="1091023" y="314449"/>
                  <a:pt x="2278306" y="6517"/>
                  <a:pt x="3292593" y="101"/>
                </a:cubicBezTo>
                <a:close/>
              </a:path>
            </a:pathLst>
          </a:custGeom>
          <a:solidFill>
            <a:srgbClr val="D1A16D"/>
          </a:solidFill>
          <a:ln w="57150">
            <a:noFill/>
          </a:ln>
          <a:effectLst>
            <a:outerShdw algn="tr" blurRad="50800" dir="8100000" dist="762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wrap="square">
            <a:noAutofit/>
          </a:bodyPr>
          <a:lstStyle/>
          <a:p>
            <a:pPr algn="ctr"/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33" name="任意多边形 32"/>
          <p:cNvSpPr/>
          <p:nvPr/>
        </p:nvSpPr>
        <p:spPr>
          <a:xfrm flipH="1">
            <a:off x="6115050" y="782753"/>
            <a:ext cx="4856177" cy="5626128"/>
          </a:xfrm>
          <a:custGeom>
            <a:gdLst>
              <a:gd fmla="*/ 3292593 w 4856177" name="connsiteX0"/>
              <a:gd fmla="*/ 101 h 5626128" name="connsiteY0"/>
              <a:gd fmla="*/ 4856177 w 4856177" name="connsiteX1"/>
              <a:gd fmla="*/ 445833 h 5626128" name="connsiteY1"/>
              <a:gd fmla="*/ 4856177 w 4856177" name="connsiteX2"/>
              <a:gd fmla="*/ 578681 h 5626128" name="connsiteY2"/>
              <a:gd fmla="*/ 345235 w 4856177" name="connsiteX3"/>
              <a:gd fmla="*/ 454610 h 5626128" name="connsiteY3"/>
              <a:gd fmla="*/ 270331 w 4856177" name="connsiteX4"/>
              <a:gd fmla="*/ 5381981 h 5626128" name="connsiteY4"/>
              <a:gd fmla="*/ 4856177 w 4856177" name="connsiteX5"/>
              <a:gd fmla="*/ 5470602 h 5626128" name="connsiteY5"/>
              <a:gd fmla="*/ 4856177 w 4856177" name="connsiteX6"/>
              <a:gd fmla="*/ 5626128 h 5626128" name="connsiteY6"/>
              <a:gd fmla="*/ 0 w 4856177" name="connsiteX7"/>
              <a:gd fmla="*/ 5532283 h 5626128" name="connsiteY7"/>
              <a:gd fmla="*/ 79319 w 4856177" name="connsiteX8"/>
              <a:gd fmla="*/ 314449 h 5626128" name="connsiteY8"/>
              <a:gd fmla="*/ 3292593 w 4856177" name="connsiteX9"/>
              <a:gd fmla="*/ 101 h 5626128" name="connsiteY9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b="b" l="l" r="r" t="t"/>
            <a:pathLst>
              <a:path h="5626128" w="4856177">
                <a:moveTo>
                  <a:pt x="3292593" y="101"/>
                </a:moveTo>
                <a:cubicBezTo>
                  <a:pt x="3901164" y="-3748"/>
                  <a:pt x="4447457" y="100949"/>
                  <a:pt x="4856177" y="445833"/>
                </a:cubicBezTo>
                <a:lnTo>
                  <a:pt x="4856177" y="578681"/>
                </a:lnTo>
                <a:cubicBezTo>
                  <a:pt x="3826930" y="-289813"/>
                  <a:pt x="1873850" y="454610"/>
                  <a:pt x="345235" y="454610"/>
                </a:cubicBezTo>
                <a:lnTo>
                  <a:pt x="270331" y="5381981"/>
                </a:lnTo>
                <a:cubicBezTo>
                  <a:pt x="1798946" y="5381981"/>
                  <a:pt x="3901833" y="4673007"/>
                  <a:pt x="4856177" y="5470602"/>
                </a:cubicBezTo>
                <a:lnTo>
                  <a:pt x="4856177" y="5626128"/>
                </a:lnTo>
                <a:cubicBezTo>
                  <a:pt x="3845576" y="4781515"/>
                  <a:pt x="1618725" y="5532283"/>
                  <a:pt x="0" y="5532283"/>
                </a:cubicBezTo>
                <a:lnTo>
                  <a:pt x="79319" y="314449"/>
                </a:lnTo>
                <a:cubicBezTo>
                  <a:pt x="1091023" y="314449"/>
                  <a:pt x="2278306" y="6517"/>
                  <a:pt x="3292593" y="101"/>
                </a:cubicBezTo>
                <a:close/>
              </a:path>
            </a:pathLst>
          </a:custGeom>
          <a:solidFill>
            <a:srgbClr val="D1A16D"/>
          </a:solidFill>
          <a:ln w="57150">
            <a:noFill/>
          </a:ln>
          <a:effectLst>
            <a:outerShdw algn="tl" blurRad="50800" dir="2700000" dist="762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wrap="square">
            <a:noAutofit/>
          </a:bodyPr>
          <a:lstStyle/>
          <a:p>
            <a:pPr algn="ctr"/>
            <a:endParaRPr altLang="en-US" lang="zh-CN">
              <a:solidFill>
                <a:prstClr val="white"/>
              </a:solidFill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-17773" y="0"/>
            <a:ext cx="12227546" cy="688613"/>
            <a:chOff x="-17824" y="3182044"/>
            <a:chExt cx="12227546" cy="688613"/>
          </a:xfrm>
        </p:grpSpPr>
        <p:sp>
          <p:nvSpPr>
            <p:cNvPr id="3" name="任意多边形 2"/>
            <p:cNvSpPr/>
            <p:nvPr/>
          </p:nvSpPr>
          <p:spPr>
            <a:xfrm rot="21379754">
              <a:off x="-17824" y="3351443"/>
              <a:ext cx="1169382" cy="519214"/>
            </a:xfrm>
            <a:custGeom>
              <a:gdLst>
                <a:gd fmla="*/ 1169382 w 1169382" name="connsiteX0"/>
                <a:gd fmla="*/ 0 h 519214" name="connsiteY0"/>
                <a:gd fmla="*/ 1136071 w 1169382" name="connsiteX1"/>
                <a:gd fmla="*/ 519214 h 519214" name="connsiteY1"/>
                <a:gd fmla="*/ 0 w 1169382" name="connsiteX2"/>
                <a:gd fmla="*/ 519214 h 519214" name="connsiteY2"/>
                <a:gd fmla="*/ 33310 w 1169382" name="connsiteX3"/>
                <a:gd fmla="*/ 0 h 519214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519214" w="1169382">
                  <a:moveTo>
                    <a:pt x="1169382" y="0"/>
                  </a:moveTo>
                  <a:lnTo>
                    <a:pt x="1136071" y="519214"/>
                  </a:lnTo>
                  <a:lnTo>
                    <a:pt x="0" y="519214"/>
                  </a:lnTo>
                  <a:lnTo>
                    <a:pt x="33310" y="0"/>
                  </a:lnTo>
                  <a:close/>
                </a:path>
              </a:pathLst>
            </a:custGeom>
            <a:solidFill>
              <a:srgbClr val="D3A5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 wrap="square">
              <a:noAutofit/>
            </a:bodyPr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4" name="等腰三角形 3"/>
            <p:cNvSpPr/>
            <p:nvPr/>
          </p:nvSpPr>
          <p:spPr>
            <a:xfrm flipV="1">
              <a:off x="723849" y="3748316"/>
              <a:ext cx="408831" cy="86190"/>
            </a:xfrm>
            <a:prstGeom prst="triangle">
              <a:avLst>
                <a:gd fmla="val 100000" name="adj"/>
              </a:avLst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5" name="任意多边形 4"/>
            <p:cNvSpPr/>
            <p:nvPr/>
          </p:nvSpPr>
          <p:spPr>
            <a:xfrm flipH="1" rot="220246">
              <a:off x="11107104" y="3351443"/>
              <a:ext cx="1102618" cy="519214"/>
            </a:xfrm>
            <a:custGeom>
              <a:gdLst>
                <a:gd fmla="*/ 1169382 w 1169382" name="connsiteX0"/>
                <a:gd fmla="*/ 0 h 519214" name="connsiteY0"/>
                <a:gd fmla="*/ 1136071 w 1169382" name="connsiteX1"/>
                <a:gd fmla="*/ 519214 h 519214" name="connsiteY1"/>
                <a:gd fmla="*/ 0 w 1169382" name="connsiteX2"/>
                <a:gd fmla="*/ 519214 h 519214" name="connsiteY2"/>
                <a:gd fmla="*/ 33310 w 1169382" name="connsiteX3"/>
                <a:gd fmla="*/ 0 h 519214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519214" w="1169382">
                  <a:moveTo>
                    <a:pt x="1169382" y="0"/>
                  </a:moveTo>
                  <a:lnTo>
                    <a:pt x="1136071" y="519214"/>
                  </a:lnTo>
                  <a:lnTo>
                    <a:pt x="0" y="519214"/>
                  </a:lnTo>
                  <a:lnTo>
                    <a:pt x="33310" y="0"/>
                  </a:lnTo>
                  <a:close/>
                </a:path>
              </a:pathLst>
            </a:custGeom>
            <a:solidFill>
              <a:srgbClr val="D3A5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 wrap="square">
              <a:noAutofit/>
            </a:bodyPr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6" name="矩形 5"/>
            <p:cNvSpPr/>
            <p:nvPr/>
          </p:nvSpPr>
          <p:spPr>
            <a:xfrm flipH="1">
              <a:off x="723849" y="3182044"/>
              <a:ext cx="10810950" cy="566272"/>
            </a:xfrm>
            <a:prstGeom prst="rect">
              <a:avLst/>
            </a:prstGeom>
            <a:solidFill>
              <a:srgbClr val="B27938"/>
            </a:solidFill>
            <a:ln>
              <a:noFill/>
            </a:ln>
            <a:effectLst>
              <a:outerShdw algn="t" blurRad="127000" dir="5400000" dist="63500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en-US" b="1" lang="zh-CN" smtClean="0" sz="2800">
                  <a:solidFill>
                    <a:prstClr val="white"/>
                  </a:solidFill>
                  <a:latin charset="-122" panose="02000000000000000000" pitchFamily="2" typeface="德彪钢笔行书字库"/>
                  <a:ea charset="-122" panose="02000000000000000000" pitchFamily="2" typeface="德彪钢笔行书字库"/>
                </a:rPr>
                <a:t>石头大叔的语重心长</a:t>
              </a:r>
            </a:p>
          </p:txBody>
        </p:sp>
        <p:sp>
          <p:nvSpPr>
            <p:cNvPr id="8" name="等腰三角形 7"/>
            <p:cNvSpPr/>
            <p:nvPr/>
          </p:nvSpPr>
          <p:spPr>
            <a:xfrm flipH="1" flipV="1">
              <a:off x="11125969" y="3748316"/>
              <a:ext cx="408831" cy="86190"/>
            </a:xfrm>
            <a:prstGeom prst="triangle">
              <a:avLst>
                <a:gd fmla="val 100000" name="adj"/>
              </a:avLst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</p:grpSp>
      <p:sp>
        <p:nvSpPr>
          <p:cNvPr id="16" name="矩形 1"/>
          <p:cNvSpPr/>
          <p:nvPr/>
        </p:nvSpPr>
        <p:spPr>
          <a:xfrm>
            <a:off x="1457180" y="940421"/>
            <a:ext cx="4585846" cy="5312935"/>
          </a:xfrm>
          <a:custGeom>
            <a:gdLst>
              <a:gd fmla="*/ 38636 w 2365420" name="connsiteX0"/>
              <a:gd fmla="*/ 215765 h 3860486" name="connsiteY0"/>
              <a:gd fmla="*/ 2365420 w 2365420" name="connsiteX1"/>
              <a:gd fmla="*/ 305917 h 3860486" name="connsiteY1"/>
              <a:gd fmla="*/ 2365420 w 2365420" name="connsiteX2"/>
              <a:gd fmla="*/ 3860486 h 3860486" name="connsiteY2"/>
              <a:gd fmla="*/ 0 w 2365420" name="connsiteX3"/>
              <a:gd fmla="*/ 3796092 h 3860486" name="connsiteY3"/>
              <a:gd fmla="*/ 38636 w 2365420" name="connsiteX4"/>
              <a:gd fmla="*/ 215765 h 3860486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3860486" w="2365420">
                <a:moveTo>
                  <a:pt x="38636" y="215765"/>
                </a:moveTo>
                <a:cubicBezTo>
                  <a:pt x="827109" y="215765"/>
                  <a:pt x="1834525" y="-325148"/>
                  <a:pt x="2365420" y="305917"/>
                </a:cubicBezTo>
                <a:lnTo>
                  <a:pt x="2365420" y="3860486"/>
                </a:lnTo>
                <a:cubicBezTo>
                  <a:pt x="1873161" y="3280937"/>
                  <a:pt x="788473" y="3796092"/>
                  <a:pt x="0" y="3796092"/>
                </a:cubicBezTo>
                <a:lnTo>
                  <a:pt x="38636" y="215765"/>
                </a:lnTo>
                <a:close/>
              </a:path>
            </a:pathLst>
          </a:custGeom>
          <a:noFill/>
          <a:ln w="57150">
            <a:solidFill>
              <a:srgbClr val="D1A16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17" name="矩形 1"/>
          <p:cNvSpPr/>
          <p:nvPr/>
        </p:nvSpPr>
        <p:spPr>
          <a:xfrm flipH="1">
            <a:off x="6142254" y="939352"/>
            <a:ext cx="4585846" cy="5312935"/>
          </a:xfrm>
          <a:custGeom>
            <a:gdLst>
              <a:gd fmla="*/ 38636 w 2365420" name="connsiteX0"/>
              <a:gd fmla="*/ 215765 h 3860486" name="connsiteY0"/>
              <a:gd fmla="*/ 2365420 w 2365420" name="connsiteX1"/>
              <a:gd fmla="*/ 305917 h 3860486" name="connsiteY1"/>
              <a:gd fmla="*/ 2365420 w 2365420" name="connsiteX2"/>
              <a:gd fmla="*/ 3860486 h 3860486" name="connsiteY2"/>
              <a:gd fmla="*/ 0 w 2365420" name="connsiteX3"/>
              <a:gd fmla="*/ 3796092 h 3860486" name="connsiteY3"/>
              <a:gd fmla="*/ 38636 w 2365420" name="connsiteX4"/>
              <a:gd fmla="*/ 215765 h 3860486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3860486" w="2365420">
                <a:moveTo>
                  <a:pt x="38636" y="215765"/>
                </a:moveTo>
                <a:cubicBezTo>
                  <a:pt x="827109" y="215765"/>
                  <a:pt x="1834525" y="-325148"/>
                  <a:pt x="2365420" y="305917"/>
                </a:cubicBezTo>
                <a:lnTo>
                  <a:pt x="2365420" y="3860486"/>
                </a:lnTo>
                <a:cubicBezTo>
                  <a:pt x="1873161" y="3280937"/>
                  <a:pt x="788473" y="3796092"/>
                  <a:pt x="0" y="3796092"/>
                </a:cubicBezTo>
                <a:lnTo>
                  <a:pt x="38636" y="215765"/>
                </a:lnTo>
                <a:close/>
              </a:path>
            </a:pathLst>
          </a:custGeom>
          <a:blipFill dpi="0" rotWithShape="0">
            <a:blip r:embed="rId2">
              <a:extLst>
                <a:ext uri="{BEBA8EAE-BF5A-486C-A8C5-ECC9F3942E4B}">
                  <a14:imgProps>
                    <a14:imgLayer xmlns:d3p1="http://schemas.openxmlformats.org/officeDocument/2006/relationships" d3p1:embed="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 w="57150">
            <a:solidFill>
              <a:srgbClr val="D1A16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-1" y="6606862"/>
            <a:ext cx="5731099" cy="45719"/>
          </a:xfrm>
          <a:prstGeom prst="rect">
            <a:avLst/>
          </a:prstGeom>
          <a:solidFill>
            <a:srgbClr val="B27938">
              <a:alpha val="57000"/>
            </a:srgbClr>
          </a:solidFill>
          <a:ln w="3175"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mtClean="0">
              <a:solidFill>
                <a:prstClr val="white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911494" y="6368112"/>
            <a:ext cx="360680" cy="5181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z="2800">
                <a:solidFill>
                  <a:srgbClr val="B27938"/>
                </a:solidFill>
                <a:latin charset="-122" panose="020b0809000000000000" pitchFamily="49" typeface="华康俪金黑W8"/>
                <a:ea charset="-122" panose="020b0809000000000000" pitchFamily="49" typeface="华康俪金黑W8"/>
              </a:rPr>
              <a:t>8</a:t>
            </a:r>
          </a:p>
        </p:txBody>
      </p:sp>
      <p:sp>
        <p:nvSpPr>
          <p:cNvPr id="15" name="矩形 14"/>
          <p:cNvSpPr/>
          <p:nvPr/>
        </p:nvSpPr>
        <p:spPr>
          <a:xfrm>
            <a:off x="6460901" y="6606862"/>
            <a:ext cx="5731099" cy="45719"/>
          </a:xfrm>
          <a:prstGeom prst="rect">
            <a:avLst/>
          </a:prstGeom>
          <a:solidFill>
            <a:srgbClr val="B27938">
              <a:alpha val="57000"/>
            </a:srgbClr>
          </a:solidFill>
          <a:ln w="3175"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mtClean="0">
              <a:solidFill>
                <a:prstClr val="white"/>
              </a:solidFill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1648406" y="1452218"/>
            <a:ext cx="690172" cy="665532"/>
            <a:chOff x="-17071" y="671513"/>
            <a:chExt cx="690172" cy="665532"/>
          </a:xfrm>
        </p:grpSpPr>
        <p:sp>
          <p:nvSpPr>
            <p:cNvPr id="14" name="任意多边形 13"/>
            <p:cNvSpPr/>
            <p:nvPr/>
          </p:nvSpPr>
          <p:spPr>
            <a:xfrm rot="21379754">
              <a:off x="-17071" y="816052"/>
              <a:ext cx="384099" cy="520993"/>
            </a:xfrm>
            <a:custGeom>
              <a:gdLst>
                <a:gd fmla="*/ 384099 w 384099" name="connsiteX0"/>
                <a:gd fmla="*/ 0 h 520993" name="connsiteY0"/>
                <a:gd fmla="*/ 350676 w 384099" name="connsiteX1"/>
                <a:gd fmla="*/ 520993 h 520993" name="connsiteY1"/>
                <a:gd fmla="*/ 0 w 384099" name="connsiteX2"/>
                <a:gd fmla="*/ 520993 h 520993" name="connsiteY2"/>
                <a:gd fmla="*/ 33424 w 384099" name="connsiteX3"/>
                <a:gd fmla="*/ 0 h 520993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520992" w="384099">
                  <a:moveTo>
                    <a:pt x="384099" y="0"/>
                  </a:moveTo>
                  <a:lnTo>
                    <a:pt x="350676" y="520993"/>
                  </a:lnTo>
                  <a:lnTo>
                    <a:pt x="0" y="520993"/>
                  </a:lnTo>
                  <a:lnTo>
                    <a:pt x="33424" y="0"/>
                  </a:lnTo>
                  <a:close/>
                </a:path>
              </a:pathLst>
            </a:custGeom>
            <a:solidFill>
              <a:srgbClr val="D3A5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 wrap="square">
              <a:noAutofit/>
            </a:bodyPr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165101" y="671513"/>
              <a:ext cx="508000" cy="566272"/>
            </a:xfrm>
            <a:prstGeom prst="rect">
              <a:avLst/>
            </a:prstGeom>
            <a:solidFill>
              <a:srgbClr val="B27938"/>
            </a:solidFill>
            <a:ln>
              <a:noFill/>
            </a:ln>
            <a:effectLst>
              <a:outerShdw algn="t" blurRad="127000" dir="2700000" dist="635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19" name="等腰三角形 18"/>
            <p:cNvSpPr/>
            <p:nvPr/>
          </p:nvSpPr>
          <p:spPr>
            <a:xfrm flipV="1">
              <a:off x="165101" y="1237785"/>
              <a:ext cx="184943" cy="86190"/>
            </a:xfrm>
            <a:prstGeom prst="triangle">
              <a:avLst>
                <a:gd fmla="val 100000" name="adj"/>
              </a:avLst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</p:grpSp>
      <p:sp>
        <p:nvSpPr>
          <p:cNvPr id="10" name="文本框 9"/>
          <p:cNvSpPr txBox="1"/>
          <p:nvPr/>
        </p:nvSpPr>
        <p:spPr>
          <a:xfrm>
            <a:off x="2338578" y="1466421"/>
            <a:ext cx="3578035" cy="457200"/>
          </a:xfrm>
          <a:prstGeom prst="rect">
            <a:avLst/>
          </a:prstGeom>
          <a:noFill/>
          <a:ln>
            <a:solidFill>
              <a:srgbClr val="B27938"/>
            </a:solidFill>
          </a:ln>
        </p:spPr>
        <p:txBody>
          <a:bodyPr rtlCol="0" wrap="square">
            <a:spAutoFit/>
          </a:bodyPr>
          <a:lstStyle/>
          <a:p>
            <a:r>
              <a:rPr altLang="en-US" lang="zh-CN" smtClean="0" sz="2400">
                <a:solidFill>
                  <a:srgbClr val="B27938"/>
                </a:solidFill>
                <a:latin charset="-122" panose="020b0800000000000000" pitchFamily="34" typeface="华康俪金黑W8(P)"/>
                <a:ea charset="-122" panose="020b0800000000000000" pitchFamily="34" typeface="华康俪金黑W8(P)"/>
              </a:rPr>
              <a:t>下巴决定爱情  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2334994" y="2139622"/>
            <a:ext cx="3773706" cy="701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ts val="2400"/>
              </a:lnSpc>
            </a:pPr>
            <a:r>
              <a:rPr altLang="en-US" lang="zh-CN" smtClean="0">
                <a:solidFill>
                  <a:prstClr val="black"/>
                </a:solidFill>
                <a:latin charset="-122" pitchFamily="34" typeface="微软雅黑"/>
                <a:ea charset="-122" pitchFamily="34" typeface="微软雅黑"/>
              </a:rPr>
              <a:t>对于女人来说，让她仰视的人才会让她产生爱情，越仰视越爱慕。</a:t>
            </a:r>
          </a:p>
        </p:txBody>
      </p:sp>
      <p:grpSp>
        <p:nvGrpSpPr>
          <p:cNvPr id="20" name="组合 19"/>
          <p:cNvGrpSpPr/>
          <p:nvPr/>
        </p:nvGrpSpPr>
        <p:grpSpPr>
          <a:xfrm>
            <a:off x="1644822" y="2995544"/>
            <a:ext cx="690172" cy="665532"/>
            <a:chOff x="-17071" y="671513"/>
            <a:chExt cx="690172" cy="665532"/>
          </a:xfrm>
        </p:grpSpPr>
        <p:sp>
          <p:nvSpPr>
            <p:cNvPr id="21" name="任意多边形 20"/>
            <p:cNvSpPr/>
            <p:nvPr/>
          </p:nvSpPr>
          <p:spPr>
            <a:xfrm rot="21379754">
              <a:off x="-17071" y="816052"/>
              <a:ext cx="384099" cy="520993"/>
            </a:xfrm>
            <a:custGeom>
              <a:gdLst>
                <a:gd fmla="*/ 384099 w 384099" name="connsiteX0"/>
                <a:gd fmla="*/ 0 h 520993" name="connsiteY0"/>
                <a:gd fmla="*/ 350676 w 384099" name="connsiteX1"/>
                <a:gd fmla="*/ 520993 h 520993" name="connsiteY1"/>
                <a:gd fmla="*/ 0 w 384099" name="connsiteX2"/>
                <a:gd fmla="*/ 520993 h 520993" name="connsiteY2"/>
                <a:gd fmla="*/ 33424 w 384099" name="connsiteX3"/>
                <a:gd fmla="*/ 0 h 520993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520992" w="384099">
                  <a:moveTo>
                    <a:pt x="384099" y="0"/>
                  </a:moveTo>
                  <a:lnTo>
                    <a:pt x="350676" y="520993"/>
                  </a:lnTo>
                  <a:lnTo>
                    <a:pt x="0" y="520993"/>
                  </a:lnTo>
                  <a:lnTo>
                    <a:pt x="33424" y="0"/>
                  </a:lnTo>
                  <a:close/>
                </a:path>
              </a:pathLst>
            </a:custGeom>
            <a:solidFill>
              <a:srgbClr val="D3A5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 wrap="square">
              <a:noAutofit/>
            </a:bodyPr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165101" y="671513"/>
              <a:ext cx="508000" cy="566272"/>
            </a:xfrm>
            <a:prstGeom prst="rect">
              <a:avLst/>
            </a:prstGeom>
            <a:solidFill>
              <a:srgbClr val="B27938"/>
            </a:solidFill>
            <a:ln>
              <a:noFill/>
            </a:ln>
            <a:effectLst>
              <a:outerShdw algn="t" blurRad="127000" dir="2700000" dist="635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23" name="等腰三角形 22"/>
            <p:cNvSpPr/>
            <p:nvPr/>
          </p:nvSpPr>
          <p:spPr>
            <a:xfrm flipV="1">
              <a:off x="165101" y="1237785"/>
              <a:ext cx="184943" cy="86190"/>
            </a:xfrm>
            <a:prstGeom prst="triangle">
              <a:avLst>
                <a:gd fmla="val 100000" name="adj"/>
              </a:avLst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2334994" y="3009747"/>
            <a:ext cx="3581619" cy="457200"/>
          </a:xfrm>
          <a:prstGeom prst="rect">
            <a:avLst/>
          </a:prstGeom>
          <a:noFill/>
          <a:ln>
            <a:solidFill>
              <a:srgbClr val="B27938"/>
            </a:solidFill>
          </a:ln>
        </p:spPr>
        <p:txBody>
          <a:bodyPr rtlCol="0" wrap="square">
            <a:spAutoFit/>
          </a:bodyPr>
          <a:lstStyle/>
          <a:p>
            <a:r>
              <a:rPr altLang="en-US" lang="zh-CN" smtClean="0" sz="2400">
                <a:solidFill>
                  <a:srgbClr val="B27938"/>
                </a:solidFill>
                <a:latin charset="-122" panose="020b0800000000000000" pitchFamily="34" typeface="华康俪金黑W8(P)"/>
                <a:ea charset="-122" panose="020b0800000000000000" pitchFamily="34" typeface="华康俪金黑W8(P)"/>
              </a:rPr>
              <a:t>留在北上广，还是回家  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2334994" y="3670248"/>
            <a:ext cx="3757422" cy="701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>
              <a:lnSpc>
                <a:spcPts val="2400"/>
              </a:lnSpc>
              <a:defRPr>
                <a:solidFill>
                  <a:prstClr val="black"/>
                </a:solidFill>
                <a:latin charset="-122" pitchFamily="34" typeface="微软雅黑"/>
                <a:ea charset="-122" pitchFamily="34" typeface="微软雅黑"/>
              </a:defRPr>
            </a:lvl1pPr>
          </a:lstStyle>
          <a:p>
            <a:r>
              <a:rPr altLang="en-US" lang="zh-CN" smtClean="0"/>
              <a:t>选择容易扎根的地方去开始奋斗，先扎下根，积累资本，再图发展。</a:t>
            </a:r>
          </a:p>
        </p:txBody>
      </p:sp>
      <p:grpSp>
        <p:nvGrpSpPr>
          <p:cNvPr id="26" name="组合 25"/>
          <p:cNvGrpSpPr/>
          <p:nvPr/>
        </p:nvGrpSpPr>
        <p:grpSpPr>
          <a:xfrm>
            <a:off x="1644822" y="4486566"/>
            <a:ext cx="690172" cy="665532"/>
            <a:chOff x="-17071" y="671513"/>
            <a:chExt cx="690172" cy="665532"/>
          </a:xfrm>
        </p:grpSpPr>
        <p:sp>
          <p:nvSpPr>
            <p:cNvPr id="27" name="任意多边形 26"/>
            <p:cNvSpPr/>
            <p:nvPr/>
          </p:nvSpPr>
          <p:spPr>
            <a:xfrm rot="21379754">
              <a:off x="-17071" y="816052"/>
              <a:ext cx="384099" cy="520993"/>
            </a:xfrm>
            <a:custGeom>
              <a:gdLst>
                <a:gd fmla="*/ 384099 w 384099" name="connsiteX0"/>
                <a:gd fmla="*/ 0 h 520993" name="connsiteY0"/>
                <a:gd fmla="*/ 350676 w 384099" name="connsiteX1"/>
                <a:gd fmla="*/ 520993 h 520993" name="connsiteY1"/>
                <a:gd fmla="*/ 0 w 384099" name="connsiteX2"/>
                <a:gd fmla="*/ 520993 h 520993" name="connsiteY2"/>
                <a:gd fmla="*/ 33424 w 384099" name="connsiteX3"/>
                <a:gd fmla="*/ 0 h 520993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520992" w="384099">
                  <a:moveTo>
                    <a:pt x="384099" y="0"/>
                  </a:moveTo>
                  <a:lnTo>
                    <a:pt x="350676" y="520993"/>
                  </a:lnTo>
                  <a:lnTo>
                    <a:pt x="0" y="520993"/>
                  </a:lnTo>
                  <a:lnTo>
                    <a:pt x="33424" y="0"/>
                  </a:lnTo>
                  <a:close/>
                </a:path>
              </a:pathLst>
            </a:custGeom>
            <a:solidFill>
              <a:srgbClr val="D3A5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 wrap="square">
              <a:noAutofit/>
            </a:bodyPr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165101" y="671513"/>
              <a:ext cx="508000" cy="566272"/>
            </a:xfrm>
            <a:prstGeom prst="rect">
              <a:avLst/>
            </a:prstGeom>
            <a:solidFill>
              <a:srgbClr val="B27938"/>
            </a:solidFill>
            <a:ln>
              <a:noFill/>
            </a:ln>
            <a:effectLst>
              <a:outerShdw algn="t" blurRad="127000" dir="2700000" dist="635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29" name="等腰三角形 28"/>
            <p:cNvSpPr/>
            <p:nvPr/>
          </p:nvSpPr>
          <p:spPr>
            <a:xfrm flipV="1">
              <a:off x="165101" y="1237785"/>
              <a:ext cx="184943" cy="86190"/>
            </a:xfrm>
            <a:prstGeom prst="triangle">
              <a:avLst>
                <a:gd fmla="val 100000" name="adj"/>
              </a:avLst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</p:grpSp>
      <p:sp>
        <p:nvSpPr>
          <p:cNvPr id="30" name="文本框 29"/>
          <p:cNvSpPr txBox="1"/>
          <p:nvPr/>
        </p:nvSpPr>
        <p:spPr>
          <a:xfrm>
            <a:off x="2334994" y="4500769"/>
            <a:ext cx="3581619" cy="457200"/>
          </a:xfrm>
          <a:prstGeom prst="rect">
            <a:avLst/>
          </a:prstGeom>
          <a:noFill/>
          <a:ln>
            <a:solidFill>
              <a:srgbClr val="B27938"/>
            </a:solidFill>
          </a:ln>
        </p:spPr>
        <p:txBody>
          <a:bodyPr rtlCol="0" wrap="square">
            <a:spAutoFit/>
          </a:bodyPr>
          <a:lstStyle/>
          <a:p>
            <a:r>
              <a:rPr altLang="en-US" lang="zh-CN" smtClean="0" sz="2400">
                <a:solidFill>
                  <a:srgbClr val="B27938"/>
                </a:solidFill>
                <a:latin charset="-122" panose="020b0800000000000000" pitchFamily="34" typeface="华康俪金黑W8(P)"/>
                <a:ea charset="-122" panose="020b0800000000000000" pitchFamily="34" typeface="华康俪金黑W8(P)"/>
              </a:rPr>
              <a:t>碎片化时代的采摘式学习  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2334994" y="5161270"/>
            <a:ext cx="3757422" cy="701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>
              <a:lnSpc>
                <a:spcPts val="2400"/>
              </a:lnSpc>
              <a:defRPr>
                <a:solidFill>
                  <a:prstClr val="black"/>
                </a:solidFill>
                <a:latin charset="-122" pitchFamily="34" typeface="微软雅黑"/>
                <a:ea charset="-122" pitchFamily="34" typeface="微软雅黑"/>
              </a:defRPr>
            </a:lvl1pPr>
          </a:lstStyle>
          <a:p>
            <a:r>
              <a:rPr altLang="en-US" lang="zh-CN" smtClean="0"/>
              <a:t>碎片化思考的积累，就是自身能力的积累、再积累。</a:t>
            </a:r>
          </a:p>
        </p:txBody>
      </p:sp>
    </p:spTree>
    <p:extLst>
      <p:ext uri="{BB962C8B-B14F-4D97-AF65-F5344CB8AC3E}">
        <p14:creationId val="569636748"/>
      </p:ext>
    </p:extLst>
  </p:cSld>
  <p:clrMapOvr>
    <a:masterClrMapping/>
  </p:clrMapOvr>
  <mc:AlternateContent>
    <mc:Choice Requires="p14">
      <p:transition p14:dur="0"/>
    </mc:Choice>
    <mc:Fallback>
      <p:transition/>
    </mc:Fallback>
  </mc:AlternateContent>
  <p:timing/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B27938"/>
        </a:solidFill>
        <a:ln w="3175">
          <a:noFill/>
        </a:ln>
      </a:spPr>
      <a:bodyPr anchor="ctr" rtlCol="0"/>
      <a:lstStyle>
        <a:defPPr algn="ctr">
          <a:defRPr dirty="0" smtClean="0">
            <a:solidFill>
              <a:prstClr val="white"/>
            </a:solidFill>
          </a:defRPr>
        </a:defPPr>
      </a:lstStyle>
      <a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a:style>
    </a:spDef>
    <a:txDef>
      <a:spPr>
        <a:noFill/>
      </a:spPr>
      <a:bodyPr rtlCol="0" wrap="square">
        <a:spAutoFit/>
      </a:bodyPr>
      <a:lstStyle>
        <a:defPPr>
          <a:defRPr dirty="0">
            <a:latin charset="-122" pitchFamily="34" typeface="微软雅黑"/>
            <a:ea charset="-122" pitchFamily="34" typeface="微软雅黑"/>
          </a:defRPr>
        </a:defPPr>
      </a:lstStyle>
    </a:txDef>
  </a:objectDefaults>
  <a:extLst>
    <a:ext uri="{05A4C25C-085E-4340-85A3-A5531E510DB2}">
      <thm15:themeFamily xmlns:thm15="http://schemas.microsoft.com/office/thememl/2012/main" id="{9579DCA9-CD80-4FCD-A107-079F529CF767}" name="主题1" vid="{CBE6979D-A115-4AEF-A6BB-BD468A4FD723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anchor="ctr" rtlCol="0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id="{F4A328EB-1FB4-460A-8F3C-A2BE8DE7B9F2}" name="主题1" vid="{64B7B4DD-7E7D-4A08-A63D-BF6136D40037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">
  <a:themeElements>
    <a:clrScheme name="新思境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FFC000"/>
      </a:accent4>
      <a:accent5>
        <a:srgbClr val="C00000"/>
      </a:accent5>
      <a:accent6>
        <a:srgbClr val="FF0000"/>
      </a:accent6>
      <a:hlink>
        <a:srgbClr val="009DD9"/>
      </a:hlink>
      <a:folHlink>
        <a:srgbClr val="85DFD0"/>
      </a:folHlink>
    </a:clrScheme>
    <a:fontScheme name="自定义 3">
      <a:majorFont>
        <a:latin typeface="Calibri"/>
        <a:ea typeface="微软雅黑"/>
        <a:cs typeface="Arial"/>
      </a:majorFont>
      <a:minorFont>
        <a:latin typeface="Constantia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4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5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aragraphs>76</Paragraphs>
  <Slides>11</Slides>
  <Notes>1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baseType="lpstr" size="23">
      <vt:lpstr>Arial</vt:lpstr>
      <vt:lpstr>Calibri</vt:lpstr>
      <vt:lpstr>Calibri Light</vt:lpstr>
      <vt:lpstr>微软雅黑</vt:lpstr>
      <vt:lpstr>宋体</vt:lpstr>
      <vt:lpstr>Constantia</vt:lpstr>
      <vt:lpstr>方正粗宋简体</vt:lpstr>
      <vt:lpstr>华康俪金黑W8</vt:lpstr>
      <vt:lpstr>德彪钢笔行书字库</vt:lpstr>
      <vt:lpstr>华康俪金黑W8(P)</vt:lpstr>
      <vt:lpstr>华文行楷</vt:lpstr>
      <vt:lpstr>主题1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2021-08-22T11:48:34Z</dcterms:created>
  <cp:lastPrinted>2021-08-22T11:48:34Z</cp:lastPrinted>
  <dcterms:modified xsi:type="dcterms:W3CDTF">2021-08-22T05:35:05Z</dcterms:modified>
  <cp:revision>1</cp:revision>
</cp:coreProperties>
</file>