
<file path=[Content_Types].xml><?xml version="1.0" encoding="utf-8"?>
<Types xmlns="http://schemas.openxmlformats.org/package/2006/content-types">
  <Default ContentType="video/avi" Extension="avi"/>
  <Default ContentType="image/jpeg" Extension="jpeg"/>
  <Default ContentType="image/png" Extension="png"/>
  <Default ContentType="application/vnd.openxmlformats-package.relationships+xml" Extension="rels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openxmlformats-officedocument.drawingml.chart+xml" PartName="/ppt/charts/chart2.xml"/>
  <Override ContentType="application/vnd.openxmlformats-officedocument.drawingml.chart+xml" PartName="/ppt/charts/chart3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tags+xml" PartName="/ppt/tags/tag6.xml"/>
  <Override ContentType="application/vnd.openxmlformats-officedocument.presentationml.tags+xml" PartName="/ppt/tags/tag7.xml"/>
  <Override ContentType="application/vnd.openxmlformats-officedocument.presentationml.tags+xml" PartName="/ppt/tags/tag8.xml"/>
  <Override ContentType="application/vnd.openxmlformats-officedocument.presentationml.tags+xml" PartName="/ppt/tags/tag9.xml"/>
  <Override ContentType="application/vnd.openxmlformats-officedocument.presentationml.tags+xml" PartName="/ppt/tags/tag10.xml"/>
  <Override ContentType="application/vnd.openxmlformats-officedocument.presentationml.tags+xml" PartName="/ppt/tags/tag11.xml"/>
  <Override ContentType="application/vnd.openxmlformats-officedocument.presentationml.tags+xml" PartName="/ppt/tags/tag12.xml"/>
  <Override ContentType="application/vnd.openxmlformats-officedocument.presentationml.tags+xml" PartName="/ppt/tags/tag13.xml"/>
  <Override ContentType="application/vnd.openxmlformats-officedocument.presentationml.tags+xml" PartName="/ppt/tags/tag14.xml"/>
  <Override ContentType="application/vnd.openxmlformats-officedocument.presentationml.tags+xml" PartName="/ppt/tags/tag15.xml"/>
  <Override ContentType="application/vnd.openxmlformats-officedocument.presentationml.tags+xml" PartName="/ppt/tags/tag16.xml"/>
  <Override ContentType="application/vnd.openxmlformats-officedocument.presentationml.tags+xml" PartName="/ppt/tags/tag17.xml"/>
  <Override ContentType="application/vnd.openxmlformats-officedocument.presentationml.tags+xml" PartName="/ppt/tags/tag18.xml"/>
  <Override ContentType="application/vnd.openxmlformats-officedocument.presentationml.tags+xml" PartName="/ppt/tags/tag19.xml"/>
  <Override ContentType="application/vnd.openxmlformats-officedocument.presentationml.tags+xml" PartName="/ppt/tags/tag20.xml"/>
  <Override ContentType="application/vnd.openxmlformats-officedocument.presentationml.tags+xml" PartName="/ppt/tags/tag21.xml"/>
  <Override ContentType="application/vnd.openxmlformats-officedocument.presentationml.tags+xml" PartName="/ppt/tags/tag22.xml"/>
  <Override ContentType="application/vnd.openxmlformats-officedocument.presentationml.tags+xml" PartName="/ppt/tags/tag23.xml"/>
  <Override ContentType="application/vnd.openxmlformats-officedocument.presentationml.tags+xml" PartName="/ppt/tags/tag24.xml"/>
  <Override ContentType="application/vnd.openxmlformats-officedocument.presentationml.tags+xml" PartName="/ppt/tags/tag25.xml"/>
  <Override ContentType="application/vnd.openxmlformats-officedocument.presentationml.tags+xml" PartName="/ppt/tags/tag26.xml"/>
  <Override ContentType="application/vnd.openxmlformats-officedocument.presentationml.tags+xml" PartName="/ppt/tags/tag27.xml"/>
  <Override ContentType="application/vnd.openxmlformats-officedocument.presentationml.tags+xml" PartName="/ppt/tags/tag28.xml"/>
  <Override ContentType="application/vnd.openxmlformats-officedocument.presentationml.tags+xml" PartName="/ppt/tags/tag29.xml"/>
  <Override ContentType="application/vnd.openxmlformats-officedocument.presentationml.tags+xml" PartName="/ppt/tags/tag30.xml"/>
  <Override ContentType="application/vnd.openxmlformats-officedocument.presentationml.tags+xml" PartName="/ppt/tags/tag31.xml"/>
  <Override ContentType="application/vnd.openxmlformats-officedocument.presentationml.tags+xml" PartName="/ppt/tags/tag32.xml"/>
  <Override ContentType="application/vnd.openxmlformats-officedocument.presentationml.tags+xml" PartName="/ppt/tags/tag33.xml"/>
  <Override ContentType="application/vnd.openxmlformats-officedocument.presentationml.tags+xml" PartName="/ppt/tags/tag34.xml"/>
  <Override ContentType="application/vnd.openxmlformats-officedocument.presentationml.tags+xml" PartName="/ppt/tags/tag35.xml"/>
  <Override ContentType="application/vnd.openxmlformats-officedocument.presentationml.tags+xml" PartName="/ppt/tags/tag36.xml"/>
  <Override ContentType="application/vnd.openxmlformats-officedocument.presentationml.tags+xml" PartName="/ppt/tags/tag37.xml"/>
  <Override ContentType="application/vnd.openxmlformats-officedocument.presentationml.tags+xml" PartName="/ppt/tags/tag38.xml"/>
  <Override ContentType="application/vnd.openxmlformats-officedocument.presentationml.tags+xml" PartName="/ppt/tags/tag39.xml"/>
  <Override ContentType="application/vnd.openxmlformats-officedocument.presentationml.tags+xml" PartName="/ppt/tags/tag40.xml"/>
  <Override ContentType="application/vnd.openxmlformats-officedocument.presentationml.tags+xml" PartName="/ppt/tags/tag41.xml"/>
  <Override ContentType="application/vnd.openxmlformats-officedocument.presentationml.tags+xml" PartName="/ppt/tags/tag42.xml"/>
  <Override ContentType="application/vnd.openxmlformats-officedocument.presentationml.tags+xml" PartName="/ppt/tags/tag43.xml"/>
  <Override ContentType="application/vnd.openxmlformats-officedocument.presentationml.tags+xml" PartName="/ppt/tags/tag44.xml"/>
  <Override ContentType="application/vnd.openxmlformats-officedocument.presentationml.tags+xml" PartName="/ppt/tags/tag45.xml"/>
  <Override ContentType="application/vnd.openxmlformats-officedocument.presentationml.tags+xml" PartName="/ppt/tags/tag46.xml"/>
  <Override ContentType="application/vnd.openxmlformats-officedocument.presentationml.tags+xml" PartName="/ppt/tags/tag47.xml"/>
  <Override ContentType="application/vnd.openxmlformats-officedocument.presentationml.tags+xml" PartName="/ppt/tags/tag48.xml"/>
  <Override ContentType="application/vnd.openxmlformats-officedocument.presentationml.tags+xml" PartName="/ppt/tags/tag49.xml"/>
  <Override ContentType="application/vnd.openxmlformats-officedocument.presentationml.tags+xml" PartName="/ppt/tags/tag50.xml"/>
  <Override ContentType="application/vnd.openxmlformats-officedocument.presentationml.tags+xml" PartName="/ppt/tags/tag51.xml"/>
  <Override ContentType="application/vnd.openxmlformats-officedocument.presentationml.tags+xml" PartName="/ppt/tags/tag52.xml"/>
  <Override ContentType="application/vnd.openxmlformats-officedocument.presentationml.tags+xml" PartName="/ppt/tags/tag53.xml"/>
  <Override ContentType="application/vnd.openxmlformats-officedocument.presentationml.tags+xml" PartName="/ppt/tags/tag54.xml"/>
  <Override ContentType="application/vnd.openxmlformats-officedocument.presentationml.tags+xml" PartName="/ppt/tags/tag55.xml"/>
  <Override ContentType="application/vnd.openxmlformats-officedocument.presentationml.tags+xml" PartName="/ppt/tags/tag56.xml"/>
  <Override ContentType="application/vnd.openxmlformats-officedocument.presentationml.tags+xml" PartName="/ppt/tags/tag57.xml"/>
  <Override ContentType="application/vnd.openxmlformats-officedocument.presentationml.tags+xml" PartName="/ppt/tags/tag58.xml"/>
  <Override ContentType="application/vnd.openxmlformats-officedocument.presentationml.tags+xml" PartName="/ppt/tags/tag59.xml"/>
  <Override ContentType="application/vnd.openxmlformats-officedocument.presentationml.tags+xml" PartName="/ppt/tags/tag60.xml"/>
  <Override ContentType="application/vnd.openxmlformats-officedocument.presentationml.tags+xml" PartName="/ppt/tags/tag61.xml"/>
  <Override ContentType="application/vnd.openxmlformats-officedocument.presentationml.tags+xml" PartName="/ppt/tags/tag62.xml"/>
  <Override ContentType="application/vnd.openxmlformats-officedocument.presentationml.tags+xml" PartName="/ppt/tags/tag63.xml"/>
  <Override ContentType="application/vnd.openxmlformats-officedocument.presentationml.tags+xml" PartName="/ppt/tags/tag64.xml"/>
  <Override ContentType="application/vnd.openxmlformats-officedocument.presentationml.tags+xml" PartName="/ppt/tags/tag65.xml"/>
  <Override ContentType="application/vnd.openxmlformats-officedocument.presentationml.tags+xml" PartName="/ppt/tags/tag66.xml"/>
  <Override ContentType="application/vnd.openxmlformats-officedocument.presentationml.tags+xml" PartName="/ppt/tags/tag67.xml"/>
  <Override ContentType="application/vnd.openxmlformats-officedocument.presentationml.tags+xml" PartName="/ppt/tags/tag68.xml"/>
  <Override ContentType="application/vnd.openxmlformats-officedocument.presentationml.tags+xml" PartName="/ppt/tags/tag69.xml"/>
  <Override ContentType="application/vnd.openxmlformats-officedocument.presentationml.tags+xml" PartName="/ppt/tags/tag70.xml"/>
  <Override ContentType="application/vnd.openxmlformats-officedocument.presentationml.tags+xml" PartName="/ppt/tags/tag71.xml"/>
  <Override ContentType="application/vnd.openxmlformats-officedocument.presentationml.tags+xml" PartName="/ppt/tags/tag72.xml"/>
  <Override ContentType="application/vnd.openxmlformats-officedocument.presentationml.tags+xml" PartName="/ppt/tags/tag73.xml"/>
  <Override ContentType="application/vnd.openxmlformats-officedocument.presentationml.tags+xml" PartName="/ppt/tags/tag74.xml"/>
  <Override ContentType="application/vnd.openxmlformats-officedocument.presentationml.tags+xml" PartName="/ppt/tags/tag75.xml"/>
  <Override ContentType="application/vnd.openxmlformats-officedocument.presentationml.tags+xml" PartName="/ppt/tags/tag76.xml"/>
  <Override ContentType="application/vnd.openxmlformats-officedocument.presentationml.tags+xml" PartName="/ppt/tags/tag77.xml"/>
  <Override ContentType="application/vnd.openxmlformats-officedocument.presentationml.tags+xml" PartName="/ppt/tags/tag78.xml"/>
  <Override ContentType="application/vnd.openxmlformats-officedocument.presentationml.tags+xml" PartName="/ppt/tags/tag79.xml"/>
  <Override ContentType="application/vnd.openxmlformats-officedocument.presentationml.tags+xml" PartName="/ppt/tags/tag80.xml"/>
  <Override ContentType="application/vnd.openxmlformats-officedocument.presentationml.tags+xml" PartName="/ppt/tags/tag81.xml"/>
  <Override ContentType="application/vnd.openxmlformats-officedocument.presentationml.tags+xml" PartName="/ppt/tags/tag82.xml"/>
  <Override ContentType="application/vnd.openxmlformats-officedocument.presentationml.tags+xml" PartName="/ppt/tags/tag83.xml"/>
  <Override ContentType="application/vnd.openxmlformats-officedocument.presentationml.tags+xml" PartName="/ppt/tags/tag84.xml"/>
  <Override ContentType="application/vnd.openxmlformats-officedocument.presentationml.tags+xml" PartName="/ppt/tags/tag85.xml"/>
  <Override ContentType="application/vnd.openxmlformats-officedocument.presentationml.tags+xml" PartName="/ppt/tags/tag86.xml"/>
  <Override ContentType="application/vnd.openxmlformats-officedocument.presentationml.tags+xml" PartName="/ppt/tags/tag87.xml"/>
  <Override ContentType="application/vnd.openxmlformats-officedocument.presentationml.tags+xml" PartName="/ppt/tags/tag88.xml"/>
  <Override ContentType="application/vnd.openxmlformats-officedocument.presentationml.tags+xml" PartName="/ppt/tags/tag89.xml"/>
  <Override ContentType="application/vnd.openxmlformats-officedocument.presentationml.tags+xml" PartName="/ppt/tags/tag90.xml"/>
  <Override ContentType="application/vnd.openxmlformats-officedocument.presentationml.tags+xml" PartName="/ppt/tags/tag91.xml"/>
  <Override ContentType="application/vnd.openxmlformats-officedocument.presentationml.tags+xml" PartName="/ppt/tags/tag92.xml"/>
  <Override ContentType="application/vnd.openxmlformats-officedocument.presentationml.tags+xml" PartName="/ppt/tags/tag93.xml"/>
  <Override ContentType="application/vnd.openxmlformats-officedocument.presentationml.tags+xml" PartName="/ppt/tags/tag94.xml"/>
  <Override ContentType="application/vnd.openxmlformats-officedocument.presentationml.tags+xml" PartName="/ppt/tags/tag95.xml"/>
  <Override ContentType="application/vnd.openxmlformats-officedocument.presentationml.tags+xml" PartName="/ppt/tags/tag96.xml"/>
  <Override ContentType="application/vnd.openxmlformats-officedocument.presentationml.tags+xml" PartName="/ppt/tags/tag97.xml"/>
  <Override ContentType="application/vnd.openxmlformats-officedocument.presentationml.tags+xml" PartName="/ppt/tags/tag98.xml"/>
  <Override ContentType="application/vnd.openxmlformats-officedocument.presentationml.tags+xml" PartName="/ppt/tags/tag99.xml"/>
  <Override ContentType="application/vnd.openxmlformats-officedocument.presentationml.tags+xml" PartName="/ppt/tags/tag100.xml"/>
  <Override ContentType="application/vnd.openxmlformats-officedocument.presentationml.tags+xml" PartName="/ppt/tags/tag101.xml"/>
  <Override ContentType="application/vnd.openxmlformats-officedocument.presentationml.tags+xml" PartName="/ppt/tags/tag102.xml"/>
  <Override ContentType="application/vnd.openxmlformats-officedocument.presentationml.tags+xml" PartName="/ppt/tags/tag103.xml"/>
  <Override ContentType="application/vnd.openxmlformats-officedocument.presentationml.tags+xml" PartName="/ppt/tags/tag104.xml"/>
  <Override ContentType="application/vnd.openxmlformats-officedocument.presentationml.tags+xml" PartName="/ppt/tags/tag105.xml"/>
  <Override ContentType="application/vnd.openxmlformats-officedocument.presentationml.tags+xml" PartName="/ppt/tags/tag106.xml"/>
  <Override ContentType="application/vnd.openxmlformats-officedocument.presentationml.tags+xml" PartName="/ppt/tags/tag107.xml"/>
  <Override ContentType="application/vnd.openxmlformats-officedocument.presentationml.tags+xml" PartName="/ppt/tags/tag108.xml"/>
  <Override ContentType="application/vnd.openxmlformats-officedocument.presentationml.tags+xml" PartName="/ppt/tags/tag109.xml"/>
  <Override ContentType="application/vnd.openxmlformats-officedocument.presentationml.tags+xml" PartName="/ppt/tags/tag110.xml"/>
  <Override ContentType="application/vnd.openxmlformats-officedocument.presentationml.tags+xml" PartName="/ppt/tags/tag111.xml"/>
  <Override ContentType="application/vnd.openxmlformats-officedocument.presentationml.tags+xml" PartName="/ppt/tags/tag112.xml"/>
  <Override ContentType="application/vnd.openxmlformats-officedocument.presentationml.tags+xml" PartName="/ppt/tags/tag113.xml"/>
  <Override ContentType="application/vnd.openxmlformats-officedocument.presentationml.tags+xml" PartName="/ppt/tags/tag114.xml"/>
  <Override ContentType="application/vnd.openxmlformats-officedocument.presentationml.tags+xml" PartName="/ppt/tags/tag115.xml"/>
  <Override ContentType="application/vnd.openxmlformats-officedocument.presentationml.tags+xml" PartName="/ppt/tags/tag116.xml"/>
  <Override ContentType="application/vnd.openxmlformats-officedocument.presentationml.tags+xml" PartName="/ppt/tags/tag117.xml"/>
  <Override ContentType="application/vnd.openxmlformats-officedocument.presentationml.tags+xml" PartName="/ppt/tags/tag118.xml"/>
  <Override ContentType="application/vnd.openxmlformats-officedocument.presentationml.tags+xml" PartName="/ppt/tags/tag119.xml"/>
  <Override ContentType="application/vnd.openxmlformats-officedocument.presentationml.tags+xml" PartName="/ppt/tags/tag120.xml"/>
  <Override ContentType="application/vnd.openxmlformats-officedocument.presentationml.tags+xml" PartName="/ppt/tags/tag121.xml"/>
  <Override ContentType="application/vnd.openxmlformats-officedocument.presentationml.tags+xml" PartName="/ppt/tags/tag122.xml"/>
  <Override ContentType="application/vnd.openxmlformats-officedocument.presentationml.tags+xml" PartName="/ppt/tags/tag123.xml"/>
  <Override ContentType="application/vnd.openxmlformats-officedocument.presentationml.tags+xml" PartName="/ppt/tags/tag124.xml"/>
  <Override ContentType="application/vnd.openxmlformats-officedocument.presentationml.tags+xml" PartName="/ppt/tags/tag125.xml"/>
  <Override ContentType="application/vnd.openxmlformats-officedocument.presentationml.tags+xml" PartName="/ppt/tags/tag126.xml"/>
  <Override ContentType="application/vnd.openxmlformats-officedocument.presentationml.tags+xml" PartName="/ppt/tags/tag127.xml"/>
  <Override ContentType="application/vnd.openxmlformats-officedocument.presentationml.tags+xml" PartName="/ppt/tags/tag128.xml"/>
  <Override ContentType="application/vnd.openxmlformats-officedocument.presentationml.tags+xml" PartName="/ppt/tags/tag129.xml"/>
  <Override ContentType="application/vnd.openxmlformats-officedocument.presentationml.tags+xml" PartName="/ppt/tags/tag130.xml"/>
  <Override ContentType="application/vnd.openxmlformats-officedocument.presentationml.tags+xml" PartName="/ppt/tags/tag131.xml"/>
  <Override ContentType="application/vnd.openxmlformats-officedocument.presentationml.tags+xml" PartName="/ppt/tags/tag132.xml"/>
  <Override ContentType="application/vnd.openxmlformats-officedocument.presentationml.tags+xml" PartName="/ppt/tags/tag133.xml"/>
  <Override ContentType="application/vnd.openxmlformats-officedocument.presentationml.tags+xml" PartName="/ppt/tags/tag134.xml"/>
  <Override ContentType="application/vnd.openxmlformats-officedocument.presentationml.tags+xml" PartName="/ppt/tags/tag135.xml"/>
  <Override ContentType="application/vnd.openxmlformats-officedocument.presentationml.tags+xml" PartName="/ppt/tags/tag136.xml"/>
  <Override ContentType="application/vnd.openxmlformats-officedocument.presentationml.tags+xml" PartName="/ppt/tags/tag137.xml"/>
  <Override ContentType="application/vnd.openxmlformats-officedocument.presentationml.tags+xml" PartName="/ppt/tags/tag138.xml"/>
  <Override ContentType="application/vnd.openxmlformats-officedocument.presentationml.tags+xml" PartName="/ppt/tags/tag139.xml"/>
  <Override ContentType="application/vnd.openxmlformats-officedocument.presentationml.tags+xml" PartName="/ppt/tags/tag140.xml"/>
  <Override ContentType="application/vnd.openxmlformats-officedocument.presentationml.tags+xml" PartName="/ppt/tags/tag141.xml"/>
  <Override ContentType="application/vnd.openxmlformats-officedocument.presentationml.tags+xml" PartName="/ppt/tags/tag142.xml"/>
  <Override ContentType="application/vnd.openxmlformats-officedocument.presentationml.tags+xml" PartName="/ppt/tags/tag143.xml"/>
  <Override ContentType="application/vnd.openxmlformats-officedocument.presentationml.tags+xml" PartName="/ppt/tags/tag144.xml"/>
  <Override ContentType="application/vnd.openxmlformats-officedocument.presentationml.tags+xml" PartName="/ppt/tags/tag145.xml"/>
  <Override ContentType="application/vnd.openxmlformats-officedocument.presentationml.tags+xml" PartName="/ppt/tags/tag146.xml"/>
  <Override ContentType="application/vnd.openxmlformats-officedocument.presentationml.tags+xml" PartName="/ppt/tags/tag147.xml"/>
  <Override ContentType="application/vnd.openxmlformats-officedocument.presentationml.tags+xml" PartName="/ppt/tags/tag148.xml"/>
  <Override ContentType="application/vnd.openxmlformats-officedocument.presentationml.tags+xml" PartName="/ppt/tags/tag149.xml"/>
  <Override ContentType="application/vnd.openxmlformats-officedocument.presentationml.tags+xml" PartName="/ppt/tags/tag150.xml"/>
  <Override ContentType="application/vnd.openxmlformats-officedocument.presentationml.tags+xml" PartName="/ppt/tags/tag151.xml"/>
  <Override ContentType="application/vnd.openxmlformats-officedocument.presentationml.tags+xml" PartName="/ppt/tags/tag152.xml"/>
  <Override ContentType="application/vnd.openxmlformats-officedocument.presentationml.tags+xml" PartName="/ppt/tags/tag153.xml"/>
  <Override ContentType="application/vnd.openxmlformats-officedocument.presentationml.tags+xml" PartName="/ppt/tags/tag154.xml"/>
  <Override ContentType="application/vnd.openxmlformats-officedocument.presentationml.tags+xml" PartName="/ppt/tags/tag155.xml"/>
  <Override ContentType="application/vnd.openxmlformats-officedocument.presentationml.tags+xml" PartName="/ppt/tags/tag156.xml"/>
  <Override ContentType="application/vnd.openxmlformats-officedocument.presentationml.tags+xml" PartName="/ppt/tags/tag157.xml"/>
  <Override ContentType="application/vnd.openxmlformats-officedocument.presentationml.tags+xml" PartName="/ppt/tags/tag158.xml"/>
  <Override ContentType="application/vnd.openxmlformats-officedocument.presentationml.tags+xml" PartName="/ppt/tags/tag159.xml"/>
  <Override ContentType="application/vnd.openxmlformats-officedocument.presentationml.tags+xml" PartName="/ppt/tags/tag160.xml"/>
  <Override ContentType="application/vnd.openxmlformats-officedocument.presentationml.tags+xml" PartName="/ppt/tags/tag161.xml"/>
  <Override ContentType="application/vnd.openxmlformats-officedocument.presentationml.tags+xml" PartName="/ppt/tags/tag162.xml"/>
  <Override ContentType="application/vnd.openxmlformats-officedocument.presentationml.tags+xml" PartName="/ppt/tags/tag163.xml"/>
  <Override ContentType="application/vnd.openxmlformats-officedocument.presentationml.tags+xml" PartName="/ppt/tags/tag164.xml"/>
  <Override ContentType="application/vnd.openxmlformats-officedocument.presentationml.tags+xml" PartName="/ppt/tags/tag165.xml"/>
  <Override ContentType="application/vnd.openxmlformats-officedocument.presentationml.tags+xml" PartName="/ppt/tags/tag166.xml"/>
  <Override ContentType="application/vnd.openxmlformats-officedocument.presentationml.tags+xml" PartName="/ppt/tags/tag167.xml"/>
  <Override ContentType="application/vnd.openxmlformats-officedocument.presentationml.tags+xml" PartName="/ppt/tags/tag168.xml"/>
  <Override ContentType="application/vnd.openxmlformats-officedocument.presentationml.tags+xml" PartName="/ppt/tags/tag169.xml"/>
  <Override ContentType="application/vnd.openxmlformats-officedocument.presentationml.tags+xml" PartName="/ppt/tags/tag170.xml"/>
  <Override ContentType="application/vnd.openxmlformats-officedocument.presentationml.tags+xml" PartName="/ppt/tags/tag171.xml"/>
  <Override ContentType="application/vnd.openxmlformats-officedocument.presentationml.tags+xml" PartName="/ppt/tags/tag172.xml"/>
  <Override ContentType="application/vnd.openxmlformats-officedocument.presentationml.tags+xml" PartName="/ppt/tags/tag173.xml"/>
  <Override ContentType="application/vnd.openxmlformats-officedocument.presentationml.tags+xml" PartName="/ppt/tags/tag174.xml"/>
  <Override ContentType="application/vnd.openxmlformats-officedocument.presentationml.tags+xml" PartName="/ppt/tags/tag175.xml"/>
  <Override ContentType="application/vnd.openxmlformats-officedocument.presentationml.tags+xml" PartName="/ppt/tags/tag176.xml"/>
  <Override ContentType="application/vnd.openxmlformats-officedocument.presentationml.tags+xml" PartName="/ppt/tags/tag177.xml"/>
  <Override ContentType="application/vnd.openxmlformats-officedocument.presentationml.tags+xml" PartName="/ppt/tags/tag178.xml"/>
  <Override ContentType="application/vnd.openxmlformats-officedocument.presentationml.tags+xml" PartName="/ppt/tags/tag179.xml"/>
  <Override ContentType="application/vnd.openxmlformats-officedocument.presentationml.tags+xml" PartName="/ppt/tags/tag180.xml"/>
  <Override ContentType="application/vnd.openxmlformats-officedocument.presentationml.tags+xml" PartName="/ppt/tags/tag181.xml"/>
  <Override ContentType="application/vnd.openxmlformats-officedocument.presentationml.tags+xml" PartName="/ppt/tags/tag182.xml"/>
  <Override ContentType="application/vnd.openxmlformats-officedocument.presentationml.tags+xml" PartName="/ppt/tags/tag183.xml"/>
  <Override ContentType="application/vnd.openxmlformats-officedocument.presentationml.tags+xml" PartName="/ppt/tags/tag184.xml"/>
  <Override ContentType="application/vnd.openxmlformats-officedocument.presentationml.tags+xml" PartName="/ppt/tags/tag185.xml"/>
  <Override ContentType="application/vnd.openxmlformats-officedocument.presentationml.tags+xml" PartName="/ppt/tags/tag186.xml"/>
  <Override ContentType="application/vnd.openxmlformats-officedocument.presentationml.tags+xml" PartName="/ppt/tags/tag187.xml"/>
  <Override ContentType="application/vnd.openxmlformats-officedocument.presentationml.tags+xml" PartName="/ppt/tags/tag188.xml"/>
  <Override ContentType="application/vnd.openxmlformats-officedocument.presentationml.tags+xml" PartName="/ppt/tags/tag189.xml"/>
  <Override ContentType="application/vnd.openxmlformats-officedocument.presentationml.tags+xml" PartName="/ppt/tags/tag190.xml"/>
  <Override ContentType="application/vnd.openxmlformats-officedocument.presentationml.tags+xml" PartName="/ppt/tags/tag191.xml"/>
  <Override ContentType="application/vnd.openxmlformats-officedocument.presentationml.tags+xml" PartName="/ppt/tags/tag192.xml"/>
  <Override ContentType="application/vnd.openxmlformats-officedocument.presentationml.tags+xml" PartName="/ppt/tags/tag193.xml"/>
  <Override ContentType="application/vnd.openxmlformats-officedocument.presentationml.tags+xml" PartName="/ppt/tags/tag194.xml"/>
  <Override ContentType="application/vnd.openxmlformats-officedocument.presentationml.tags+xml" PartName="/ppt/tags/tag195.xml"/>
  <Override ContentType="application/vnd.openxmlformats-officedocument.presentationml.tags+xml" PartName="/ppt/tags/tag196.xml"/>
  <Override ContentType="application/vnd.openxmlformats-officedocument.presentationml.tags+xml" PartName="/ppt/tags/tag197.xml"/>
  <Override ContentType="application/vnd.openxmlformats-officedocument.presentationml.tags+xml" PartName="/ppt/tags/tag198.xml"/>
  <Override ContentType="application/vnd.openxmlformats-officedocument.presentationml.tags+xml" PartName="/ppt/tags/tag199.xml"/>
  <Override ContentType="application/vnd.openxmlformats-officedocument.presentationml.tags+xml" PartName="/ppt/tags/tag200.xml"/>
  <Override ContentType="application/vnd.openxmlformats-officedocument.presentationml.tags+xml" PartName="/ppt/tags/tag201.xml"/>
  <Override ContentType="application/vnd.openxmlformats-officedocument.presentationml.tags+xml" PartName="/ppt/tags/tag202.xml"/>
  <Override ContentType="application/vnd.openxmlformats-officedocument.presentationml.tags+xml" PartName="/ppt/tags/tag203.xml"/>
  <Override ContentType="application/vnd.openxmlformats-officedocument.presentationml.tags+xml" PartName="/ppt/tags/tag204.xml"/>
  <Override ContentType="application/vnd.openxmlformats-officedocument.presentationml.tags+xml" PartName="/ppt/tags/tag205.xml"/>
  <Override ContentType="application/vnd.openxmlformats-officedocument.presentationml.tags+xml" PartName="/ppt/tags/tag206.xml"/>
  <Override ContentType="application/vnd.openxmlformats-officedocument.presentationml.tags+xml" PartName="/ppt/tags/tag207.xml"/>
  <Override ContentType="application/vnd.openxmlformats-officedocument.presentationml.tags+xml" PartName="/ppt/tags/tag208.xml"/>
  <Override ContentType="application/vnd.openxmlformats-officedocument.presentationml.tags+xml" PartName="/ppt/tags/tag209.xml"/>
  <Override ContentType="application/vnd.openxmlformats-officedocument.presentationml.tags+xml" PartName="/ppt/tags/tag210.xml"/>
  <Override ContentType="application/vnd.openxmlformats-officedocument.presentationml.tags+xml" PartName="/ppt/tags/tag211.xml"/>
  <Override ContentType="application/vnd.openxmlformats-officedocument.presentationml.tags+xml" PartName="/ppt/tags/tag212.xml"/>
  <Override ContentType="application/vnd.openxmlformats-officedocument.presentationml.tags+xml" PartName="/ppt/tags/tag213.xml"/>
  <Override ContentType="application/vnd.openxmlformats-officedocument.presentationml.tags+xml" PartName="/ppt/tags/tag214.xml"/>
  <Override ContentType="application/vnd.openxmlformats-officedocument.presentationml.tags+xml" PartName="/ppt/tags/tag215.xml"/>
  <Override ContentType="application/vnd.openxmlformats-officedocument.presentationml.tags+xml" PartName="/ppt/tags/tag216.xml"/>
  <Override ContentType="application/vnd.openxmlformats-officedocument.presentationml.tags+xml" PartName="/ppt/tags/tag217.xml"/>
  <Override ContentType="application/vnd.openxmlformats-officedocument.presentationml.tags+xml" PartName="/ppt/tags/tag218.xml"/>
  <Override ContentType="application/vnd.openxmlformats-officedocument.presentationml.tags+xml" PartName="/ppt/tags/tag219.xml"/>
  <Override ContentType="application/vnd.openxmlformats-officedocument.presentationml.tags+xml" PartName="/ppt/tags/tag220.xml"/>
  <Override ContentType="application/vnd.openxmlformats-officedocument.presentationml.tags+xml" PartName="/ppt/tags/tag221.xml"/>
  <Override ContentType="application/vnd.openxmlformats-officedocument.presentationml.tags+xml" PartName="/ppt/tags/tag222.xml"/>
  <Override ContentType="application/vnd.openxmlformats-officedocument.presentationml.tags+xml" PartName="/ppt/tags/tag223.xml"/>
  <Override ContentType="application/vnd.openxmlformats-officedocument.presentationml.tags+xml" PartName="/ppt/tags/tag224.xml"/>
  <Override ContentType="application/vnd.openxmlformats-officedocument.presentationml.tags+xml" PartName="/ppt/tags/tag225.xml"/>
  <Override ContentType="application/vnd.openxmlformats-officedocument.presentationml.tags+xml" PartName="/ppt/tags/tag226.xml"/>
  <Override ContentType="application/vnd.openxmlformats-officedocument.presentationml.tags+xml" PartName="/ppt/tags/tag227.xml"/>
  <Override ContentType="application/vnd.openxmlformats-officedocument.presentationml.tags+xml" PartName="/ppt/tags/tag228.xml"/>
  <Override ContentType="application/vnd.openxmlformats-officedocument.presentationml.tags+xml" PartName="/ppt/tags/tag229.xml"/>
  <Override ContentType="application/vnd.openxmlformats-officedocument.presentationml.tags+xml" PartName="/ppt/tags/tag230.xml"/>
  <Override ContentType="application/vnd.openxmlformats-officedocument.presentationml.tags+xml" PartName="/ppt/tags/tag231.xml"/>
  <Override ContentType="application/vnd.openxmlformats-officedocument.presentationml.tags+xml" PartName="/ppt/tags/tag232.xml"/>
  <Override ContentType="application/vnd.openxmlformats-officedocument.presentationml.tags+xml" PartName="/ppt/tags/tag233.xml"/>
  <Override ContentType="application/vnd.openxmlformats-officedocument.presentationml.tags+xml" PartName="/ppt/tags/tag234.xml"/>
  <Override ContentType="application/vnd.openxmlformats-officedocument.presentationml.tags+xml" PartName="/ppt/tags/tag235.xml"/>
  <Override ContentType="application/vnd.openxmlformats-officedocument.presentationml.tags+xml" PartName="/ppt/tags/tag236.xml"/>
  <Override ContentType="application/vnd.openxmlformats-officedocument.presentationml.tags+xml" PartName="/ppt/tags/tag237.xml"/>
  <Override ContentType="application/vnd.openxmlformats-officedocument.presentationml.tags+xml" PartName="/ppt/tags/tag238.xml"/>
  <Override ContentType="application/vnd.openxmlformats-officedocument.presentationml.tags+xml" PartName="/ppt/tags/tag239.xml"/>
  <Override ContentType="application/vnd.openxmlformats-officedocument.presentationml.tags+xml" PartName="/ppt/tags/tag240.xml"/>
  <Override ContentType="application/vnd.openxmlformats-officedocument.presentationml.tags+xml" PartName="/ppt/tags/tag241.xml"/>
  <Override ContentType="application/vnd.openxmlformats-officedocument.presentationml.tags+xml" PartName="/ppt/tags/tag242.xml"/>
  <Override ContentType="application/vnd.openxmlformats-officedocument.presentationml.tags+xml" PartName="/ppt/tags/tag243.xml"/>
  <Override ContentType="application/vnd.openxmlformats-officedocument.presentationml.tags+xml" PartName="/ppt/tags/tag244.xml"/>
  <Override ContentType="application/vnd.openxmlformats-officedocument.presentationml.tags+xml" PartName="/ppt/tags/tag245.xml"/>
  <Override ContentType="application/vnd.openxmlformats-officedocument.presentationml.tags+xml" PartName="/ppt/tags/tag246.xml"/>
  <Override ContentType="application/vnd.openxmlformats-officedocument.presentationml.tags+xml" PartName="/ppt/tags/tag247.xml"/>
  <Override ContentType="application/vnd.openxmlformats-officedocument.presentationml.tags+xml" PartName="/ppt/tags/tag248.xml"/>
  <Override ContentType="application/vnd.openxmlformats-officedocument.presentationml.tags+xml" PartName="/ppt/tags/tag249.xml"/>
  <Override ContentType="application/vnd.openxmlformats-officedocument.presentationml.tags+xml" PartName="/ppt/tags/tag250.xml"/>
  <Override ContentType="application/vnd.openxmlformats-officedocument.presentationml.tags+xml" PartName="/ppt/tags/tag251.xml"/>
  <Override ContentType="application/vnd.openxmlformats-officedocument.presentationml.tags+xml" PartName="/ppt/tags/tag252.xml"/>
  <Override ContentType="application/vnd.openxmlformats-officedocument.presentationml.tags+xml" PartName="/ppt/tags/tag253.xml"/>
  <Override ContentType="application/vnd.openxmlformats-officedocument.presentationml.tags+xml" PartName="/ppt/tags/tag254.xml"/>
  <Override ContentType="application/vnd.openxmlformats-officedocument.presentationml.tags+xml" PartName="/ppt/tags/tag255.xml"/>
  <Override ContentType="application/vnd.openxmlformats-officedocument.presentationml.tags+xml" PartName="/ppt/tags/tag256.xml"/>
  <Override ContentType="application/vnd.openxmlformats-officedocument.presentationml.tags+xml" PartName="/ppt/tags/tag257.xml"/>
  <Override ContentType="application/vnd.openxmlformats-officedocument.presentationml.tags+xml" PartName="/ppt/tags/tag258.xml"/>
  <Override ContentType="application/vnd.openxmlformats-officedocument.presentationml.tags+xml" PartName="/ppt/tags/tag259.xml"/>
  <Override ContentType="application/vnd.openxmlformats-officedocument.presentationml.tags+xml" PartName="/ppt/tags/tag260.xml"/>
  <Override ContentType="application/vnd.openxmlformats-officedocument.presentationml.tags+xml" PartName="/ppt/tags/tag261.xml"/>
  <Override ContentType="application/vnd.openxmlformats-officedocument.presentationml.tags+xml" PartName="/ppt/tags/tag262.xml"/>
  <Override ContentType="application/vnd.openxmlformats-officedocument.presentationml.tags+xml" PartName="/ppt/tags/tag263.xml"/>
  <Override ContentType="application/vnd.openxmlformats-officedocument.presentationml.tags+xml" PartName="/ppt/tags/tag264.xml"/>
  <Override ContentType="application/vnd.openxmlformats-officedocument.presentationml.tags+xml" PartName="/ppt/tags/tag265.xml"/>
  <Override ContentType="application/vnd.openxmlformats-officedocument.presentationml.tags+xml" PartName="/ppt/tags/tag266.xml"/>
  <Override ContentType="application/vnd.openxmlformats-officedocument.presentationml.tags+xml" PartName="/ppt/tags/tag267.xml"/>
  <Override ContentType="application/vnd.openxmlformats-officedocument.presentationml.tags+xml" PartName="/ppt/tags/tag268.xml"/>
  <Override ContentType="application/vnd.openxmlformats-officedocument.presentationml.tags+xml" PartName="/ppt/tags/tag269.xml"/>
  <Override ContentType="application/vnd.openxmlformats-officedocument.presentationml.tags+xml" PartName="/ppt/tags/tag270.xml"/>
  <Override ContentType="application/vnd.openxmlformats-officedocument.presentationml.tags+xml" PartName="/ppt/tags/tag271.xml"/>
  <Override ContentType="application/vnd.openxmlformats-officedocument.presentationml.tags+xml" PartName="/ppt/tags/tag272.xml"/>
  <Override ContentType="application/vnd.openxmlformats-officedocument.presentationml.tags+xml" PartName="/ppt/tags/tag273.xml"/>
  <Override ContentType="application/vnd.openxmlformats-officedocument.presentationml.tags+xml" PartName="/ppt/tags/tag274.xml"/>
  <Override ContentType="application/vnd.openxmlformats-officedocument.presentationml.tags+xml" PartName="/ppt/tags/tag275.xml"/>
  <Override ContentType="application/vnd.openxmlformats-officedocument.presentationml.tags+xml" PartName="/ppt/tags/tag276.xml"/>
  <Override ContentType="application/vnd.openxmlformats-officedocument.presentationml.tags+xml" PartName="/ppt/tags/tag277.xml"/>
  <Override ContentType="application/vnd.openxmlformats-officedocument.presentationml.tags+xml" PartName="/ppt/tags/tag278.xml"/>
  <Override ContentType="application/vnd.openxmlformats-officedocument.presentationml.tags+xml" PartName="/ppt/tags/tag279.xml"/>
  <Override ContentType="application/vnd.openxmlformats-officedocument.presentationml.tags+xml" PartName="/ppt/tags/tag280.xml"/>
  <Override ContentType="application/vnd.openxmlformats-officedocument.presentationml.tags+xml" PartName="/ppt/tags/tag281.xml"/>
  <Override ContentType="application/vnd.openxmlformats-officedocument.presentationml.tags+xml" PartName="/ppt/tags/tag282.xml"/>
  <Override ContentType="application/vnd.openxmlformats-officedocument.presentationml.tags+xml" PartName="/ppt/tags/tag283.xml"/>
  <Override ContentType="application/vnd.openxmlformats-officedocument.presentationml.tags+xml" PartName="/ppt/tags/tag284.xml"/>
  <Override ContentType="application/vnd.openxmlformats-officedocument.presentationml.tags+xml" PartName="/ppt/tags/tag285.xml"/>
  <Override ContentType="application/vnd.openxmlformats-officedocument.presentationml.tags+xml" PartName="/ppt/tags/tag286.xml"/>
  <Override ContentType="application/vnd.openxmlformats-officedocument.presentationml.tags+xml" PartName="/ppt/tags/tag287.xml"/>
  <Override ContentType="application/vnd.openxmlformats-officedocument.presentationml.tags+xml" PartName="/ppt/tags/tag288.xml"/>
  <Override ContentType="application/vnd.openxmlformats-officedocument.presentationml.tags+xml" PartName="/ppt/tags/tag289.xml"/>
  <Override ContentType="application/vnd.openxmlformats-officedocument.presentationml.tags+xml" PartName="/ppt/tags/tag290.xml"/>
  <Override ContentType="application/vnd.openxmlformats-officedocument.presentationml.tags+xml" PartName="/ppt/tags/tag291.xml"/>
  <Override ContentType="application/vnd.openxmlformats-officedocument.presentationml.tags+xml" PartName="/ppt/tags/tag292.xml"/>
  <Override ContentType="application/vnd.openxmlformats-officedocument.presentationml.tags+xml" PartName="/ppt/tags/tag293.xml"/>
  <Override ContentType="application/vnd.openxmlformats-officedocument.presentationml.tags+xml" PartName="/ppt/tags/tag294.xml"/>
  <Override ContentType="application/vnd.openxmlformats-officedocument.presentationml.tags+xml" PartName="/ppt/tags/tag295.xml"/>
  <Override ContentType="application/vnd.openxmlformats-officedocument.presentationml.tags+xml" PartName="/ppt/tags/tag296.xml"/>
  <Override ContentType="application/vnd.openxmlformats-officedocument.presentationml.tags+xml" PartName="/ppt/tags/tag297.xml"/>
  <Override ContentType="application/vnd.openxmlformats-officedocument.presentationml.tags+xml" PartName="/ppt/tags/tag298.xml"/>
  <Override ContentType="application/vnd.openxmlformats-officedocument.presentationml.tags+xml" PartName="/ppt/tags/tag299.xml"/>
  <Override ContentType="application/vnd.openxmlformats-officedocument.presentationml.tags+xml" PartName="/ppt/tags/tag300.xml"/>
  <Override ContentType="application/vnd.openxmlformats-officedocument.presentationml.tags+xml" PartName="/ppt/tags/tag301.xml"/>
  <Override ContentType="application/vnd.openxmlformats-officedocument.presentationml.tags+xml" PartName="/ppt/tags/tag302.xml"/>
  <Override ContentType="application/vnd.openxmlformats-officedocument.presentationml.tags+xml" PartName="/ppt/tags/tag303.xml"/>
  <Override ContentType="application/vnd.openxmlformats-officedocument.presentationml.tags+xml" PartName="/ppt/tags/tag304.xml"/>
  <Override ContentType="application/vnd.openxmlformats-officedocument.presentationml.tags+xml" PartName="/ppt/tags/tag305.xml"/>
  <Override ContentType="application/vnd.openxmlformats-officedocument.presentationml.tags+xml" PartName="/ppt/tags/tag306.xml"/>
  <Override ContentType="application/vnd.openxmlformats-officedocument.presentationml.tags+xml" PartName="/ppt/tags/tag307.xml"/>
  <Override ContentType="application/vnd.openxmlformats-officedocument.presentationml.tags+xml" PartName="/ppt/tags/tag308.xml"/>
  <Override ContentType="application/vnd.openxmlformats-officedocument.presentationml.tags+xml" PartName="/ppt/tags/tag309.xml"/>
  <Override ContentType="application/vnd.openxmlformats-officedocument.presentationml.tags+xml" PartName="/ppt/tags/tag310.xml"/>
  <Override ContentType="application/vnd.openxmlformats-officedocument.presentationml.tags+xml" PartName="/ppt/tags/tag311.xml"/>
  <Override ContentType="application/vnd.openxmlformats-officedocument.presentationml.tags+xml" PartName="/ppt/tags/tag312.xml"/>
  <Override ContentType="application/vnd.openxmlformats-officedocument.presentationml.tags+xml" PartName="/ppt/tags/tag313.xml"/>
  <Override ContentType="application/vnd.openxmlformats-officedocument.presentationml.tags+xml" PartName="/ppt/tags/tag314.xml"/>
  <Override ContentType="application/vnd.openxmlformats-officedocument.presentationml.tags+xml" PartName="/ppt/tags/tag315.xml"/>
  <Override ContentType="application/vnd.openxmlformats-officedocument.presentationml.tags+xml" PartName="/ppt/tags/tag316.xml"/>
  <Override ContentType="application/vnd.openxmlformats-officedocument.presentationml.tags+xml" PartName="/ppt/tags/tag317.xml"/>
  <Override ContentType="application/vnd.openxmlformats-officedocument.presentationml.tags+xml" PartName="/ppt/tags/tag318.xml"/>
  <Override ContentType="application/vnd.openxmlformats-officedocument.presentationml.tags+xml" PartName="/ppt/tags/tag319.xml"/>
  <Override ContentType="application/vnd.openxmlformats-officedocument.presentationml.tags+xml" PartName="/ppt/tags/tag320.xml"/>
  <Override ContentType="application/vnd.openxmlformats-officedocument.presentationml.tags+xml" PartName="/ppt/tags/tag321.xml"/>
  <Override ContentType="application/vnd.openxmlformats-officedocument.presentationml.tags+xml" PartName="/ppt/tags/tag322.xml"/>
  <Override ContentType="application/vnd.openxmlformats-officedocument.presentationml.tags+xml" PartName="/ppt/tags/tag323.xml"/>
  <Override ContentType="application/vnd.openxmlformats-officedocument.presentationml.tags+xml" PartName="/ppt/tags/tag324.xml"/>
  <Override ContentType="application/vnd.openxmlformats-officedocument.presentationml.tags+xml" PartName="/ppt/tags/tag325.xml"/>
  <Override ContentType="application/vnd.openxmlformats-officedocument.presentationml.tags+xml" PartName="/ppt/tags/tag326.xml"/>
  <Override ContentType="application/vnd.openxmlformats-officedocument.presentationml.tags+xml" PartName="/ppt/tags/tag327.xml"/>
  <Override ContentType="application/vnd.openxmlformats-officedocument.presentationml.tags+xml" PartName="/ppt/tags/tag328.xml"/>
  <Override ContentType="application/vnd.openxmlformats-officedocument.presentationml.tags+xml" PartName="/ppt/tags/tag329.xml"/>
  <Override ContentType="application/vnd.openxmlformats-officedocument.presentationml.tags+xml" PartName="/ppt/tags/tag330.xml"/>
  <Override ContentType="application/vnd.openxmlformats-officedocument.presentationml.tags+xml" PartName="/ppt/tags/tag331.xml"/>
  <Override ContentType="application/vnd.openxmlformats-officedocument.presentationml.tags+xml" PartName="/ppt/tags/tag332.xml"/>
  <Override ContentType="application/vnd.openxmlformats-officedocument.presentationml.tags+xml" PartName="/ppt/tags/tag333.xml"/>
  <Override ContentType="application/vnd.openxmlformats-officedocument.presentationml.tags+xml" PartName="/ppt/tags/tag334.xml"/>
  <Override ContentType="application/vnd.openxmlformats-officedocument.presentationml.tags+xml" PartName="/ppt/tags/tag335.xml"/>
  <Override ContentType="application/vnd.openxmlformats-officedocument.presentationml.tags+xml" PartName="/ppt/tags/tag336.xml"/>
  <Override ContentType="application/vnd.openxmlformats-officedocument.presentationml.tags+xml" PartName="/ppt/tags/tag337.xml"/>
  <Override ContentType="application/vnd.openxmlformats-officedocument.presentationml.tags+xml" PartName="/ppt/tags/tag338.xml"/>
  <Override ContentType="application/vnd.openxmlformats-officedocument.presentationml.tags+xml" PartName="/ppt/tags/tag339.xml"/>
  <Override ContentType="application/vnd.openxmlformats-officedocument.presentationml.tags+xml" PartName="/ppt/tags/tag340.xml"/>
  <Override ContentType="application/vnd.openxmlformats-officedocument.presentationml.tags+xml" PartName="/ppt/tags/tag341.xml"/>
  <Override ContentType="application/vnd.openxmlformats-officedocument.presentationml.tags+xml" PartName="/ppt/tags/tag342.xml"/>
  <Override ContentType="application/vnd.openxmlformats-officedocument.presentationml.tags+xml" PartName="/ppt/tags/tag343.xml"/>
  <Override ContentType="application/vnd.openxmlformats-officedocument.presentationml.tags+xml" PartName="/ppt/tags/tag344.xml"/>
  <Override ContentType="application/vnd.openxmlformats-officedocument.presentationml.tags+xml" PartName="/ppt/tags/tag345.xml"/>
  <Override ContentType="application/vnd.openxmlformats-officedocument.presentationml.tags+xml" PartName="/ppt/tags/tag346.xml"/>
  <Override ContentType="application/vnd.openxmlformats-officedocument.presentationml.tags+xml" PartName="/ppt/tags/tag347.xml"/>
  <Override ContentType="application/vnd.openxmlformats-officedocument.presentationml.tags+xml" PartName="/ppt/tags/tag348.xml"/>
  <Override ContentType="application/vnd.openxmlformats-officedocument.presentationml.tags+xml" PartName="/ppt/tags/tag349.xml"/>
  <Override ContentType="application/vnd.openxmlformats-officedocument.presentationml.tags+xml" PartName="/ppt/tags/tag350.xml"/>
  <Override ContentType="application/vnd.openxmlformats-officedocument.presentationml.tags+xml" PartName="/ppt/tags/tag351.xml"/>
  <Override ContentType="application/vnd.openxmlformats-officedocument.presentationml.tags+xml" PartName="/ppt/tags/tag352.xml"/>
  <Override ContentType="application/vnd.openxmlformats-officedocument.presentationml.tags+xml" PartName="/ppt/tags/tag353.xml"/>
  <Override ContentType="application/vnd.openxmlformats-officedocument.presentationml.tags+xml" PartName="/ppt/tags/tag354.xml"/>
  <Override ContentType="application/vnd.openxmlformats-officedocument.presentationml.tags+xml" PartName="/ppt/tags/tag355.xml"/>
  <Override ContentType="application/vnd.openxmlformats-officedocument.presentationml.tags+xml" PartName="/ppt/tags/tag356.xml"/>
  <Override ContentType="application/vnd.openxmlformats-officedocument.presentationml.tags+xml" PartName="/ppt/tags/tag357.xml"/>
  <Override ContentType="application/vnd.openxmlformats-officedocument.presentationml.tags+xml" PartName="/ppt/tags/tag358.xml"/>
  <Override ContentType="application/vnd.openxmlformats-officedocument.presentationml.tags+xml" PartName="/ppt/tags/tag359.xml"/>
  <Override ContentType="application/vnd.openxmlformats-officedocument.presentationml.tags+xml" PartName="/ppt/tags/tag360.xml"/>
  <Override ContentType="application/vnd.openxmlformats-officedocument.presentationml.tags+xml" PartName="/ppt/tags/tag361.xml"/>
  <Override ContentType="application/vnd.openxmlformats-officedocument.presentationml.tags+xml" PartName="/ppt/tags/tag362.xml"/>
  <Override ContentType="application/vnd.openxmlformats-officedocument.presentationml.tags+xml" PartName="/ppt/tags/tag363.xml"/>
  <Override ContentType="application/vnd.openxmlformats-officedocument.presentationml.tags+xml" PartName="/ppt/tags/tag364.xml"/>
  <Override ContentType="application/vnd.openxmlformats-officedocument.presentationml.tags+xml" PartName="/ppt/tags/tag365.xml"/>
  <Override ContentType="application/vnd.openxmlformats-officedocument.presentationml.tags+xml" PartName="/ppt/tags/tag366.xml"/>
  <Override ContentType="application/vnd.openxmlformats-officedocument.presentationml.tags+xml" PartName="/ppt/tags/tag367.xml"/>
  <Override ContentType="application/vnd.openxmlformats-officedocument.presentationml.tags+xml" PartName="/ppt/tags/tag368.xml"/>
  <Override ContentType="application/vnd.openxmlformats-officedocument.presentationml.tags+xml" PartName="/ppt/tags/tag369.xml"/>
  <Override ContentType="application/vnd.openxmlformats-officedocument.presentationml.tags+xml" PartName="/ppt/tags/tag370.xml"/>
  <Override ContentType="application/vnd.openxmlformats-officedocument.presentationml.tags+xml" PartName="/ppt/tags/tag371.xml"/>
  <Override ContentType="application/vnd.openxmlformats-officedocument.presentationml.tags+xml" PartName="/ppt/tags/tag372.xml"/>
  <Override ContentType="application/vnd.openxmlformats-officedocument.presentationml.tags+xml" PartName="/ppt/tags/tag373.xml"/>
  <Override ContentType="application/vnd.openxmlformats-officedocument.presentationml.tags+xml" PartName="/ppt/tags/tag374.xml"/>
  <Override ContentType="application/vnd.openxmlformats-officedocument.presentationml.tags+xml" PartName="/ppt/tags/tag375.xml"/>
  <Override ContentType="application/vnd.openxmlformats-officedocument.presentationml.tags+xml" PartName="/ppt/tags/tag376.xml"/>
  <Override ContentType="application/vnd.openxmlformats-officedocument.presentationml.tags+xml" PartName="/ppt/tags/tag377.xml"/>
  <Override ContentType="application/vnd.openxmlformats-officedocument.presentationml.tags+xml" PartName="/ppt/tags/tag378.xml"/>
  <Override ContentType="application/vnd.openxmlformats-officedocument.presentationml.tags+xml" PartName="/ppt/tags/tag379.xml"/>
  <Override ContentType="application/vnd.openxmlformats-officedocument.presentationml.tags+xml" PartName="/ppt/tags/tag380.xml"/>
  <Override ContentType="application/vnd.openxmlformats-officedocument.presentationml.tags+xml" PartName="/ppt/tags/tag381.xml"/>
  <Override ContentType="application/vnd.openxmlformats-officedocument.presentationml.tags+xml" PartName="/ppt/tags/tag382.xml"/>
  <Override ContentType="application/vnd.openxmlformats-officedocument.presentationml.tags+xml" PartName="/ppt/tags/tag383.xml"/>
  <Override ContentType="application/vnd.openxmlformats-officedocument.presentationml.tags+xml" PartName="/ppt/tags/tag384.xml"/>
  <Override ContentType="application/vnd.openxmlformats-officedocument.presentationml.tags+xml" PartName="/ppt/tags/tag385.xml"/>
  <Override ContentType="application/vnd.openxmlformats-officedocument.presentationml.tags+xml" PartName="/ppt/tags/tag386.xml"/>
  <Override ContentType="application/vnd.openxmlformats-officedocument.presentationml.tags+xml" PartName="/ppt/tags/tag387.xml"/>
  <Override ContentType="application/vnd.openxmlformats-officedocument.presentationml.tags+xml" PartName="/ppt/tags/tag388.xml"/>
  <Override ContentType="application/vnd.openxmlformats-officedocument.presentationml.tags+xml" PartName="/ppt/tags/tag389.xml"/>
  <Override ContentType="application/vnd.openxmlformats-officedocument.presentationml.tags+xml" PartName="/ppt/tags/tag390.xml"/>
  <Override ContentType="application/vnd.openxmlformats-officedocument.presentationml.tags+xml" PartName="/ppt/tags/tag391.xml"/>
  <Override ContentType="application/vnd.openxmlformats-officedocument.presentationml.tags+xml" PartName="/ppt/tags/tag392.xml"/>
  <Override ContentType="application/vnd.openxmlformats-officedocument.presentationml.tags+xml" PartName="/ppt/tags/tag393.xml"/>
  <Override ContentType="application/vnd.openxmlformats-officedocument.presentationml.tags+xml" PartName="/ppt/tags/tag394.xml"/>
  <Override ContentType="application/vnd.openxmlformats-officedocument.presentationml.tags+xml" PartName="/ppt/tags/tag395.xml"/>
  <Override ContentType="application/vnd.openxmlformats-officedocument.presentationml.tags+xml" PartName="/ppt/tags/tag396.xml"/>
  <Override ContentType="application/vnd.openxmlformats-officedocument.presentationml.tags+xml" PartName="/ppt/tags/tag397.xml"/>
  <Override ContentType="application/vnd.openxmlformats-officedocument.presentationml.tags+xml" PartName="/ppt/tags/tag398.xml"/>
  <Override ContentType="application/vnd.openxmlformats-officedocument.presentationml.tags+xml" PartName="/ppt/tags/tag399.xml"/>
  <Override ContentType="application/vnd.openxmlformats-officedocument.presentationml.tags+xml" PartName="/ppt/tags/tag400.xml"/>
  <Override ContentType="application/vnd.openxmlformats-officedocument.presentationml.tags+xml" PartName="/ppt/tags/tag401.xml"/>
  <Override ContentType="application/vnd.openxmlformats-officedocument.presentationml.tags+xml" PartName="/ppt/tags/tag402.xml"/>
  <Override ContentType="application/vnd.openxmlformats-officedocument.presentationml.tags+xml" PartName="/ppt/tags/tag403.xml"/>
  <Override ContentType="application/vnd.openxmlformats-officedocument.presentationml.tags+xml" PartName="/ppt/tags/tag404.xml"/>
  <Override ContentType="application/vnd.openxmlformats-officedocument.presentationml.tags+xml" PartName="/ppt/tags/tag405.xml"/>
  <Override ContentType="application/vnd.openxmlformats-officedocument.presentationml.tags+xml" PartName="/ppt/tags/tag406.xml"/>
  <Override ContentType="application/vnd.openxmlformats-officedocument.presentationml.tags+xml" PartName="/ppt/tags/tag407.xml"/>
  <Override ContentType="application/vnd.openxmlformats-officedocument.presentationml.tags+xml" PartName="/ppt/tags/tag408.xml"/>
  <Override ContentType="application/vnd.openxmlformats-officedocument.presentationml.tags+xml" PartName="/ppt/tags/tag409.xml"/>
  <Override ContentType="application/vnd.openxmlformats-officedocument.presentationml.tags+xml" PartName="/ppt/tags/tag410.xml"/>
  <Override ContentType="application/vnd.openxmlformats-officedocument.presentationml.tags+xml" PartName="/ppt/tags/tag411.xml"/>
  <Override ContentType="application/vnd.openxmlformats-officedocument.presentationml.tags+xml" PartName="/ppt/tags/tag412.xml"/>
  <Override ContentType="application/vnd.openxmlformats-officedocument.presentationml.tags+xml" PartName="/ppt/tags/tag413.xml"/>
  <Override ContentType="application/vnd.openxmlformats-officedocument.presentationml.tags+xml" PartName="/ppt/tags/tag414.xml"/>
  <Override ContentType="application/vnd.openxmlformats-officedocument.presentationml.tags+xml" PartName="/ppt/tags/tag415.xml"/>
  <Override ContentType="application/vnd.openxmlformats-officedocument.presentationml.tags+xml" PartName="/ppt/tags/tag416.xml"/>
  <Override ContentType="application/vnd.openxmlformats-officedocument.presentationml.tags+xml" PartName="/ppt/tags/tag417.xml"/>
  <Override ContentType="application/vnd.openxmlformats-officedocument.presentationml.tags+xml" PartName="/ppt/tags/tag418.xml"/>
  <Override ContentType="application/vnd.openxmlformats-officedocument.presentationml.tags+xml" PartName="/ppt/tags/tag419.xml"/>
  <Override ContentType="application/vnd.openxmlformats-officedocument.presentationml.tags+xml" PartName="/ppt/tags/tag420.xml"/>
  <Override ContentType="application/vnd.openxmlformats-officedocument.presentationml.tags+xml" PartName="/ppt/tags/tag421.xml"/>
  <Override ContentType="application/vnd.openxmlformats-officedocument.presentationml.tags+xml" PartName="/ppt/tags/tag422.xml"/>
  <Override ContentType="application/vnd.openxmlformats-officedocument.presentationml.tags+xml" PartName="/ppt/tags/tag423.xml"/>
  <Override ContentType="application/vnd.openxmlformats-officedocument.presentationml.tags+xml" PartName="/ppt/tags/tag424.xml"/>
  <Override ContentType="application/vnd.openxmlformats-officedocument.presentationml.tags+xml" PartName="/ppt/tags/tag425.xml"/>
  <Override ContentType="application/vnd.openxmlformats-officedocument.presentationml.tags+xml" PartName="/ppt/tags/tag426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72" r:id="rId4"/>
    <p:sldId id="256" r:id="rId5"/>
    <p:sldId id="257" r:id="rId6"/>
    <p:sldId id="262" r:id="rId7"/>
    <p:sldId id="270" r:id="rId8"/>
    <p:sldId id="263" r:id="rId9"/>
    <p:sldId id="268" r:id="rId10"/>
    <p:sldId id="265" r:id="rId11"/>
    <p:sldId id="267" r:id="rId12"/>
    <p:sldId id="266" r:id="rId13"/>
    <p:sldId id="264" r:id="rId14"/>
    <p:sldId id="261" r:id="rId15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93" userDrawn="1">
          <p15:clr>
            <a:srgbClr val="A4A3A4"/>
          </p15:clr>
        </p15:guide>
        <p15:guide id="4" pos="728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39" autoAdjust="0"/>
    <p:restoredTop sz="94604" autoAdjust="0"/>
  </p:normalViewPr>
  <p:slideViewPr>
    <p:cSldViewPr snapToGrid="0" showGuides="1">
      <p:cViewPr varScale="1">
        <p:scale>
          <a:sx n="87" d="100"/>
          <a:sy n="87" d="100"/>
        </p:scale>
        <p:origin x="144" y="84"/>
      </p:cViewPr>
      <p:guideLst>
        <p:guide orient="horz" pos="2160"/>
        <p:guide pos="3840"/>
        <p:guide pos="393"/>
        <p:guide pos="72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81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tags/tag426.xml" Type="http://schemas.openxmlformats.org/officeDocument/2006/relationships/tags"/><Relationship Id="rId17" Target="presProps.xml" Type="http://schemas.openxmlformats.org/officeDocument/2006/relationships/presProps"/><Relationship Id="rId18" Target="viewProps.xml" Type="http://schemas.openxmlformats.org/officeDocument/2006/relationships/viewProps"/><Relationship Id="rId19" Target="theme/theme1.xml" Type="http://schemas.openxmlformats.org/officeDocument/2006/relationships/theme"/><Relationship Id="rId2" Target="slideMasters/slideMaster2.xml" Type="http://schemas.openxmlformats.org/officeDocument/2006/relationships/slideMaster"/><Relationship Id="rId20" Target="tableStyles.xml" Type="http://schemas.openxmlformats.org/officeDocument/2006/relationships/tableStyles"/><Relationship Id="rId3" Target="notesMasters/notesMaster1.xml" Type="http://schemas.openxmlformats.org/officeDocument/2006/relationships/notesMaster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/Relationships>
</file>

<file path=ppt/charts/_rels/chart2.xml.rels><?xml version="1.0" encoding="UTF-8" standalone="yes"?><Relationships xmlns="http://schemas.openxmlformats.org/package/2006/relationships"><Relationship Id="rId1" Target="../embeddings/Microsoft_Excel_Worksheet2.xlsx" Type="http://schemas.openxmlformats.org/officeDocument/2006/relationships/package"/></Relationships>
</file>

<file path=ppt/charts/_rels/chart3.xml.rels><?xml version="1.0" encoding="UTF-8" standalone="yes"?><Relationships xmlns="http://schemas.openxmlformats.org/package/2006/relationships"><Relationship Id="rId1" Target="../embeddings/Microsoft_Excel_Worksheet3.xlsx" Type="http://schemas.openxmlformats.org/officeDocument/2006/relationships/packag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修改红色数据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</c:spPr>
          <c:dPt>
            <c:idx val="0"/>
            <c:invertIfNegative val="1"/>
            <c:spPr>
              <a:solidFill>
                <a:srgbClr val="117EBF">
                  <a:alpha val="50000"/>
                </a:srgbClr>
              </a:solidFill>
              <a:ln w="19050">
                <a:noFill/>
              </a:ln>
              <a:effectLst/>
            </c:spPr>
          </c:dPt>
          <c:dPt>
            <c:idx val="1"/>
            <c:invertIfNegative val="1"/>
            <c:spPr>
              <a:solidFill>
                <a:schemeClr val="accent2">
                  <a:lumMod val="50000"/>
                </a:schemeClr>
              </a:solidFill>
              <a:ln w="19050">
                <a:noFill/>
              </a:ln>
              <a:effectLst/>
            </c:spPr>
          </c:dPt>
          <c:cat>
            <c:strRef>
              <c:f>Sheet1!$A$2:$A$3</c:f>
              <c:strCache>
                <c:ptCount val="2"/>
                <c:pt idx="0">
                  <c:v>白色百分比</c:v>
                </c:pt>
                <c:pt idx="1">
                  <c:v>红色百分比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0.9</c:v>
                </c:pt>
                <c:pt idx="1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</c:pieChart>
      <c:spPr>
        <a:noFill/>
        <a:ln>
          <a:noFill/>
        </a:ln>
        <a:effectLst/>
      </c:spPr>
    </c:plotArea>
    <c:plotVisOnly val="1"/>
    <c:dispBlanksAs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修改红色数据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</c:spPr>
          <c:dPt>
            <c:idx val="0"/>
            <c:invertIfNegative val="1"/>
            <c:spPr>
              <a:solidFill>
                <a:srgbClr val="117EBF">
                  <a:alpha val="47000"/>
                </a:srgbClr>
              </a:solidFill>
              <a:ln w="19050">
                <a:noFill/>
              </a:ln>
              <a:effectLst/>
            </c:spPr>
          </c:dPt>
          <c:dPt>
            <c:idx val="1"/>
            <c:invertIfNegative val="1"/>
            <c:spPr>
              <a:solidFill>
                <a:schemeClr val="accent2">
                  <a:lumMod val="50000"/>
                </a:schemeClr>
              </a:solidFill>
              <a:ln w="19050">
                <a:noFill/>
              </a:ln>
              <a:effectLst/>
            </c:spPr>
          </c:dPt>
          <c:cat>
            <c:strRef>
              <c:f>Sheet1!$A$2:$A$3</c:f>
              <c:strCache>
                <c:ptCount val="2"/>
                <c:pt idx="0">
                  <c:v>白色百分比</c:v>
                </c:pt>
                <c:pt idx="1">
                  <c:v>红色百分比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0.59</c:v>
                </c:pt>
                <c:pt idx="1">
                  <c:v>0.41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</c:pieChart>
      <c:spPr>
        <a:noFill/>
        <a:ln>
          <a:noFill/>
        </a:ln>
        <a:effectLst/>
      </c:spPr>
    </c:plotArea>
    <c:plotVisOnly val="1"/>
    <c:dispBlanksAs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hart3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修改红色数据</c:v>
                </c:pt>
              </c:strCache>
            </c:strRef>
          </c:tx>
          <c:spPr>
            <a:ln>
              <a:noFill/>
            </a:ln>
          </c:spPr>
          <c:dPt>
            <c:idx val="0"/>
            <c:invertIfNegative val="1"/>
            <c:spPr>
              <a:solidFill>
                <a:srgbClr val="117EBF">
                  <a:alpha val="37000"/>
                </a:srgbClr>
              </a:solidFill>
              <a:ln w="19050">
                <a:noFill/>
              </a:ln>
              <a:effectLst/>
            </c:spPr>
          </c:dPt>
          <c:dPt>
            <c:idx val="1"/>
            <c:invertIfNegative val="1"/>
            <c:spPr>
              <a:solidFill>
                <a:schemeClr val="accent2">
                  <a:lumMod val="50000"/>
                </a:schemeClr>
              </a:solidFill>
              <a:ln w="19050">
                <a:noFill/>
              </a:ln>
              <a:effectLst/>
            </c:spPr>
          </c:dPt>
          <c:cat>
            <c:strRef>
              <c:f>Sheet1!$A$2:$A$3</c:f>
              <c:strCache>
                <c:ptCount val="2"/>
                <c:pt idx="0">
                  <c:v>白色百分比</c:v>
                </c:pt>
                <c:pt idx="1">
                  <c:v>红色百分比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0.82</c:v>
                </c:pt>
                <c:pt idx="1">
                  <c:v>0.18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</c:pieChart>
      <c:spPr>
        <a:noFill/>
        <a:ln>
          <a:noFill/>
        </a:ln>
        <a:effectLst/>
      </c:spPr>
    </c:plotArea>
    <c:plotVisOnly val="1"/>
    <c:dispBlanksAs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<Relationships xmlns="http://schemas.openxmlformats.org/package/2006/relationships"><Relationship Id="rId1" Target="../tags/tag143.xml" Type="http://schemas.openxmlformats.org/officeDocument/2006/relationships/tags"/><Relationship Id="rId2" Target="../tags/tag144.xml" Type="http://schemas.openxmlformats.org/officeDocument/2006/relationships/tags"/><Relationship Id="rId3" Target="../tags/tag145.xml" Type="http://schemas.openxmlformats.org/officeDocument/2006/relationships/tags"/><Relationship Id="rId4" Target="../tags/tag146.xml" Type="http://schemas.openxmlformats.org/officeDocument/2006/relationships/tags"/><Relationship Id="rId5" Target="../tags/tag147.xml" Type="http://schemas.openxmlformats.org/officeDocument/2006/relationships/tags"/><Relationship Id="rId6" Target="../tags/tag148.xml" Type="http://schemas.openxmlformats.org/officeDocument/2006/relationships/tags"/><Relationship Id="rId7" Target="../tags/tag149.xml" Type="http://schemas.openxmlformats.org/officeDocument/2006/relationships/tags"/><Relationship Id="rId8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66C8F1-6B19-4F54-8F22-4AEE7F177AF9}" type="datetimeFigureOut">
              <a:rPr lang="zh-CN" altLang="en-US" smtClean="0"/>
              <a:t>2015/5/28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852AEC-6377-4522-873D-EA09C33FA0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206180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Relationship Id="rId3" Target="../tags/tag404.xml" Type="http://schemas.openxmlformats.org/officeDocument/2006/relationships/tags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25464229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tags/tag1.xml" Type="http://schemas.openxmlformats.org/officeDocument/2006/relationships/tags"/><Relationship Id="rId2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tags/tag50.xml" Type="http://schemas.openxmlformats.org/officeDocument/2006/relationships/tags"/><Relationship Id="rId2" Target="../tags/tag51.xml" Type="http://schemas.openxmlformats.org/officeDocument/2006/relationships/tags"/><Relationship Id="rId3" Target="../tags/tag52.xml" Type="http://schemas.openxmlformats.org/officeDocument/2006/relationships/tags"/><Relationship Id="rId4" Target="../tags/tag53.xml" Type="http://schemas.openxmlformats.org/officeDocument/2006/relationships/tags"/><Relationship Id="rId5" Target="../tags/tag54.xml" Type="http://schemas.openxmlformats.org/officeDocument/2006/relationships/tags"/><Relationship Id="rId6" Target="../tags/tag55.xml" Type="http://schemas.openxmlformats.org/officeDocument/2006/relationships/tags"/><Relationship Id="rId7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tags/tag56.xml" Type="http://schemas.openxmlformats.org/officeDocument/2006/relationships/tags"/><Relationship Id="rId2" Target="../tags/tag57.xml" Type="http://schemas.openxmlformats.org/officeDocument/2006/relationships/tags"/><Relationship Id="rId3" Target="../tags/tag58.xml" Type="http://schemas.openxmlformats.org/officeDocument/2006/relationships/tags"/><Relationship Id="rId4" Target="../tags/tag59.xml" Type="http://schemas.openxmlformats.org/officeDocument/2006/relationships/tags"/><Relationship Id="rId5" Target="../tags/tag60.xml" Type="http://schemas.openxmlformats.org/officeDocument/2006/relationships/tags"/><Relationship Id="rId6" Target="../tags/tag61.xml" Type="http://schemas.openxmlformats.org/officeDocument/2006/relationships/tags"/><Relationship Id="rId7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tags/tag68.xml" Type="http://schemas.openxmlformats.org/officeDocument/2006/relationships/tags"/><Relationship Id="rId2" Target="../tags/tag69.xml" Type="http://schemas.openxmlformats.org/officeDocument/2006/relationships/tags"/><Relationship Id="rId3" Target="../tags/tag70.xml" Type="http://schemas.openxmlformats.org/officeDocument/2006/relationships/tags"/><Relationship Id="rId4" Target="../tags/tag71.xml" Type="http://schemas.openxmlformats.org/officeDocument/2006/relationships/tags"/><Relationship Id="rId5" Target="../tags/tag72.xml" Type="http://schemas.openxmlformats.org/officeDocument/2006/relationships/tags"/><Relationship Id="rId6" Target="../tags/tag73.xml" Type="http://schemas.openxmlformats.org/officeDocument/2006/relationships/tags"/><Relationship Id="rId7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tags/tag74.xml" Type="http://schemas.openxmlformats.org/officeDocument/2006/relationships/tags"/><Relationship Id="rId2" Target="../tags/tag75.xml" Type="http://schemas.openxmlformats.org/officeDocument/2006/relationships/tags"/><Relationship Id="rId3" Target="../tags/tag76.xml" Type="http://schemas.openxmlformats.org/officeDocument/2006/relationships/tags"/><Relationship Id="rId4" Target="../tags/tag77.xml" Type="http://schemas.openxmlformats.org/officeDocument/2006/relationships/tags"/><Relationship Id="rId5" Target="../tags/tag78.xml" Type="http://schemas.openxmlformats.org/officeDocument/2006/relationships/tags"/><Relationship Id="rId6" Target="../tags/tag79.xml" Type="http://schemas.openxmlformats.org/officeDocument/2006/relationships/tags"/><Relationship Id="rId7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tags/tag80.xml" Type="http://schemas.openxmlformats.org/officeDocument/2006/relationships/tags"/><Relationship Id="rId2" Target="../tags/tag81.xml" Type="http://schemas.openxmlformats.org/officeDocument/2006/relationships/tags"/><Relationship Id="rId3" Target="../tags/tag82.xml" Type="http://schemas.openxmlformats.org/officeDocument/2006/relationships/tags"/><Relationship Id="rId4" Target="../tags/tag83.xml" Type="http://schemas.openxmlformats.org/officeDocument/2006/relationships/tags"/><Relationship Id="rId5" Target="../tags/tag84.xml" Type="http://schemas.openxmlformats.org/officeDocument/2006/relationships/tags"/><Relationship Id="rId6" Target="../tags/tag85.xml" Type="http://schemas.openxmlformats.org/officeDocument/2006/relationships/tags"/><Relationship Id="rId7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tags/tag86.xml" Type="http://schemas.openxmlformats.org/officeDocument/2006/relationships/tags"/><Relationship Id="rId2" Target="../tags/tag87.xml" Type="http://schemas.openxmlformats.org/officeDocument/2006/relationships/tags"/><Relationship Id="rId3" Target="../tags/tag88.xml" Type="http://schemas.openxmlformats.org/officeDocument/2006/relationships/tags"/><Relationship Id="rId4" Target="../tags/tag89.xml" Type="http://schemas.openxmlformats.org/officeDocument/2006/relationships/tags"/><Relationship Id="rId5" Target="../tags/tag90.xml" Type="http://schemas.openxmlformats.org/officeDocument/2006/relationships/tags"/><Relationship Id="rId6" Target="../tags/tag91.xml" Type="http://schemas.openxmlformats.org/officeDocument/2006/relationships/tags"/><Relationship Id="rId7" Target="../tags/tag92.xml" Type="http://schemas.openxmlformats.org/officeDocument/2006/relationships/tags"/><Relationship Id="rId8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tags/tag93.xml" Type="http://schemas.openxmlformats.org/officeDocument/2006/relationships/tags"/><Relationship Id="rId10" Target="../slideMasters/slideMaster2.xml" Type="http://schemas.openxmlformats.org/officeDocument/2006/relationships/slideMaster"/><Relationship Id="rId2" Target="../tags/tag94.xml" Type="http://schemas.openxmlformats.org/officeDocument/2006/relationships/tags"/><Relationship Id="rId3" Target="../tags/tag95.xml" Type="http://schemas.openxmlformats.org/officeDocument/2006/relationships/tags"/><Relationship Id="rId4" Target="../tags/tag96.xml" Type="http://schemas.openxmlformats.org/officeDocument/2006/relationships/tags"/><Relationship Id="rId5" Target="../tags/tag97.xml" Type="http://schemas.openxmlformats.org/officeDocument/2006/relationships/tags"/><Relationship Id="rId6" Target="../tags/tag98.xml" Type="http://schemas.openxmlformats.org/officeDocument/2006/relationships/tags"/><Relationship Id="rId7" Target="../tags/tag99.xml" Type="http://schemas.openxmlformats.org/officeDocument/2006/relationships/tags"/><Relationship Id="rId8" Target="../tags/tag100.xml" Type="http://schemas.openxmlformats.org/officeDocument/2006/relationships/tags"/><Relationship Id="rId9" Target="../tags/tag101.xml" Type="http://schemas.openxmlformats.org/officeDocument/2006/relationships/tags"/></Relationships>
</file>

<file path=ppt/slideLayouts/_rels/slideLayout17.xml.rels><?xml version="1.0" encoding="UTF-8" standalone="yes"?><Relationships xmlns="http://schemas.openxmlformats.org/package/2006/relationships"><Relationship Id="rId1" Target="../tags/tag102.xml" Type="http://schemas.openxmlformats.org/officeDocument/2006/relationships/tags"/><Relationship Id="rId2" Target="../tags/tag103.xml" Type="http://schemas.openxmlformats.org/officeDocument/2006/relationships/tags"/><Relationship Id="rId3" Target="../tags/tag104.xml" Type="http://schemas.openxmlformats.org/officeDocument/2006/relationships/tags"/><Relationship Id="rId4" Target="../tags/tag105.xml" Type="http://schemas.openxmlformats.org/officeDocument/2006/relationships/tags"/><Relationship Id="rId5" Target="../tags/tag106.xml" Type="http://schemas.openxmlformats.org/officeDocument/2006/relationships/tags"/><Relationship Id="rId6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tags/tag107.xml" Type="http://schemas.openxmlformats.org/officeDocument/2006/relationships/tags"/><Relationship Id="rId2" Target="../tags/tag108.xml" Type="http://schemas.openxmlformats.org/officeDocument/2006/relationships/tags"/><Relationship Id="rId3" Target="../tags/tag109.xml" Type="http://schemas.openxmlformats.org/officeDocument/2006/relationships/tags"/><Relationship Id="rId4" Target="../tags/tag110.xml" Type="http://schemas.openxmlformats.org/officeDocument/2006/relationships/tags"/><Relationship Id="rId5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tags/tag111.xml" Type="http://schemas.openxmlformats.org/officeDocument/2006/relationships/tags"/><Relationship Id="rId2" Target="../tags/tag112.xml" Type="http://schemas.openxmlformats.org/officeDocument/2006/relationships/tags"/><Relationship Id="rId3" Target="../tags/tag113.xml" Type="http://schemas.openxmlformats.org/officeDocument/2006/relationships/tags"/><Relationship Id="rId4" Target="../tags/tag114.xml" Type="http://schemas.openxmlformats.org/officeDocument/2006/relationships/tags"/><Relationship Id="rId5" Target="../tags/tag115.xml" Type="http://schemas.openxmlformats.org/officeDocument/2006/relationships/tags"/><Relationship Id="rId6" Target="../tags/tag116.xml" Type="http://schemas.openxmlformats.org/officeDocument/2006/relationships/tags"/><Relationship Id="rId7" Target="../tags/tag117.xml" Type="http://schemas.openxmlformats.org/officeDocument/2006/relationships/tags"/><Relationship Id="rId8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tags/tag2.xml" Type="http://schemas.openxmlformats.org/officeDocument/2006/relationships/tags"/><Relationship Id="rId2" Target="../media/image1.png" Type="http://schemas.openxmlformats.org/officeDocument/2006/relationships/image"/><Relationship Id="rId3" Target="../tags/tag3.xml" Type="http://schemas.openxmlformats.org/officeDocument/2006/relationships/tags"/><Relationship Id="rId4" Target="../media/media1.avi" Type="http://schemas.openxmlformats.org/officeDocument/2006/relationships/video"/><Relationship Id="rId5" Target="../media/media1.avi" Type="http://schemas.microsoft.com/office/2007/relationships/media"/><Relationship Id="rId6" Target="../tags/tag4.xml" Type="http://schemas.openxmlformats.org/officeDocument/2006/relationships/tags"/><Relationship Id="rId7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tags/tag118.xml" Type="http://schemas.openxmlformats.org/officeDocument/2006/relationships/tags"/><Relationship Id="rId2" Target="../tags/tag119.xml" Type="http://schemas.openxmlformats.org/officeDocument/2006/relationships/tags"/><Relationship Id="rId3" Target="../tags/tag120.xml" Type="http://schemas.openxmlformats.org/officeDocument/2006/relationships/tags"/><Relationship Id="rId4" Target="../tags/tag121.xml" Type="http://schemas.openxmlformats.org/officeDocument/2006/relationships/tags"/><Relationship Id="rId5" Target="../tags/tag122.xml" Type="http://schemas.openxmlformats.org/officeDocument/2006/relationships/tags"/><Relationship Id="rId6" Target="../tags/tag123.xml" Type="http://schemas.openxmlformats.org/officeDocument/2006/relationships/tags"/><Relationship Id="rId7" Target="../tags/tag124.xml" Type="http://schemas.openxmlformats.org/officeDocument/2006/relationships/tags"/><Relationship Id="rId8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tags/tag125.xml" Type="http://schemas.openxmlformats.org/officeDocument/2006/relationships/tags"/><Relationship Id="rId2" Target="../tags/tag126.xml" Type="http://schemas.openxmlformats.org/officeDocument/2006/relationships/tags"/><Relationship Id="rId3" Target="../tags/tag127.xml" Type="http://schemas.openxmlformats.org/officeDocument/2006/relationships/tags"/><Relationship Id="rId4" Target="../tags/tag128.xml" Type="http://schemas.openxmlformats.org/officeDocument/2006/relationships/tags"/><Relationship Id="rId5" Target="../tags/tag129.xml" Type="http://schemas.openxmlformats.org/officeDocument/2006/relationships/tags"/><Relationship Id="rId6" Target="../tags/tag130.xml" Type="http://schemas.openxmlformats.org/officeDocument/2006/relationships/tags"/><Relationship Id="rId7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tags/tag131.xml" Type="http://schemas.openxmlformats.org/officeDocument/2006/relationships/tags"/><Relationship Id="rId2" Target="../tags/tag132.xml" Type="http://schemas.openxmlformats.org/officeDocument/2006/relationships/tags"/><Relationship Id="rId3" Target="../tags/tag133.xml" Type="http://schemas.openxmlformats.org/officeDocument/2006/relationships/tags"/><Relationship Id="rId4" Target="../tags/tag134.xml" Type="http://schemas.openxmlformats.org/officeDocument/2006/relationships/tags"/><Relationship Id="rId5" Target="../tags/tag135.xml" Type="http://schemas.openxmlformats.org/officeDocument/2006/relationships/tags"/><Relationship Id="rId6" Target="../tags/tag136.xml" Type="http://schemas.openxmlformats.org/officeDocument/2006/relationships/tags"/><Relationship Id="rId7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tags/tag5.xml" Type="http://schemas.openxmlformats.org/officeDocument/2006/relationships/tags"/><Relationship Id="rId2" Target="../tags/tag6.xml" Type="http://schemas.openxmlformats.org/officeDocument/2006/relationships/tags"/><Relationship Id="rId3" Target="../tags/tag7.xml" Type="http://schemas.openxmlformats.org/officeDocument/2006/relationships/tags"/><Relationship Id="rId4" Target="../tags/tag8.xml" Type="http://schemas.openxmlformats.org/officeDocument/2006/relationships/tags"/><Relationship Id="rId5" Target="../tags/tag9.xml" Type="http://schemas.openxmlformats.org/officeDocument/2006/relationships/tags"/><Relationship Id="rId6" Target="../tags/tag10.xml" Type="http://schemas.openxmlformats.org/officeDocument/2006/relationships/tags"/><Relationship Id="rId7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tags/tag11.xml" Type="http://schemas.openxmlformats.org/officeDocument/2006/relationships/tags"/><Relationship Id="rId2" Target="../tags/tag12.xml" Type="http://schemas.openxmlformats.org/officeDocument/2006/relationships/tags"/><Relationship Id="rId3" Target="../tags/tag13.xml" Type="http://schemas.openxmlformats.org/officeDocument/2006/relationships/tags"/><Relationship Id="rId4" Target="../tags/tag14.xml" Type="http://schemas.openxmlformats.org/officeDocument/2006/relationships/tags"/><Relationship Id="rId5" Target="../tags/tag15.xml" Type="http://schemas.openxmlformats.org/officeDocument/2006/relationships/tags"/><Relationship Id="rId6" Target="../tags/tag16.xml" Type="http://schemas.openxmlformats.org/officeDocument/2006/relationships/tags"/><Relationship Id="rId7" Target="../tags/tag17.xml" Type="http://schemas.openxmlformats.org/officeDocument/2006/relationships/tags"/><Relationship Id="rId8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tags/tag18.xml" Type="http://schemas.openxmlformats.org/officeDocument/2006/relationships/tags"/><Relationship Id="rId10" Target="../slideMasters/slideMaster1.xml" Type="http://schemas.openxmlformats.org/officeDocument/2006/relationships/slideMaster"/><Relationship Id="rId2" Target="../tags/tag19.xml" Type="http://schemas.openxmlformats.org/officeDocument/2006/relationships/tags"/><Relationship Id="rId3" Target="../tags/tag20.xml" Type="http://schemas.openxmlformats.org/officeDocument/2006/relationships/tags"/><Relationship Id="rId4" Target="../tags/tag21.xml" Type="http://schemas.openxmlformats.org/officeDocument/2006/relationships/tags"/><Relationship Id="rId5" Target="../tags/tag22.xml" Type="http://schemas.openxmlformats.org/officeDocument/2006/relationships/tags"/><Relationship Id="rId6" Target="../tags/tag23.xml" Type="http://schemas.openxmlformats.org/officeDocument/2006/relationships/tags"/><Relationship Id="rId7" Target="../tags/tag24.xml" Type="http://schemas.openxmlformats.org/officeDocument/2006/relationships/tags"/><Relationship Id="rId8" Target="../tags/tag25.xml" Type="http://schemas.openxmlformats.org/officeDocument/2006/relationships/tags"/><Relationship Id="rId9" Target="../tags/tag26.xml" Type="http://schemas.openxmlformats.org/officeDocument/2006/relationships/tags"/></Relationships>
</file>

<file path=ppt/slideLayouts/_rels/slideLayout6.xml.rels><?xml version="1.0" encoding="UTF-8" standalone="yes"?><Relationships xmlns="http://schemas.openxmlformats.org/package/2006/relationships"><Relationship Id="rId1" Target="../tags/tag27.xml" Type="http://schemas.openxmlformats.org/officeDocument/2006/relationships/tags"/><Relationship Id="rId2" Target="../tags/tag28.xml" Type="http://schemas.openxmlformats.org/officeDocument/2006/relationships/tags"/><Relationship Id="rId3" Target="../tags/tag29.xml" Type="http://schemas.openxmlformats.org/officeDocument/2006/relationships/tags"/><Relationship Id="rId4" Target="../tags/tag30.xml" Type="http://schemas.openxmlformats.org/officeDocument/2006/relationships/tags"/><Relationship Id="rId5" Target="../tags/tag31.xml" Type="http://schemas.openxmlformats.org/officeDocument/2006/relationships/tags"/><Relationship Id="rId6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tags/tag32.xml" Type="http://schemas.openxmlformats.org/officeDocument/2006/relationships/tags"/><Relationship Id="rId2" Target="../tags/tag33.xml" Type="http://schemas.openxmlformats.org/officeDocument/2006/relationships/tags"/><Relationship Id="rId3" Target="../tags/tag34.xml" Type="http://schemas.openxmlformats.org/officeDocument/2006/relationships/tags"/><Relationship Id="rId4" Target="../tags/tag35.xml" Type="http://schemas.openxmlformats.org/officeDocument/2006/relationships/tags"/><Relationship Id="rId5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tags/tag36.xml" Type="http://schemas.openxmlformats.org/officeDocument/2006/relationships/tags"/><Relationship Id="rId2" Target="../tags/tag37.xml" Type="http://schemas.openxmlformats.org/officeDocument/2006/relationships/tags"/><Relationship Id="rId3" Target="../tags/tag38.xml" Type="http://schemas.openxmlformats.org/officeDocument/2006/relationships/tags"/><Relationship Id="rId4" Target="../tags/tag39.xml" Type="http://schemas.openxmlformats.org/officeDocument/2006/relationships/tags"/><Relationship Id="rId5" Target="../tags/tag40.xml" Type="http://schemas.openxmlformats.org/officeDocument/2006/relationships/tags"/><Relationship Id="rId6" Target="../tags/tag41.xml" Type="http://schemas.openxmlformats.org/officeDocument/2006/relationships/tags"/><Relationship Id="rId7" Target="../tags/tag42.xml" Type="http://schemas.openxmlformats.org/officeDocument/2006/relationships/tags"/><Relationship Id="rId8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tags/tag43.xml" Type="http://schemas.openxmlformats.org/officeDocument/2006/relationships/tags"/><Relationship Id="rId2" Target="../tags/tag44.xml" Type="http://schemas.openxmlformats.org/officeDocument/2006/relationships/tags"/><Relationship Id="rId3" Target="../tags/tag45.xml" Type="http://schemas.openxmlformats.org/officeDocument/2006/relationships/tags"/><Relationship Id="rId4" Target="../tags/tag46.xml" Type="http://schemas.openxmlformats.org/officeDocument/2006/relationships/tags"/><Relationship Id="rId5" Target="../tags/tag47.xml" Type="http://schemas.openxmlformats.org/officeDocument/2006/relationships/tags"/><Relationship Id="rId6" Target="../tags/tag48.xml" Type="http://schemas.openxmlformats.org/officeDocument/2006/relationships/tags"/><Relationship Id="rId7" Target="../tags/tag49.xml" Type="http://schemas.openxmlformats.org/officeDocument/2006/relationships/tags"/><Relationship Id="rId8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0830051"/>
      </p:ext>
    </p:extLst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  <a:t>2015/5/28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086785593"/>
      </p:ext>
    </p:extLst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  <a:t>2015/5/28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288401895"/>
      </p:ext>
    </p:extLst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2015/5/28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22580405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2015/5/28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7747534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2015/5/28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99456511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2015/5/28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78124654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2015/5/28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85690859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2015/5/28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49173752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2015/5/28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64355199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2015/5/28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15077930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和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pic>
        <p:nvPicPr>
          <p:cNvPr id="2" name="内页背景">
            <a:hlinkClick action="ppaction://media"/>
          </p:cNvPr>
          <p:cNvPicPr>
            <a:picLocks noChangeAspect="1"/>
          </p:cNvPicPr>
          <p:nvPr userDrawn="1">
            <a:videoFile r:link="rId4"/>
            <p:custDataLst>
              <p:tags r:id="rId3"/>
            </p:custDataLst>
            <p:extLst>
              <p:ext uri="{DAA4B4D4-6D71-4841-9C94-3DE7FCFB9230}">
                <p14:media r:embed="rId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/>
          <p:cNvSpPr/>
          <p:nvPr userDrawn="1">
            <p:custDataLst>
              <p:tags r:id="rId6"/>
            </p:custDataLst>
          </p:nvPr>
        </p:nvSpPr>
        <p:spPr>
          <a:xfrm>
            <a:off x="-199046" y="-383937"/>
            <a:ext cx="13315950" cy="767715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val="2333352433"/>
      </p:ext>
    </p:extLst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2015/5/28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2675100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2015/5/28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62211098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2015/5/28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51196585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  <a:t>2015/5/28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313898908"/>
      </p:ext>
    </p:extLst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  <a:t>2015/5/28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882893881"/>
      </p:ext>
    </p:extLst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  <a:t>2015/5/28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333616157"/>
      </p:ext>
    </p:extLst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  <a:t>2015/5/28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364229796"/>
      </p:ext>
    </p:extLst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  <a:t>2015/5/28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586082098"/>
      </p:ext>
    </p:extLst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  <a:t>2015/5/28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974255377"/>
      </p:ext>
    </p:extLst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  <a:t>2015/5/28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951457276"/>
      </p:ext>
    </p:extLst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ags/tag62.xml" Type="http://schemas.openxmlformats.org/officeDocument/2006/relationships/tags"/><Relationship Id="rId13" Target="../tags/tag63.xml" Type="http://schemas.openxmlformats.org/officeDocument/2006/relationships/tags"/><Relationship Id="rId14" Target="../tags/tag64.xml" Type="http://schemas.openxmlformats.org/officeDocument/2006/relationships/tags"/><Relationship Id="rId15" Target="../tags/tag65.xml" Type="http://schemas.openxmlformats.org/officeDocument/2006/relationships/tags"/><Relationship Id="rId16" Target="../tags/tag66.xml" Type="http://schemas.openxmlformats.org/officeDocument/2006/relationships/tags"/><Relationship Id="rId17" Target="../tags/tag67.xml" Type="http://schemas.openxmlformats.org/officeDocument/2006/relationships/tags"/><Relationship Id="rId18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ags/tag137.xml" Type="http://schemas.openxmlformats.org/officeDocument/2006/relationships/tags"/><Relationship Id="rId13" Target="../tags/tag138.xml" Type="http://schemas.openxmlformats.org/officeDocument/2006/relationships/tags"/><Relationship Id="rId14" Target="../tags/tag139.xml" Type="http://schemas.openxmlformats.org/officeDocument/2006/relationships/tags"/><Relationship Id="rId15" Target="../tags/tag140.xml" Type="http://schemas.openxmlformats.org/officeDocument/2006/relationships/tags"/><Relationship Id="rId16" Target="../tags/tag141.xml" Type="http://schemas.openxmlformats.org/officeDocument/2006/relationships/tags"/><Relationship Id="rId17" Target="../tags/tag142.xml" Type="http://schemas.openxmlformats.org/officeDocument/2006/relationships/tags"/><Relationship Id="rId18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>
          <p:custDataLst>
            <p:tags r:id="rId12"/>
          </p:custDataLst>
        </p:nvPr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292EB-3167-436F-867E-AE3AC7702F4A}" type="datetimeFigureOut">
              <a:rPr lang="zh-CN" altLang="en-US" smtClean="0"/>
              <a:t>2015/5/28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ECEF3-D886-4554-89C3-FE4F6CD13F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359776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>
          <p:custDataLst>
            <p:tags r:id="rId12"/>
          </p:custDataLst>
        </p:nvPr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2015/5/28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25571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ags/tag150.xml" Type="http://schemas.openxmlformats.org/officeDocument/2006/relationships/tags"/><Relationship Id="rId3" Target="../tags/tag151.xml" Type="http://schemas.openxmlformats.org/officeDocument/2006/relationships/tags"/><Relationship Id="rId4" Target="../tags/tag152.xml" Type="http://schemas.openxmlformats.org/officeDocument/2006/relationships/tags"/><Relationship Id="rId5" Target="../tags/tag153.xml" Type="http://schemas.openxmlformats.org/officeDocument/2006/relationships/tags"/><Relationship Id="rId6" Target="../tags/tag154.xml" Type="http://schemas.openxmlformats.org/officeDocument/2006/relationships/tags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ags/tag377.xml" Type="http://schemas.openxmlformats.org/officeDocument/2006/relationships/tags"/><Relationship Id="rId3" Target="../tags/tag378.xml" Type="http://schemas.openxmlformats.org/officeDocument/2006/relationships/tags"/><Relationship Id="rId4" Target="../tags/tag379.xml" Type="http://schemas.openxmlformats.org/officeDocument/2006/relationships/tags"/><Relationship Id="rId5" Target="../tags/tag380.xml" Type="http://schemas.openxmlformats.org/officeDocument/2006/relationships/tags"/><Relationship Id="rId6" Target="../tags/tag381.xml" Type="http://schemas.openxmlformats.org/officeDocument/2006/relationships/tags"/><Relationship Id="rId7" Target="../tags/tag382.xml" Type="http://schemas.openxmlformats.org/officeDocument/2006/relationships/tags"/><Relationship Id="rId8" Target="../tags/tag383.xml" Type="http://schemas.openxmlformats.org/officeDocument/2006/relationships/tags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tags/tag392.xml" Type="http://schemas.openxmlformats.org/officeDocument/2006/relationships/tags"/><Relationship Id="rId11" Target="../tags/tag393.xml" Type="http://schemas.openxmlformats.org/officeDocument/2006/relationships/tags"/><Relationship Id="rId12" Target="../tags/tag394.xml" Type="http://schemas.openxmlformats.org/officeDocument/2006/relationships/tags"/><Relationship Id="rId13" Target="../tags/tag395.xml" Type="http://schemas.openxmlformats.org/officeDocument/2006/relationships/tags"/><Relationship Id="rId14" Target="../tags/tag396.xml" Type="http://schemas.openxmlformats.org/officeDocument/2006/relationships/tags"/><Relationship Id="rId15" Target="../tags/tag397.xml" Type="http://schemas.openxmlformats.org/officeDocument/2006/relationships/tags"/><Relationship Id="rId16" Target="../tags/tag398.xml" Type="http://schemas.openxmlformats.org/officeDocument/2006/relationships/tags"/><Relationship Id="rId17" Target="../tags/tag399.xml" Type="http://schemas.openxmlformats.org/officeDocument/2006/relationships/tags"/><Relationship Id="rId18" Target="../tags/tag400.xml" Type="http://schemas.openxmlformats.org/officeDocument/2006/relationships/tags"/><Relationship Id="rId19" Target="../tags/tag401.xml" Type="http://schemas.openxmlformats.org/officeDocument/2006/relationships/tags"/><Relationship Id="rId2" Target="../tags/tag384.xml" Type="http://schemas.openxmlformats.org/officeDocument/2006/relationships/tags"/><Relationship Id="rId20" Target="../tags/tag402.xml" Type="http://schemas.openxmlformats.org/officeDocument/2006/relationships/tags"/><Relationship Id="rId21" Target="../tags/tag403.xml" Type="http://schemas.openxmlformats.org/officeDocument/2006/relationships/tags"/><Relationship Id="rId3" Target="../tags/tag385.xml" Type="http://schemas.openxmlformats.org/officeDocument/2006/relationships/tags"/><Relationship Id="rId4" Target="../tags/tag386.xml" Type="http://schemas.openxmlformats.org/officeDocument/2006/relationships/tags"/><Relationship Id="rId5" Target="../tags/tag387.xml" Type="http://schemas.openxmlformats.org/officeDocument/2006/relationships/tags"/><Relationship Id="rId6" Target="../tags/tag388.xml" Type="http://schemas.openxmlformats.org/officeDocument/2006/relationships/tags"/><Relationship Id="rId7" Target="../tags/tag389.xml" Type="http://schemas.openxmlformats.org/officeDocument/2006/relationships/tags"/><Relationship Id="rId8" Target="../tags/tag390.xml" Type="http://schemas.openxmlformats.org/officeDocument/2006/relationships/tags"/><Relationship Id="rId9" Target="../tags/tag391.xml" Type="http://schemas.openxmlformats.org/officeDocument/2006/relationships/tags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tags/tag412.xml" Type="http://schemas.openxmlformats.org/officeDocument/2006/relationships/tags"/><Relationship Id="rId11" Target="../tags/tag413.xml" Type="http://schemas.openxmlformats.org/officeDocument/2006/relationships/tags"/><Relationship Id="rId12" Target="../tags/tag414.xml" Type="http://schemas.openxmlformats.org/officeDocument/2006/relationships/tags"/><Relationship Id="rId13" Target="../tags/tag415.xml" Type="http://schemas.openxmlformats.org/officeDocument/2006/relationships/tags"/><Relationship Id="rId14" Target="../tags/tag416.xml" Type="http://schemas.openxmlformats.org/officeDocument/2006/relationships/tags"/><Relationship Id="rId15" Target="../tags/tag417.xml" Type="http://schemas.openxmlformats.org/officeDocument/2006/relationships/tags"/><Relationship Id="rId16" Target="../tags/tag418.xml" Type="http://schemas.openxmlformats.org/officeDocument/2006/relationships/tags"/><Relationship Id="rId17" Target="../tags/tag419.xml" Type="http://schemas.openxmlformats.org/officeDocument/2006/relationships/tags"/><Relationship Id="rId18" Target="../tags/tag420.xml" Type="http://schemas.openxmlformats.org/officeDocument/2006/relationships/tags"/><Relationship Id="rId19" Target="../tags/tag421.xml" Type="http://schemas.openxmlformats.org/officeDocument/2006/relationships/tags"/><Relationship Id="rId2" Target="../notesSlides/notesSlide1.xml" Type="http://schemas.openxmlformats.org/officeDocument/2006/relationships/notesSlide"/><Relationship Id="rId20" Target="../tags/tag422.xml" Type="http://schemas.openxmlformats.org/officeDocument/2006/relationships/tags"/><Relationship Id="rId21" Target="../tags/tag423.xml" Type="http://schemas.openxmlformats.org/officeDocument/2006/relationships/tags"/><Relationship Id="rId22" Target="../tags/tag424.xml" Type="http://schemas.openxmlformats.org/officeDocument/2006/relationships/tags"/><Relationship Id="rId23" Target="../tags/tag425.xml" Type="http://schemas.openxmlformats.org/officeDocument/2006/relationships/tags"/><Relationship Id="rId24" Target="http://www.51pptmoban.com/" TargetMode="External" Type="http://schemas.openxmlformats.org/officeDocument/2006/relationships/hyperlink"/><Relationship Id="rId3" Target="../tags/tag405.xml" Type="http://schemas.openxmlformats.org/officeDocument/2006/relationships/tags"/><Relationship Id="rId4" Target="../tags/tag406.xml" Type="http://schemas.openxmlformats.org/officeDocument/2006/relationships/tags"/><Relationship Id="rId5" Target="../tags/tag407.xml" Type="http://schemas.openxmlformats.org/officeDocument/2006/relationships/tags"/><Relationship Id="rId6" Target="../tags/tag408.xml" Type="http://schemas.openxmlformats.org/officeDocument/2006/relationships/tags"/><Relationship Id="rId7" Target="../tags/tag409.xml" Type="http://schemas.openxmlformats.org/officeDocument/2006/relationships/tags"/><Relationship Id="rId8" Target="../tags/tag410.xml" Type="http://schemas.openxmlformats.org/officeDocument/2006/relationships/tags"/><Relationship Id="rId9" Target="../tags/tag411.xml" Type="http://schemas.openxmlformats.org/officeDocument/2006/relationships/tags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tags/tag163.xml" Type="http://schemas.openxmlformats.org/officeDocument/2006/relationships/tags"/><Relationship Id="rId11" Target="../tags/tag164.xml" Type="http://schemas.openxmlformats.org/officeDocument/2006/relationships/tags"/><Relationship Id="rId12" Target="../tags/tag165.xml" Type="http://schemas.openxmlformats.org/officeDocument/2006/relationships/tags"/><Relationship Id="rId13" Target="../tags/tag166.xml" Type="http://schemas.openxmlformats.org/officeDocument/2006/relationships/tags"/><Relationship Id="rId14" Target="../tags/tag167.xml" Type="http://schemas.openxmlformats.org/officeDocument/2006/relationships/tags"/><Relationship Id="rId15" Target="../tags/tag168.xml" Type="http://schemas.openxmlformats.org/officeDocument/2006/relationships/tags"/><Relationship Id="rId16" Target="../tags/tag169.xml" Type="http://schemas.openxmlformats.org/officeDocument/2006/relationships/tags"/><Relationship Id="rId17" Target="../tags/tag170.xml" Type="http://schemas.openxmlformats.org/officeDocument/2006/relationships/tags"/><Relationship Id="rId18" Target="../tags/tag171.xml" Type="http://schemas.openxmlformats.org/officeDocument/2006/relationships/tags"/><Relationship Id="rId19" Target="../tags/tag172.xml" Type="http://schemas.openxmlformats.org/officeDocument/2006/relationships/tags"/><Relationship Id="rId2" Target="../tags/tag155.xml" Type="http://schemas.openxmlformats.org/officeDocument/2006/relationships/tags"/><Relationship Id="rId20" Target="../tags/tag173.xml" Type="http://schemas.openxmlformats.org/officeDocument/2006/relationships/tags"/><Relationship Id="rId21" Target="../tags/tag174.xml" Type="http://schemas.openxmlformats.org/officeDocument/2006/relationships/tags"/><Relationship Id="rId22" Target="../tags/tag175.xml" Type="http://schemas.openxmlformats.org/officeDocument/2006/relationships/tags"/><Relationship Id="rId23" Target="../tags/tag176.xml" Type="http://schemas.openxmlformats.org/officeDocument/2006/relationships/tags"/><Relationship Id="rId24" Target="../tags/tag177.xml" Type="http://schemas.openxmlformats.org/officeDocument/2006/relationships/tags"/><Relationship Id="rId25" Target="../tags/tag178.xml" Type="http://schemas.openxmlformats.org/officeDocument/2006/relationships/tags"/><Relationship Id="rId26" Target="../tags/tag179.xml" Type="http://schemas.openxmlformats.org/officeDocument/2006/relationships/tags"/><Relationship Id="rId27" Target="../tags/tag180.xml" Type="http://schemas.openxmlformats.org/officeDocument/2006/relationships/tags"/><Relationship Id="rId28" Target="../tags/tag181.xml" Type="http://schemas.openxmlformats.org/officeDocument/2006/relationships/tags"/><Relationship Id="rId3" Target="../tags/tag156.xml" Type="http://schemas.openxmlformats.org/officeDocument/2006/relationships/tags"/><Relationship Id="rId4" Target="../tags/tag157.xml" Type="http://schemas.openxmlformats.org/officeDocument/2006/relationships/tags"/><Relationship Id="rId5" Target="../tags/tag158.xml" Type="http://schemas.openxmlformats.org/officeDocument/2006/relationships/tags"/><Relationship Id="rId6" Target="../tags/tag159.xml" Type="http://schemas.openxmlformats.org/officeDocument/2006/relationships/tags"/><Relationship Id="rId7" Target="../tags/tag160.xml" Type="http://schemas.openxmlformats.org/officeDocument/2006/relationships/tags"/><Relationship Id="rId8" Target="../tags/tag161.xml" Type="http://schemas.openxmlformats.org/officeDocument/2006/relationships/tags"/><Relationship Id="rId9" Target="../tags/tag162.xml" Type="http://schemas.openxmlformats.org/officeDocument/2006/relationships/tags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ags/tag182.xml" Type="http://schemas.openxmlformats.org/officeDocument/2006/relationships/tags"/><Relationship Id="rId3" Target="../tags/tag183.xml" Type="http://schemas.openxmlformats.org/officeDocument/2006/relationships/tags"/><Relationship Id="rId4" Target="../tags/tag184.xml" Type="http://schemas.openxmlformats.org/officeDocument/2006/relationships/tags"/><Relationship Id="rId5" Target="../tags/tag185.xml" Type="http://schemas.openxmlformats.org/officeDocument/2006/relationships/tags"/><Relationship Id="rId6" Target="../tags/tag186.xml" Type="http://schemas.openxmlformats.org/officeDocument/2006/relationships/tags"/><Relationship Id="rId7" Target="../tags/tag187.xml" Type="http://schemas.openxmlformats.org/officeDocument/2006/relationships/tags"/><Relationship Id="rId8" Target="../tags/tag188.xml" Type="http://schemas.openxmlformats.org/officeDocument/2006/relationships/tags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tags/tag197.xml" Type="http://schemas.openxmlformats.org/officeDocument/2006/relationships/tags"/><Relationship Id="rId11" Target="../tags/tag198.xml" Type="http://schemas.openxmlformats.org/officeDocument/2006/relationships/tags"/><Relationship Id="rId12" Target="../tags/tag199.xml" Type="http://schemas.openxmlformats.org/officeDocument/2006/relationships/tags"/><Relationship Id="rId13" Target="../tags/tag200.xml" Type="http://schemas.openxmlformats.org/officeDocument/2006/relationships/tags"/><Relationship Id="rId14" Target="../tags/tag201.xml" Type="http://schemas.openxmlformats.org/officeDocument/2006/relationships/tags"/><Relationship Id="rId15" Target="../tags/tag202.xml" Type="http://schemas.openxmlformats.org/officeDocument/2006/relationships/tags"/><Relationship Id="rId16" Target="../tags/tag203.xml" Type="http://schemas.openxmlformats.org/officeDocument/2006/relationships/tags"/><Relationship Id="rId17" Target="../tags/tag204.xml" Type="http://schemas.openxmlformats.org/officeDocument/2006/relationships/tags"/><Relationship Id="rId18" Target="../tags/tag205.xml" Type="http://schemas.openxmlformats.org/officeDocument/2006/relationships/tags"/><Relationship Id="rId19" Target="../tags/tag206.xml" Type="http://schemas.openxmlformats.org/officeDocument/2006/relationships/tags"/><Relationship Id="rId2" Target="../tags/tag189.xml" Type="http://schemas.openxmlformats.org/officeDocument/2006/relationships/tags"/><Relationship Id="rId20" Target="../tags/tag207.xml" Type="http://schemas.openxmlformats.org/officeDocument/2006/relationships/tags"/><Relationship Id="rId21" Target="../tags/tag208.xml" Type="http://schemas.openxmlformats.org/officeDocument/2006/relationships/tags"/><Relationship Id="rId22" Target="../tags/tag209.xml" Type="http://schemas.openxmlformats.org/officeDocument/2006/relationships/tags"/><Relationship Id="rId23" Target="../tags/tag210.xml" Type="http://schemas.openxmlformats.org/officeDocument/2006/relationships/tags"/><Relationship Id="rId24" Target="../tags/tag211.xml" Type="http://schemas.openxmlformats.org/officeDocument/2006/relationships/tags"/><Relationship Id="rId25" Target="../tags/tag212.xml" Type="http://schemas.openxmlformats.org/officeDocument/2006/relationships/tags"/><Relationship Id="rId26" Target="../tags/tag213.xml" Type="http://schemas.openxmlformats.org/officeDocument/2006/relationships/tags"/><Relationship Id="rId27" Target="../tags/tag214.xml" Type="http://schemas.openxmlformats.org/officeDocument/2006/relationships/tags"/><Relationship Id="rId28" Target="../tags/tag215.xml" Type="http://schemas.openxmlformats.org/officeDocument/2006/relationships/tags"/><Relationship Id="rId29" Target="../tags/tag216.xml" Type="http://schemas.openxmlformats.org/officeDocument/2006/relationships/tags"/><Relationship Id="rId3" Target="../tags/tag190.xml" Type="http://schemas.openxmlformats.org/officeDocument/2006/relationships/tags"/><Relationship Id="rId30" Target="../tags/tag217.xml" Type="http://schemas.openxmlformats.org/officeDocument/2006/relationships/tags"/><Relationship Id="rId31" Target="../tags/tag218.xml" Type="http://schemas.openxmlformats.org/officeDocument/2006/relationships/tags"/><Relationship Id="rId32" Target="../tags/tag219.xml" Type="http://schemas.openxmlformats.org/officeDocument/2006/relationships/tags"/><Relationship Id="rId33" Target="../tags/tag220.xml" Type="http://schemas.openxmlformats.org/officeDocument/2006/relationships/tags"/><Relationship Id="rId34" Target="../tags/tag221.xml" Type="http://schemas.openxmlformats.org/officeDocument/2006/relationships/tags"/><Relationship Id="rId35" Target="../tags/tag222.xml" Type="http://schemas.openxmlformats.org/officeDocument/2006/relationships/tags"/><Relationship Id="rId36" Target="../tags/tag223.xml" Type="http://schemas.openxmlformats.org/officeDocument/2006/relationships/tags"/><Relationship Id="rId37" Target="../tags/tag224.xml" Type="http://schemas.openxmlformats.org/officeDocument/2006/relationships/tags"/><Relationship Id="rId38" Target="../tags/tag225.xml" Type="http://schemas.openxmlformats.org/officeDocument/2006/relationships/tags"/><Relationship Id="rId39" Target="../tags/tag226.xml" Type="http://schemas.openxmlformats.org/officeDocument/2006/relationships/tags"/><Relationship Id="rId4" Target="../tags/tag191.xml" Type="http://schemas.openxmlformats.org/officeDocument/2006/relationships/tags"/><Relationship Id="rId40" Target="../tags/tag227.xml" Type="http://schemas.openxmlformats.org/officeDocument/2006/relationships/tags"/><Relationship Id="rId41" Target="../tags/tag228.xml" Type="http://schemas.openxmlformats.org/officeDocument/2006/relationships/tags"/><Relationship Id="rId42" Target="../tags/tag229.xml" Type="http://schemas.openxmlformats.org/officeDocument/2006/relationships/tags"/><Relationship Id="rId43" Target="../tags/tag230.xml" Type="http://schemas.openxmlformats.org/officeDocument/2006/relationships/tags"/><Relationship Id="rId44" Target="../tags/tag231.xml" Type="http://schemas.openxmlformats.org/officeDocument/2006/relationships/tags"/><Relationship Id="rId45" Target="../tags/tag232.xml" Type="http://schemas.openxmlformats.org/officeDocument/2006/relationships/tags"/><Relationship Id="rId46" Target="../tags/tag233.xml" Type="http://schemas.openxmlformats.org/officeDocument/2006/relationships/tags"/><Relationship Id="rId47" Target="../tags/tag234.xml" Type="http://schemas.openxmlformats.org/officeDocument/2006/relationships/tags"/><Relationship Id="rId48" Target="../tags/tag235.xml" Type="http://schemas.openxmlformats.org/officeDocument/2006/relationships/tags"/><Relationship Id="rId49" Target="../tags/tag236.xml" Type="http://schemas.openxmlformats.org/officeDocument/2006/relationships/tags"/><Relationship Id="rId5" Target="../tags/tag192.xml" Type="http://schemas.openxmlformats.org/officeDocument/2006/relationships/tags"/><Relationship Id="rId50" Target="../tags/tag237.xml" Type="http://schemas.openxmlformats.org/officeDocument/2006/relationships/tags"/><Relationship Id="rId51" Target="../tags/tag238.xml" Type="http://schemas.openxmlformats.org/officeDocument/2006/relationships/tags"/><Relationship Id="rId52" Target="../tags/tag239.xml" Type="http://schemas.openxmlformats.org/officeDocument/2006/relationships/tags"/><Relationship Id="rId53" Target="../tags/tag240.xml" Type="http://schemas.openxmlformats.org/officeDocument/2006/relationships/tags"/><Relationship Id="rId54" Target="../tags/tag241.xml" Type="http://schemas.openxmlformats.org/officeDocument/2006/relationships/tags"/><Relationship Id="rId55" Target="../tags/tag242.xml" Type="http://schemas.openxmlformats.org/officeDocument/2006/relationships/tags"/><Relationship Id="rId56" Target="../tags/tag243.xml" Type="http://schemas.openxmlformats.org/officeDocument/2006/relationships/tags"/><Relationship Id="rId57" Target="../tags/tag244.xml" Type="http://schemas.openxmlformats.org/officeDocument/2006/relationships/tags"/><Relationship Id="rId58" Target="../tags/tag245.xml" Type="http://schemas.openxmlformats.org/officeDocument/2006/relationships/tags"/><Relationship Id="rId59" Target="../tags/tag246.xml" Type="http://schemas.openxmlformats.org/officeDocument/2006/relationships/tags"/><Relationship Id="rId6" Target="../tags/tag193.xml" Type="http://schemas.openxmlformats.org/officeDocument/2006/relationships/tags"/><Relationship Id="rId60" Target="../tags/tag247.xml" Type="http://schemas.openxmlformats.org/officeDocument/2006/relationships/tags"/><Relationship Id="rId61" Target="../tags/tag248.xml" Type="http://schemas.openxmlformats.org/officeDocument/2006/relationships/tags"/><Relationship Id="rId62" Target="../tags/tag249.xml" Type="http://schemas.openxmlformats.org/officeDocument/2006/relationships/tags"/><Relationship Id="rId63" Target="../tags/tag250.xml" Type="http://schemas.openxmlformats.org/officeDocument/2006/relationships/tags"/><Relationship Id="rId64" Target="../tags/tag251.xml" Type="http://schemas.openxmlformats.org/officeDocument/2006/relationships/tags"/><Relationship Id="rId65" Target="../tags/tag252.xml" Type="http://schemas.openxmlformats.org/officeDocument/2006/relationships/tags"/><Relationship Id="rId66" Target="../tags/tag253.xml" Type="http://schemas.openxmlformats.org/officeDocument/2006/relationships/tags"/><Relationship Id="rId67" Target="../tags/tag254.xml" Type="http://schemas.openxmlformats.org/officeDocument/2006/relationships/tags"/><Relationship Id="rId68" Target="../tags/tag255.xml" Type="http://schemas.openxmlformats.org/officeDocument/2006/relationships/tags"/><Relationship Id="rId69" Target="../tags/tag256.xml" Type="http://schemas.openxmlformats.org/officeDocument/2006/relationships/tags"/><Relationship Id="rId7" Target="../tags/tag194.xml" Type="http://schemas.openxmlformats.org/officeDocument/2006/relationships/tags"/><Relationship Id="rId8" Target="../tags/tag195.xml" Type="http://schemas.openxmlformats.org/officeDocument/2006/relationships/tags"/><Relationship Id="rId9" Target="../tags/tag196.xml" Type="http://schemas.openxmlformats.org/officeDocument/2006/relationships/tags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tags/tag265.xml" Type="http://schemas.openxmlformats.org/officeDocument/2006/relationships/tags"/><Relationship Id="rId11" Target="../tags/tag266.xml" Type="http://schemas.openxmlformats.org/officeDocument/2006/relationships/tags"/><Relationship Id="rId12" Target="../tags/tag267.xml" Type="http://schemas.openxmlformats.org/officeDocument/2006/relationships/tags"/><Relationship Id="rId13" Target="../tags/tag268.xml" Type="http://schemas.openxmlformats.org/officeDocument/2006/relationships/tags"/><Relationship Id="rId14" Target="../tags/tag269.xml" Type="http://schemas.openxmlformats.org/officeDocument/2006/relationships/tags"/><Relationship Id="rId15" Target="../tags/tag270.xml" Type="http://schemas.openxmlformats.org/officeDocument/2006/relationships/tags"/><Relationship Id="rId16" Target="../tags/tag271.xml" Type="http://schemas.openxmlformats.org/officeDocument/2006/relationships/tags"/><Relationship Id="rId17" Target="../tags/tag272.xml" Type="http://schemas.openxmlformats.org/officeDocument/2006/relationships/tags"/><Relationship Id="rId18" Target="../tags/tag273.xml" Type="http://schemas.openxmlformats.org/officeDocument/2006/relationships/tags"/><Relationship Id="rId19" Target="../tags/tag274.xml" Type="http://schemas.openxmlformats.org/officeDocument/2006/relationships/tags"/><Relationship Id="rId2" Target="../tags/tag257.xml" Type="http://schemas.openxmlformats.org/officeDocument/2006/relationships/tags"/><Relationship Id="rId20" Target="../tags/tag275.xml" Type="http://schemas.openxmlformats.org/officeDocument/2006/relationships/tags"/><Relationship Id="rId21" Target="../tags/tag276.xml" Type="http://schemas.openxmlformats.org/officeDocument/2006/relationships/tags"/><Relationship Id="rId22" Target="../tags/tag277.xml" Type="http://schemas.openxmlformats.org/officeDocument/2006/relationships/tags"/><Relationship Id="rId23" Target="../tags/tag278.xml" Type="http://schemas.openxmlformats.org/officeDocument/2006/relationships/tags"/><Relationship Id="rId24" Target="../tags/tag279.xml" Type="http://schemas.openxmlformats.org/officeDocument/2006/relationships/tags"/><Relationship Id="rId25" Target="../tags/tag280.xml" Type="http://schemas.openxmlformats.org/officeDocument/2006/relationships/tags"/><Relationship Id="rId26" Target="../tags/tag281.xml" Type="http://schemas.openxmlformats.org/officeDocument/2006/relationships/tags"/><Relationship Id="rId27" Target="../tags/tag282.xml" Type="http://schemas.openxmlformats.org/officeDocument/2006/relationships/tags"/><Relationship Id="rId28" Target="../tags/tag283.xml" Type="http://schemas.openxmlformats.org/officeDocument/2006/relationships/tags"/><Relationship Id="rId3" Target="../tags/tag258.xml" Type="http://schemas.openxmlformats.org/officeDocument/2006/relationships/tags"/><Relationship Id="rId4" Target="../tags/tag259.xml" Type="http://schemas.openxmlformats.org/officeDocument/2006/relationships/tags"/><Relationship Id="rId5" Target="../tags/tag260.xml" Type="http://schemas.openxmlformats.org/officeDocument/2006/relationships/tags"/><Relationship Id="rId6" Target="../tags/tag261.xml" Type="http://schemas.openxmlformats.org/officeDocument/2006/relationships/tags"/><Relationship Id="rId7" Target="../tags/tag262.xml" Type="http://schemas.openxmlformats.org/officeDocument/2006/relationships/tags"/><Relationship Id="rId8" Target="../tags/tag263.xml" Type="http://schemas.openxmlformats.org/officeDocument/2006/relationships/tags"/><Relationship Id="rId9" Target="../tags/tag264.xml" Type="http://schemas.openxmlformats.org/officeDocument/2006/relationships/tags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ags/tag284.xml" Type="http://schemas.openxmlformats.org/officeDocument/2006/relationships/tags"/><Relationship Id="rId3" Target="../tags/tag285.xml" Type="http://schemas.openxmlformats.org/officeDocument/2006/relationships/tags"/><Relationship Id="rId4" Target="../tags/tag286.xml" Type="http://schemas.openxmlformats.org/officeDocument/2006/relationships/tags"/><Relationship Id="rId5" Target="../tags/tag287.xml" Type="http://schemas.openxmlformats.org/officeDocument/2006/relationships/tags"/><Relationship Id="rId6" Target="../tags/tag288.xml" Type="http://schemas.openxmlformats.org/officeDocument/2006/relationships/tags"/><Relationship Id="rId7" Target="../tags/tag289.xml" Type="http://schemas.openxmlformats.org/officeDocument/2006/relationships/tags"/><Relationship Id="rId8" Target="../tags/tag290.xml" Type="http://schemas.openxmlformats.org/officeDocument/2006/relationships/tags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tags/tag299.xml" Type="http://schemas.openxmlformats.org/officeDocument/2006/relationships/tags"/><Relationship Id="rId11" Target="../tags/tag300.xml" Type="http://schemas.openxmlformats.org/officeDocument/2006/relationships/tags"/><Relationship Id="rId12" Target="../tags/tag301.xml" Type="http://schemas.openxmlformats.org/officeDocument/2006/relationships/tags"/><Relationship Id="rId13" Target="../tags/tag302.xml" Type="http://schemas.openxmlformats.org/officeDocument/2006/relationships/tags"/><Relationship Id="rId14" Target="../tags/tag303.xml" Type="http://schemas.openxmlformats.org/officeDocument/2006/relationships/tags"/><Relationship Id="rId15" Target="../tags/tag304.xml" Type="http://schemas.openxmlformats.org/officeDocument/2006/relationships/tags"/><Relationship Id="rId16" Target="../tags/tag305.xml" Type="http://schemas.openxmlformats.org/officeDocument/2006/relationships/tags"/><Relationship Id="rId17" Target="../tags/tag306.xml" Type="http://schemas.openxmlformats.org/officeDocument/2006/relationships/tags"/><Relationship Id="rId18" Target="../tags/tag307.xml" Type="http://schemas.openxmlformats.org/officeDocument/2006/relationships/tags"/><Relationship Id="rId19" Target="../tags/tag308.xml" Type="http://schemas.openxmlformats.org/officeDocument/2006/relationships/tags"/><Relationship Id="rId2" Target="../tags/tag291.xml" Type="http://schemas.openxmlformats.org/officeDocument/2006/relationships/tags"/><Relationship Id="rId20" Target="../tags/tag309.xml" Type="http://schemas.openxmlformats.org/officeDocument/2006/relationships/tags"/><Relationship Id="rId21" Target="../tags/tag310.xml" Type="http://schemas.openxmlformats.org/officeDocument/2006/relationships/tags"/><Relationship Id="rId22" Target="../tags/tag311.xml" Type="http://schemas.openxmlformats.org/officeDocument/2006/relationships/tags"/><Relationship Id="rId23" Target="../tags/tag312.xml" Type="http://schemas.openxmlformats.org/officeDocument/2006/relationships/tags"/><Relationship Id="rId24" Target="../tags/tag313.xml" Type="http://schemas.openxmlformats.org/officeDocument/2006/relationships/tags"/><Relationship Id="rId25" Target="../tags/tag314.xml" Type="http://schemas.openxmlformats.org/officeDocument/2006/relationships/tags"/><Relationship Id="rId26" Target="../tags/tag315.xml" Type="http://schemas.openxmlformats.org/officeDocument/2006/relationships/tags"/><Relationship Id="rId27" Target="../tags/tag316.xml" Type="http://schemas.openxmlformats.org/officeDocument/2006/relationships/tags"/><Relationship Id="rId28" Target="../tags/tag317.xml" Type="http://schemas.openxmlformats.org/officeDocument/2006/relationships/tags"/><Relationship Id="rId29" Target="../tags/tag318.xml" Type="http://schemas.openxmlformats.org/officeDocument/2006/relationships/tags"/><Relationship Id="rId3" Target="../tags/tag292.xml" Type="http://schemas.openxmlformats.org/officeDocument/2006/relationships/tags"/><Relationship Id="rId30" Target="../tags/tag319.xml" Type="http://schemas.openxmlformats.org/officeDocument/2006/relationships/tags"/><Relationship Id="rId31" Target="../tags/tag320.xml" Type="http://schemas.openxmlformats.org/officeDocument/2006/relationships/tags"/><Relationship Id="rId32" Target="../tags/tag321.xml" Type="http://schemas.openxmlformats.org/officeDocument/2006/relationships/tags"/><Relationship Id="rId33" Target="../tags/tag322.xml" Type="http://schemas.openxmlformats.org/officeDocument/2006/relationships/tags"/><Relationship Id="rId34" Target="../tags/tag323.xml" Type="http://schemas.openxmlformats.org/officeDocument/2006/relationships/tags"/><Relationship Id="rId35" Target="../tags/tag324.xml" Type="http://schemas.openxmlformats.org/officeDocument/2006/relationships/tags"/><Relationship Id="rId36" Target="../tags/tag325.xml" Type="http://schemas.openxmlformats.org/officeDocument/2006/relationships/tags"/><Relationship Id="rId37" Target="../tags/tag326.xml" Type="http://schemas.openxmlformats.org/officeDocument/2006/relationships/tags"/><Relationship Id="rId38" Target="../tags/tag327.xml" Type="http://schemas.openxmlformats.org/officeDocument/2006/relationships/tags"/><Relationship Id="rId39" Target="../tags/tag328.xml" Type="http://schemas.openxmlformats.org/officeDocument/2006/relationships/tags"/><Relationship Id="rId4" Target="../tags/tag293.xml" Type="http://schemas.openxmlformats.org/officeDocument/2006/relationships/tags"/><Relationship Id="rId40" Target="../tags/tag329.xml" Type="http://schemas.openxmlformats.org/officeDocument/2006/relationships/tags"/><Relationship Id="rId41" Target="../charts/chart1.xml" Type="http://schemas.openxmlformats.org/officeDocument/2006/relationships/chart"/><Relationship Id="rId42" Target="../tags/tag330.xml" Type="http://schemas.openxmlformats.org/officeDocument/2006/relationships/tags"/><Relationship Id="rId43" Target="../tags/tag331.xml" Type="http://schemas.openxmlformats.org/officeDocument/2006/relationships/tags"/><Relationship Id="rId44" Target="../charts/chart2.xml" Type="http://schemas.openxmlformats.org/officeDocument/2006/relationships/chart"/><Relationship Id="rId45" Target="../tags/tag332.xml" Type="http://schemas.openxmlformats.org/officeDocument/2006/relationships/tags"/><Relationship Id="rId46" Target="../tags/tag333.xml" Type="http://schemas.openxmlformats.org/officeDocument/2006/relationships/tags"/><Relationship Id="rId47" Target="../tags/tag334.xml" Type="http://schemas.openxmlformats.org/officeDocument/2006/relationships/tags"/><Relationship Id="rId48" Target="../charts/chart3.xml" Type="http://schemas.openxmlformats.org/officeDocument/2006/relationships/chart"/><Relationship Id="rId49" Target="../tags/tag335.xml" Type="http://schemas.openxmlformats.org/officeDocument/2006/relationships/tags"/><Relationship Id="rId5" Target="../tags/tag294.xml" Type="http://schemas.openxmlformats.org/officeDocument/2006/relationships/tags"/><Relationship Id="rId50" Target="../tags/tag336.xml" Type="http://schemas.openxmlformats.org/officeDocument/2006/relationships/tags"/><Relationship Id="rId51" Target="../tags/tag337.xml" Type="http://schemas.openxmlformats.org/officeDocument/2006/relationships/tags"/><Relationship Id="rId52" Target="../tags/tag338.xml" Type="http://schemas.openxmlformats.org/officeDocument/2006/relationships/tags"/><Relationship Id="rId53" Target="../tags/tag339.xml" Type="http://schemas.openxmlformats.org/officeDocument/2006/relationships/tags"/><Relationship Id="rId54" Target="../tags/tag340.xml" Type="http://schemas.openxmlformats.org/officeDocument/2006/relationships/tags"/><Relationship Id="rId55" Target="../tags/tag341.xml" Type="http://schemas.openxmlformats.org/officeDocument/2006/relationships/tags"/><Relationship Id="rId56" Target="../tags/tag342.xml" Type="http://schemas.openxmlformats.org/officeDocument/2006/relationships/tags"/><Relationship Id="rId6" Target="../tags/tag295.xml" Type="http://schemas.openxmlformats.org/officeDocument/2006/relationships/tags"/><Relationship Id="rId7" Target="../tags/tag296.xml" Type="http://schemas.openxmlformats.org/officeDocument/2006/relationships/tags"/><Relationship Id="rId8" Target="../tags/tag297.xml" Type="http://schemas.openxmlformats.org/officeDocument/2006/relationships/tags"/><Relationship Id="rId9" Target="../tags/tag298.xml" Type="http://schemas.openxmlformats.org/officeDocument/2006/relationships/tags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ags/tag343.xml" Type="http://schemas.openxmlformats.org/officeDocument/2006/relationships/tags"/><Relationship Id="rId3" Target="../tags/tag344.xml" Type="http://schemas.openxmlformats.org/officeDocument/2006/relationships/tags"/><Relationship Id="rId4" Target="../tags/tag345.xml" Type="http://schemas.openxmlformats.org/officeDocument/2006/relationships/tags"/><Relationship Id="rId5" Target="../tags/tag346.xml" Type="http://schemas.openxmlformats.org/officeDocument/2006/relationships/tags"/><Relationship Id="rId6" Target="../tags/tag347.xml" Type="http://schemas.openxmlformats.org/officeDocument/2006/relationships/tags"/><Relationship Id="rId7" Target="../tags/tag348.xml" Type="http://schemas.openxmlformats.org/officeDocument/2006/relationships/tags"/><Relationship Id="rId8" Target="../tags/tag349.xml" Type="http://schemas.openxmlformats.org/officeDocument/2006/relationships/tags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tags/tag357.xml" Type="http://schemas.openxmlformats.org/officeDocument/2006/relationships/tags"/><Relationship Id="rId11" Target="../media/image3.jpeg" Type="http://schemas.openxmlformats.org/officeDocument/2006/relationships/image"/><Relationship Id="rId12" Target="../tags/tag358.xml" Type="http://schemas.openxmlformats.org/officeDocument/2006/relationships/tags"/><Relationship Id="rId13" Target="../media/image4.jpeg" Type="http://schemas.openxmlformats.org/officeDocument/2006/relationships/image"/><Relationship Id="rId14" Target="../tags/tag359.xml" Type="http://schemas.openxmlformats.org/officeDocument/2006/relationships/tags"/><Relationship Id="rId15" Target="../tags/tag360.xml" Type="http://schemas.openxmlformats.org/officeDocument/2006/relationships/tags"/><Relationship Id="rId16" Target="../tags/tag361.xml" Type="http://schemas.openxmlformats.org/officeDocument/2006/relationships/tags"/><Relationship Id="rId17" Target="../tags/tag362.xml" Type="http://schemas.openxmlformats.org/officeDocument/2006/relationships/tags"/><Relationship Id="rId18" Target="../tags/tag363.xml" Type="http://schemas.openxmlformats.org/officeDocument/2006/relationships/tags"/><Relationship Id="rId19" Target="../tags/tag364.xml" Type="http://schemas.openxmlformats.org/officeDocument/2006/relationships/tags"/><Relationship Id="rId2" Target="../tags/tag350.xml" Type="http://schemas.openxmlformats.org/officeDocument/2006/relationships/tags"/><Relationship Id="rId20" Target="../tags/tag365.xml" Type="http://schemas.openxmlformats.org/officeDocument/2006/relationships/tags"/><Relationship Id="rId21" Target="../tags/tag366.xml" Type="http://schemas.openxmlformats.org/officeDocument/2006/relationships/tags"/><Relationship Id="rId22" Target="../tags/tag367.xml" Type="http://schemas.openxmlformats.org/officeDocument/2006/relationships/tags"/><Relationship Id="rId23" Target="../tags/tag368.xml" Type="http://schemas.openxmlformats.org/officeDocument/2006/relationships/tags"/><Relationship Id="rId24" Target="../tags/tag369.xml" Type="http://schemas.openxmlformats.org/officeDocument/2006/relationships/tags"/><Relationship Id="rId25" Target="../tags/tag370.xml" Type="http://schemas.openxmlformats.org/officeDocument/2006/relationships/tags"/><Relationship Id="rId26" Target="../tags/tag371.xml" Type="http://schemas.openxmlformats.org/officeDocument/2006/relationships/tags"/><Relationship Id="rId27" Target="../tags/tag372.xml" Type="http://schemas.openxmlformats.org/officeDocument/2006/relationships/tags"/><Relationship Id="rId28" Target="../tags/tag373.xml" Type="http://schemas.openxmlformats.org/officeDocument/2006/relationships/tags"/><Relationship Id="rId29" Target="../tags/tag374.xml" Type="http://schemas.openxmlformats.org/officeDocument/2006/relationships/tags"/><Relationship Id="rId3" Target="../tags/tag351.xml" Type="http://schemas.openxmlformats.org/officeDocument/2006/relationships/tags"/><Relationship Id="rId30" Target="../tags/tag375.xml" Type="http://schemas.openxmlformats.org/officeDocument/2006/relationships/tags"/><Relationship Id="rId31" Target="../tags/tag376.xml" Type="http://schemas.openxmlformats.org/officeDocument/2006/relationships/tags"/><Relationship Id="rId4" Target="../tags/tag352.xml" Type="http://schemas.openxmlformats.org/officeDocument/2006/relationships/tags"/><Relationship Id="rId5" Target="../tags/tag353.xml" Type="http://schemas.openxmlformats.org/officeDocument/2006/relationships/tags"/><Relationship Id="rId6" Target="../tags/tag354.xml" Type="http://schemas.openxmlformats.org/officeDocument/2006/relationships/tags"/><Relationship Id="rId7" Target="../tags/tag355.xml" Type="http://schemas.openxmlformats.org/officeDocument/2006/relationships/tags"/><Relationship Id="rId8" Target="../tags/tag356.xml" Type="http://schemas.openxmlformats.org/officeDocument/2006/relationships/tags"/><Relationship Id="rId9" Target="../media/image2.jpe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1759259" y="2946268"/>
            <a:ext cx="8673483" cy="965464"/>
            <a:chOff x="2263805" y="3430709"/>
            <a:chExt cx="8673483" cy="965464"/>
          </a:xfrm>
        </p:grpSpPr>
        <p:sp>
          <p:nvSpPr>
            <p:cNvPr id="5" name="任意多边形 4"/>
            <p:cNvSpPr/>
            <p:nvPr>
              <p:custDataLst>
                <p:tags r:id="rId4"/>
              </p:custDataLst>
            </p:nvPr>
          </p:nvSpPr>
          <p:spPr>
            <a:xfrm>
              <a:off x="2588117" y="3430709"/>
              <a:ext cx="8024858" cy="965464"/>
            </a:xfrm>
            <a:custGeom>
              <a:gdLst>
                <a:gd fmla="*/ 171596 w 3244131" name="connsiteX0"/>
                <a:gd fmla="*/ 0 h 686384" name="connsiteY0"/>
                <a:gd fmla="*/ 398103 w 3244131" name="connsiteX1"/>
                <a:gd fmla="*/ 0 h 686384" name="connsiteY1"/>
                <a:gd fmla="*/ 624610 w 3244131" name="connsiteX2"/>
                <a:gd fmla="*/ 0 h 686384" name="connsiteY2"/>
                <a:gd fmla="*/ 2619521 w 3244131" name="connsiteX3"/>
                <a:gd fmla="*/ 0 h 686384" name="connsiteY3"/>
                <a:gd fmla="*/ 2846028 w 3244131" name="connsiteX4"/>
                <a:gd fmla="*/ 0 h 686384" name="connsiteY4"/>
                <a:gd fmla="*/ 3072535 w 3244131" name="connsiteX5"/>
                <a:gd fmla="*/ 0 h 686384" name="connsiteY5"/>
                <a:gd fmla="*/ 3244131 w 3244131" name="connsiteX6"/>
                <a:gd fmla="*/ 343192 h 686384" name="connsiteY6"/>
                <a:gd fmla="*/ 3072535 w 3244131" name="connsiteX7"/>
                <a:gd fmla="*/ 686384 h 686384" name="connsiteY7"/>
                <a:gd fmla="*/ 2846028 w 3244131" name="connsiteX8"/>
                <a:gd fmla="*/ 686384 h 686384" name="connsiteY8"/>
                <a:gd fmla="*/ 2619521 w 3244131" name="connsiteX9"/>
                <a:gd fmla="*/ 686384 h 686384" name="connsiteY9"/>
                <a:gd fmla="*/ 624610 w 3244131" name="connsiteX10"/>
                <a:gd fmla="*/ 686384 h 686384" name="connsiteY10"/>
                <a:gd fmla="*/ 398103 w 3244131" name="connsiteX11"/>
                <a:gd fmla="*/ 686384 h 686384" name="connsiteY11"/>
                <a:gd fmla="*/ 171596 w 3244131" name="connsiteX12"/>
                <a:gd fmla="*/ 686384 h 686384" name="connsiteY12"/>
                <a:gd fmla="*/ 0 w 3244131" name="connsiteX13"/>
                <a:gd fmla="*/ 343192 h 686384" name="connsiteY1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b="b" l="l" r="r" t="t"/>
              <a:pathLst>
                <a:path h="686384" w="3244131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117EBF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" name="文本框 2"/>
            <p:cNvSpPr txBox="1"/>
            <p:nvPr>
              <p:custDataLst>
                <p:tags r:id="rId5"/>
              </p:custDataLst>
            </p:nvPr>
          </p:nvSpPr>
          <p:spPr>
            <a:xfrm>
              <a:off x="2263805" y="3497943"/>
              <a:ext cx="8673483" cy="8229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 sz="480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</a:gra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2015年终报告/工作总结</a:t>
              </a:r>
            </a:p>
          </p:txBody>
        </p:sp>
      </p:grpSp>
      <p:sp>
        <p:nvSpPr>
          <p:cNvPr id="4" name="文本框 3"/>
          <p:cNvSpPr txBox="1"/>
          <p:nvPr>
            <p:custDataLst>
              <p:tags r:id="rId6"/>
            </p:custDataLst>
          </p:nvPr>
        </p:nvSpPr>
        <p:spPr>
          <a:xfrm>
            <a:off x="1695633" y="2176827"/>
            <a:ext cx="8673483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440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charset="-122" panose="020b0503020204020204" pitchFamily="34" typeface="微软雅黑"/>
                <a:ea charset="-122" panose="020b0503020204020204" pitchFamily="34" typeface="微软雅黑"/>
              </a:rPr>
              <a:t>PowerPoint Template</a:t>
            </a:r>
          </a:p>
        </p:txBody>
      </p:sp>
    </p:spTree>
    <p:extLst>
      <p:ext uri="{BB962C8B-B14F-4D97-AF65-F5344CB8AC3E}">
        <p14:creationId val="746000212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grpSp>
        <p:nvGrpSpPr>
          <p:cNvPr id="8" name="组合 7"/>
          <p:cNvGrpSpPr/>
          <p:nvPr>
            <p:custDataLst>
              <p:tags r:id="rId3"/>
            </p:custDataLst>
          </p:nvPr>
        </p:nvGrpSpPr>
        <p:grpSpPr>
          <a:xfrm>
            <a:off x="3249825" y="2958257"/>
            <a:ext cx="5692350" cy="941486"/>
            <a:chOff x="2753150" y="2876110"/>
            <a:chExt cx="6685701" cy="1105781"/>
          </a:xfrm>
        </p:grpSpPr>
        <p:grpSp>
          <p:nvGrpSpPr>
            <p:cNvPr id="2" name="组合 1"/>
            <p:cNvGrpSpPr/>
            <p:nvPr>
              <p:custDataLst>
                <p:tags r:id="rId4"/>
              </p:custDataLst>
            </p:nvPr>
          </p:nvGrpSpPr>
          <p:grpSpPr>
            <a:xfrm>
              <a:off x="2753150" y="2876110"/>
              <a:ext cx="1282707" cy="1105781"/>
              <a:chOff x="3306159" y="1663997"/>
              <a:chExt cx="796206" cy="686384"/>
            </a:xfrm>
          </p:grpSpPr>
          <p:sp>
            <p:nvSpPr>
              <p:cNvPr id="3" name="六边形 2"/>
              <p:cNvSpPr/>
              <p:nvPr>
                <p:custDataLst>
                  <p:tags r:id="rId5"/>
                </p:custDataLst>
              </p:nvPr>
            </p:nvSpPr>
            <p:spPr>
              <a:xfrm>
                <a:off x="3306159" y="1663997"/>
                <a:ext cx="796206" cy="686384"/>
              </a:xfrm>
              <a:prstGeom prst="hexagon">
                <a:avLst/>
              </a:prstGeom>
              <a:solidFill>
                <a:srgbClr val="0070C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2400"/>
              </a:p>
            </p:txBody>
          </p:sp>
          <p:sp>
            <p:nvSpPr>
              <p:cNvPr id="4" name="文本框 3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3415791" y="1777322"/>
                <a:ext cx="576943" cy="466646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zh-CN" lang="en-US" smtClean="0" sz="3600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</a:gra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4</a:t>
                </a:r>
              </a:p>
            </p:txBody>
          </p:sp>
        </p:grpSp>
        <p:sp>
          <p:nvSpPr>
            <p:cNvPr id="5" name="任意多边形 4"/>
            <p:cNvSpPr/>
            <p:nvPr>
              <p:custDataLst>
                <p:tags r:id="rId7"/>
              </p:custDataLst>
            </p:nvPr>
          </p:nvSpPr>
          <p:spPr>
            <a:xfrm>
              <a:off x="4212477" y="2876110"/>
              <a:ext cx="5226373" cy="1105781"/>
            </a:xfrm>
            <a:custGeom>
              <a:gdLst>
                <a:gd fmla="*/ 171596 w 3244131" name="connsiteX0"/>
                <a:gd fmla="*/ 0 h 686384" name="connsiteY0"/>
                <a:gd fmla="*/ 398103 w 3244131" name="connsiteX1"/>
                <a:gd fmla="*/ 0 h 686384" name="connsiteY1"/>
                <a:gd fmla="*/ 624610 w 3244131" name="connsiteX2"/>
                <a:gd fmla="*/ 0 h 686384" name="connsiteY2"/>
                <a:gd fmla="*/ 2619521 w 3244131" name="connsiteX3"/>
                <a:gd fmla="*/ 0 h 686384" name="connsiteY3"/>
                <a:gd fmla="*/ 2846028 w 3244131" name="connsiteX4"/>
                <a:gd fmla="*/ 0 h 686384" name="connsiteY4"/>
                <a:gd fmla="*/ 3072535 w 3244131" name="connsiteX5"/>
                <a:gd fmla="*/ 0 h 686384" name="connsiteY5"/>
                <a:gd fmla="*/ 3244131 w 3244131" name="connsiteX6"/>
                <a:gd fmla="*/ 343192 h 686384" name="connsiteY6"/>
                <a:gd fmla="*/ 3072535 w 3244131" name="connsiteX7"/>
                <a:gd fmla="*/ 686384 h 686384" name="connsiteY7"/>
                <a:gd fmla="*/ 2846028 w 3244131" name="connsiteX8"/>
                <a:gd fmla="*/ 686384 h 686384" name="connsiteY8"/>
                <a:gd fmla="*/ 2619521 w 3244131" name="connsiteX9"/>
                <a:gd fmla="*/ 686384 h 686384" name="connsiteY9"/>
                <a:gd fmla="*/ 624610 w 3244131" name="connsiteX10"/>
                <a:gd fmla="*/ 686384 h 686384" name="connsiteY10"/>
                <a:gd fmla="*/ 398103 w 3244131" name="connsiteX11"/>
                <a:gd fmla="*/ 686384 h 686384" name="connsiteY11"/>
                <a:gd fmla="*/ 171596 w 3244131" name="connsiteX12"/>
                <a:gd fmla="*/ 686384 h 686384" name="connsiteY12"/>
                <a:gd fmla="*/ 0 w 3244131" name="connsiteX13"/>
                <a:gd fmla="*/ 343192 h 686384" name="connsiteY1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b="b" l="l" r="r" t="t"/>
              <a:pathLst>
                <a:path h="686384" w="3244131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00"/>
            </a:p>
          </p:txBody>
        </p:sp>
        <p:sp>
          <p:nvSpPr>
            <p:cNvPr id="6" name="文本框 5"/>
            <p:cNvSpPr txBox="1"/>
            <p:nvPr>
              <p:custDataLst>
                <p:tags r:id="rId8"/>
              </p:custDataLst>
            </p:nvPr>
          </p:nvSpPr>
          <p:spPr>
            <a:xfrm>
              <a:off x="4212475" y="3075057"/>
              <a:ext cx="5226375" cy="680180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dir="t" rig="threePt"/>
            </a:scene3d>
            <a:sp3d>
              <a:bevelT h="0" w="0"/>
              <a:bevelB h="0" w="0"/>
            </a:sp3d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320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</a:gra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请在这里添加标题四</a:t>
              </a:r>
            </a:p>
          </p:txBody>
        </p:sp>
      </p:grpSp>
    </p:spTree>
    <p:extLst>
      <p:ext uri="{BB962C8B-B14F-4D97-AF65-F5344CB8AC3E}">
        <p14:creationId val="4220438544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>
            <p:custDataLst>
              <p:tags r:id="rId3"/>
            </p:custDataLst>
          </p:nvPr>
        </p:nvGrpSpPr>
        <p:grpSpPr>
          <a:xfrm>
            <a:off x="-150809" y="130627"/>
            <a:ext cx="3525476" cy="583096"/>
            <a:chOff x="2753150" y="2876110"/>
            <a:chExt cx="6685701" cy="1105781"/>
          </a:xfrm>
        </p:grpSpPr>
        <p:grpSp>
          <p:nvGrpSpPr>
            <p:cNvPr id="3" name="组合 2"/>
            <p:cNvGrpSpPr/>
            <p:nvPr>
              <p:custDataLst>
                <p:tags r:id="rId4"/>
              </p:custDataLst>
            </p:nvPr>
          </p:nvGrpSpPr>
          <p:grpSpPr>
            <a:xfrm>
              <a:off x="2753150" y="2876110"/>
              <a:ext cx="1282707" cy="1105781"/>
              <a:chOff x="3306159" y="1663997"/>
              <a:chExt cx="796206" cy="686384"/>
            </a:xfrm>
          </p:grpSpPr>
          <p:sp>
            <p:nvSpPr>
              <p:cNvPr id="6" name="六边形 5"/>
              <p:cNvSpPr/>
              <p:nvPr>
                <p:custDataLst>
                  <p:tags r:id="rId5"/>
                </p:custDataLst>
              </p:nvPr>
            </p:nvSpPr>
            <p:spPr>
              <a:xfrm>
                <a:off x="3306159" y="1663997"/>
                <a:ext cx="796206" cy="686384"/>
              </a:xfrm>
              <a:prstGeom prst="hexagon">
                <a:avLst/>
              </a:prstGeom>
              <a:solidFill>
                <a:srgbClr val="0070C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600"/>
              </a:p>
            </p:txBody>
          </p:sp>
          <p:sp>
            <p:nvSpPr>
              <p:cNvPr id="7" name="文本框 6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3415790" y="1745578"/>
                <a:ext cx="576943" cy="538187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zh-CN" lang="en-US" smtClean="0" sz="2400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</a:gra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4</a:t>
                </a:r>
              </a:p>
            </p:txBody>
          </p:sp>
        </p:grpSp>
        <p:sp>
          <p:nvSpPr>
            <p:cNvPr id="4" name="任意多边形 3"/>
            <p:cNvSpPr/>
            <p:nvPr>
              <p:custDataLst>
                <p:tags r:id="rId7"/>
              </p:custDataLst>
            </p:nvPr>
          </p:nvSpPr>
          <p:spPr>
            <a:xfrm>
              <a:off x="4212477" y="2876110"/>
              <a:ext cx="5226373" cy="1105781"/>
            </a:xfrm>
            <a:custGeom>
              <a:gdLst>
                <a:gd fmla="*/ 171596 w 3244131" name="connsiteX0"/>
                <a:gd fmla="*/ 0 h 686384" name="connsiteY0"/>
                <a:gd fmla="*/ 398103 w 3244131" name="connsiteX1"/>
                <a:gd fmla="*/ 0 h 686384" name="connsiteY1"/>
                <a:gd fmla="*/ 624610 w 3244131" name="connsiteX2"/>
                <a:gd fmla="*/ 0 h 686384" name="connsiteY2"/>
                <a:gd fmla="*/ 2619521 w 3244131" name="connsiteX3"/>
                <a:gd fmla="*/ 0 h 686384" name="connsiteY3"/>
                <a:gd fmla="*/ 2846028 w 3244131" name="connsiteX4"/>
                <a:gd fmla="*/ 0 h 686384" name="connsiteY4"/>
                <a:gd fmla="*/ 3072535 w 3244131" name="connsiteX5"/>
                <a:gd fmla="*/ 0 h 686384" name="connsiteY5"/>
                <a:gd fmla="*/ 3244131 w 3244131" name="connsiteX6"/>
                <a:gd fmla="*/ 343192 h 686384" name="connsiteY6"/>
                <a:gd fmla="*/ 3072535 w 3244131" name="connsiteX7"/>
                <a:gd fmla="*/ 686384 h 686384" name="connsiteY7"/>
                <a:gd fmla="*/ 2846028 w 3244131" name="connsiteX8"/>
                <a:gd fmla="*/ 686384 h 686384" name="connsiteY8"/>
                <a:gd fmla="*/ 2619521 w 3244131" name="connsiteX9"/>
                <a:gd fmla="*/ 686384 h 686384" name="connsiteY9"/>
                <a:gd fmla="*/ 624610 w 3244131" name="connsiteX10"/>
                <a:gd fmla="*/ 686384 h 686384" name="connsiteY10"/>
                <a:gd fmla="*/ 398103 w 3244131" name="connsiteX11"/>
                <a:gd fmla="*/ 686384 h 686384" name="connsiteY11"/>
                <a:gd fmla="*/ 171596 w 3244131" name="connsiteX12"/>
                <a:gd fmla="*/ 686384 h 686384" name="connsiteY12"/>
                <a:gd fmla="*/ 0 w 3244131" name="connsiteX13"/>
                <a:gd fmla="*/ 343192 h 686384" name="connsiteY1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b="b" l="l" r="r" t="t"/>
              <a:pathLst>
                <a:path h="686384" w="3244131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600"/>
            </a:p>
          </p:txBody>
        </p:sp>
        <p:sp>
          <p:nvSpPr>
            <p:cNvPr id="5" name="文本框 4"/>
            <p:cNvSpPr txBox="1"/>
            <p:nvPr>
              <p:custDataLst>
                <p:tags r:id="rId8"/>
              </p:custDataLst>
            </p:nvPr>
          </p:nvSpPr>
          <p:spPr>
            <a:xfrm>
              <a:off x="4212477" y="3075057"/>
              <a:ext cx="5226374" cy="751428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dir="t" rig="threePt"/>
            </a:scene3d>
            <a:sp3d>
              <a:bevelT h="0" w="0"/>
              <a:bevelB h="0" w="0"/>
            </a:sp3d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200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</a:gra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请在这里添加标题四</a:t>
              </a:r>
            </a:p>
          </p:txBody>
        </p:sp>
      </p:grpSp>
      <p:sp>
        <p:nvSpPr>
          <p:cNvPr id="42" name="六边形 41"/>
          <p:cNvSpPr/>
          <p:nvPr>
            <p:custDataLst>
              <p:tags r:id="rId9"/>
            </p:custDataLst>
          </p:nvPr>
        </p:nvSpPr>
        <p:spPr>
          <a:xfrm>
            <a:off x="3828314" y="1909400"/>
            <a:ext cx="1762738" cy="1519600"/>
          </a:xfrm>
          <a:prstGeom prst="hexagon">
            <a:avLst/>
          </a:prstGeom>
          <a:solidFill>
            <a:srgbClr val="0070C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solidFill>
                <a:srgbClr val="003C70"/>
              </a:solidFill>
            </a:endParaRPr>
          </a:p>
        </p:txBody>
      </p:sp>
      <p:sp>
        <p:nvSpPr>
          <p:cNvPr id="44" name="六边形 43"/>
          <p:cNvSpPr/>
          <p:nvPr>
            <p:custDataLst>
              <p:tags r:id="rId10"/>
            </p:custDataLst>
          </p:nvPr>
        </p:nvSpPr>
        <p:spPr>
          <a:xfrm>
            <a:off x="6600948" y="1909400"/>
            <a:ext cx="1762738" cy="1519600"/>
          </a:xfrm>
          <a:prstGeom prst="hexagon">
            <a:avLst/>
          </a:prstGeom>
          <a:solidFill>
            <a:srgbClr val="0070C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/>
          </a:p>
        </p:txBody>
      </p:sp>
      <p:sp>
        <p:nvSpPr>
          <p:cNvPr id="45" name="六边形 44"/>
          <p:cNvSpPr/>
          <p:nvPr>
            <p:custDataLst>
              <p:tags r:id="rId11"/>
            </p:custDataLst>
          </p:nvPr>
        </p:nvSpPr>
        <p:spPr>
          <a:xfrm>
            <a:off x="5214631" y="2662023"/>
            <a:ext cx="1762738" cy="1519600"/>
          </a:xfrm>
          <a:prstGeom prst="hexagon">
            <a:avLst/>
          </a:prstGeom>
          <a:solidFill>
            <a:srgbClr val="0070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/>
          </a:p>
        </p:txBody>
      </p:sp>
      <p:sp>
        <p:nvSpPr>
          <p:cNvPr id="46" name="六边形 45"/>
          <p:cNvSpPr/>
          <p:nvPr>
            <p:custDataLst>
              <p:tags r:id="rId12"/>
            </p:custDataLst>
          </p:nvPr>
        </p:nvSpPr>
        <p:spPr>
          <a:xfrm>
            <a:off x="5214631" y="4184004"/>
            <a:ext cx="1762738" cy="1519600"/>
          </a:xfrm>
          <a:prstGeom prst="hexagon">
            <a:avLst/>
          </a:prstGeom>
          <a:solidFill>
            <a:srgbClr val="0070C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/>
          </a:p>
        </p:txBody>
      </p:sp>
      <p:sp>
        <p:nvSpPr>
          <p:cNvPr id="12" name="下弧形箭头 11"/>
          <p:cNvSpPr/>
          <p:nvPr>
            <p:custDataLst>
              <p:tags r:id="rId13"/>
            </p:custDataLst>
          </p:nvPr>
        </p:nvSpPr>
        <p:spPr>
          <a:xfrm rot="10800000">
            <a:off x="4571999" y="1089590"/>
            <a:ext cx="2984500" cy="659059"/>
          </a:xfrm>
          <a:prstGeom prst="curvedUpArrow">
            <a:avLst/>
          </a:prstGeom>
          <a:solidFill>
            <a:srgbClr val="8A481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/>
          </a:p>
        </p:txBody>
      </p:sp>
      <p:sp>
        <p:nvSpPr>
          <p:cNvPr id="48" name="下弧形箭头 47"/>
          <p:cNvSpPr/>
          <p:nvPr>
            <p:custDataLst>
              <p:tags r:id="rId14"/>
            </p:custDataLst>
          </p:nvPr>
        </p:nvSpPr>
        <p:spPr>
          <a:xfrm rot="3600000">
            <a:off x="2805147" y="4186653"/>
            <a:ext cx="2984500" cy="659059"/>
          </a:xfrm>
          <a:prstGeom prst="curvedUpArrow">
            <a:avLst/>
          </a:prstGeom>
          <a:solidFill>
            <a:srgbClr val="8A481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/>
          </a:p>
        </p:txBody>
      </p:sp>
      <p:sp>
        <p:nvSpPr>
          <p:cNvPr id="49" name="下弧形箭头 48"/>
          <p:cNvSpPr/>
          <p:nvPr>
            <p:custDataLst>
              <p:tags r:id="rId15"/>
            </p:custDataLst>
          </p:nvPr>
        </p:nvSpPr>
        <p:spPr>
          <a:xfrm rot="18000000">
            <a:off x="6469615" y="4072351"/>
            <a:ext cx="2984500" cy="659059"/>
          </a:xfrm>
          <a:prstGeom prst="curvedUpArrow">
            <a:avLst/>
          </a:prstGeom>
          <a:solidFill>
            <a:srgbClr val="8A481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/>
          </a:p>
        </p:txBody>
      </p:sp>
      <p:sp>
        <p:nvSpPr>
          <p:cNvPr id="50" name="文本框 49"/>
          <p:cNvSpPr txBox="1"/>
          <p:nvPr>
            <p:custDataLst>
              <p:tags r:id="rId16"/>
            </p:custDataLst>
          </p:nvPr>
        </p:nvSpPr>
        <p:spPr>
          <a:xfrm>
            <a:off x="4070317" y="2209217"/>
            <a:ext cx="1249118" cy="1066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/>
            <a:r>
              <a:rPr altLang="en-US" lang="zh-CN" smtClean="0" sz="160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charset="-122" panose="020b0503020204020204" pitchFamily="34" typeface="微软雅黑"/>
                <a:ea charset="-122" panose="020b0503020204020204" pitchFamily="34" typeface="微软雅黑"/>
              </a:rPr>
              <a:t>在这里添加你的文字，图片也可以，记得加满哦。</a:t>
            </a:r>
          </a:p>
        </p:txBody>
      </p:sp>
      <p:sp>
        <p:nvSpPr>
          <p:cNvPr id="51" name="文本框 50"/>
          <p:cNvSpPr txBox="1"/>
          <p:nvPr>
            <p:custDataLst>
              <p:tags r:id="rId17"/>
            </p:custDataLst>
          </p:nvPr>
        </p:nvSpPr>
        <p:spPr>
          <a:xfrm>
            <a:off x="6841458" y="2145717"/>
            <a:ext cx="1249118" cy="1066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/>
            <a:r>
              <a:rPr altLang="en-US" lang="zh-CN" smtClean="0" sz="160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charset="-122" panose="020b0503020204020204" pitchFamily="34" typeface="微软雅黑"/>
                <a:ea charset="-122" panose="020b0503020204020204" pitchFamily="34" typeface="微软雅黑"/>
              </a:rPr>
              <a:t>在这里添加你的文字，图片也可以，记得加满哦。</a:t>
            </a:r>
          </a:p>
        </p:txBody>
      </p:sp>
      <p:sp>
        <p:nvSpPr>
          <p:cNvPr id="52" name="文本框 51"/>
          <p:cNvSpPr txBox="1"/>
          <p:nvPr>
            <p:custDataLst>
              <p:tags r:id="rId18"/>
            </p:custDataLst>
          </p:nvPr>
        </p:nvSpPr>
        <p:spPr>
          <a:xfrm>
            <a:off x="5488132" y="4389182"/>
            <a:ext cx="1249118" cy="1066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/>
            <a:r>
              <a:rPr altLang="en-US" lang="zh-CN" smtClean="0" sz="160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charset="-122" panose="020b0503020204020204" pitchFamily="34" typeface="微软雅黑"/>
                <a:ea charset="-122" panose="020b0503020204020204" pitchFamily="34" typeface="微软雅黑"/>
              </a:rPr>
              <a:t>在这里添加你的文字，图片也可以，记得加满哦。</a:t>
            </a:r>
          </a:p>
        </p:txBody>
      </p:sp>
      <p:sp>
        <p:nvSpPr>
          <p:cNvPr id="24" name="六边形 23"/>
          <p:cNvSpPr/>
          <p:nvPr>
            <p:custDataLst>
              <p:tags r:id="rId19"/>
            </p:custDataLst>
          </p:nvPr>
        </p:nvSpPr>
        <p:spPr>
          <a:xfrm>
            <a:off x="5551163" y="2514083"/>
            <a:ext cx="175754" cy="151512"/>
          </a:xfrm>
          <a:prstGeom prst="hexagon">
            <a:avLst/>
          </a:pr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solidFill>
                <a:srgbClr val="8A481F"/>
              </a:solidFill>
            </a:endParaRPr>
          </a:p>
        </p:txBody>
      </p:sp>
      <p:sp>
        <p:nvSpPr>
          <p:cNvPr id="28" name="六边形 27"/>
          <p:cNvSpPr/>
          <p:nvPr>
            <p:custDataLst>
              <p:tags r:id="rId20"/>
            </p:custDataLst>
          </p:nvPr>
        </p:nvSpPr>
        <p:spPr>
          <a:xfrm>
            <a:off x="5424610" y="4107536"/>
            <a:ext cx="175754" cy="151512"/>
          </a:xfrm>
          <a:prstGeom prst="hexagon">
            <a:avLst/>
          </a:pr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/>
          </a:p>
        </p:txBody>
      </p:sp>
      <p:sp>
        <p:nvSpPr>
          <p:cNvPr id="29" name="六边形 28"/>
          <p:cNvSpPr/>
          <p:nvPr>
            <p:custDataLst>
              <p:tags r:id="rId21"/>
            </p:custDataLst>
          </p:nvPr>
        </p:nvSpPr>
        <p:spPr>
          <a:xfrm>
            <a:off x="6930359" y="3429945"/>
            <a:ext cx="175754" cy="151512"/>
          </a:xfrm>
          <a:prstGeom prst="hexagon">
            <a:avLst/>
          </a:pr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/>
          </a:p>
        </p:txBody>
      </p:sp>
    </p:spTree>
    <p:extLst>
      <p:ext uri="{BB962C8B-B14F-4D97-AF65-F5344CB8AC3E}">
        <p14:creationId val="3889846262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grpSp>
        <p:nvGrpSpPr>
          <p:cNvPr id="36" name="组合 35"/>
          <p:cNvGrpSpPr/>
          <p:nvPr>
            <p:custDataLst>
              <p:tags r:id="rId4"/>
            </p:custDataLst>
          </p:nvPr>
        </p:nvGrpSpPr>
        <p:grpSpPr>
          <a:xfrm>
            <a:off x="1353663" y="2502393"/>
            <a:ext cx="9484673" cy="1853214"/>
            <a:chOff x="1403229" y="2503503"/>
            <a:chExt cx="9484673" cy="1853214"/>
          </a:xfrm>
        </p:grpSpPr>
        <p:grpSp>
          <p:nvGrpSpPr>
            <p:cNvPr id="23" name="组合 22"/>
            <p:cNvGrpSpPr/>
            <p:nvPr>
              <p:custDataLst>
                <p:tags r:id="rId5"/>
              </p:custDataLst>
            </p:nvPr>
          </p:nvGrpSpPr>
          <p:grpSpPr>
            <a:xfrm>
              <a:off x="1403229" y="2968472"/>
              <a:ext cx="923277" cy="923277"/>
              <a:chOff x="2433962" y="2967362"/>
              <a:chExt cx="923277" cy="923277"/>
            </a:xfrm>
          </p:grpSpPr>
          <p:sp>
            <p:nvSpPr>
              <p:cNvPr id="24" name="矩形 23"/>
              <p:cNvSpPr/>
              <p:nvPr>
                <p:custDataLst>
                  <p:tags r:id="rId6"/>
                </p:custDataLst>
              </p:nvPr>
            </p:nvSpPr>
            <p:spPr>
              <a:xfrm>
                <a:off x="2433962" y="2967362"/>
                <a:ext cx="923277" cy="923277"/>
              </a:xfrm>
              <a:prstGeom prst="rect">
                <a:avLst/>
              </a:prstGeom>
              <a:solidFill>
                <a:srgbClr val="003C70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5" name="文本框 24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2727665" y="3044280"/>
                <a:ext cx="335871" cy="7620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zh-CN" lang="en-US" sz="4400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T</a:t>
                </a:r>
              </a:p>
            </p:txBody>
          </p:sp>
        </p:grpSp>
        <p:grpSp>
          <p:nvGrpSpPr>
            <p:cNvPr id="31" name="组合 30"/>
            <p:cNvGrpSpPr/>
            <p:nvPr>
              <p:custDataLst>
                <p:tags r:id="rId8"/>
              </p:custDataLst>
            </p:nvPr>
          </p:nvGrpSpPr>
          <p:grpSpPr>
            <a:xfrm>
              <a:off x="2578640" y="2750968"/>
              <a:ext cx="1358284" cy="1358284"/>
              <a:chOff x="2578640" y="2750968"/>
              <a:chExt cx="1358284" cy="1358284"/>
            </a:xfrm>
          </p:grpSpPr>
          <p:sp>
            <p:nvSpPr>
              <p:cNvPr id="21" name="矩形 20"/>
              <p:cNvSpPr/>
              <p:nvPr>
                <p:custDataLst>
                  <p:tags r:id="rId9"/>
                </p:custDataLst>
              </p:nvPr>
            </p:nvSpPr>
            <p:spPr>
              <a:xfrm>
                <a:off x="2578640" y="2750968"/>
                <a:ext cx="1358284" cy="1358284"/>
              </a:xfrm>
              <a:prstGeom prst="rect">
                <a:avLst/>
              </a:prstGeom>
              <a:solidFill>
                <a:srgbClr val="003C70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6" name="文本框 25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2760633" y="2876112"/>
                <a:ext cx="994299" cy="109728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zh-CN" lang="en-US" smtClean="0" sz="6600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H</a:t>
                </a:r>
              </a:p>
            </p:txBody>
          </p:sp>
        </p:grpSp>
        <p:grpSp>
          <p:nvGrpSpPr>
            <p:cNvPr id="32" name="组合 31"/>
            <p:cNvGrpSpPr/>
            <p:nvPr>
              <p:custDataLst>
                <p:tags r:id="rId11"/>
              </p:custDataLst>
            </p:nvPr>
          </p:nvGrpSpPr>
          <p:grpSpPr>
            <a:xfrm>
              <a:off x="4189058" y="2503503"/>
              <a:ext cx="1853214" cy="1853214"/>
              <a:chOff x="4189058" y="2503503"/>
              <a:chExt cx="1853214" cy="1853214"/>
            </a:xfrm>
          </p:grpSpPr>
          <p:sp>
            <p:nvSpPr>
              <p:cNvPr id="4" name="矩形 3"/>
              <p:cNvSpPr/>
              <p:nvPr>
                <p:custDataLst>
                  <p:tags r:id="rId12"/>
                </p:custDataLst>
              </p:nvPr>
            </p:nvSpPr>
            <p:spPr>
              <a:xfrm>
                <a:off x="4189058" y="2503503"/>
                <a:ext cx="1853214" cy="1853214"/>
              </a:xfrm>
              <a:prstGeom prst="rect">
                <a:avLst/>
              </a:prstGeom>
              <a:solidFill>
                <a:srgbClr val="003C70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7" name="文本框 26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4618516" y="2645280"/>
                <a:ext cx="994299" cy="155448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zh-CN" lang="en-US" smtClean="0" sz="9600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A</a:t>
                </a:r>
              </a:p>
            </p:txBody>
          </p:sp>
        </p:grpSp>
        <p:grpSp>
          <p:nvGrpSpPr>
            <p:cNvPr id="33" name="组合 32"/>
            <p:cNvGrpSpPr/>
            <p:nvPr>
              <p:custDataLst>
                <p:tags r:id="rId14"/>
              </p:custDataLst>
            </p:nvPr>
          </p:nvGrpSpPr>
          <p:grpSpPr>
            <a:xfrm>
              <a:off x="6294406" y="2503503"/>
              <a:ext cx="1853214" cy="1853214"/>
              <a:chOff x="6294406" y="2503503"/>
              <a:chExt cx="1853214" cy="1853214"/>
            </a:xfrm>
          </p:grpSpPr>
          <p:sp>
            <p:nvSpPr>
              <p:cNvPr id="20" name="矩形 19"/>
              <p:cNvSpPr/>
              <p:nvPr>
                <p:custDataLst>
                  <p:tags r:id="rId15"/>
                </p:custDataLst>
              </p:nvPr>
            </p:nvSpPr>
            <p:spPr>
              <a:xfrm>
                <a:off x="6294406" y="2503503"/>
                <a:ext cx="1853214" cy="1853214"/>
              </a:xfrm>
              <a:prstGeom prst="rect">
                <a:avLst/>
              </a:prstGeom>
              <a:solidFill>
                <a:srgbClr val="003C70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8" name="文本框 27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6723862" y="2645280"/>
                <a:ext cx="994299" cy="155448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zh-CN" lang="en-US" smtClean="0" sz="9600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N</a:t>
                </a:r>
              </a:p>
            </p:txBody>
          </p:sp>
        </p:grpSp>
        <p:grpSp>
          <p:nvGrpSpPr>
            <p:cNvPr id="34" name="组合 33"/>
            <p:cNvGrpSpPr/>
            <p:nvPr>
              <p:custDataLst>
                <p:tags r:id="rId17"/>
              </p:custDataLst>
            </p:nvPr>
          </p:nvGrpSpPr>
          <p:grpSpPr>
            <a:xfrm>
              <a:off x="8399756" y="2750968"/>
              <a:ext cx="1358284" cy="1358284"/>
              <a:chOff x="8399756" y="2750968"/>
              <a:chExt cx="1358284" cy="1358284"/>
            </a:xfrm>
          </p:grpSpPr>
          <p:sp>
            <p:nvSpPr>
              <p:cNvPr id="22" name="矩形 21"/>
              <p:cNvSpPr/>
              <p:nvPr>
                <p:custDataLst>
                  <p:tags r:id="rId18"/>
                </p:custDataLst>
              </p:nvPr>
            </p:nvSpPr>
            <p:spPr>
              <a:xfrm>
                <a:off x="8399756" y="2750968"/>
                <a:ext cx="1358284" cy="1358284"/>
              </a:xfrm>
              <a:prstGeom prst="rect">
                <a:avLst/>
              </a:prstGeom>
              <a:solidFill>
                <a:srgbClr val="003C70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9" name="文本框 28"/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8581750" y="2876112"/>
                <a:ext cx="994299" cy="109728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zh-CN" lang="en-US" smtClean="0" sz="6600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K</a:t>
                </a:r>
              </a:p>
            </p:txBody>
          </p:sp>
        </p:grpSp>
        <p:grpSp>
          <p:nvGrpSpPr>
            <p:cNvPr id="35" name="组合 34"/>
            <p:cNvGrpSpPr/>
            <p:nvPr>
              <p:custDataLst>
                <p:tags r:id="rId20"/>
              </p:custDataLst>
            </p:nvPr>
          </p:nvGrpSpPr>
          <p:grpSpPr>
            <a:xfrm>
              <a:off x="9964625" y="3044279"/>
              <a:ext cx="923277" cy="923277"/>
              <a:chOff x="9964625" y="3044279"/>
              <a:chExt cx="923277" cy="923277"/>
            </a:xfrm>
          </p:grpSpPr>
          <p:sp>
            <p:nvSpPr>
              <p:cNvPr id="13" name="矩形 12"/>
              <p:cNvSpPr/>
              <p:nvPr>
                <p:custDataLst>
                  <p:tags r:id="rId21"/>
                </p:custDataLst>
              </p:nvPr>
            </p:nvSpPr>
            <p:spPr>
              <a:xfrm>
                <a:off x="9964625" y="3044279"/>
                <a:ext cx="923277" cy="923277"/>
              </a:xfrm>
              <a:prstGeom prst="rect">
                <a:avLst/>
              </a:prstGeom>
              <a:solidFill>
                <a:srgbClr val="003C70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0" name="文本框 29"/>
              <p:cNvSpPr txBox="1"/>
              <p:nvPr>
                <p:custDataLst>
                  <p:tags r:id="rId22"/>
                </p:custDataLst>
              </p:nvPr>
            </p:nvSpPr>
            <p:spPr>
              <a:xfrm>
                <a:off x="10258327" y="3121197"/>
                <a:ext cx="335871" cy="7620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zh-CN" lang="en-US" smtClean="0" sz="4400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S</a:t>
                </a:r>
              </a:p>
            </p:txBody>
          </p:sp>
        </p:grpSp>
      </p:grpSp>
      <p:sp>
        <p:nvSpPr>
          <p:cNvPr id="2" name="TextBox 1"/>
          <p:cNvSpPr txBox="1"/>
          <p:nvPr>
            <p:custDataLst>
              <p:tags r:id="rId23"/>
            </p:custDataLst>
          </p:nvPr>
        </p:nvSpPr>
        <p:spPr>
          <a:xfrm>
            <a:off x="3705366" y="7743825"/>
            <a:ext cx="3342141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>
                <a:hlinkClick r:id="rId24"/>
              </a:rPr>
              <a:t>www.51pptmoban.com 搜集整理</a:t>
            </a:r>
          </a:p>
        </p:txBody>
      </p:sp>
    </p:spTree>
    <p:extLst>
      <p:ext uri="{BB962C8B-B14F-4D97-AF65-F5344CB8AC3E}">
        <p14:creationId val="560152368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grpSp>
        <p:nvGrpSpPr>
          <p:cNvPr id="43" name="组合 42"/>
          <p:cNvGrpSpPr/>
          <p:nvPr>
            <p:custDataLst>
              <p:tags r:id="rId3"/>
            </p:custDataLst>
          </p:nvPr>
        </p:nvGrpSpPr>
        <p:grpSpPr>
          <a:xfrm>
            <a:off x="3306159" y="1663997"/>
            <a:ext cx="796206" cy="686384"/>
            <a:chOff x="3306159" y="1663997"/>
            <a:chExt cx="796206" cy="686384"/>
          </a:xfrm>
        </p:grpSpPr>
        <p:sp>
          <p:nvSpPr>
            <p:cNvPr id="6" name="六边形 5"/>
            <p:cNvSpPr/>
            <p:nvPr>
              <p:custDataLst>
                <p:tags r:id="rId4"/>
              </p:custDataLst>
            </p:nvPr>
          </p:nvSpPr>
          <p:spPr>
            <a:xfrm>
              <a:off x="3306159" y="1663997"/>
              <a:ext cx="796206" cy="686384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" name="文本框 6"/>
            <p:cNvSpPr txBox="1"/>
            <p:nvPr>
              <p:custDataLst>
                <p:tags r:id="rId5"/>
              </p:custDataLst>
            </p:nvPr>
          </p:nvSpPr>
          <p:spPr>
            <a:xfrm>
              <a:off x="3415791" y="1745579"/>
              <a:ext cx="576943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 sz="280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</a:gra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1</a:t>
              </a:r>
            </a:p>
          </p:txBody>
        </p:sp>
      </p:grpSp>
      <p:sp>
        <p:nvSpPr>
          <p:cNvPr id="14" name="任意多边形 13"/>
          <p:cNvSpPr/>
          <p:nvPr>
            <p:custDataLst>
              <p:tags r:id="rId6"/>
            </p:custDataLst>
          </p:nvPr>
        </p:nvSpPr>
        <p:spPr>
          <a:xfrm>
            <a:off x="4211997" y="1663997"/>
            <a:ext cx="3244131" cy="686384"/>
          </a:xfrm>
          <a:custGeom>
            <a:gdLst>
              <a:gd fmla="*/ 171596 w 3244131" name="connsiteX0"/>
              <a:gd fmla="*/ 0 h 686384" name="connsiteY0"/>
              <a:gd fmla="*/ 398103 w 3244131" name="connsiteX1"/>
              <a:gd fmla="*/ 0 h 686384" name="connsiteY1"/>
              <a:gd fmla="*/ 624610 w 3244131" name="connsiteX2"/>
              <a:gd fmla="*/ 0 h 686384" name="connsiteY2"/>
              <a:gd fmla="*/ 2619521 w 3244131" name="connsiteX3"/>
              <a:gd fmla="*/ 0 h 686384" name="connsiteY3"/>
              <a:gd fmla="*/ 2846028 w 3244131" name="connsiteX4"/>
              <a:gd fmla="*/ 0 h 686384" name="connsiteY4"/>
              <a:gd fmla="*/ 3072535 w 3244131" name="connsiteX5"/>
              <a:gd fmla="*/ 0 h 686384" name="connsiteY5"/>
              <a:gd fmla="*/ 3244131 w 3244131" name="connsiteX6"/>
              <a:gd fmla="*/ 343192 h 686384" name="connsiteY6"/>
              <a:gd fmla="*/ 3072535 w 3244131" name="connsiteX7"/>
              <a:gd fmla="*/ 686384 h 686384" name="connsiteY7"/>
              <a:gd fmla="*/ 2846028 w 3244131" name="connsiteX8"/>
              <a:gd fmla="*/ 686384 h 686384" name="connsiteY8"/>
              <a:gd fmla="*/ 2619521 w 3244131" name="connsiteX9"/>
              <a:gd fmla="*/ 686384 h 686384" name="connsiteY9"/>
              <a:gd fmla="*/ 624610 w 3244131" name="connsiteX10"/>
              <a:gd fmla="*/ 686384 h 686384" name="connsiteY10"/>
              <a:gd fmla="*/ 398103 w 3244131" name="connsiteX11"/>
              <a:gd fmla="*/ 686384 h 686384" name="connsiteY11"/>
              <a:gd fmla="*/ 171596 w 3244131" name="connsiteX12"/>
              <a:gd fmla="*/ 686384 h 686384" name="connsiteY12"/>
              <a:gd fmla="*/ 0 w 3244131" name="connsiteX13"/>
              <a:gd fmla="*/ 343192 h 686384" name="connsiteY1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b="b" l="l" r="r" t="t"/>
            <a:pathLst>
              <a:path h="686384" w="3244131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117EB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文本框 14"/>
          <p:cNvSpPr txBox="1"/>
          <p:nvPr>
            <p:custDataLst>
              <p:tags r:id="rId7"/>
            </p:custDataLst>
          </p:nvPr>
        </p:nvSpPr>
        <p:spPr>
          <a:xfrm>
            <a:off x="4211997" y="1776357"/>
            <a:ext cx="3244132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defRPr sz="240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en-US" lang="zh-CN"/>
              <a:t>请在这里添加标题一</a:t>
            </a:r>
          </a:p>
        </p:txBody>
      </p:sp>
      <p:grpSp>
        <p:nvGrpSpPr>
          <p:cNvPr id="44" name="组合 43"/>
          <p:cNvGrpSpPr/>
          <p:nvPr>
            <p:custDataLst>
              <p:tags r:id="rId8"/>
            </p:custDataLst>
          </p:nvPr>
        </p:nvGrpSpPr>
        <p:grpSpPr>
          <a:xfrm>
            <a:off x="3782730" y="2611871"/>
            <a:ext cx="796206" cy="686384"/>
            <a:chOff x="3782730" y="2611871"/>
            <a:chExt cx="796206" cy="686384"/>
          </a:xfrm>
        </p:grpSpPr>
        <p:sp>
          <p:nvSpPr>
            <p:cNvPr id="23" name="六边形 22"/>
            <p:cNvSpPr/>
            <p:nvPr>
              <p:custDataLst>
                <p:tags r:id="rId9"/>
              </p:custDataLst>
            </p:nvPr>
          </p:nvSpPr>
          <p:spPr>
            <a:xfrm>
              <a:off x="3782730" y="2611871"/>
              <a:ext cx="796206" cy="686384"/>
            </a:xfrm>
            <a:prstGeom prst="hexagon">
              <a:avLst/>
            </a:prstGeom>
            <a:solidFill>
              <a:srgbClr val="117EB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4" name="文本框 23"/>
            <p:cNvSpPr txBox="1"/>
            <p:nvPr>
              <p:custDataLst>
                <p:tags r:id="rId10"/>
              </p:custDataLst>
            </p:nvPr>
          </p:nvSpPr>
          <p:spPr>
            <a:xfrm>
              <a:off x="3892362" y="2693453"/>
              <a:ext cx="576943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 sz="280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</a:gra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2</a:t>
              </a:r>
            </a:p>
          </p:txBody>
        </p:sp>
      </p:grpSp>
      <p:sp>
        <p:nvSpPr>
          <p:cNvPr id="21" name="任意多边形 20"/>
          <p:cNvSpPr/>
          <p:nvPr>
            <p:custDataLst>
              <p:tags r:id="rId11"/>
            </p:custDataLst>
          </p:nvPr>
        </p:nvSpPr>
        <p:spPr>
          <a:xfrm>
            <a:off x="4688568" y="2611871"/>
            <a:ext cx="3244131" cy="686384"/>
          </a:xfrm>
          <a:custGeom>
            <a:gdLst>
              <a:gd fmla="*/ 171596 w 3244131" name="connsiteX0"/>
              <a:gd fmla="*/ 0 h 686384" name="connsiteY0"/>
              <a:gd fmla="*/ 398103 w 3244131" name="connsiteX1"/>
              <a:gd fmla="*/ 0 h 686384" name="connsiteY1"/>
              <a:gd fmla="*/ 624610 w 3244131" name="connsiteX2"/>
              <a:gd fmla="*/ 0 h 686384" name="connsiteY2"/>
              <a:gd fmla="*/ 2619521 w 3244131" name="connsiteX3"/>
              <a:gd fmla="*/ 0 h 686384" name="connsiteY3"/>
              <a:gd fmla="*/ 2846028 w 3244131" name="connsiteX4"/>
              <a:gd fmla="*/ 0 h 686384" name="connsiteY4"/>
              <a:gd fmla="*/ 3072535 w 3244131" name="connsiteX5"/>
              <a:gd fmla="*/ 0 h 686384" name="connsiteY5"/>
              <a:gd fmla="*/ 3244131 w 3244131" name="connsiteX6"/>
              <a:gd fmla="*/ 343192 h 686384" name="connsiteY6"/>
              <a:gd fmla="*/ 3072535 w 3244131" name="connsiteX7"/>
              <a:gd fmla="*/ 686384 h 686384" name="connsiteY7"/>
              <a:gd fmla="*/ 2846028 w 3244131" name="connsiteX8"/>
              <a:gd fmla="*/ 686384 h 686384" name="connsiteY8"/>
              <a:gd fmla="*/ 2619521 w 3244131" name="connsiteX9"/>
              <a:gd fmla="*/ 686384 h 686384" name="connsiteY9"/>
              <a:gd fmla="*/ 624610 w 3244131" name="connsiteX10"/>
              <a:gd fmla="*/ 686384 h 686384" name="connsiteY10"/>
              <a:gd fmla="*/ 398103 w 3244131" name="connsiteX11"/>
              <a:gd fmla="*/ 686384 h 686384" name="connsiteY11"/>
              <a:gd fmla="*/ 171596 w 3244131" name="connsiteX12"/>
              <a:gd fmla="*/ 686384 h 686384" name="connsiteY12"/>
              <a:gd fmla="*/ 0 w 3244131" name="connsiteX13"/>
              <a:gd fmla="*/ 343192 h 686384" name="connsiteY1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b="b" l="l" r="r" t="t"/>
            <a:pathLst>
              <a:path h="686384" w="3244131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117EB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" name="文本框 21"/>
          <p:cNvSpPr txBox="1"/>
          <p:nvPr>
            <p:custDataLst>
              <p:tags r:id="rId12"/>
            </p:custDataLst>
          </p:nvPr>
        </p:nvSpPr>
        <p:spPr>
          <a:xfrm>
            <a:off x="4688568" y="2724231"/>
            <a:ext cx="3244132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240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charset="-122" panose="020b0503020204020204" pitchFamily="34" typeface="微软雅黑"/>
                <a:ea charset="-122" panose="020b0503020204020204" pitchFamily="34" typeface="微软雅黑"/>
              </a:rPr>
              <a:t>请在这里添加标题二</a:t>
            </a:r>
          </a:p>
        </p:txBody>
      </p:sp>
      <p:grpSp>
        <p:nvGrpSpPr>
          <p:cNvPr id="45" name="组合 44"/>
          <p:cNvGrpSpPr/>
          <p:nvPr>
            <p:custDataLst>
              <p:tags r:id="rId13"/>
            </p:custDataLst>
          </p:nvPr>
        </p:nvGrpSpPr>
        <p:grpSpPr>
          <a:xfrm>
            <a:off x="4259301" y="3559745"/>
            <a:ext cx="796206" cy="686384"/>
            <a:chOff x="4259301" y="3559745"/>
            <a:chExt cx="796206" cy="686384"/>
          </a:xfrm>
        </p:grpSpPr>
        <p:sp>
          <p:nvSpPr>
            <p:cNvPr id="30" name="六边形 29"/>
            <p:cNvSpPr/>
            <p:nvPr>
              <p:custDataLst>
                <p:tags r:id="rId14"/>
              </p:custDataLst>
            </p:nvPr>
          </p:nvSpPr>
          <p:spPr>
            <a:xfrm>
              <a:off x="4259301" y="3559745"/>
              <a:ext cx="796206" cy="686384"/>
            </a:xfrm>
            <a:prstGeom prst="hexagon">
              <a:avLst/>
            </a:prstGeom>
            <a:solidFill>
              <a:srgbClr val="117EB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1" name="文本框 30"/>
            <p:cNvSpPr txBox="1"/>
            <p:nvPr>
              <p:custDataLst>
                <p:tags r:id="rId15"/>
              </p:custDataLst>
            </p:nvPr>
          </p:nvSpPr>
          <p:spPr>
            <a:xfrm>
              <a:off x="4368933" y="3641327"/>
              <a:ext cx="576943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 sz="280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</a:gra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3</a:t>
              </a:r>
            </a:p>
          </p:txBody>
        </p:sp>
      </p:grpSp>
      <p:sp>
        <p:nvSpPr>
          <p:cNvPr id="28" name="任意多边形 27"/>
          <p:cNvSpPr/>
          <p:nvPr>
            <p:custDataLst>
              <p:tags r:id="rId16"/>
            </p:custDataLst>
          </p:nvPr>
        </p:nvSpPr>
        <p:spPr>
          <a:xfrm>
            <a:off x="5165139" y="3559745"/>
            <a:ext cx="3244131" cy="686384"/>
          </a:xfrm>
          <a:custGeom>
            <a:gdLst>
              <a:gd fmla="*/ 171596 w 3244131" name="connsiteX0"/>
              <a:gd fmla="*/ 0 h 686384" name="connsiteY0"/>
              <a:gd fmla="*/ 398103 w 3244131" name="connsiteX1"/>
              <a:gd fmla="*/ 0 h 686384" name="connsiteY1"/>
              <a:gd fmla="*/ 624610 w 3244131" name="connsiteX2"/>
              <a:gd fmla="*/ 0 h 686384" name="connsiteY2"/>
              <a:gd fmla="*/ 2619521 w 3244131" name="connsiteX3"/>
              <a:gd fmla="*/ 0 h 686384" name="connsiteY3"/>
              <a:gd fmla="*/ 2846028 w 3244131" name="connsiteX4"/>
              <a:gd fmla="*/ 0 h 686384" name="connsiteY4"/>
              <a:gd fmla="*/ 3072535 w 3244131" name="connsiteX5"/>
              <a:gd fmla="*/ 0 h 686384" name="connsiteY5"/>
              <a:gd fmla="*/ 3244131 w 3244131" name="connsiteX6"/>
              <a:gd fmla="*/ 343192 h 686384" name="connsiteY6"/>
              <a:gd fmla="*/ 3072535 w 3244131" name="connsiteX7"/>
              <a:gd fmla="*/ 686384 h 686384" name="connsiteY7"/>
              <a:gd fmla="*/ 2846028 w 3244131" name="connsiteX8"/>
              <a:gd fmla="*/ 686384 h 686384" name="connsiteY8"/>
              <a:gd fmla="*/ 2619521 w 3244131" name="connsiteX9"/>
              <a:gd fmla="*/ 686384 h 686384" name="connsiteY9"/>
              <a:gd fmla="*/ 624610 w 3244131" name="connsiteX10"/>
              <a:gd fmla="*/ 686384 h 686384" name="connsiteY10"/>
              <a:gd fmla="*/ 398103 w 3244131" name="connsiteX11"/>
              <a:gd fmla="*/ 686384 h 686384" name="connsiteY11"/>
              <a:gd fmla="*/ 171596 w 3244131" name="connsiteX12"/>
              <a:gd fmla="*/ 686384 h 686384" name="connsiteY12"/>
              <a:gd fmla="*/ 0 w 3244131" name="connsiteX13"/>
              <a:gd fmla="*/ 343192 h 686384" name="connsiteY1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b="b" l="l" r="r" t="t"/>
            <a:pathLst>
              <a:path h="686384" w="3244131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117EB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9" name="文本框 28"/>
          <p:cNvSpPr txBox="1"/>
          <p:nvPr>
            <p:custDataLst>
              <p:tags r:id="rId17"/>
            </p:custDataLst>
          </p:nvPr>
        </p:nvSpPr>
        <p:spPr>
          <a:xfrm>
            <a:off x="5165139" y="3672105"/>
            <a:ext cx="3244132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240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charset="-122" panose="020b0503020204020204" pitchFamily="34" typeface="微软雅黑"/>
                <a:ea charset="-122" panose="020b0503020204020204" pitchFamily="34" typeface="微软雅黑"/>
              </a:rPr>
              <a:t>请在这里添加标题三</a:t>
            </a:r>
          </a:p>
        </p:txBody>
      </p:sp>
      <p:grpSp>
        <p:nvGrpSpPr>
          <p:cNvPr id="46" name="组合 45"/>
          <p:cNvGrpSpPr/>
          <p:nvPr>
            <p:custDataLst>
              <p:tags r:id="rId18"/>
            </p:custDataLst>
          </p:nvPr>
        </p:nvGrpSpPr>
        <p:grpSpPr>
          <a:xfrm>
            <a:off x="4735872" y="4507619"/>
            <a:ext cx="796206" cy="686384"/>
            <a:chOff x="4735872" y="4507619"/>
            <a:chExt cx="796206" cy="686384"/>
          </a:xfrm>
        </p:grpSpPr>
        <p:sp>
          <p:nvSpPr>
            <p:cNvPr id="37" name="六边形 36"/>
            <p:cNvSpPr/>
            <p:nvPr>
              <p:custDataLst>
                <p:tags r:id="rId19"/>
              </p:custDataLst>
            </p:nvPr>
          </p:nvSpPr>
          <p:spPr>
            <a:xfrm>
              <a:off x="4735872" y="4507619"/>
              <a:ext cx="796206" cy="686384"/>
            </a:xfrm>
            <a:prstGeom prst="hexagon">
              <a:avLst/>
            </a:prstGeom>
            <a:solidFill>
              <a:srgbClr val="117EB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8" name="文本框 37"/>
            <p:cNvSpPr txBox="1"/>
            <p:nvPr>
              <p:custDataLst>
                <p:tags r:id="rId20"/>
              </p:custDataLst>
            </p:nvPr>
          </p:nvSpPr>
          <p:spPr>
            <a:xfrm>
              <a:off x="4845505" y="4589201"/>
              <a:ext cx="576943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 sz="280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</a:gra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4</a:t>
              </a:r>
            </a:p>
          </p:txBody>
        </p:sp>
      </p:grpSp>
      <p:sp>
        <p:nvSpPr>
          <p:cNvPr id="35" name="任意多边形 34"/>
          <p:cNvSpPr/>
          <p:nvPr>
            <p:custDataLst>
              <p:tags r:id="rId21"/>
            </p:custDataLst>
          </p:nvPr>
        </p:nvSpPr>
        <p:spPr>
          <a:xfrm>
            <a:off x="5641710" y="4507619"/>
            <a:ext cx="3244131" cy="686384"/>
          </a:xfrm>
          <a:custGeom>
            <a:gdLst>
              <a:gd fmla="*/ 171596 w 3244131" name="connsiteX0"/>
              <a:gd fmla="*/ 0 h 686384" name="connsiteY0"/>
              <a:gd fmla="*/ 398103 w 3244131" name="connsiteX1"/>
              <a:gd fmla="*/ 0 h 686384" name="connsiteY1"/>
              <a:gd fmla="*/ 624610 w 3244131" name="connsiteX2"/>
              <a:gd fmla="*/ 0 h 686384" name="connsiteY2"/>
              <a:gd fmla="*/ 2619521 w 3244131" name="connsiteX3"/>
              <a:gd fmla="*/ 0 h 686384" name="connsiteY3"/>
              <a:gd fmla="*/ 2846028 w 3244131" name="connsiteX4"/>
              <a:gd fmla="*/ 0 h 686384" name="connsiteY4"/>
              <a:gd fmla="*/ 3072535 w 3244131" name="connsiteX5"/>
              <a:gd fmla="*/ 0 h 686384" name="connsiteY5"/>
              <a:gd fmla="*/ 3244131 w 3244131" name="connsiteX6"/>
              <a:gd fmla="*/ 343192 h 686384" name="connsiteY6"/>
              <a:gd fmla="*/ 3072535 w 3244131" name="connsiteX7"/>
              <a:gd fmla="*/ 686384 h 686384" name="connsiteY7"/>
              <a:gd fmla="*/ 2846028 w 3244131" name="connsiteX8"/>
              <a:gd fmla="*/ 686384 h 686384" name="connsiteY8"/>
              <a:gd fmla="*/ 2619521 w 3244131" name="connsiteX9"/>
              <a:gd fmla="*/ 686384 h 686384" name="connsiteY9"/>
              <a:gd fmla="*/ 624610 w 3244131" name="connsiteX10"/>
              <a:gd fmla="*/ 686384 h 686384" name="connsiteY10"/>
              <a:gd fmla="*/ 398103 w 3244131" name="connsiteX11"/>
              <a:gd fmla="*/ 686384 h 686384" name="connsiteY11"/>
              <a:gd fmla="*/ 171596 w 3244131" name="connsiteX12"/>
              <a:gd fmla="*/ 686384 h 686384" name="connsiteY12"/>
              <a:gd fmla="*/ 0 w 3244131" name="connsiteX13"/>
              <a:gd fmla="*/ 343192 h 686384" name="connsiteY1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b="b" l="l" r="r" t="t"/>
            <a:pathLst>
              <a:path h="686384" w="3244131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117EB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6" name="文本框 35"/>
          <p:cNvSpPr txBox="1"/>
          <p:nvPr>
            <p:custDataLst>
              <p:tags r:id="rId22"/>
            </p:custDataLst>
          </p:nvPr>
        </p:nvSpPr>
        <p:spPr>
          <a:xfrm>
            <a:off x="5641710" y="4619979"/>
            <a:ext cx="3244132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240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charset="-122" panose="020b0503020204020204" pitchFamily="34" typeface="微软雅黑"/>
                <a:ea charset="-122" panose="020b0503020204020204" pitchFamily="34" typeface="微软雅黑"/>
              </a:rPr>
              <a:t>请在这里添加标题四</a:t>
            </a:r>
          </a:p>
        </p:txBody>
      </p:sp>
      <p:sp>
        <p:nvSpPr>
          <p:cNvPr id="25" name="文本框 24"/>
          <p:cNvSpPr txBox="1"/>
          <p:nvPr>
            <p:custDataLst>
              <p:tags r:id="rId23"/>
            </p:custDataLst>
          </p:nvPr>
        </p:nvSpPr>
        <p:spPr>
          <a:xfrm>
            <a:off x="920387" y="2136339"/>
            <a:ext cx="1101673" cy="2560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defRPr sz="240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en-US" lang="zh-CN" smtClean="0" sz="5400"/>
              <a:t>目</a:t>
            </a:r>
          </a:p>
          <a:p>
            <a:endParaRPr altLang="en-US" lang="zh-CN" smtClean="0" sz="5400"/>
          </a:p>
          <a:p>
            <a:r>
              <a:rPr altLang="en-US" lang="zh-CN" smtClean="0" sz="5400"/>
              <a:t>录</a:t>
            </a:r>
          </a:p>
        </p:txBody>
      </p:sp>
      <p:grpSp>
        <p:nvGrpSpPr>
          <p:cNvPr id="3" name="组合 2"/>
          <p:cNvGrpSpPr/>
          <p:nvPr>
            <p:custDataLst>
              <p:tags r:id="rId24"/>
            </p:custDataLst>
          </p:nvPr>
        </p:nvGrpSpPr>
        <p:grpSpPr>
          <a:xfrm>
            <a:off x="675018" y="394714"/>
            <a:ext cx="1592413" cy="1617333"/>
            <a:chOff x="675018" y="483494"/>
            <a:chExt cx="1592413" cy="1617333"/>
          </a:xfrm>
        </p:grpSpPr>
        <p:sp>
          <p:nvSpPr>
            <p:cNvPr id="33" name="六边形 32"/>
            <p:cNvSpPr/>
            <p:nvPr>
              <p:custDataLst>
                <p:tags r:id="rId25"/>
              </p:custDataLst>
            </p:nvPr>
          </p:nvSpPr>
          <p:spPr>
            <a:xfrm>
              <a:off x="1073122" y="1414443"/>
              <a:ext cx="796206" cy="686384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4" name="六边形 33"/>
            <p:cNvSpPr/>
            <p:nvPr>
              <p:custDataLst>
                <p:tags r:id="rId26"/>
              </p:custDataLst>
            </p:nvPr>
          </p:nvSpPr>
          <p:spPr>
            <a:xfrm>
              <a:off x="1073122" y="483494"/>
              <a:ext cx="796206" cy="686384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9" name="六边形 38"/>
            <p:cNvSpPr/>
            <p:nvPr>
              <p:custDataLst>
                <p:tags r:id="rId27"/>
              </p:custDataLst>
            </p:nvPr>
          </p:nvSpPr>
          <p:spPr>
            <a:xfrm>
              <a:off x="1471225" y="933221"/>
              <a:ext cx="796206" cy="686384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0" name="六边形 39"/>
            <p:cNvSpPr/>
            <p:nvPr>
              <p:custDataLst>
                <p:tags r:id="rId28"/>
              </p:custDataLst>
            </p:nvPr>
          </p:nvSpPr>
          <p:spPr>
            <a:xfrm>
              <a:off x="675018" y="933221"/>
              <a:ext cx="796206" cy="686384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</p:spTree>
    <p:extLst>
      <p:ext uri="{BB962C8B-B14F-4D97-AF65-F5344CB8AC3E}">
        <p14:creationId val="2837347280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grpSp>
        <p:nvGrpSpPr>
          <p:cNvPr id="8" name="组合 7"/>
          <p:cNvGrpSpPr/>
          <p:nvPr>
            <p:custDataLst>
              <p:tags r:id="rId3"/>
            </p:custDataLst>
          </p:nvPr>
        </p:nvGrpSpPr>
        <p:grpSpPr>
          <a:xfrm>
            <a:off x="3249825" y="2958257"/>
            <a:ext cx="5692350" cy="941486"/>
            <a:chOff x="2753150" y="2876110"/>
            <a:chExt cx="6685701" cy="1105781"/>
          </a:xfrm>
        </p:grpSpPr>
        <p:grpSp>
          <p:nvGrpSpPr>
            <p:cNvPr id="2" name="组合 1"/>
            <p:cNvGrpSpPr/>
            <p:nvPr>
              <p:custDataLst>
                <p:tags r:id="rId4"/>
              </p:custDataLst>
            </p:nvPr>
          </p:nvGrpSpPr>
          <p:grpSpPr>
            <a:xfrm>
              <a:off x="2753150" y="2876110"/>
              <a:ext cx="1282707" cy="1105781"/>
              <a:chOff x="3306159" y="1663997"/>
              <a:chExt cx="796206" cy="686384"/>
            </a:xfrm>
          </p:grpSpPr>
          <p:sp>
            <p:nvSpPr>
              <p:cNvPr id="3" name="六边形 2"/>
              <p:cNvSpPr/>
              <p:nvPr>
                <p:custDataLst>
                  <p:tags r:id="rId5"/>
                </p:custDataLst>
              </p:nvPr>
            </p:nvSpPr>
            <p:spPr>
              <a:xfrm>
                <a:off x="3306159" y="1663997"/>
                <a:ext cx="796206" cy="686384"/>
              </a:xfrm>
              <a:prstGeom prst="hexagon">
                <a:avLst/>
              </a:prstGeom>
              <a:solidFill>
                <a:srgbClr val="0070C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2400"/>
              </a:p>
            </p:txBody>
          </p:sp>
          <p:sp>
            <p:nvSpPr>
              <p:cNvPr id="4" name="文本框 3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3415791" y="1777322"/>
                <a:ext cx="576943" cy="466646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zh-CN" lang="en-US" smtClean="0" sz="3600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</a:gra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1</a:t>
                </a:r>
              </a:p>
            </p:txBody>
          </p:sp>
        </p:grpSp>
        <p:sp>
          <p:nvSpPr>
            <p:cNvPr id="5" name="任意多边形 4"/>
            <p:cNvSpPr/>
            <p:nvPr>
              <p:custDataLst>
                <p:tags r:id="rId7"/>
              </p:custDataLst>
            </p:nvPr>
          </p:nvSpPr>
          <p:spPr>
            <a:xfrm>
              <a:off x="4212477" y="2876110"/>
              <a:ext cx="5226373" cy="1105781"/>
            </a:xfrm>
            <a:custGeom>
              <a:gdLst>
                <a:gd fmla="*/ 171596 w 3244131" name="connsiteX0"/>
                <a:gd fmla="*/ 0 h 686384" name="connsiteY0"/>
                <a:gd fmla="*/ 398103 w 3244131" name="connsiteX1"/>
                <a:gd fmla="*/ 0 h 686384" name="connsiteY1"/>
                <a:gd fmla="*/ 624610 w 3244131" name="connsiteX2"/>
                <a:gd fmla="*/ 0 h 686384" name="connsiteY2"/>
                <a:gd fmla="*/ 2619521 w 3244131" name="connsiteX3"/>
                <a:gd fmla="*/ 0 h 686384" name="connsiteY3"/>
                <a:gd fmla="*/ 2846028 w 3244131" name="connsiteX4"/>
                <a:gd fmla="*/ 0 h 686384" name="connsiteY4"/>
                <a:gd fmla="*/ 3072535 w 3244131" name="connsiteX5"/>
                <a:gd fmla="*/ 0 h 686384" name="connsiteY5"/>
                <a:gd fmla="*/ 3244131 w 3244131" name="connsiteX6"/>
                <a:gd fmla="*/ 343192 h 686384" name="connsiteY6"/>
                <a:gd fmla="*/ 3072535 w 3244131" name="connsiteX7"/>
                <a:gd fmla="*/ 686384 h 686384" name="connsiteY7"/>
                <a:gd fmla="*/ 2846028 w 3244131" name="connsiteX8"/>
                <a:gd fmla="*/ 686384 h 686384" name="connsiteY8"/>
                <a:gd fmla="*/ 2619521 w 3244131" name="connsiteX9"/>
                <a:gd fmla="*/ 686384 h 686384" name="connsiteY9"/>
                <a:gd fmla="*/ 624610 w 3244131" name="connsiteX10"/>
                <a:gd fmla="*/ 686384 h 686384" name="connsiteY10"/>
                <a:gd fmla="*/ 398103 w 3244131" name="connsiteX11"/>
                <a:gd fmla="*/ 686384 h 686384" name="connsiteY11"/>
                <a:gd fmla="*/ 171596 w 3244131" name="connsiteX12"/>
                <a:gd fmla="*/ 686384 h 686384" name="connsiteY12"/>
                <a:gd fmla="*/ 0 w 3244131" name="connsiteX13"/>
                <a:gd fmla="*/ 343192 h 686384" name="connsiteY1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b="b" l="l" r="r" t="t"/>
              <a:pathLst>
                <a:path h="686384" w="3244131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00"/>
            </a:p>
          </p:txBody>
        </p:sp>
        <p:sp>
          <p:nvSpPr>
            <p:cNvPr id="6" name="文本框 5"/>
            <p:cNvSpPr txBox="1"/>
            <p:nvPr>
              <p:custDataLst>
                <p:tags r:id="rId8"/>
              </p:custDataLst>
            </p:nvPr>
          </p:nvSpPr>
          <p:spPr>
            <a:xfrm>
              <a:off x="4212475" y="3075057"/>
              <a:ext cx="5226375" cy="680180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dir="t" rig="threePt"/>
            </a:scene3d>
            <a:sp3d>
              <a:bevelT h="0" w="0"/>
              <a:bevelB h="0" w="0"/>
            </a:sp3d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320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</a:gra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请在这里添加标题一</a:t>
              </a:r>
            </a:p>
          </p:txBody>
        </p:sp>
      </p:grpSp>
    </p:spTree>
    <p:extLst>
      <p:ext uri="{BB962C8B-B14F-4D97-AF65-F5344CB8AC3E}">
        <p14:creationId val="1741646121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>
            <p:custDataLst>
              <p:tags r:id="rId3"/>
            </p:custDataLst>
          </p:nvPr>
        </p:nvGrpSpPr>
        <p:grpSpPr>
          <a:xfrm>
            <a:off x="-150809" y="130627"/>
            <a:ext cx="3525476" cy="583096"/>
            <a:chOff x="2753150" y="2876110"/>
            <a:chExt cx="6685701" cy="1105781"/>
          </a:xfrm>
        </p:grpSpPr>
        <p:grpSp>
          <p:nvGrpSpPr>
            <p:cNvPr id="3" name="组合 2"/>
            <p:cNvGrpSpPr/>
            <p:nvPr>
              <p:custDataLst>
                <p:tags r:id="rId4"/>
              </p:custDataLst>
            </p:nvPr>
          </p:nvGrpSpPr>
          <p:grpSpPr>
            <a:xfrm>
              <a:off x="2753150" y="2876110"/>
              <a:ext cx="1282707" cy="1105781"/>
              <a:chOff x="3306159" y="1663997"/>
              <a:chExt cx="796206" cy="686384"/>
            </a:xfrm>
          </p:grpSpPr>
          <p:sp>
            <p:nvSpPr>
              <p:cNvPr id="6" name="六边形 5"/>
              <p:cNvSpPr/>
              <p:nvPr>
                <p:custDataLst>
                  <p:tags r:id="rId5"/>
                </p:custDataLst>
              </p:nvPr>
            </p:nvSpPr>
            <p:spPr>
              <a:xfrm>
                <a:off x="3306159" y="1663997"/>
                <a:ext cx="796206" cy="686384"/>
              </a:xfrm>
              <a:prstGeom prst="hexagon">
                <a:avLst/>
              </a:prstGeom>
              <a:solidFill>
                <a:srgbClr val="0070C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600"/>
              </a:p>
            </p:txBody>
          </p:sp>
          <p:sp>
            <p:nvSpPr>
              <p:cNvPr id="7" name="文本框 6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3415790" y="1745579"/>
                <a:ext cx="576943" cy="538187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zh-CN" lang="en-US" smtClean="0" sz="2400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</a:gra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1</a:t>
                </a:r>
              </a:p>
            </p:txBody>
          </p:sp>
        </p:grpSp>
        <p:sp>
          <p:nvSpPr>
            <p:cNvPr id="4" name="任意多边形 3"/>
            <p:cNvSpPr/>
            <p:nvPr>
              <p:custDataLst>
                <p:tags r:id="rId7"/>
              </p:custDataLst>
            </p:nvPr>
          </p:nvSpPr>
          <p:spPr>
            <a:xfrm>
              <a:off x="4212477" y="2876110"/>
              <a:ext cx="5226373" cy="1105781"/>
            </a:xfrm>
            <a:custGeom>
              <a:gdLst>
                <a:gd fmla="*/ 171596 w 3244131" name="connsiteX0"/>
                <a:gd fmla="*/ 0 h 686384" name="connsiteY0"/>
                <a:gd fmla="*/ 398103 w 3244131" name="connsiteX1"/>
                <a:gd fmla="*/ 0 h 686384" name="connsiteY1"/>
                <a:gd fmla="*/ 624610 w 3244131" name="connsiteX2"/>
                <a:gd fmla="*/ 0 h 686384" name="connsiteY2"/>
                <a:gd fmla="*/ 2619521 w 3244131" name="connsiteX3"/>
                <a:gd fmla="*/ 0 h 686384" name="connsiteY3"/>
                <a:gd fmla="*/ 2846028 w 3244131" name="connsiteX4"/>
                <a:gd fmla="*/ 0 h 686384" name="connsiteY4"/>
                <a:gd fmla="*/ 3072535 w 3244131" name="connsiteX5"/>
                <a:gd fmla="*/ 0 h 686384" name="connsiteY5"/>
                <a:gd fmla="*/ 3244131 w 3244131" name="connsiteX6"/>
                <a:gd fmla="*/ 343192 h 686384" name="connsiteY6"/>
                <a:gd fmla="*/ 3072535 w 3244131" name="connsiteX7"/>
                <a:gd fmla="*/ 686384 h 686384" name="connsiteY7"/>
                <a:gd fmla="*/ 2846028 w 3244131" name="connsiteX8"/>
                <a:gd fmla="*/ 686384 h 686384" name="connsiteY8"/>
                <a:gd fmla="*/ 2619521 w 3244131" name="connsiteX9"/>
                <a:gd fmla="*/ 686384 h 686384" name="connsiteY9"/>
                <a:gd fmla="*/ 624610 w 3244131" name="connsiteX10"/>
                <a:gd fmla="*/ 686384 h 686384" name="connsiteY10"/>
                <a:gd fmla="*/ 398103 w 3244131" name="connsiteX11"/>
                <a:gd fmla="*/ 686384 h 686384" name="connsiteY11"/>
                <a:gd fmla="*/ 171596 w 3244131" name="connsiteX12"/>
                <a:gd fmla="*/ 686384 h 686384" name="connsiteY12"/>
                <a:gd fmla="*/ 0 w 3244131" name="connsiteX13"/>
                <a:gd fmla="*/ 343192 h 686384" name="connsiteY1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b="b" l="l" r="r" t="t"/>
              <a:pathLst>
                <a:path h="686384" w="3244131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600"/>
            </a:p>
          </p:txBody>
        </p:sp>
        <p:sp>
          <p:nvSpPr>
            <p:cNvPr id="5" name="文本框 4"/>
            <p:cNvSpPr txBox="1"/>
            <p:nvPr>
              <p:custDataLst>
                <p:tags r:id="rId8"/>
              </p:custDataLst>
            </p:nvPr>
          </p:nvSpPr>
          <p:spPr>
            <a:xfrm>
              <a:off x="4212477" y="3075057"/>
              <a:ext cx="5226374" cy="751428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dir="t" rig="threePt"/>
            </a:scene3d>
            <a:sp3d>
              <a:bevelT h="0" w="0"/>
              <a:bevelB h="0" w="0"/>
            </a:sp3d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200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</a:gra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请在这里添加标题一</a:t>
              </a:r>
            </a:p>
          </p:txBody>
        </p:sp>
      </p:grpSp>
      <p:sp>
        <p:nvSpPr>
          <p:cNvPr id="50" name="矩形 49"/>
          <p:cNvSpPr/>
          <p:nvPr>
            <p:custDataLst>
              <p:tags r:id="rId9"/>
            </p:custDataLst>
          </p:nvPr>
        </p:nvSpPr>
        <p:spPr>
          <a:xfrm>
            <a:off x="11139240" y="3344465"/>
            <a:ext cx="50397" cy="169069"/>
          </a:xfrm>
          <a:prstGeom prst="rect">
            <a:avLst/>
          </a:prstGeom>
          <a:solidFill>
            <a:srgbClr val="0070C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/>
          </a:p>
        </p:txBody>
      </p:sp>
      <p:grpSp>
        <p:nvGrpSpPr>
          <p:cNvPr id="54" name="组合 53"/>
          <p:cNvGrpSpPr/>
          <p:nvPr>
            <p:custDataLst>
              <p:tags r:id="rId10"/>
            </p:custDataLst>
          </p:nvPr>
        </p:nvGrpSpPr>
        <p:grpSpPr>
          <a:xfrm>
            <a:off x="623889" y="3209929"/>
            <a:ext cx="10944224" cy="438144"/>
            <a:chOff x="623889" y="3209929"/>
            <a:chExt cx="10944224" cy="438144"/>
          </a:xfrm>
        </p:grpSpPr>
        <p:sp>
          <p:nvSpPr>
            <p:cNvPr id="38" name="矩形 37"/>
            <p:cNvSpPr/>
            <p:nvPr>
              <p:custDataLst>
                <p:tags r:id="rId11"/>
              </p:custDataLst>
            </p:nvPr>
          </p:nvSpPr>
          <p:spPr>
            <a:xfrm>
              <a:off x="623889" y="3344465"/>
              <a:ext cx="50397" cy="169069"/>
            </a:xfrm>
            <a:prstGeom prst="rect">
              <a:avLst/>
            </a:pr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600"/>
            </a:p>
          </p:txBody>
        </p:sp>
        <p:sp>
          <p:nvSpPr>
            <p:cNvPr id="39" name="矩形 38"/>
            <p:cNvSpPr/>
            <p:nvPr>
              <p:custDataLst>
                <p:tags r:id="rId12"/>
              </p:custDataLst>
            </p:nvPr>
          </p:nvSpPr>
          <p:spPr>
            <a:xfrm>
              <a:off x="717047" y="3344465"/>
              <a:ext cx="107093" cy="169069"/>
            </a:xfrm>
            <a:prstGeom prst="rect">
              <a:avLst/>
            </a:pr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600"/>
            </a:p>
          </p:txBody>
        </p:sp>
        <p:sp>
          <p:nvSpPr>
            <p:cNvPr id="40" name="矩形 39"/>
            <p:cNvSpPr/>
            <p:nvPr>
              <p:custDataLst>
                <p:tags r:id="rId13"/>
              </p:custDataLst>
            </p:nvPr>
          </p:nvSpPr>
          <p:spPr>
            <a:xfrm>
              <a:off x="866901" y="3344465"/>
              <a:ext cx="198437" cy="169069"/>
            </a:xfrm>
            <a:prstGeom prst="rect">
              <a:avLst/>
            </a:pr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600"/>
            </a:p>
          </p:txBody>
        </p:sp>
        <p:sp>
          <p:nvSpPr>
            <p:cNvPr id="49" name="矩形 48"/>
            <p:cNvSpPr/>
            <p:nvPr>
              <p:custDataLst>
                <p:tags r:id="rId14"/>
              </p:custDataLst>
            </p:nvPr>
          </p:nvSpPr>
          <p:spPr>
            <a:xfrm>
              <a:off x="1108099" y="3344465"/>
              <a:ext cx="9613876" cy="169069"/>
            </a:xfrm>
            <a:prstGeom prst="rect">
              <a:avLst/>
            </a:pr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600"/>
            </a:p>
          </p:txBody>
        </p:sp>
        <p:sp>
          <p:nvSpPr>
            <p:cNvPr id="51" name="矩形 50"/>
            <p:cNvSpPr/>
            <p:nvPr>
              <p:custDataLst>
                <p:tags r:id="rId15"/>
              </p:custDataLst>
            </p:nvPr>
          </p:nvSpPr>
          <p:spPr>
            <a:xfrm>
              <a:off x="10994902" y="3344465"/>
              <a:ext cx="107093" cy="169069"/>
            </a:xfrm>
            <a:prstGeom prst="rect">
              <a:avLst/>
            </a:pr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600"/>
            </a:p>
          </p:txBody>
        </p:sp>
        <p:sp>
          <p:nvSpPr>
            <p:cNvPr id="52" name="矩形 51"/>
            <p:cNvSpPr/>
            <p:nvPr>
              <p:custDataLst>
                <p:tags r:id="rId16"/>
              </p:custDataLst>
            </p:nvPr>
          </p:nvSpPr>
          <p:spPr>
            <a:xfrm>
              <a:off x="10759220" y="3344465"/>
              <a:ext cx="198437" cy="169069"/>
            </a:xfrm>
            <a:prstGeom prst="rect">
              <a:avLst/>
            </a:pr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600"/>
            </a:p>
          </p:txBody>
        </p:sp>
        <p:sp>
          <p:nvSpPr>
            <p:cNvPr id="53" name="等腰三角形 52"/>
            <p:cNvSpPr/>
            <p:nvPr>
              <p:custDataLst>
                <p:tags r:id="rId17"/>
              </p:custDataLst>
            </p:nvPr>
          </p:nvSpPr>
          <p:spPr>
            <a:xfrm rot="5400000">
              <a:off x="11159803" y="3239763"/>
              <a:ext cx="438144" cy="378476"/>
            </a:xfrm>
            <a:prstGeom prst="triangle">
              <a:avLst/>
            </a:pr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600"/>
            </a:p>
          </p:txBody>
        </p:sp>
      </p:grpSp>
      <p:cxnSp>
        <p:nvCxnSpPr>
          <p:cNvPr id="56" name="肘形连接符 55"/>
          <p:cNvCxnSpPr>
            <a:stCxn id="47" idx="3"/>
            <a:endCxn id="61" idx="1"/>
          </p:cNvCxnSpPr>
          <p:nvPr>
            <p:custDataLst>
              <p:tags r:id="rId18"/>
            </p:custDataLst>
          </p:nvPr>
        </p:nvCxnSpPr>
        <p:spPr>
          <a:xfrm flipH="1" flipV="1" rot="5400000">
            <a:off x="1170620" y="2570726"/>
            <a:ext cx="752917" cy="291548"/>
          </a:xfrm>
          <a:prstGeom prst="bentConnector2">
            <a:avLst/>
          </a:prstGeom>
          <a:ln>
            <a:solidFill>
              <a:srgbClr val="0050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组合 65"/>
          <p:cNvGrpSpPr/>
          <p:nvPr>
            <p:custDataLst>
              <p:tags r:id="rId19"/>
            </p:custDataLst>
          </p:nvPr>
        </p:nvGrpSpPr>
        <p:grpSpPr>
          <a:xfrm>
            <a:off x="1109756" y="3092958"/>
            <a:ext cx="583096" cy="676392"/>
            <a:chOff x="1109756" y="3090803"/>
            <a:chExt cx="583096" cy="676392"/>
          </a:xfrm>
        </p:grpSpPr>
        <p:sp>
          <p:nvSpPr>
            <p:cNvPr id="47" name="六边形 46"/>
            <p:cNvSpPr/>
            <p:nvPr>
              <p:custDataLst>
                <p:tags r:id="rId20"/>
              </p:custDataLst>
            </p:nvPr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solidFill>
              <a:srgbClr val="0070C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600"/>
            </a:p>
          </p:txBody>
        </p:sp>
        <p:sp>
          <p:nvSpPr>
            <p:cNvPr id="65" name="文本框 64"/>
            <p:cNvSpPr txBox="1"/>
            <p:nvPr>
              <p:custDataLst>
                <p:tags r:id="rId21"/>
              </p:custDataLst>
            </p:nvPr>
          </p:nvSpPr>
          <p:spPr>
            <a:xfrm>
              <a:off x="1115002" y="3298194"/>
              <a:ext cx="577850" cy="259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 sz="110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</a:gra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2008</a:t>
              </a:r>
            </a:p>
          </p:txBody>
        </p:sp>
      </p:grpSp>
      <p:grpSp>
        <p:nvGrpSpPr>
          <p:cNvPr id="69" name="组合 68"/>
          <p:cNvGrpSpPr/>
          <p:nvPr>
            <p:custDataLst>
              <p:tags r:id="rId22"/>
            </p:custDataLst>
          </p:nvPr>
        </p:nvGrpSpPr>
        <p:grpSpPr>
          <a:xfrm>
            <a:off x="1692852" y="1901910"/>
            <a:ext cx="1413335" cy="876262"/>
            <a:chOff x="1853741" y="1952625"/>
            <a:chExt cx="1413335" cy="876262"/>
          </a:xfrm>
        </p:grpSpPr>
        <p:sp>
          <p:nvSpPr>
            <p:cNvPr id="61" name="矩形 60"/>
            <p:cNvSpPr/>
            <p:nvPr>
              <p:custDataLst>
                <p:tags r:id="rId23"/>
              </p:custDataLst>
            </p:nvPr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600"/>
            </a:p>
          </p:txBody>
        </p:sp>
        <p:sp>
          <p:nvSpPr>
            <p:cNvPr id="67" name="文本框 66"/>
            <p:cNvSpPr txBox="1"/>
            <p:nvPr>
              <p:custDataLst>
                <p:tags r:id="rId24"/>
              </p:custDataLst>
            </p:nvPr>
          </p:nvSpPr>
          <p:spPr>
            <a:xfrm>
              <a:off x="1853742" y="1997871"/>
              <a:ext cx="1413334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/>
              <a:r>
                <a:rPr altLang="en-US" lang="zh-CN" smtClean="0" sz="120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</a:gra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       在这里添加你的文字，图片也可以，记得加满哦。</a:t>
              </a:r>
            </a:p>
          </p:txBody>
        </p:sp>
      </p:grpSp>
      <p:cxnSp>
        <p:nvCxnSpPr>
          <p:cNvPr id="70" name="肘形连接符 69"/>
          <p:cNvCxnSpPr>
            <a:stCxn id="72" idx="3"/>
            <a:endCxn id="75" idx="1"/>
          </p:cNvCxnSpPr>
          <p:nvPr>
            <p:custDataLst>
              <p:tags r:id="rId25"/>
            </p:custDataLst>
          </p:nvPr>
        </p:nvCxnSpPr>
        <p:spPr>
          <a:xfrm flipH="1" flipV="1" rot="5400000">
            <a:off x="3751012" y="2570726"/>
            <a:ext cx="752917" cy="291548"/>
          </a:xfrm>
          <a:prstGeom prst="bentConnector2">
            <a:avLst/>
          </a:prstGeom>
          <a:ln>
            <a:solidFill>
              <a:srgbClr val="0050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组合 70"/>
          <p:cNvGrpSpPr/>
          <p:nvPr>
            <p:custDataLst>
              <p:tags r:id="rId26"/>
            </p:custDataLst>
          </p:nvPr>
        </p:nvGrpSpPr>
        <p:grpSpPr>
          <a:xfrm>
            <a:off x="3690148" y="3092958"/>
            <a:ext cx="583096" cy="676392"/>
            <a:chOff x="1109756" y="3090803"/>
            <a:chExt cx="583096" cy="676392"/>
          </a:xfrm>
        </p:grpSpPr>
        <p:sp>
          <p:nvSpPr>
            <p:cNvPr id="72" name="六边形 71"/>
            <p:cNvSpPr/>
            <p:nvPr>
              <p:custDataLst>
                <p:tags r:id="rId27"/>
              </p:custDataLst>
            </p:nvPr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solidFill>
              <a:srgbClr val="0070C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600"/>
            </a:p>
          </p:txBody>
        </p:sp>
        <p:sp>
          <p:nvSpPr>
            <p:cNvPr id="73" name="文本框 72"/>
            <p:cNvSpPr txBox="1"/>
            <p:nvPr>
              <p:custDataLst>
                <p:tags r:id="rId28"/>
              </p:custDataLst>
            </p:nvPr>
          </p:nvSpPr>
          <p:spPr>
            <a:xfrm>
              <a:off x="1115002" y="3298194"/>
              <a:ext cx="577850" cy="259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 sz="110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</a:gra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2010</a:t>
              </a:r>
            </a:p>
          </p:txBody>
        </p:sp>
      </p:grpSp>
      <p:grpSp>
        <p:nvGrpSpPr>
          <p:cNvPr id="74" name="组合 73"/>
          <p:cNvGrpSpPr/>
          <p:nvPr>
            <p:custDataLst>
              <p:tags r:id="rId29"/>
            </p:custDataLst>
          </p:nvPr>
        </p:nvGrpSpPr>
        <p:grpSpPr>
          <a:xfrm>
            <a:off x="4273244" y="1901910"/>
            <a:ext cx="1413335" cy="876262"/>
            <a:chOff x="1853741" y="1952625"/>
            <a:chExt cx="1413335" cy="876262"/>
          </a:xfrm>
        </p:grpSpPr>
        <p:sp>
          <p:nvSpPr>
            <p:cNvPr id="75" name="矩形 74"/>
            <p:cNvSpPr/>
            <p:nvPr>
              <p:custDataLst>
                <p:tags r:id="rId30"/>
              </p:custDataLst>
            </p:nvPr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600"/>
            </a:p>
          </p:txBody>
        </p:sp>
        <p:sp>
          <p:nvSpPr>
            <p:cNvPr id="76" name="文本框 75"/>
            <p:cNvSpPr txBox="1"/>
            <p:nvPr>
              <p:custDataLst>
                <p:tags r:id="rId31"/>
              </p:custDataLst>
            </p:nvPr>
          </p:nvSpPr>
          <p:spPr>
            <a:xfrm>
              <a:off x="1853742" y="1997871"/>
              <a:ext cx="1413334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/>
              <a:r>
                <a:rPr altLang="en-US" lang="zh-CN" smtClean="0" sz="120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</a:gra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       在这里添加你的文字，图片也可以，记得加满哦。</a:t>
              </a:r>
            </a:p>
          </p:txBody>
        </p:sp>
      </p:grpSp>
      <p:cxnSp>
        <p:nvCxnSpPr>
          <p:cNvPr id="77" name="肘形连接符 76"/>
          <p:cNvCxnSpPr>
            <a:stCxn id="79" idx="3"/>
            <a:endCxn id="82" idx="1"/>
          </p:cNvCxnSpPr>
          <p:nvPr>
            <p:custDataLst>
              <p:tags r:id="rId32"/>
            </p:custDataLst>
          </p:nvPr>
        </p:nvCxnSpPr>
        <p:spPr>
          <a:xfrm flipH="1" flipV="1" rot="5400000">
            <a:off x="6331404" y="2570726"/>
            <a:ext cx="752917" cy="291548"/>
          </a:xfrm>
          <a:prstGeom prst="bentConnector2">
            <a:avLst/>
          </a:prstGeom>
          <a:ln>
            <a:solidFill>
              <a:srgbClr val="0050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组合 77"/>
          <p:cNvGrpSpPr/>
          <p:nvPr>
            <p:custDataLst>
              <p:tags r:id="rId33"/>
            </p:custDataLst>
          </p:nvPr>
        </p:nvGrpSpPr>
        <p:grpSpPr>
          <a:xfrm>
            <a:off x="6270540" y="3092958"/>
            <a:ext cx="583096" cy="676392"/>
            <a:chOff x="1109756" y="3090803"/>
            <a:chExt cx="583096" cy="676392"/>
          </a:xfrm>
        </p:grpSpPr>
        <p:sp>
          <p:nvSpPr>
            <p:cNvPr id="79" name="六边形 78"/>
            <p:cNvSpPr/>
            <p:nvPr>
              <p:custDataLst>
                <p:tags r:id="rId34"/>
              </p:custDataLst>
            </p:nvPr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solidFill>
              <a:srgbClr val="0070C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600"/>
            </a:p>
          </p:txBody>
        </p:sp>
        <p:sp>
          <p:nvSpPr>
            <p:cNvPr id="80" name="文本框 79"/>
            <p:cNvSpPr txBox="1"/>
            <p:nvPr>
              <p:custDataLst>
                <p:tags r:id="rId35"/>
              </p:custDataLst>
            </p:nvPr>
          </p:nvSpPr>
          <p:spPr>
            <a:xfrm>
              <a:off x="1115002" y="3298194"/>
              <a:ext cx="577850" cy="259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 sz="110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</a:gra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2012</a:t>
              </a:r>
            </a:p>
          </p:txBody>
        </p:sp>
      </p:grpSp>
      <p:grpSp>
        <p:nvGrpSpPr>
          <p:cNvPr id="81" name="组合 80"/>
          <p:cNvGrpSpPr/>
          <p:nvPr>
            <p:custDataLst>
              <p:tags r:id="rId36"/>
            </p:custDataLst>
          </p:nvPr>
        </p:nvGrpSpPr>
        <p:grpSpPr>
          <a:xfrm>
            <a:off x="6853636" y="1901910"/>
            <a:ext cx="1413335" cy="876262"/>
            <a:chOff x="1853741" y="1952625"/>
            <a:chExt cx="1413335" cy="876262"/>
          </a:xfrm>
        </p:grpSpPr>
        <p:sp>
          <p:nvSpPr>
            <p:cNvPr id="82" name="矩形 81"/>
            <p:cNvSpPr/>
            <p:nvPr>
              <p:custDataLst>
                <p:tags r:id="rId37"/>
              </p:custDataLst>
            </p:nvPr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600"/>
            </a:p>
          </p:txBody>
        </p:sp>
        <p:sp>
          <p:nvSpPr>
            <p:cNvPr id="83" name="文本框 82"/>
            <p:cNvSpPr txBox="1"/>
            <p:nvPr>
              <p:custDataLst>
                <p:tags r:id="rId38"/>
              </p:custDataLst>
            </p:nvPr>
          </p:nvSpPr>
          <p:spPr>
            <a:xfrm>
              <a:off x="1853742" y="1997871"/>
              <a:ext cx="1413334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/>
              <a:r>
                <a:rPr altLang="en-US" lang="zh-CN" smtClean="0" sz="120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</a:gra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       在这里添加你的文字，图片也可以，记得加满哦。</a:t>
              </a:r>
            </a:p>
          </p:txBody>
        </p:sp>
      </p:grpSp>
      <p:cxnSp>
        <p:nvCxnSpPr>
          <p:cNvPr id="84" name="肘形连接符 83"/>
          <p:cNvCxnSpPr>
            <a:stCxn id="86" idx="3"/>
            <a:endCxn id="89" idx="1"/>
          </p:cNvCxnSpPr>
          <p:nvPr>
            <p:custDataLst>
              <p:tags r:id="rId39"/>
            </p:custDataLst>
          </p:nvPr>
        </p:nvCxnSpPr>
        <p:spPr>
          <a:xfrm flipH="1" flipV="1" rot="5400000">
            <a:off x="8911796" y="2570726"/>
            <a:ext cx="752917" cy="291548"/>
          </a:xfrm>
          <a:prstGeom prst="bentConnector2">
            <a:avLst/>
          </a:prstGeom>
          <a:ln>
            <a:solidFill>
              <a:srgbClr val="0050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组合 84"/>
          <p:cNvGrpSpPr/>
          <p:nvPr>
            <p:custDataLst>
              <p:tags r:id="rId40"/>
            </p:custDataLst>
          </p:nvPr>
        </p:nvGrpSpPr>
        <p:grpSpPr>
          <a:xfrm>
            <a:off x="8850932" y="3092958"/>
            <a:ext cx="583096" cy="676392"/>
            <a:chOff x="1109756" y="3090803"/>
            <a:chExt cx="583096" cy="676392"/>
          </a:xfrm>
        </p:grpSpPr>
        <p:sp>
          <p:nvSpPr>
            <p:cNvPr id="86" name="六边形 85"/>
            <p:cNvSpPr/>
            <p:nvPr>
              <p:custDataLst>
                <p:tags r:id="rId41"/>
              </p:custDataLst>
            </p:nvPr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solidFill>
              <a:srgbClr val="0070C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600"/>
            </a:p>
          </p:txBody>
        </p:sp>
        <p:sp>
          <p:nvSpPr>
            <p:cNvPr id="87" name="文本框 86"/>
            <p:cNvSpPr txBox="1"/>
            <p:nvPr>
              <p:custDataLst>
                <p:tags r:id="rId42"/>
              </p:custDataLst>
            </p:nvPr>
          </p:nvSpPr>
          <p:spPr>
            <a:xfrm>
              <a:off x="1115003" y="3298194"/>
              <a:ext cx="577850" cy="259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 sz="110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</a:gra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2014</a:t>
              </a:r>
            </a:p>
          </p:txBody>
        </p:sp>
      </p:grpSp>
      <p:grpSp>
        <p:nvGrpSpPr>
          <p:cNvPr id="88" name="组合 87"/>
          <p:cNvGrpSpPr/>
          <p:nvPr>
            <p:custDataLst>
              <p:tags r:id="rId43"/>
            </p:custDataLst>
          </p:nvPr>
        </p:nvGrpSpPr>
        <p:grpSpPr>
          <a:xfrm>
            <a:off x="9434028" y="1901910"/>
            <a:ext cx="1413335" cy="876262"/>
            <a:chOff x="1853741" y="1952625"/>
            <a:chExt cx="1413335" cy="876262"/>
          </a:xfrm>
        </p:grpSpPr>
        <p:sp>
          <p:nvSpPr>
            <p:cNvPr id="89" name="矩形 88"/>
            <p:cNvSpPr/>
            <p:nvPr>
              <p:custDataLst>
                <p:tags r:id="rId44"/>
              </p:custDataLst>
            </p:nvPr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600"/>
            </a:p>
          </p:txBody>
        </p:sp>
        <p:sp>
          <p:nvSpPr>
            <p:cNvPr id="90" name="文本框 89"/>
            <p:cNvSpPr txBox="1"/>
            <p:nvPr>
              <p:custDataLst>
                <p:tags r:id="rId45"/>
              </p:custDataLst>
            </p:nvPr>
          </p:nvSpPr>
          <p:spPr>
            <a:xfrm>
              <a:off x="1853741" y="1997871"/>
              <a:ext cx="1413334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/>
              <a:r>
                <a:rPr altLang="en-US" lang="zh-CN" smtClean="0" sz="120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</a:gra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       在这里添加你的文字，图片也可以，记得加满哦。</a:t>
              </a:r>
            </a:p>
          </p:txBody>
        </p:sp>
      </p:grpSp>
      <p:cxnSp>
        <p:nvCxnSpPr>
          <p:cNvPr id="91" name="肘形连接符 90"/>
          <p:cNvCxnSpPr>
            <a:stCxn id="93" idx="0"/>
            <a:endCxn id="96" idx="1"/>
          </p:cNvCxnSpPr>
          <p:nvPr>
            <p:custDataLst>
              <p:tags r:id="rId46"/>
            </p:custDataLst>
          </p:nvPr>
        </p:nvCxnSpPr>
        <p:spPr>
          <a:xfrm flipH="1" rot="16200000">
            <a:off x="2436075" y="4024775"/>
            <a:ext cx="802398" cy="291548"/>
          </a:xfrm>
          <a:prstGeom prst="bentConnector2">
            <a:avLst/>
          </a:prstGeom>
          <a:ln>
            <a:solidFill>
              <a:srgbClr val="0050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组合 91"/>
          <p:cNvGrpSpPr/>
          <p:nvPr>
            <p:custDataLst>
              <p:tags r:id="rId47"/>
            </p:custDataLst>
          </p:nvPr>
        </p:nvGrpSpPr>
        <p:grpSpPr>
          <a:xfrm>
            <a:off x="2399952" y="3092958"/>
            <a:ext cx="583096" cy="676392"/>
            <a:chOff x="1109756" y="3090803"/>
            <a:chExt cx="583096" cy="676392"/>
          </a:xfrm>
        </p:grpSpPr>
        <p:sp>
          <p:nvSpPr>
            <p:cNvPr id="93" name="六边形 92"/>
            <p:cNvSpPr/>
            <p:nvPr>
              <p:custDataLst>
                <p:tags r:id="rId48"/>
              </p:custDataLst>
            </p:nvPr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solidFill>
              <a:srgbClr val="0070C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600"/>
            </a:p>
          </p:txBody>
        </p:sp>
        <p:sp>
          <p:nvSpPr>
            <p:cNvPr id="94" name="文本框 93"/>
            <p:cNvSpPr txBox="1"/>
            <p:nvPr>
              <p:custDataLst>
                <p:tags r:id="rId49"/>
              </p:custDataLst>
            </p:nvPr>
          </p:nvSpPr>
          <p:spPr>
            <a:xfrm>
              <a:off x="1115002" y="3298194"/>
              <a:ext cx="577850" cy="259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 sz="110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</a:gra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2009</a:t>
              </a:r>
            </a:p>
          </p:txBody>
        </p:sp>
      </p:grpSp>
      <p:grpSp>
        <p:nvGrpSpPr>
          <p:cNvPr id="95" name="组合 94"/>
          <p:cNvGrpSpPr/>
          <p:nvPr>
            <p:custDataLst>
              <p:tags r:id="rId50"/>
            </p:custDataLst>
          </p:nvPr>
        </p:nvGrpSpPr>
        <p:grpSpPr>
          <a:xfrm>
            <a:off x="2983048" y="4133617"/>
            <a:ext cx="1413335" cy="876262"/>
            <a:chOff x="1853741" y="1952625"/>
            <a:chExt cx="1413335" cy="876262"/>
          </a:xfrm>
        </p:grpSpPr>
        <p:sp>
          <p:nvSpPr>
            <p:cNvPr id="96" name="矩形 95"/>
            <p:cNvSpPr/>
            <p:nvPr>
              <p:custDataLst>
                <p:tags r:id="rId51"/>
              </p:custDataLst>
            </p:nvPr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600"/>
            </a:p>
          </p:txBody>
        </p:sp>
        <p:sp>
          <p:nvSpPr>
            <p:cNvPr id="97" name="文本框 96"/>
            <p:cNvSpPr txBox="1"/>
            <p:nvPr>
              <p:custDataLst>
                <p:tags r:id="rId52"/>
              </p:custDataLst>
            </p:nvPr>
          </p:nvSpPr>
          <p:spPr>
            <a:xfrm>
              <a:off x="1853742" y="1997872"/>
              <a:ext cx="1413334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/>
              <a:r>
                <a:rPr altLang="en-US" lang="zh-CN" smtClean="0" sz="120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</a:gra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       在这里添加你的文字，图片也可以，记得加满哦。</a:t>
              </a:r>
            </a:p>
          </p:txBody>
        </p:sp>
      </p:grpSp>
      <p:cxnSp>
        <p:nvCxnSpPr>
          <p:cNvPr id="99" name="肘形连接符 98"/>
          <p:cNvCxnSpPr>
            <a:stCxn id="101" idx="0"/>
            <a:endCxn id="104" idx="1"/>
          </p:cNvCxnSpPr>
          <p:nvPr>
            <p:custDataLst>
              <p:tags r:id="rId53"/>
            </p:custDataLst>
          </p:nvPr>
        </p:nvCxnSpPr>
        <p:spPr>
          <a:xfrm flipH="1" rot="16200000">
            <a:off x="5016467" y="4024775"/>
            <a:ext cx="802398" cy="291548"/>
          </a:xfrm>
          <a:prstGeom prst="bentConnector2">
            <a:avLst/>
          </a:prstGeom>
          <a:ln>
            <a:solidFill>
              <a:srgbClr val="0050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0" name="组合 99"/>
          <p:cNvGrpSpPr/>
          <p:nvPr>
            <p:custDataLst>
              <p:tags r:id="rId54"/>
            </p:custDataLst>
          </p:nvPr>
        </p:nvGrpSpPr>
        <p:grpSpPr>
          <a:xfrm>
            <a:off x="4980344" y="3092958"/>
            <a:ext cx="583096" cy="676392"/>
            <a:chOff x="1109756" y="3090803"/>
            <a:chExt cx="583096" cy="676392"/>
          </a:xfrm>
        </p:grpSpPr>
        <p:sp>
          <p:nvSpPr>
            <p:cNvPr id="101" name="六边形 100"/>
            <p:cNvSpPr/>
            <p:nvPr>
              <p:custDataLst>
                <p:tags r:id="rId55"/>
              </p:custDataLst>
            </p:nvPr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solidFill>
              <a:srgbClr val="0070C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600"/>
            </a:p>
          </p:txBody>
        </p:sp>
        <p:sp>
          <p:nvSpPr>
            <p:cNvPr id="102" name="文本框 101"/>
            <p:cNvSpPr txBox="1"/>
            <p:nvPr>
              <p:custDataLst>
                <p:tags r:id="rId56"/>
              </p:custDataLst>
            </p:nvPr>
          </p:nvSpPr>
          <p:spPr>
            <a:xfrm>
              <a:off x="1115002" y="3298194"/>
              <a:ext cx="577850" cy="259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 sz="110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</a:gra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2011</a:t>
              </a:r>
            </a:p>
          </p:txBody>
        </p:sp>
      </p:grpSp>
      <p:grpSp>
        <p:nvGrpSpPr>
          <p:cNvPr id="103" name="组合 102"/>
          <p:cNvGrpSpPr/>
          <p:nvPr>
            <p:custDataLst>
              <p:tags r:id="rId57"/>
            </p:custDataLst>
          </p:nvPr>
        </p:nvGrpSpPr>
        <p:grpSpPr>
          <a:xfrm>
            <a:off x="5563440" y="4133617"/>
            <a:ext cx="1413335" cy="876262"/>
            <a:chOff x="1853741" y="1952625"/>
            <a:chExt cx="1413335" cy="876262"/>
          </a:xfrm>
        </p:grpSpPr>
        <p:sp>
          <p:nvSpPr>
            <p:cNvPr id="104" name="矩形 103"/>
            <p:cNvSpPr/>
            <p:nvPr>
              <p:custDataLst>
                <p:tags r:id="rId58"/>
              </p:custDataLst>
            </p:nvPr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600"/>
            </a:p>
          </p:txBody>
        </p:sp>
        <p:sp>
          <p:nvSpPr>
            <p:cNvPr id="105" name="文本框 104"/>
            <p:cNvSpPr txBox="1"/>
            <p:nvPr>
              <p:custDataLst>
                <p:tags r:id="rId59"/>
              </p:custDataLst>
            </p:nvPr>
          </p:nvSpPr>
          <p:spPr>
            <a:xfrm>
              <a:off x="1853742" y="1997872"/>
              <a:ext cx="1413334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/>
              <a:r>
                <a:rPr altLang="en-US" lang="zh-CN" smtClean="0" sz="120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</a:gra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       在这里添加你的文字，图片也可以，记得加满哦。</a:t>
              </a:r>
            </a:p>
          </p:txBody>
        </p:sp>
      </p:grpSp>
      <p:cxnSp>
        <p:nvCxnSpPr>
          <p:cNvPr id="106" name="肘形连接符 105"/>
          <p:cNvCxnSpPr>
            <a:stCxn id="108" idx="0"/>
            <a:endCxn id="111" idx="1"/>
          </p:cNvCxnSpPr>
          <p:nvPr>
            <p:custDataLst>
              <p:tags r:id="rId60"/>
            </p:custDataLst>
          </p:nvPr>
        </p:nvCxnSpPr>
        <p:spPr>
          <a:xfrm flipH="1" rot="16200000">
            <a:off x="7596859" y="4024775"/>
            <a:ext cx="802398" cy="291548"/>
          </a:xfrm>
          <a:prstGeom prst="bentConnector2">
            <a:avLst/>
          </a:prstGeom>
          <a:ln>
            <a:solidFill>
              <a:srgbClr val="0050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7" name="组合 106"/>
          <p:cNvGrpSpPr/>
          <p:nvPr>
            <p:custDataLst>
              <p:tags r:id="rId61"/>
            </p:custDataLst>
          </p:nvPr>
        </p:nvGrpSpPr>
        <p:grpSpPr>
          <a:xfrm>
            <a:off x="7560736" y="3092958"/>
            <a:ext cx="583096" cy="676392"/>
            <a:chOff x="1109756" y="3090803"/>
            <a:chExt cx="583096" cy="676392"/>
          </a:xfrm>
        </p:grpSpPr>
        <p:sp>
          <p:nvSpPr>
            <p:cNvPr id="108" name="六边形 107"/>
            <p:cNvSpPr/>
            <p:nvPr>
              <p:custDataLst>
                <p:tags r:id="rId62"/>
              </p:custDataLst>
            </p:nvPr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solidFill>
              <a:srgbClr val="0070C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600"/>
            </a:p>
          </p:txBody>
        </p:sp>
        <p:sp>
          <p:nvSpPr>
            <p:cNvPr id="109" name="文本框 108"/>
            <p:cNvSpPr txBox="1"/>
            <p:nvPr>
              <p:custDataLst>
                <p:tags r:id="rId63"/>
              </p:custDataLst>
            </p:nvPr>
          </p:nvSpPr>
          <p:spPr>
            <a:xfrm>
              <a:off x="1115003" y="3298194"/>
              <a:ext cx="577850" cy="259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 sz="110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</a:gra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2013</a:t>
              </a:r>
            </a:p>
          </p:txBody>
        </p:sp>
      </p:grpSp>
      <p:grpSp>
        <p:nvGrpSpPr>
          <p:cNvPr id="110" name="组合 109"/>
          <p:cNvGrpSpPr/>
          <p:nvPr>
            <p:custDataLst>
              <p:tags r:id="rId64"/>
            </p:custDataLst>
          </p:nvPr>
        </p:nvGrpSpPr>
        <p:grpSpPr>
          <a:xfrm>
            <a:off x="8143832" y="4133617"/>
            <a:ext cx="1413335" cy="876262"/>
            <a:chOff x="1853741" y="1952625"/>
            <a:chExt cx="1413335" cy="876262"/>
          </a:xfrm>
        </p:grpSpPr>
        <p:sp>
          <p:nvSpPr>
            <p:cNvPr id="111" name="矩形 110"/>
            <p:cNvSpPr/>
            <p:nvPr>
              <p:custDataLst>
                <p:tags r:id="rId65"/>
              </p:custDataLst>
            </p:nvPr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600"/>
            </a:p>
          </p:txBody>
        </p:sp>
        <p:sp>
          <p:nvSpPr>
            <p:cNvPr id="112" name="文本框 111"/>
            <p:cNvSpPr txBox="1"/>
            <p:nvPr>
              <p:custDataLst>
                <p:tags r:id="rId66"/>
              </p:custDataLst>
            </p:nvPr>
          </p:nvSpPr>
          <p:spPr>
            <a:xfrm>
              <a:off x="1853741" y="1997872"/>
              <a:ext cx="1413334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/>
              <a:r>
                <a:rPr altLang="en-US" lang="zh-CN" smtClean="0" sz="120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</a:gra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       在这里添加你的文字，图片也可以，记得加满哦。</a:t>
              </a:r>
            </a:p>
          </p:txBody>
        </p:sp>
      </p:grpSp>
      <p:grpSp>
        <p:nvGrpSpPr>
          <p:cNvPr id="113" name="组合 112"/>
          <p:cNvGrpSpPr/>
          <p:nvPr>
            <p:custDataLst>
              <p:tags r:id="rId67"/>
            </p:custDataLst>
          </p:nvPr>
        </p:nvGrpSpPr>
        <p:grpSpPr>
          <a:xfrm>
            <a:off x="10141125" y="3092958"/>
            <a:ext cx="583096" cy="676392"/>
            <a:chOff x="1109756" y="3090803"/>
            <a:chExt cx="583096" cy="676392"/>
          </a:xfrm>
        </p:grpSpPr>
        <p:sp>
          <p:nvSpPr>
            <p:cNvPr id="114" name="六边形 113"/>
            <p:cNvSpPr/>
            <p:nvPr>
              <p:custDataLst>
                <p:tags r:id="rId68"/>
              </p:custDataLst>
            </p:nvPr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600"/>
            </a:p>
          </p:txBody>
        </p:sp>
        <p:sp>
          <p:nvSpPr>
            <p:cNvPr id="115" name="文本框 114"/>
            <p:cNvSpPr txBox="1"/>
            <p:nvPr>
              <p:custDataLst>
                <p:tags r:id="rId69"/>
              </p:custDataLst>
            </p:nvPr>
          </p:nvSpPr>
          <p:spPr>
            <a:xfrm>
              <a:off x="1115002" y="3298194"/>
              <a:ext cx="577850" cy="259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 sz="110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</a:gra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2015</a:t>
              </a:r>
            </a:p>
          </p:txBody>
        </p:sp>
      </p:grpSp>
    </p:spTree>
    <p:extLst>
      <p:ext uri="{BB962C8B-B14F-4D97-AF65-F5344CB8AC3E}">
        <p14:creationId val="3175310338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>
            <p:custDataLst>
              <p:tags r:id="rId3"/>
            </p:custDataLst>
          </p:nvPr>
        </p:nvGrpSpPr>
        <p:grpSpPr>
          <a:xfrm>
            <a:off x="-150809" y="130627"/>
            <a:ext cx="3525476" cy="583096"/>
            <a:chOff x="2753150" y="2876110"/>
            <a:chExt cx="6685701" cy="1105781"/>
          </a:xfrm>
        </p:grpSpPr>
        <p:grpSp>
          <p:nvGrpSpPr>
            <p:cNvPr id="3" name="组合 2"/>
            <p:cNvGrpSpPr/>
            <p:nvPr>
              <p:custDataLst>
                <p:tags r:id="rId4"/>
              </p:custDataLst>
            </p:nvPr>
          </p:nvGrpSpPr>
          <p:grpSpPr>
            <a:xfrm>
              <a:off x="2753150" y="2876110"/>
              <a:ext cx="1282707" cy="1105781"/>
              <a:chOff x="3306159" y="1663997"/>
              <a:chExt cx="796206" cy="686384"/>
            </a:xfrm>
          </p:grpSpPr>
          <p:sp>
            <p:nvSpPr>
              <p:cNvPr id="6" name="六边形 5"/>
              <p:cNvSpPr/>
              <p:nvPr>
                <p:custDataLst>
                  <p:tags r:id="rId5"/>
                </p:custDataLst>
              </p:nvPr>
            </p:nvSpPr>
            <p:spPr>
              <a:xfrm>
                <a:off x="3306159" y="1663997"/>
                <a:ext cx="796206" cy="686384"/>
              </a:xfrm>
              <a:prstGeom prst="hexagon">
                <a:avLst/>
              </a:prstGeom>
              <a:solidFill>
                <a:srgbClr val="0070C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600"/>
              </a:p>
            </p:txBody>
          </p:sp>
          <p:sp>
            <p:nvSpPr>
              <p:cNvPr id="7" name="文本框 6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3415790" y="1745579"/>
                <a:ext cx="576943" cy="538187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zh-CN" lang="en-US" smtClean="0" sz="2400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</a:gra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1</a:t>
                </a:r>
              </a:p>
            </p:txBody>
          </p:sp>
        </p:grpSp>
        <p:sp>
          <p:nvSpPr>
            <p:cNvPr id="4" name="任意多边形 3"/>
            <p:cNvSpPr/>
            <p:nvPr>
              <p:custDataLst>
                <p:tags r:id="rId7"/>
              </p:custDataLst>
            </p:nvPr>
          </p:nvSpPr>
          <p:spPr>
            <a:xfrm>
              <a:off x="4212477" y="2876110"/>
              <a:ext cx="5226373" cy="1105781"/>
            </a:xfrm>
            <a:custGeom>
              <a:gdLst>
                <a:gd fmla="*/ 171596 w 3244131" name="connsiteX0"/>
                <a:gd fmla="*/ 0 h 686384" name="connsiteY0"/>
                <a:gd fmla="*/ 398103 w 3244131" name="connsiteX1"/>
                <a:gd fmla="*/ 0 h 686384" name="connsiteY1"/>
                <a:gd fmla="*/ 624610 w 3244131" name="connsiteX2"/>
                <a:gd fmla="*/ 0 h 686384" name="connsiteY2"/>
                <a:gd fmla="*/ 2619521 w 3244131" name="connsiteX3"/>
                <a:gd fmla="*/ 0 h 686384" name="connsiteY3"/>
                <a:gd fmla="*/ 2846028 w 3244131" name="connsiteX4"/>
                <a:gd fmla="*/ 0 h 686384" name="connsiteY4"/>
                <a:gd fmla="*/ 3072535 w 3244131" name="connsiteX5"/>
                <a:gd fmla="*/ 0 h 686384" name="connsiteY5"/>
                <a:gd fmla="*/ 3244131 w 3244131" name="connsiteX6"/>
                <a:gd fmla="*/ 343192 h 686384" name="connsiteY6"/>
                <a:gd fmla="*/ 3072535 w 3244131" name="connsiteX7"/>
                <a:gd fmla="*/ 686384 h 686384" name="connsiteY7"/>
                <a:gd fmla="*/ 2846028 w 3244131" name="connsiteX8"/>
                <a:gd fmla="*/ 686384 h 686384" name="connsiteY8"/>
                <a:gd fmla="*/ 2619521 w 3244131" name="connsiteX9"/>
                <a:gd fmla="*/ 686384 h 686384" name="connsiteY9"/>
                <a:gd fmla="*/ 624610 w 3244131" name="connsiteX10"/>
                <a:gd fmla="*/ 686384 h 686384" name="connsiteY10"/>
                <a:gd fmla="*/ 398103 w 3244131" name="connsiteX11"/>
                <a:gd fmla="*/ 686384 h 686384" name="connsiteY11"/>
                <a:gd fmla="*/ 171596 w 3244131" name="connsiteX12"/>
                <a:gd fmla="*/ 686384 h 686384" name="connsiteY12"/>
                <a:gd fmla="*/ 0 w 3244131" name="connsiteX13"/>
                <a:gd fmla="*/ 343192 h 686384" name="connsiteY1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b="b" l="l" r="r" t="t"/>
              <a:pathLst>
                <a:path h="686384" w="3244131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600"/>
            </a:p>
          </p:txBody>
        </p:sp>
        <p:sp>
          <p:nvSpPr>
            <p:cNvPr id="5" name="文本框 4"/>
            <p:cNvSpPr txBox="1"/>
            <p:nvPr>
              <p:custDataLst>
                <p:tags r:id="rId8"/>
              </p:custDataLst>
            </p:nvPr>
          </p:nvSpPr>
          <p:spPr>
            <a:xfrm>
              <a:off x="4212477" y="3075057"/>
              <a:ext cx="5226374" cy="751428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dir="t" rig="threePt"/>
            </a:scene3d>
            <a:sp3d>
              <a:bevelT h="0" w="0"/>
              <a:bevelB h="0" w="0"/>
            </a:sp3d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200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</a:gra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请在这里添加标题一</a:t>
              </a:r>
            </a:p>
          </p:txBody>
        </p:sp>
      </p:grpSp>
      <p:grpSp>
        <p:nvGrpSpPr>
          <p:cNvPr id="18" name="组合 17"/>
          <p:cNvGrpSpPr/>
          <p:nvPr>
            <p:custDataLst>
              <p:tags r:id="rId9"/>
            </p:custDataLst>
          </p:nvPr>
        </p:nvGrpSpPr>
        <p:grpSpPr>
          <a:xfrm>
            <a:off x="3443533" y="1951039"/>
            <a:ext cx="2482703" cy="2955923"/>
            <a:chOff x="1827008" y="2120901"/>
            <a:chExt cx="2298700" cy="2736849"/>
          </a:xfrm>
        </p:grpSpPr>
        <p:sp>
          <p:nvSpPr>
            <p:cNvPr id="8" name="矩形 7"/>
            <p:cNvSpPr/>
            <p:nvPr>
              <p:custDataLst>
                <p:tags r:id="rId10"/>
              </p:custDataLst>
            </p:nvPr>
          </p:nvSpPr>
          <p:spPr>
            <a:xfrm>
              <a:off x="1827008" y="2120901"/>
              <a:ext cx="2298700" cy="444500"/>
            </a:xfrm>
            <a:prstGeom prst="rect">
              <a:avLst/>
            </a:prstGeom>
            <a:solidFill>
              <a:srgbClr val="0070C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600"/>
            </a:p>
          </p:txBody>
        </p:sp>
        <p:sp>
          <p:nvSpPr>
            <p:cNvPr id="15" name="矩形 14"/>
            <p:cNvSpPr/>
            <p:nvPr>
              <p:custDataLst>
                <p:tags r:id="rId11"/>
              </p:custDataLst>
            </p:nvPr>
          </p:nvSpPr>
          <p:spPr>
            <a:xfrm>
              <a:off x="1827008" y="2565400"/>
              <a:ext cx="2298700" cy="2292350"/>
            </a:xfrm>
            <a:prstGeom prst="rect">
              <a:avLst/>
            </a:pr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600"/>
            </a:p>
          </p:txBody>
        </p:sp>
      </p:grpSp>
      <p:grpSp>
        <p:nvGrpSpPr>
          <p:cNvPr id="19" name="组合 18"/>
          <p:cNvGrpSpPr/>
          <p:nvPr>
            <p:custDataLst>
              <p:tags r:id="rId12"/>
            </p:custDataLst>
          </p:nvPr>
        </p:nvGrpSpPr>
        <p:grpSpPr>
          <a:xfrm>
            <a:off x="6265764" y="1951039"/>
            <a:ext cx="2482703" cy="2955923"/>
            <a:chOff x="1827008" y="2120901"/>
            <a:chExt cx="2298700" cy="2736849"/>
          </a:xfrm>
        </p:grpSpPr>
        <p:sp>
          <p:nvSpPr>
            <p:cNvPr id="20" name="矩形 19"/>
            <p:cNvSpPr/>
            <p:nvPr>
              <p:custDataLst>
                <p:tags r:id="rId13"/>
              </p:custDataLst>
            </p:nvPr>
          </p:nvSpPr>
          <p:spPr>
            <a:xfrm>
              <a:off x="1827008" y="2120901"/>
              <a:ext cx="2298700" cy="444500"/>
            </a:xfrm>
            <a:prstGeom prst="rect">
              <a:avLst/>
            </a:prstGeom>
            <a:solidFill>
              <a:srgbClr val="0070C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600"/>
            </a:p>
          </p:txBody>
        </p:sp>
        <p:sp>
          <p:nvSpPr>
            <p:cNvPr id="21" name="矩形 20"/>
            <p:cNvSpPr/>
            <p:nvPr>
              <p:custDataLst>
                <p:tags r:id="rId14"/>
              </p:custDataLst>
            </p:nvPr>
          </p:nvSpPr>
          <p:spPr>
            <a:xfrm>
              <a:off x="1827008" y="2565400"/>
              <a:ext cx="2298700" cy="2292350"/>
            </a:xfrm>
            <a:prstGeom prst="rect">
              <a:avLst/>
            </a:pr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600"/>
            </a:p>
          </p:txBody>
        </p:sp>
      </p:grpSp>
      <p:grpSp>
        <p:nvGrpSpPr>
          <p:cNvPr id="22" name="组合 21"/>
          <p:cNvGrpSpPr/>
          <p:nvPr>
            <p:custDataLst>
              <p:tags r:id="rId15"/>
            </p:custDataLst>
          </p:nvPr>
        </p:nvGrpSpPr>
        <p:grpSpPr>
          <a:xfrm>
            <a:off x="9087995" y="1951039"/>
            <a:ext cx="2482703" cy="2955923"/>
            <a:chOff x="1827008" y="2120901"/>
            <a:chExt cx="2298700" cy="2736849"/>
          </a:xfrm>
        </p:grpSpPr>
        <p:sp>
          <p:nvSpPr>
            <p:cNvPr id="23" name="矩形 22"/>
            <p:cNvSpPr/>
            <p:nvPr>
              <p:custDataLst>
                <p:tags r:id="rId16"/>
              </p:custDataLst>
            </p:nvPr>
          </p:nvSpPr>
          <p:spPr>
            <a:xfrm>
              <a:off x="1827008" y="2120901"/>
              <a:ext cx="2298700" cy="444500"/>
            </a:xfrm>
            <a:prstGeom prst="rect">
              <a:avLst/>
            </a:prstGeom>
            <a:solidFill>
              <a:srgbClr val="0070C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600"/>
            </a:p>
          </p:txBody>
        </p:sp>
        <p:sp>
          <p:nvSpPr>
            <p:cNvPr id="24" name="矩形 23"/>
            <p:cNvSpPr/>
            <p:nvPr>
              <p:custDataLst>
                <p:tags r:id="rId17"/>
              </p:custDataLst>
            </p:nvPr>
          </p:nvSpPr>
          <p:spPr>
            <a:xfrm>
              <a:off x="1827008" y="2565400"/>
              <a:ext cx="2298700" cy="2292350"/>
            </a:xfrm>
            <a:prstGeom prst="rect">
              <a:avLst/>
            </a:pr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600"/>
            </a:p>
          </p:txBody>
        </p:sp>
      </p:grpSp>
      <p:grpSp>
        <p:nvGrpSpPr>
          <p:cNvPr id="26" name="组合 25"/>
          <p:cNvGrpSpPr/>
          <p:nvPr>
            <p:custDataLst>
              <p:tags r:id="rId18"/>
            </p:custDataLst>
          </p:nvPr>
        </p:nvGrpSpPr>
        <p:grpSpPr>
          <a:xfrm>
            <a:off x="621302" y="1951039"/>
            <a:ext cx="2482703" cy="2955923"/>
            <a:chOff x="1827008" y="2120901"/>
            <a:chExt cx="2298700" cy="2736849"/>
          </a:xfrm>
        </p:grpSpPr>
        <p:sp>
          <p:nvSpPr>
            <p:cNvPr id="27" name="矩形 26"/>
            <p:cNvSpPr/>
            <p:nvPr>
              <p:custDataLst>
                <p:tags r:id="rId19"/>
              </p:custDataLst>
            </p:nvPr>
          </p:nvSpPr>
          <p:spPr>
            <a:xfrm>
              <a:off x="1827008" y="2120901"/>
              <a:ext cx="2298700" cy="444500"/>
            </a:xfrm>
            <a:prstGeom prst="rect">
              <a:avLst/>
            </a:prstGeom>
            <a:solidFill>
              <a:srgbClr val="0070C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600"/>
            </a:p>
          </p:txBody>
        </p:sp>
        <p:sp>
          <p:nvSpPr>
            <p:cNvPr id="28" name="矩形 27"/>
            <p:cNvSpPr/>
            <p:nvPr>
              <p:custDataLst>
                <p:tags r:id="rId20"/>
              </p:custDataLst>
            </p:nvPr>
          </p:nvSpPr>
          <p:spPr>
            <a:xfrm>
              <a:off x="1827008" y="2565400"/>
              <a:ext cx="2298700" cy="2292350"/>
            </a:xfrm>
            <a:prstGeom prst="rect">
              <a:avLst/>
            </a:pr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600"/>
            </a:p>
          </p:txBody>
        </p:sp>
      </p:grpSp>
      <p:sp>
        <p:nvSpPr>
          <p:cNvPr id="30" name="文本框 29"/>
          <p:cNvSpPr txBox="1"/>
          <p:nvPr>
            <p:custDataLst>
              <p:tags r:id="rId21"/>
            </p:custDataLst>
          </p:nvPr>
        </p:nvSpPr>
        <p:spPr>
          <a:xfrm>
            <a:off x="1028082" y="1978718"/>
            <a:ext cx="1669143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200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charset="-122" panose="020b0503020204020204" pitchFamily="34" typeface="微软雅黑"/>
                <a:ea charset="-122" panose="020b0503020204020204" pitchFamily="34" typeface="微软雅黑"/>
              </a:rPr>
              <a:t>第一部分</a:t>
            </a:r>
          </a:p>
        </p:txBody>
      </p:sp>
      <p:sp>
        <p:nvSpPr>
          <p:cNvPr id="31" name="文本框 30"/>
          <p:cNvSpPr txBox="1"/>
          <p:nvPr>
            <p:custDataLst>
              <p:tags r:id="rId22"/>
            </p:custDataLst>
          </p:nvPr>
        </p:nvSpPr>
        <p:spPr>
          <a:xfrm>
            <a:off x="6672544" y="1978718"/>
            <a:ext cx="1669143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00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charset="-122" panose="020b0503020204020204" pitchFamily="34" typeface="微软雅黑"/>
                <a:ea charset="-122" panose="020b0503020204020204" pitchFamily="34" typeface="微软雅黑"/>
              </a:rPr>
              <a:t>第三部分</a:t>
            </a:r>
          </a:p>
        </p:txBody>
      </p:sp>
      <p:sp>
        <p:nvSpPr>
          <p:cNvPr id="32" name="文本框 31"/>
          <p:cNvSpPr txBox="1"/>
          <p:nvPr>
            <p:custDataLst>
              <p:tags r:id="rId23"/>
            </p:custDataLst>
          </p:nvPr>
        </p:nvSpPr>
        <p:spPr>
          <a:xfrm>
            <a:off x="3850313" y="1978718"/>
            <a:ext cx="1669143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00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charset="-122" panose="020b0503020204020204" pitchFamily="34" typeface="微软雅黑"/>
                <a:ea charset="-122" panose="020b0503020204020204" pitchFamily="34" typeface="微软雅黑"/>
              </a:rPr>
              <a:t>第二部分</a:t>
            </a:r>
          </a:p>
        </p:txBody>
      </p:sp>
      <p:sp>
        <p:nvSpPr>
          <p:cNvPr id="33" name="文本框 32"/>
          <p:cNvSpPr txBox="1"/>
          <p:nvPr>
            <p:custDataLst>
              <p:tags r:id="rId24"/>
            </p:custDataLst>
          </p:nvPr>
        </p:nvSpPr>
        <p:spPr>
          <a:xfrm>
            <a:off x="9494775" y="1978718"/>
            <a:ext cx="1669143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00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charset="-122" panose="020b0503020204020204" pitchFamily="34" typeface="微软雅黑"/>
                <a:ea charset="-122" panose="020b0503020204020204" pitchFamily="34" typeface="微软雅黑"/>
              </a:rPr>
              <a:t>第四部分</a:t>
            </a:r>
          </a:p>
        </p:txBody>
      </p:sp>
      <p:sp>
        <p:nvSpPr>
          <p:cNvPr id="34" name="文本框 33"/>
          <p:cNvSpPr txBox="1"/>
          <p:nvPr>
            <p:custDataLst>
              <p:tags r:id="rId25"/>
            </p:custDataLst>
          </p:nvPr>
        </p:nvSpPr>
        <p:spPr>
          <a:xfrm>
            <a:off x="1028081" y="2958736"/>
            <a:ext cx="1669143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/>
            <a:r>
              <a:rPr altLang="en-US" lang="zh-CN" smtClean="0" sz="200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charset="-122" panose="020b0503020204020204" pitchFamily="34" typeface="微软雅黑"/>
                <a:ea charset="-122" panose="020b0503020204020204" pitchFamily="34" typeface="微软雅黑"/>
              </a:rPr>
              <a:t>在这里添加你的文字，图片也可以，记得加满哦。</a:t>
            </a:r>
          </a:p>
        </p:txBody>
      </p:sp>
      <p:sp>
        <p:nvSpPr>
          <p:cNvPr id="35" name="文本框 34"/>
          <p:cNvSpPr txBox="1"/>
          <p:nvPr>
            <p:custDataLst>
              <p:tags r:id="rId26"/>
            </p:custDataLst>
          </p:nvPr>
        </p:nvSpPr>
        <p:spPr>
          <a:xfrm>
            <a:off x="3856855" y="2958736"/>
            <a:ext cx="1669143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/>
            <a:r>
              <a:rPr altLang="en-US" lang="zh-CN" smtClean="0" sz="200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charset="-122" panose="020b0503020204020204" pitchFamily="34" typeface="微软雅黑"/>
                <a:ea charset="-122" panose="020b0503020204020204" pitchFamily="34" typeface="微软雅黑"/>
              </a:rPr>
              <a:t>在这里添加你的文字，图片也可以，记得加满哦。</a:t>
            </a:r>
          </a:p>
        </p:txBody>
      </p:sp>
      <p:sp>
        <p:nvSpPr>
          <p:cNvPr id="36" name="文本框 35"/>
          <p:cNvSpPr txBox="1"/>
          <p:nvPr>
            <p:custDataLst>
              <p:tags r:id="rId27"/>
            </p:custDataLst>
          </p:nvPr>
        </p:nvSpPr>
        <p:spPr>
          <a:xfrm>
            <a:off x="6685629" y="2958736"/>
            <a:ext cx="1669143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/>
            <a:r>
              <a:rPr altLang="en-US" lang="zh-CN" smtClean="0" sz="200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charset="-122" panose="020b0503020204020204" pitchFamily="34" typeface="微软雅黑"/>
                <a:ea charset="-122" panose="020b0503020204020204" pitchFamily="34" typeface="微软雅黑"/>
              </a:rPr>
              <a:t>在这里添加你的文字，图片也可以，记得加满哦。</a:t>
            </a:r>
          </a:p>
        </p:txBody>
      </p:sp>
      <p:sp>
        <p:nvSpPr>
          <p:cNvPr id="37" name="文本框 36"/>
          <p:cNvSpPr txBox="1"/>
          <p:nvPr>
            <p:custDataLst>
              <p:tags r:id="rId28"/>
            </p:custDataLst>
          </p:nvPr>
        </p:nvSpPr>
        <p:spPr>
          <a:xfrm>
            <a:off x="9514402" y="2958736"/>
            <a:ext cx="1669143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/>
            <a:r>
              <a:rPr altLang="en-US" lang="zh-CN" smtClean="0" sz="200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charset="-122" panose="020b0503020204020204" pitchFamily="34" typeface="微软雅黑"/>
                <a:ea charset="-122" panose="020b0503020204020204" pitchFamily="34" typeface="微软雅黑"/>
              </a:rPr>
              <a:t>在这里添加你的文字，图片也可以，记得加满哦。</a:t>
            </a:r>
          </a:p>
        </p:txBody>
      </p:sp>
    </p:spTree>
    <p:extLst>
      <p:ext uri="{BB962C8B-B14F-4D97-AF65-F5344CB8AC3E}">
        <p14:creationId val="1409361856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grpSp>
        <p:nvGrpSpPr>
          <p:cNvPr id="8" name="组合 7"/>
          <p:cNvGrpSpPr/>
          <p:nvPr>
            <p:custDataLst>
              <p:tags r:id="rId3"/>
            </p:custDataLst>
          </p:nvPr>
        </p:nvGrpSpPr>
        <p:grpSpPr>
          <a:xfrm>
            <a:off x="3249825" y="2958257"/>
            <a:ext cx="5692350" cy="941486"/>
            <a:chOff x="2753150" y="2876110"/>
            <a:chExt cx="6685701" cy="1105781"/>
          </a:xfrm>
        </p:grpSpPr>
        <p:grpSp>
          <p:nvGrpSpPr>
            <p:cNvPr id="2" name="组合 1"/>
            <p:cNvGrpSpPr/>
            <p:nvPr>
              <p:custDataLst>
                <p:tags r:id="rId4"/>
              </p:custDataLst>
            </p:nvPr>
          </p:nvGrpSpPr>
          <p:grpSpPr>
            <a:xfrm>
              <a:off x="2753150" y="2876110"/>
              <a:ext cx="1282707" cy="1105781"/>
              <a:chOff x="3306159" y="1663997"/>
              <a:chExt cx="796206" cy="686384"/>
            </a:xfrm>
          </p:grpSpPr>
          <p:sp>
            <p:nvSpPr>
              <p:cNvPr id="3" name="六边形 2"/>
              <p:cNvSpPr/>
              <p:nvPr>
                <p:custDataLst>
                  <p:tags r:id="rId5"/>
                </p:custDataLst>
              </p:nvPr>
            </p:nvSpPr>
            <p:spPr>
              <a:xfrm>
                <a:off x="3306159" y="1663997"/>
                <a:ext cx="796206" cy="686384"/>
              </a:xfrm>
              <a:prstGeom prst="hexagon">
                <a:avLst/>
              </a:prstGeom>
              <a:solidFill>
                <a:srgbClr val="0070C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2400"/>
              </a:p>
            </p:txBody>
          </p:sp>
          <p:sp>
            <p:nvSpPr>
              <p:cNvPr id="4" name="文本框 3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3415791" y="1777322"/>
                <a:ext cx="576943" cy="466646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zh-CN" lang="en-US" smtClean="0" sz="3600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</a:gra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2</a:t>
                </a:r>
              </a:p>
            </p:txBody>
          </p:sp>
        </p:grpSp>
        <p:sp>
          <p:nvSpPr>
            <p:cNvPr id="5" name="任意多边形 4"/>
            <p:cNvSpPr/>
            <p:nvPr>
              <p:custDataLst>
                <p:tags r:id="rId7"/>
              </p:custDataLst>
            </p:nvPr>
          </p:nvSpPr>
          <p:spPr>
            <a:xfrm>
              <a:off x="4212477" y="2876110"/>
              <a:ext cx="5226373" cy="1105781"/>
            </a:xfrm>
            <a:custGeom>
              <a:gdLst>
                <a:gd fmla="*/ 171596 w 3244131" name="connsiteX0"/>
                <a:gd fmla="*/ 0 h 686384" name="connsiteY0"/>
                <a:gd fmla="*/ 398103 w 3244131" name="connsiteX1"/>
                <a:gd fmla="*/ 0 h 686384" name="connsiteY1"/>
                <a:gd fmla="*/ 624610 w 3244131" name="connsiteX2"/>
                <a:gd fmla="*/ 0 h 686384" name="connsiteY2"/>
                <a:gd fmla="*/ 2619521 w 3244131" name="connsiteX3"/>
                <a:gd fmla="*/ 0 h 686384" name="connsiteY3"/>
                <a:gd fmla="*/ 2846028 w 3244131" name="connsiteX4"/>
                <a:gd fmla="*/ 0 h 686384" name="connsiteY4"/>
                <a:gd fmla="*/ 3072535 w 3244131" name="connsiteX5"/>
                <a:gd fmla="*/ 0 h 686384" name="connsiteY5"/>
                <a:gd fmla="*/ 3244131 w 3244131" name="connsiteX6"/>
                <a:gd fmla="*/ 343192 h 686384" name="connsiteY6"/>
                <a:gd fmla="*/ 3072535 w 3244131" name="connsiteX7"/>
                <a:gd fmla="*/ 686384 h 686384" name="connsiteY7"/>
                <a:gd fmla="*/ 2846028 w 3244131" name="connsiteX8"/>
                <a:gd fmla="*/ 686384 h 686384" name="connsiteY8"/>
                <a:gd fmla="*/ 2619521 w 3244131" name="connsiteX9"/>
                <a:gd fmla="*/ 686384 h 686384" name="connsiteY9"/>
                <a:gd fmla="*/ 624610 w 3244131" name="connsiteX10"/>
                <a:gd fmla="*/ 686384 h 686384" name="connsiteY10"/>
                <a:gd fmla="*/ 398103 w 3244131" name="connsiteX11"/>
                <a:gd fmla="*/ 686384 h 686384" name="connsiteY11"/>
                <a:gd fmla="*/ 171596 w 3244131" name="connsiteX12"/>
                <a:gd fmla="*/ 686384 h 686384" name="connsiteY12"/>
                <a:gd fmla="*/ 0 w 3244131" name="connsiteX13"/>
                <a:gd fmla="*/ 343192 h 686384" name="connsiteY1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b="b" l="l" r="r" t="t"/>
              <a:pathLst>
                <a:path h="686384" w="3244131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00"/>
            </a:p>
          </p:txBody>
        </p:sp>
        <p:sp>
          <p:nvSpPr>
            <p:cNvPr id="6" name="文本框 5"/>
            <p:cNvSpPr txBox="1"/>
            <p:nvPr>
              <p:custDataLst>
                <p:tags r:id="rId8"/>
              </p:custDataLst>
            </p:nvPr>
          </p:nvSpPr>
          <p:spPr>
            <a:xfrm>
              <a:off x="4212475" y="3075057"/>
              <a:ext cx="5226375" cy="680180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dir="t" rig="threePt"/>
            </a:scene3d>
            <a:sp3d>
              <a:bevelT h="0" w="0"/>
              <a:bevelB h="0" w="0"/>
            </a:sp3d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320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</a:gra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请在这里添加标题二</a:t>
              </a:r>
            </a:p>
          </p:txBody>
        </p:sp>
      </p:grpSp>
    </p:spTree>
    <p:extLst>
      <p:ext uri="{BB962C8B-B14F-4D97-AF65-F5344CB8AC3E}">
        <p14:creationId val="1305218841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>
            <p:custDataLst>
              <p:tags r:id="rId3"/>
            </p:custDataLst>
          </p:nvPr>
        </p:nvGrpSpPr>
        <p:grpSpPr>
          <a:xfrm>
            <a:off x="6065924" y="837650"/>
            <a:ext cx="5502189" cy="4682581"/>
            <a:chOff x="5740400" y="728663"/>
            <a:chExt cx="4819650" cy="4101713"/>
          </a:xfrm>
          <a:solidFill>
            <a:srgbClr val="141415"/>
          </a:solidFill>
        </p:grpSpPr>
        <p:sp>
          <p:nvSpPr>
            <p:cNvPr id="3" name="Freeform 14"/>
            <p:cNvSpPr/>
            <p:nvPr>
              <p:custDataLst>
                <p:tags r:id="rId4"/>
              </p:custDataLst>
            </p:nvPr>
          </p:nvSpPr>
          <p:spPr bwMode="auto">
            <a:xfrm>
              <a:off x="9641106" y="3251437"/>
              <a:ext cx="365271" cy="436634"/>
            </a:xfrm>
            <a:custGeom>
              <a:gdLst>
                <a:gd fmla="*/ 236 w 327" name="T0"/>
                <a:gd fmla="*/ 361 h 381" name="T1"/>
                <a:gd fmla="*/ 186 w 327" name="T2"/>
                <a:gd fmla="*/ 380 h 381" name="T3"/>
                <a:gd fmla="*/ 157 w 327" name="T4"/>
                <a:gd fmla="*/ 351 h 381" name="T5"/>
                <a:gd fmla="*/ 139 w 327" name="T6"/>
                <a:gd fmla="*/ 375 h 381" name="T7"/>
                <a:gd fmla="*/ 107 w 327" name="T8"/>
                <a:gd fmla="*/ 375 h 381" name="T9"/>
                <a:gd fmla="*/ 93 w 327" name="T10"/>
                <a:gd fmla="*/ 348 h 381" name="T11"/>
                <a:gd fmla="*/ 78 w 327" name="T12"/>
                <a:gd fmla="*/ 308 h 381" name="T13"/>
                <a:gd fmla="*/ 50 w 327" name="T14"/>
                <a:gd fmla="*/ 305 h 381" name="T15"/>
                <a:gd fmla="*/ 19 w 327" name="T16"/>
                <a:gd fmla="*/ 247 h 381" name="T17"/>
                <a:gd fmla="*/ 0 w 327" name="T18"/>
                <a:gd fmla="*/ 218 h 381" name="T19"/>
                <a:gd fmla="*/ 14 w 327" name="T20"/>
                <a:gd fmla="*/ 204 h 381" name="T21"/>
                <a:gd fmla="*/ 19 w 327" name="T22"/>
                <a:gd fmla="*/ 199 h 381" name="T23"/>
                <a:gd fmla="*/ 52 w 327" name="T24"/>
                <a:gd fmla="*/ 152 h 381" name="T25"/>
                <a:gd fmla="*/ 50 w 327" name="T26"/>
                <a:gd fmla="*/ 115 h 381" name="T27"/>
                <a:gd fmla="*/ 60 w 327" name="T28"/>
                <a:gd fmla="*/ 99 h 381" name="T29"/>
                <a:gd fmla="*/ 86 w 327" name="T30"/>
                <a:gd fmla="*/ 95 h 381" name="T31"/>
                <a:gd fmla="*/ 93 w 327" name="T32"/>
                <a:gd fmla="*/ 84 h 381" name="T33"/>
                <a:gd fmla="*/ 84 w 327" name="T34"/>
                <a:gd fmla="*/ 66 h 381" name="T35"/>
                <a:gd fmla="*/ 98 w 327" name="T36"/>
                <a:gd fmla="*/ 48 h 381" name="T37"/>
                <a:gd fmla="*/ 98 w 327" name="T38"/>
                <a:gd fmla="*/ 13 h 381" name="T39"/>
                <a:gd fmla="*/ 115 w 327" name="T40"/>
                <a:gd fmla="*/ 4 h 381" name="T41"/>
                <a:gd fmla="*/ 146 w 327" name="T42"/>
                <a:gd fmla="*/ 21 h 381" name="T43"/>
                <a:gd fmla="*/ 184 w 327" name="T44"/>
                <a:gd fmla="*/ 28 h 381" name="T45"/>
                <a:gd fmla="*/ 210 w 327" name="T46"/>
                <a:gd fmla="*/ 0 h 381" name="T47"/>
                <a:gd fmla="*/ 240 w 327" name="T48"/>
                <a:gd fmla="*/ 24 h 381" name="T49"/>
                <a:gd fmla="*/ 227 w 327" name="T50"/>
                <a:gd fmla="*/ 35 h 381" name="T51"/>
                <a:gd fmla="*/ 210 w 327" name="T52"/>
                <a:gd fmla="*/ 59 h 381" name="T53"/>
                <a:gd fmla="*/ 186 w 327" name="T54"/>
                <a:gd fmla="*/ 66 h 381" name="T55"/>
                <a:gd fmla="*/ 177 w 327" name="T56"/>
                <a:gd fmla="*/ 72 h 381" name="T57"/>
                <a:gd fmla="*/ 201 w 327" name="T58"/>
                <a:gd fmla="*/ 86 h 381" name="T59"/>
                <a:gd fmla="*/ 244 w 327" name="T60"/>
                <a:gd fmla="*/ 66 h 381" name="T61"/>
                <a:gd fmla="*/ 317 w 327" name="T62"/>
                <a:gd fmla="*/ 97 h 381" name="T63"/>
                <a:gd fmla="*/ 326 w 327" name="T64"/>
                <a:gd fmla="*/ 158 h 381" name="T65"/>
                <a:gd fmla="*/ 295 w 327" name="T66"/>
                <a:gd fmla="*/ 158 h 381" name="T67"/>
                <a:gd fmla="*/ 292 w 327" name="T68"/>
                <a:gd fmla="*/ 177 h 381" name="T69"/>
                <a:gd fmla="*/ 308 w 327" name="T70"/>
                <a:gd fmla="*/ 202 h 381" name="T71"/>
                <a:gd fmla="*/ 295 w 327" name="T72"/>
                <a:gd fmla="*/ 218 h 381" name="T73"/>
                <a:gd fmla="*/ 311 w 327" name="T74"/>
                <a:gd fmla="*/ 242 h 381" name="T75"/>
                <a:gd fmla="*/ 287 w 327" name="T76"/>
                <a:gd fmla="*/ 271 h 381" name="T77"/>
                <a:gd fmla="*/ 275 w 327" name="T78"/>
                <a:gd fmla="*/ 257 h 381" name="T79"/>
                <a:gd fmla="*/ 240 w 327" name="T80"/>
                <a:gd fmla="*/ 348 h 381" name="T81"/>
                <a:gd fmla="*/ 236 w 327" name="T82"/>
                <a:gd fmla="*/ 361 h 381" name="T83"/>
                <a:gd fmla="*/ 236 w 327" name="T84"/>
                <a:gd fmla="*/ 361 h 381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w 327" name="T129"/>
                <a:gd fmla="*/ 0 h 381" name="T130"/>
                <a:gd fmla="*/ 327 w 327" name="T131"/>
                <a:gd fmla="*/ 381 h 381" name="T132"/>
              </a:gdLst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b="T132" l="T129" r="T131" t="T130"/>
              <a:pathLst>
                <a:path h="381" w="327">
                  <a:moveTo>
                    <a:pt x="236" y="361"/>
                  </a:moveTo>
                  <a:lnTo>
                    <a:pt x="186" y="380"/>
                  </a:lnTo>
                  <a:lnTo>
                    <a:pt x="157" y="351"/>
                  </a:lnTo>
                  <a:lnTo>
                    <a:pt x="139" y="375"/>
                  </a:lnTo>
                  <a:lnTo>
                    <a:pt x="107" y="375"/>
                  </a:lnTo>
                  <a:lnTo>
                    <a:pt x="93" y="348"/>
                  </a:lnTo>
                  <a:lnTo>
                    <a:pt x="78" y="308"/>
                  </a:lnTo>
                  <a:lnTo>
                    <a:pt x="50" y="305"/>
                  </a:lnTo>
                  <a:lnTo>
                    <a:pt x="19" y="247"/>
                  </a:lnTo>
                  <a:lnTo>
                    <a:pt x="0" y="218"/>
                  </a:lnTo>
                  <a:lnTo>
                    <a:pt x="14" y="204"/>
                  </a:lnTo>
                  <a:lnTo>
                    <a:pt x="19" y="199"/>
                  </a:lnTo>
                  <a:lnTo>
                    <a:pt x="52" y="152"/>
                  </a:lnTo>
                  <a:lnTo>
                    <a:pt x="50" y="115"/>
                  </a:lnTo>
                  <a:lnTo>
                    <a:pt x="60" y="99"/>
                  </a:lnTo>
                  <a:lnTo>
                    <a:pt x="86" y="95"/>
                  </a:lnTo>
                  <a:lnTo>
                    <a:pt x="93" y="84"/>
                  </a:lnTo>
                  <a:lnTo>
                    <a:pt x="84" y="66"/>
                  </a:lnTo>
                  <a:lnTo>
                    <a:pt x="98" y="48"/>
                  </a:lnTo>
                  <a:lnTo>
                    <a:pt x="98" y="13"/>
                  </a:lnTo>
                  <a:lnTo>
                    <a:pt x="115" y="4"/>
                  </a:lnTo>
                  <a:lnTo>
                    <a:pt x="146" y="21"/>
                  </a:lnTo>
                  <a:lnTo>
                    <a:pt x="184" y="28"/>
                  </a:lnTo>
                  <a:lnTo>
                    <a:pt x="210" y="0"/>
                  </a:lnTo>
                  <a:lnTo>
                    <a:pt x="240" y="24"/>
                  </a:lnTo>
                  <a:lnTo>
                    <a:pt x="227" y="35"/>
                  </a:lnTo>
                  <a:lnTo>
                    <a:pt x="210" y="59"/>
                  </a:lnTo>
                  <a:lnTo>
                    <a:pt x="186" y="66"/>
                  </a:lnTo>
                  <a:lnTo>
                    <a:pt x="177" y="72"/>
                  </a:lnTo>
                  <a:lnTo>
                    <a:pt x="201" y="86"/>
                  </a:lnTo>
                  <a:lnTo>
                    <a:pt x="244" y="66"/>
                  </a:lnTo>
                  <a:lnTo>
                    <a:pt x="317" y="97"/>
                  </a:lnTo>
                  <a:lnTo>
                    <a:pt x="326" y="158"/>
                  </a:lnTo>
                  <a:lnTo>
                    <a:pt x="295" y="158"/>
                  </a:lnTo>
                  <a:lnTo>
                    <a:pt x="292" y="177"/>
                  </a:lnTo>
                  <a:lnTo>
                    <a:pt x="308" y="202"/>
                  </a:lnTo>
                  <a:lnTo>
                    <a:pt x="295" y="218"/>
                  </a:lnTo>
                  <a:lnTo>
                    <a:pt x="311" y="242"/>
                  </a:lnTo>
                  <a:lnTo>
                    <a:pt x="287" y="271"/>
                  </a:lnTo>
                  <a:lnTo>
                    <a:pt x="275" y="257"/>
                  </a:lnTo>
                  <a:lnTo>
                    <a:pt x="240" y="348"/>
                  </a:lnTo>
                  <a:lnTo>
                    <a:pt x="236" y="361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00"/>
            </a:p>
          </p:txBody>
        </p:sp>
        <p:sp>
          <p:nvSpPr>
            <p:cNvPr id="4" name="Freeform 4"/>
            <p:cNvSpPr/>
            <p:nvPr>
              <p:custDataLst>
                <p:tags r:id="rId5"/>
              </p:custDataLst>
            </p:nvPr>
          </p:nvSpPr>
          <p:spPr bwMode="auto">
            <a:xfrm>
              <a:off x="9491153" y="3599862"/>
              <a:ext cx="415255" cy="531459"/>
            </a:xfrm>
            <a:custGeom>
              <a:gdLst>
                <a:gd fmla="*/ 0 w 369" name="T0"/>
                <a:gd fmla="*/ 357 h 465" name="T1"/>
                <a:gd fmla="*/ 12 w 369" name="T2"/>
                <a:gd fmla="*/ 275 h 465" name="T3"/>
                <a:gd fmla="*/ 26 w 369" name="T4"/>
                <a:gd fmla="*/ 256 h 465" name="T5"/>
                <a:gd fmla="*/ 33 w 369" name="T6"/>
                <a:gd fmla="*/ 234 h 465" name="T7"/>
                <a:gd fmla="*/ 48 w 369" name="T8"/>
                <a:gd fmla="*/ 200 h 465" name="T9"/>
                <a:gd fmla="*/ 38 w 369" name="T10"/>
                <a:gd fmla="*/ 186 h 465" name="T11"/>
                <a:gd fmla="*/ 41 w 369" name="T12"/>
                <a:gd fmla="*/ 159 h 465" name="T13"/>
                <a:gd fmla="*/ 78 w 369" name="T14"/>
                <a:gd fmla="*/ 116 h 465" name="T15"/>
                <a:gd fmla="*/ 76 w 369" name="T16"/>
                <a:gd fmla="*/ 87 h 465" name="T17"/>
                <a:gd fmla="*/ 100 w 369" name="T18"/>
                <a:gd fmla="*/ 46 h 465" name="T19"/>
                <a:gd fmla="*/ 124 w 369" name="T20"/>
                <a:gd fmla="*/ 53 h 465" name="T21"/>
                <a:gd fmla="*/ 172 w 369" name="T22"/>
                <a:gd fmla="*/ 17 h 465" name="T23"/>
                <a:gd fmla="*/ 181 w 369" name="T24"/>
                <a:gd fmla="*/ 0 h 465" name="T25"/>
                <a:gd fmla="*/ 210 w 369" name="T26"/>
                <a:gd fmla="*/ 3 h 465" name="T27"/>
                <a:gd fmla="*/ 225 w 369" name="T28"/>
                <a:gd fmla="*/ 43 h 465" name="T29"/>
                <a:gd fmla="*/ 238 w 369" name="T30"/>
                <a:gd fmla="*/ 70 h 465" name="T31"/>
                <a:gd fmla="*/ 270 w 369" name="T32"/>
                <a:gd fmla="*/ 70 h 465" name="T33"/>
                <a:gd fmla="*/ 289 w 369" name="T34"/>
                <a:gd fmla="*/ 46 h 465" name="T35"/>
                <a:gd fmla="*/ 317 w 369" name="T36"/>
                <a:gd fmla="*/ 75 h 465" name="T37"/>
                <a:gd fmla="*/ 368 w 369" name="T38"/>
                <a:gd fmla="*/ 56 h 465" name="T39"/>
                <a:gd fmla="*/ 337 w 369" name="T40"/>
                <a:gd fmla="*/ 132 h 465" name="T41"/>
                <a:gd fmla="*/ 317 w 369" name="T42"/>
                <a:gd fmla="*/ 123 h 465" name="T43"/>
                <a:gd fmla="*/ 304 w 369" name="T44"/>
                <a:gd fmla="*/ 130 h 465" name="T45"/>
                <a:gd fmla="*/ 304 w 369" name="T46"/>
                <a:gd fmla="*/ 136 h 465" name="T47"/>
                <a:gd fmla="*/ 318 w 369" name="T48"/>
                <a:gd fmla="*/ 156 h 465" name="T49"/>
                <a:gd fmla="*/ 315 w 369" name="T50"/>
                <a:gd fmla="*/ 225 h 465" name="T51"/>
                <a:gd fmla="*/ 318 w 369" name="T52"/>
                <a:gd fmla="*/ 247 h 465" name="T53"/>
                <a:gd fmla="*/ 315 w 369" name="T54"/>
                <a:gd fmla="*/ 253 h 465" name="T55"/>
                <a:gd fmla="*/ 294 w 369" name="T56"/>
                <a:gd fmla="*/ 249 h 465" name="T57"/>
                <a:gd fmla="*/ 282 w 369" name="T58"/>
                <a:gd fmla="*/ 263 h 465" name="T59"/>
                <a:gd fmla="*/ 292 w 369" name="T60"/>
                <a:gd fmla="*/ 280 h 465" name="T61"/>
                <a:gd fmla="*/ 267 w 369" name="T62"/>
                <a:gd fmla="*/ 304 h 465" name="T63"/>
                <a:gd fmla="*/ 270 w 369" name="T64"/>
                <a:gd fmla="*/ 313 h 465" name="T65"/>
                <a:gd fmla="*/ 246 w 369" name="T66"/>
                <a:gd fmla="*/ 326 h 465" name="T67"/>
                <a:gd fmla="*/ 251 w 369" name="T68"/>
                <a:gd fmla="*/ 343 h 465" name="T69"/>
                <a:gd fmla="*/ 242 w 369" name="T70"/>
                <a:gd fmla="*/ 353 h 465" name="T71"/>
                <a:gd fmla="*/ 210 w 369" name="T72"/>
                <a:gd fmla="*/ 353 h 465" name="T73"/>
                <a:gd fmla="*/ 192 w 369" name="T74"/>
                <a:gd fmla="*/ 368 h 465" name="T75"/>
                <a:gd fmla="*/ 189 w 369" name="T76"/>
                <a:gd fmla="*/ 375 h 465" name="T77"/>
                <a:gd fmla="*/ 205 w 369" name="T78"/>
                <a:gd fmla="*/ 386 h 465" name="T79"/>
                <a:gd fmla="*/ 188 w 369" name="T80"/>
                <a:gd fmla="*/ 413 h 465" name="T81"/>
                <a:gd fmla="*/ 165 w 369" name="T82"/>
                <a:gd fmla="*/ 442 h 465" name="T83"/>
                <a:gd fmla="*/ 157 w 369" name="T84"/>
                <a:gd fmla="*/ 439 h 465" name="T85"/>
                <a:gd fmla="*/ 133 w 369" name="T86"/>
                <a:gd fmla="*/ 464 h 465" name="T87"/>
                <a:gd fmla="*/ 107 w 369" name="T88"/>
                <a:gd fmla="*/ 406 h 465" name="T89"/>
                <a:gd fmla="*/ 83 w 369" name="T90"/>
                <a:gd fmla="*/ 375 h 465" name="T91"/>
                <a:gd fmla="*/ 67 w 369" name="T92"/>
                <a:gd fmla="*/ 377 h 465" name="T93"/>
                <a:gd fmla="*/ 57 w 369" name="T94"/>
                <a:gd fmla="*/ 368 h 465" name="T95"/>
                <a:gd fmla="*/ 0 w 369" name="T96"/>
                <a:gd fmla="*/ 357 h 465" name="T97"/>
                <a:gd fmla="*/ 0 w 369" name="T98"/>
                <a:gd fmla="*/ 357 h 465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w 369" name="T150"/>
                <a:gd fmla="*/ 0 h 465" name="T151"/>
                <a:gd fmla="*/ 369 w 369" name="T152"/>
                <a:gd fmla="*/ 465 h 465" name="T153"/>
              </a:gdLst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b="T153" l="T150" r="T152" t="T151"/>
              <a:pathLst>
                <a:path h="465" w="369">
                  <a:moveTo>
                    <a:pt x="0" y="357"/>
                  </a:moveTo>
                  <a:lnTo>
                    <a:pt x="12" y="275"/>
                  </a:lnTo>
                  <a:lnTo>
                    <a:pt x="26" y="256"/>
                  </a:lnTo>
                  <a:lnTo>
                    <a:pt x="33" y="234"/>
                  </a:lnTo>
                  <a:lnTo>
                    <a:pt x="48" y="200"/>
                  </a:lnTo>
                  <a:lnTo>
                    <a:pt x="38" y="186"/>
                  </a:lnTo>
                  <a:lnTo>
                    <a:pt x="41" y="159"/>
                  </a:lnTo>
                  <a:lnTo>
                    <a:pt x="78" y="116"/>
                  </a:lnTo>
                  <a:lnTo>
                    <a:pt x="76" y="87"/>
                  </a:lnTo>
                  <a:lnTo>
                    <a:pt x="100" y="46"/>
                  </a:lnTo>
                  <a:lnTo>
                    <a:pt x="124" y="53"/>
                  </a:lnTo>
                  <a:lnTo>
                    <a:pt x="172" y="17"/>
                  </a:lnTo>
                  <a:lnTo>
                    <a:pt x="181" y="0"/>
                  </a:lnTo>
                  <a:lnTo>
                    <a:pt x="210" y="3"/>
                  </a:lnTo>
                  <a:lnTo>
                    <a:pt x="225" y="43"/>
                  </a:lnTo>
                  <a:lnTo>
                    <a:pt x="238" y="70"/>
                  </a:lnTo>
                  <a:lnTo>
                    <a:pt x="270" y="70"/>
                  </a:lnTo>
                  <a:lnTo>
                    <a:pt x="289" y="46"/>
                  </a:lnTo>
                  <a:lnTo>
                    <a:pt x="317" y="75"/>
                  </a:lnTo>
                  <a:lnTo>
                    <a:pt x="368" y="56"/>
                  </a:lnTo>
                  <a:lnTo>
                    <a:pt x="337" y="132"/>
                  </a:lnTo>
                  <a:lnTo>
                    <a:pt x="317" y="123"/>
                  </a:lnTo>
                  <a:lnTo>
                    <a:pt x="304" y="130"/>
                  </a:lnTo>
                  <a:lnTo>
                    <a:pt x="304" y="136"/>
                  </a:lnTo>
                  <a:lnTo>
                    <a:pt x="318" y="156"/>
                  </a:lnTo>
                  <a:lnTo>
                    <a:pt x="315" y="225"/>
                  </a:lnTo>
                  <a:lnTo>
                    <a:pt x="318" y="247"/>
                  </a:lnTo>
                  <a:lnTo>
                    <a:pt x="315" y="253"/>
                  </a:lnTo>
                  <a:lnTo>
                    <a:pt x="294" y="249"/>
                  </a:lnTo>
                  <a:lnTo>
                    <a:pt x="282" y="263"/>
                  </a:lnTo>
                  <a:lnTo>
                    <a:pt x="292" y="280"/>
                  </a:lnTo>
                  <a:lnTo>
                    <a:pt x="267" y="304"/>
                  </a:lnTo>
                  <a:lnTo>
                    <a:pt x="270" y="313"/>
                  </a:lnTo>
                  <a:lnTo>
                    <a:pt x="246" y="326"/>
                  </a:lnTo>
                  <a:lnTo>
                    <a:pt x="251" y="343"/>
                  </a:lnTo>
                  <a:lnTo>
                    <a:pt x="242" y="353"/>
                  </a:lnTo>
                  <a:lnTo>
                    <a:pt x="210" y="353"/>
                  </a:lnTo>
                  <a:lnTo>
                    <a:pt x="192" y="368"/>
                  </a:lnTo>
                  <a:lnTo>
                    <a:pt x="189" y="375"/>
                  </a:lnTo>
                  <a:lnTo>
                    <a:pt x="205" y="386"/>
                  </a:lnTo>
                  <a:lnTo>
                    <a:pt x="188" y="413"/>
                  </a:lnTo>
                  <a:lnTo>
                    <a:pt x="165" y="442"/>
                  </a:lnTo>
                  <a:lnTo>
                    <a:pt x="157" y="439"/>
                  </a:lnTo>
                  <a:lnTo>
                    <a:pt x="133" y="464"/>
                  </a:lnTo>
                  <a:lnTo>
                    <a:pt x="107" y="406"/>
                  </a:lnTo>
                  <a:lnTo>
                    <a:pt x="83" y="375"/>
                  </a:lnTo>
                  <a:lnTo>
                    <a:pt x="67" y="377"/>
                  </a:lnTo>
                  <a:lnTo>
                    <a:pt x="57" y="368"/>
                  </a:lnTo>
                  <a:lnTo>
                    <a:pt x="0" y="357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00">
                <a:solidFill>
                  <a:schemeClr val="lt1"/>
                </a:solidFill>
              </a:endParaRPr>
            </a:p>
          </p:txBody>
        </p:sp>
        <p:sp>
          <p:nvSpPr>
            <p:cNvPr id="5" name="Freeform 5"/>
            <p:cNvSpPr/>
            <p:nvPr>
              <p:custDataLst>
                <p:tags r:id="rId6"/>
              </p:custDataLst>
            </p:nvPr>
          </p:nvSpPr>
          <p:spPr bwMode="auto">
            <a:xfrm>
              <a:off x="9329665" y="4290097"/>
              <a:ext cx="80744" cy="55131"/>
            </a:xfrm>
            <a:custGeom>
              <a:gdLst>
                <a:gd fmla="*/ 6 w 72" name="T0"/>
                <a:gd fmla="*/ 14 h 50" name="T1"/>
                <a:gd fmla="*/ 30 w 72" name="T2"/>
                <a:gd fmla="*/ 21 h 50" name="T3"/>
                <a:gd fmla="*/ 59 w 72" name="T4"/>
                <a:gd fmla="*/ 0 h 50" name="T5"/>
                <a:gd fmla="*/ 71 w 72" name="T6"/>
                <a:gd fmla="*/ 36 h 50" name="T7"/>
                <a:gd fmla="*/ 42 w 72" name="T8"/>
                <a:gd fmla="*/ 49 h 50" name="T9"/>
                <a:gd fmla="*/ 6 w 72" name="T10"/>
                <a:gd fmla="*/ 47 h 50" name="T11"/>
                <a:gd fmla="*/ 0 w 72" name="T12"/>
                <a:gd fmla="*/ 21 h 50" name="T13"/>
                <a:gd fmla="*/ 6 w 72" name="T14"/>
                <a:gd fmla="*/ 14 h 50" name="T15"/>
                <a:gd fmla="*/ 6 w 72" name="T16"/>
                <a:gd fmla="*/ 14 h 50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w 72" name="T27"/>
                <a:gd fmla="*/ 0 h 50" name="T28"/>
                <a:gd fmla="*/ 72 w 72" name="T29"/>
                <a:gd fmla="*/ 50 h 50" name="T30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T30" l="T27" r="T29" t="T28"/>
              <a:pathLst>
                <a:path h="50" w="72">
                  <a:moveTo>
                    <a:pt x="6" y="14"/>
                  </a:moveTo>
                  <a:lnTo>
                    <a:pt x="30" y="21"/>
                  </a:lnTo>
                  <a:lnTo>
                    <a:pt x="59" y="0"/>
                  </a:lnTo>
                  <a:lnTo>
                    <a:pt x="71" y="36"/>
                  </a:lnTo>
                  <a:lnTo>
                    <a:pt x="42" y="49"/>
                  </a:lnTo>
                  <a:lnTo>
                    <a:pt x="6" y="47"/>
                  </a:lnTo>
                  <a:lnTo>
                    <a:pt x="0" y="21"/>
                  </a:lnTo>
                  <a:lnTo>
                    <a:pt x="6" y="14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00"/>
            </a:p>
          </p:txBody>
        </p:sp>
        <p:sp>
          <p:nvSpPr>
            <p:cNvPr id="6" name="Freeform 6"/>
            <p:cNvSpPr/>
            <p:nvPr>
              <p:custDataLst>
                <p:tags r:id="rId7"/>
              </p:custDataLst>
            </p:nvPr>
          </p:nvSpPr>
          <p:spPr bwMode="auto">
            <a:xfrm>
              <a:off x="9948702" y="3868899"/>
              <a:ext cx="146108" cy="383709"/>
            </a:xfrm>
            <a:custGeom>
              <a:gdLst>
                <a:gd fmla="*/ 128 w 129" name="T0"/>
                <a:gd fmla="*/ 92 h 338" name="T1"/>
                <a:gd fmla="*/ 101 w 129" name="T2"/>
                <a:gd fmla="*/ 239 h 338" name="T3"/>
                <a:gd fmla="*/ 89 w 129" name="T4"/>
                <a:gd fmla="*/ 286 h 338" name="T5"/>
                <a:gd fmla="*/ 89 w 129" name="T6"/>
                <a:gd fmla="*/ 325 h 338" name="T7"/>
                <a:gd fmla="*/ 78 w 129" name="T8"/>
                <a:gd fmla="*/ 337 h 338" name="T9"/>
                <a:gd fmla="*/ 52 w 129" name="T10"/>
                <a:gd fmla="*/ 296 h 338" name="T11"/>
                <a:gd fmla="*/ 23 w 129" name="T12"/>
                <a:gd fmla="*/ 274 h 338" name="T13"/>
                <a:gd fmla="*/ 0 w 129" name="T14"/>
                <a:gd fmla="*/ 209 h 338" name="T15"/>
                <a:gd fmla="*/ 2 w 129" name="T16"/>
                <a:gd fmla="*/ 149 h 338" name="T17"/>
                <a:gd fmla="*/ 44 w 129" name="T18"/>
                <a:gd fmla="*/ 41 h 338" name="T19"/>
                <a:gd fmla="*/ 91 w 129" name="T20"/>
                <a:gd fmla="*/ 0 h 338" name="T21"/>
                <a:gd fmla="*/ 121 w 129" name="T22"/>
                <a:gd fmla="*/ 14 h 338" name="T23"/>
                <a:gd fmla="*/ 128 w 129" name="T24"/>
                <a:gd fmla="*/ 92 h 338" name="T25"/>
                <a:gd fmla="*/ 128 w 129" name="T26"/>
                <a:gd fmla="*/ 92 h 338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w 129" name="T42"/>
                <a:gd fmla="*/ 0 h 338" name="T43"/>
                <a:gd fmla="*/ 129 w 129" name="T44"/>
                <a:gd fmla="*/ 338 h 338" name="T45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T45" l="T42" r="T44" t="T43"/>
              <a:pathLst>
                <a:path h="338" w="129">
                  <a:moveTo>
                    <a:pt x="128" y="92"/>
                  </a:moveTo>
                  <a:lnTo>
                    <a:pt x="101" y="239"/>
                  </a:lnTo>
                  <a:lnTo>
                    <a:pt x="89" y="286"/>
                  </a:lnTo>
                  <a:lnTo>
                    <a:pt x="89" y="325"/>
                  </a:lnTo>
                  <a:lnTo>
                    <a:pt x="78" y="337"/>
                  </a:lnTo>
                  <a:lnTo>
                    <a:pt x="52" y="296"/>
                  </a:lnTo>
                  <a:lnTo>
                    <a:pt x="23" y="274"/>
                  </a:lnTo>
                  <a:lnTo>
                    <a:pt x="0" y="209"/>
                  </a:lnTo>
                  <a:lnTo>
                    <a:pt x="2" y="149"/>
                  </a:lnTo>
                  <a:lnTo>
                    <a:pt x="44" y="41"/>
                  </a:lnTo>
                  <a:lnTo>
                    <a:pt x="91" y="0"/>
                  </a:lnTo>
                  <a:lnTo>
                    <a:pt x="121" y="14"/>
                  </a:lnTo>
                  <a:lnTo>
                    <a:pt x="128" y="92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00"/>
            </a:p>
          </p:txBody>
        </p:sp>
        <p:sp>
          <p:nvSpPr>
            <p:cNvPr id="7" name="Freeform 8"/>
            <p:cNvSpPr/>
            <p:nvPr>
              <p:custDataLst>
                <p:tags r:id="rId8"/>
              </p:custDataLst>
            </p:nvPr>
          </p:nvSpPr>
          <p:spPr bwMode="auto">
            <a:xfrm>
              <a:off x="8362659" y="3908593"/>
              <a:ext cx="759378" cy="553511"/>
            </a:xfrm>
            <a:custGeom>
              <a:gdLst>
                <a:gd fmla="*/ 30 w 673" name="T0"/>
                <a:gd fmla="*/ 189 h 490" name="T1"/>
                <a:gd fmla="*/ 74 w 673" name="T2"/>
                <a:gd fmla="*/ 170 h 490" name="T3"/>
                <a:gd fmla="*/ 145 w 673" name="T4"/>
                <a:gd fmla="*/ 187 h 490" name="T5"/>
                <a:gd fmla="*/ 157 w 673" name="T6"/>
                <a:gd fmla="*/ 156 h 490" name="T7"/>
                <a:gd fmla="*/ 256 w 673" name="T8"/>
                <a:gd fmla="*/ 119 h 490" name="T9"/>
                <a:gd fmla="*/ 334 w 673" name="T10"/>
                <a:gd fmla="*/ 97 h 490" name="T11"/>
                <a:gd fmla="*/ 368 w 673" name="T12"/>
                <a:gd fmla="*/ 105 h 490" name="T13"/>
                <a:gd fmla="*/ 394 w 673" name="T14"/>
                <a:gd fmla="*/ 86 h 490" name="T15"/>
                <a:gd fmla="*/ 405 w 673" name="T16"/>
                <a:gd fmla="*/ 66 h 490" name="T17"/>
                <a:gd fmla="*/ 437 w 673" name="T18"/>
                <a:gd fmla="*/ 42 h 490" name="T19"/>
                <a:gd fmla="*/ 482 w 673" name="T20"/>
                <a:gd fmla="*/ 18 h 490" name="T21"/>
                <a:gd fmla="*/ 499 w 673" name="T22"/>
                <a:gd fmla="*/ 40 h 490" name="T23"/>
                <a:gd fmla="*/ 542 w 673" name="T24"/>
                <a:gd fmla="*/ 9 h 490" name="T25"/>
                <a:gd fmla="*/ 587 w 673" name="T26"/>
                <a:gd fmla="*/ 9 h 490" name="T27"/>
                <a:gd fmla="*/ 609 w 673" name="T28"/>
                <a:gd fmla="*/ 44 h 490" name="T29"/>
                <a:gd fmla="*/ 582 w 673" name="T30"/>
                <a:gd fmla="*/ 108 h 490" name="T31"/>
                <a:gd fmla="*/ 582 w 673" name="T32"/>
                <a:gd fmla="*/ 136 h 490" name="T33"/>
                <a:gd fmla="*/ 626 w 673" name="T34"/>
                <a:gd fmla="*/ 158 h 490" name="T35"/>
                <a:gd fmla="*/ 659 w 673" name="T36"/>
                <a:gd fmla="*/ 148 h 490" name="T37"/>
                <a:gd fmla="*/ 659 w 673" name="T38"/>
                <a:gd fmla="*/ 209 h 490" name="T39"/>
                <a:gd fmla="*/ 621 w 673" name="T40"/>
                <a:gd fmla="*/ 280 h 490" name="T41"/>
                <a:gd fmla="*/ 573 w 673" name="T42"/>
                <a:gd fmla="*/ 372 h 490" name="T43"/>
                <a:gd fmla="*/ 540 w 673" name="T44"/>
                <a:gd fmla="*/ 418 h 490" name="T45"/>
                <a:gd fmla="*/ 514 w 673" name="T46"/>
                <a:gd fmla="*/ 445 h 490" name="T47"/>
                <a:gd fmla="*/ 435 w 673" name="T48"/>
                <a:gd fmla="*/ 489 h 490" name="T49"/>
                <a:gd fmla="*/ 374 w 673" name="T50"/>
                <a:gd fmla="*/ 454 h 490" name="T51"/>
                <a:gd fmla="*/ 310 w 673" name="T52"/>
                <a:gd fmla="*/ 487 h 490" name="T53"/>
                <a:gd fmla="*/ 210 w 673" name="T54"/>
                <a:gd fmla="*/ 449 h 490" name="T55"/>
                <a:gd fmla="*/ 214 w 673" name="T56"/>
                <a:gd fmla="*/ 379 h 490" name="T57"/>
                <a:gd fmla="*/ 169 w 673" name="T58"/>
                <a:gd fmla="*/ 363 h 490" name="T59"/>
                <a:gd fmla="*/ 133 w 673" name="T60"/>
                <a:gd fmla="*/ 363 h 490" name="T61"/>
                <a:gd fmla="*/ 116 w 673" name="T62"/>
                <a:gd fmla="*/ 312 h 490" name="T63"/>
                <a:gd fmla="*/ 147 w 673" name="T64"/>
                <a:gd fmla="*/ 304 h 490" name="T65"/>
                <a:gd fmla="*/ 145 w 673" name="T66"/>
                <a:gd fmla="*/ 260 h 490" name="T67"/>
                <a:gd fmla="*/ 57 w 673" name="T68"/>
                <a:gd fmla="*/ 225 h 490" name="T69"/>
                <a:gd fmla="*/ 16 w 673" name="T70"/>
                <a:gd fmla="*/ 225 h 490" name="T71"/>
                <a:gd fmla="*/ 2 w 673" name="T72"/>
                <a:gd fmla="*/ 187 h 490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w 673" name="T111"/>
                <a:gd fmla="*/ 0 h 490" name="T112"/>
                <a:gd fmla="*/ 673 w 673" name="T113"/>
                <a:gd fmla="*/ 490 h 490" name="T114"/>
              </a:gdLst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b="T114" l="T111" r="T113" t="T112"/>
              <a:pathLst>
                <a:path h="490" w="673">
                  <a:moveTo>
                    <a:pt x="2" y="187"/>
                  </a:moveTo>
                  <a:lnTo>
                    <a:pt x="30" y="189"/>
                  </a:lnTo>
                  <a:lnTo>
                    <a:pt x="61" y="161"/>
                  </a:lnTo>
                  <a:lnTo>
                    <a:pt x="74" y="170"/>
                  </a:lnTo>
                  <a:lnTo>
                    <a:pt x="133" y="194"/>
                  </a:lnTo>
                  <a:lnTo>
                    <a:pt x="145" y="187"/>
                  </a:lnTo>
                  <a:lnTo>
                    <a:pt x="147" y="167"/>
                  </a:lnTo>
                  <a:lnTo>
                    <a:pt x="157" y="156"/>
                  </a:lnTo>
                  <a:lnTo>
                    <a:pt x="241" y="101"/>
                  </a:lnTo>
                  <a:lnTo>
                    <a:pt x="256" y="119"/>
                  </a:lnTo>
                  <a:lnTo>
                    <a:pt x="306" y="134"/>
                  </a:lnTo>
                  <a:lnTo>
                    <a:pt x="334" y="97"/>
                  </a:lnTo>
                  <a:lnTo>
                    <a:pt x="348" y="105"/>
                  </a:lnTo>
                  <a:lnTo>
                    <a:pt x="368" y="105"/>
                  </a:lnTo>
                  <a:lnTo>
                    <a:pt x="368" y="95"/>
                  </a:lnTo>
                  <a:lnTo>
                    <a:pt x="394" y="86"/>
                  </a:lnTo>
                  <a:lnTo>
                    <a:pt x="394" y="77"/>
                  </a:lnTo>
                  <a:lnTo>
                    <a:pt x="405" y="66"/>
                  </a:lnTo>
                  <a:lnTo>
                    <a:pt x="411" y="69"/>
                  </a:lnTo>
                  <a:lnTo>
                    <a:pt x="437" y="42"/>
                  </a:lnTo>
                  <a:lnTo>
                    <a:pt x="460" y="48"/>
                  </a:lnTo>
                  <a:lnTo>
                    <a:pt x="482" y="18"/>
                  </a:lnTo>
                  <a:lnTo>
                    <a:pt x="492" y="42"/>
                  </a:lnTo>
                  <a:lnTo>
                    <a:pt x="499" y="40"/>
                  </a:lnTo>
                  <a:lnTo>
                    <a:pt x="534" y="6"/>
                  </a:lnTo>
                  <a:lnTo>
                    <a:pt x="542" y="9"/>
                  </a:lnTo>
                  <a:lnTo>
                    <a:pt x="558" y="0"/>
                  </a:lnTo>
                  <a:lnTo>
                    <a:pt x="587" y="9"/>
                  </a:lnTo>
                  <a:lnTo>
                    <a:pt x="587" y="40"/>
                  </a:lnTo>
                  <a:lnTo>
                    <a:pt x="609" y="44"/>
                  </a:lnTo>
                  <a:lnTo>
                    <a:pt x="602" y="74"/>
                  </a:lnTo>
                  <a:lnTo>
                    <a:pt x="582" y="108"/>
                  </a:lnTo>
                  <a:lnTo>
                    <a:pt x="573" y="136"/>
                  </a:lnTo>
                  <a:lnTo>
                    <a:pt x="582" y="136"/>
                  </a:lnTo>
                  <a:lnTo>
                    <a:pt x="606" y="115"/>
                  </a:lnTo>
                  <a:lnTo>
                    <a:pt x="626" y="158"/>
                  </a:lnTo>
                  <a:lnTo>
                    <a:pt x="642" y="148"/>
                  </a:lnTo>
                  <a:lnTo>
                    <a:pt x="659" y="148"/>
                  </a:lnTo>
                  <a:lnTo>
                    <a:pt x="672" y="192"/>
                  </a:lnTo>
                  <a:lnTo>
                    <a:pt x="659" y="209"/>
                  </a:lnTo>
                  <a:lnTo>
                    <a:pt x="661" y="228"/>
                  </a:lnTo>
                  <a:lnTo>
                    <a:pt x="621" y="280"/>
                  </a:lnTo>
                  <a:lnTo>
                    <a:pt x="624" y="332"/>
                  </a:lnTo>
                  <a:lnTo>
                    <a:pt x="573" y="372"/>
                  </a:lnTo>
                  <a:lnTo>
                    <a:pt x="569" y="406"/>
                  </a:lnTo>
                  <a:lnTo>
                    <a:pt x="540" y="418"/>
                  </a:lnTo>
                  <a:lnTo>
                    <a:pt x="542" y="438"/>
                  </a:lnTo>
                  <a:lnTo>
                    <a:pt x="514" y="445"/>
                  </a:lnTo>
                  <a:lnTo>
                    <a:pt x="492" y="480"/>
                  </a:lnTo>
                  <a:lnTo>
                    <a:pt x="435" y="489"/>
                  </a:lnTo>
                  <a:lnTo>
                    <a:pt x="405" y="467"/>
                  </a:lnTo>
                  <a:lnTo>
                    <a:pt x="374" y="454"/>
                  </a:lnTo>
                  <a:lnTo>
                    <a:pt x="344" y="485"/>
                  </a:lnTo>
                  <a:lnTo>
                    <a:pt x="310" y="487"/>
                  </a:lnTo>
                  <a:lnTo>
                    <a:pt x="280" y="489"/>
                  </a:lnTo>
                  <a:lnTo>
                    <a:pt x="210" y="449"/>
                  </a:lnTo>
                  <a:lnTo>
                    <a:pt x="197" y="414"/>
                  </a:lnTo>
                  <a:lnTo>
                    <a:pt x="214" y="379"/>
                  </a:lnTo>
                  <a:lnTo>
                    <a:pt x="195" y="363"/>
                  </a:lnTo>
                  <a:lnTo>
                    <a:pt x="169" y="363"/>
                  </a:lnTo>
                  <a:lnTo>
                    <a:pt x="162" y="357"/>
                  </a:lnTo>
                  <a:lnTo>
                    <a:pt x="133" y="363"/>
                  </a:lnTo>
                  <a:lnTo>
                    <a:pt x="105" y="344"/>
                  </a:lnTo>
                  <a:lnTo>
                    <a:pt x="116" y="312"/>
                  </a:lnTo>
                  <a:lnTo>
                    <a:pt x="138" y="310"/>
                  </a:lnTo>
                  <a:lnTo>
                    <a:pt x="147" y="304"/>
                  </a:lnTo>
                  <a:lnTo>
                    <a:pt x="153" y="276"/>
                  </a:lnTo>
                  <a:lnTo>
                    <a:pt x="145" y="260"/>
                  </a:lnTo>
                  <a:lnTo>
                    <a:pt x="70" y="247"/>
                  </a:lnTo>
                  <a:lnTo>
                    <a:pt x="57" y="225"/>
                  </a:lnTo>
                  <a:lnTo>
                    <a:pt x="35" y="225"/>
                  </a:lnTo>
                  <a:lnTo>
                    <a:pt x="16" y="225"/>
                  </a:lnTo>
                  <a:lnTo>
                    <a:pt x="0" y="201"/>
                  </a:lnTo>
                  <a:lnTo>
                    <a:pt x="2" y="187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00"/>
            </a:p>
          </p:txBody>
        </p:sp>
        <p:sp>
          <p:nvSpPr>
            <p:cNvPr id="8" name="Freeform 9"/>
            <p:cNvSpPr/>
            <p:nvPr>
              <p:custDataLst>
                <p:tags r:id="rId9"/>
              </p:custDataLst>
            </p:nvPr>
          </p:nvSpPr>
          <p:spPr bwMode="auto">
            <a:xfrm>
              <a:off x="8818286" y="4605443"/>
              <a:ext cx="242232" cy="224933"/>
            </a:xfrm>
            <a:custGeom>
              <a:gdLst>
                <a:gd fmla="*/ 213 w 214" name="T0"/>
                <a:gd fmla="*/ 34 h 199" name="T1"/>
                <a:gd fmla="*/ 174 w 214" name="T2"/>
                <a:gd fmla="*/ 105 h 199" name="T3"/>
                <a:gd fmla="*/ 174 w 214" name="T4"/>
                <a:gd fmla="*/ 134 h 199" name="T5"/>
                <a:gd fmla="*/ 95 w 214" name="T6"/>
                <a:gd fmla="*/ 198 h 199" name="T7"/>
                <a:gd fmla="*/ 14 w 214" name="T8"/>
                <a:gd fmla="*/ 171 h 199" name="T9"/>
                <a:gd fmla="*/ 0 w 214" name="T10"/>
                <a:gd fmla="*/ 111 h 199" name="T11"/>
                <a:gd fmla="*/ 4 w 214" name="T12"/>
                <a:gd fmla="*/ 85 h 199" name="T13"/>
                <a:gd fmla="*/ 47 w 214" name="T14"/>
                <a:gd fmla="*/ 41 h 199" name="T15"/>
                <a:gd fmla="*/ 62 w 214" name="T16"/>
                <a:gd fmla="*/ 28 h 199" name="T17"/>
                <a:gd fmla="*/ 135 w 214" name="T18"/>
                <a:gd fmla="*/ 14 h 199" name="T19"/>
                <a:gd fmla="*/ 167 w 214" name="T20"/>
                <a:gd fmla="*/ 12 h 199" name="T21"/>
                <a:gd fmla="*/ 178 w 214" name="T22"/>
                <a:gd fmla="*/ 0 h 199" name="T23"/>
                <a:gd fmla="*/ 202 w 214" name="T24"/>
                <a:gd fmla="*/ 5 h 199" name="T25"/>
                <a:gd fmla="*/ 213 w 214" name="T26"/>
                <a:gd fmla="*/ 34 h 199" name="T27"/>
                <a:gd fmla="*/ 213 w 214" name="T28"/>
                <a:gd fmla="*/ 34 h 199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w 214" name="T45"/>
                <a:gd fmla="*/ 0 h 199" name="T46"/>
                <a:gd fmla="*/ 214 w 214" name="T47"/>
                <a:gd fmla="*/ 199 h 199" name="T48"/>
              </a:gdLst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b="T48" l="T45" r="T47" t="T46"/>
              <a:pathLst>
                <a:path h="199" w="214">
                  <a:moveTo>
                    <a:pt x="213" y="34"/>
                  </a:moveTo>
                  <a:lnTo>
                    <a:pt x="174" y="105"/>
                  </a:lnTo>
                  <a:lnTo>
                    <a:pt x="174" y="134"/>
                  </a:lnTo>
                  <a:lnTo>
                    <a:pt x="95" y="198"/>
                  </a:lnTo>
                  <a:lnTo>
                    <a:pt x="14" y="171"/>
                  </a:lnTo>
                  <a:lnTo>
                    <a:pt x="0" y="111"/>
                  </a:lnTo>
                  <a:lnTo>
                    <a:pt x="4" y="85"/>
                  </a:lnTo>
                  <a:lnTo>
                    <a:pt x="47" y="41"/>
                  </a:lnTo>
                  <a:lnTo>
                    <a:pt x="62" y="28"/>
                  </a:lnTo>
                  <a:lnTo>
                    <a:pt x="135" y="14"/>
                  </a:lnTo>
                  <a:lnTo>
                    <a:pt x="167" y="12"/>
                  </a:lnTo>
                  <a:lnTo>
                    <a:pt x="178" y="0"/>
                  </a:lnTo>
                  <a:lnTo>
                    <a:pt x="202" y="5"/>
                  </a:lnTo>
                  <a:lnTo>
                    <a:pt x="213" y="34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00"/>
            </a:p>
          </p:txBody>
        </p:sp>
        <p:sp>
          <p:nvSpPr>
            <p:cNvPr id="9" name="Freeform 10"/>
            <p:cNvSpPr/>
            <p:nvPr>
              <p:custDataLst>
                <p:tags r:id="rId10"/>
              </p:custDataLst>
            </p:nvPr>
          </p:nvSpPr>
          <p:spPr bwMode="auto">
            <a:xfrm>
              <a:off x="7668644" y="3613093"/>
              <a:ext cx="868960" cy="915167"/>
            </a:xfrm>
            <a:custGeom>
              <a:gdLst>
                <a:gd fmla="*/ 675 w 773" name="T0"/>
                <a:gd fmla="*/ 125 h 806" name="T1"/>
                <a:gd fmla="*/ 623 w 773" name="T2"/>
                <a:gd fmla="*/ 139 h 806" name="T3"/>
                <a:gd fmla="*/ 599 w 773" name="T4"/>
                <a:gd fmla="*/ 99 h 806" name="T5"/>
                <a:gd fmla="*/ 587 w 773" name="T6"/>
                <a:gd fmla="*/ 70 h 806" name="T7"/>
                <a:gd fmla="*/ 548 w 773" name="T8"/>
                <a:gd fmla="*/ 72 h 806" name="T9"/>
                <a:gd fmla="*/ 529 w 773" name="T10"/>
                <a:gd fmla="*/ 105 h 806" name="T11"/>
                <a:gd fmla="*/ 529 w 773" name="T12"/>
                <a:gd fmla="*/ 141 h 806" name="T13"/>
                <a:gd fmla="*/ 482 w 773" name="T14"/>
                <a:gd fmla="*/ 279 h 806" name="T15"/>
                <a:gd fmla="*/ 443 w 773" name="T16"/>
                <a:gd fmla="*/ 289 h 806" name="T17"/>
                <a:gd fmla="*/ 371 w 773" name="T18"/>
                <a:gd fmla="*/ 308 h 806" name="T19"/>
                <a:gd fmla="*/ 263 w 773" name="T20"/>
                <a:gd fmla="*/ 139 h 806" name="T21"/>
                <a:gd fmla="*/ 227 w 773" name="T22"/>
                <a:gd fmla="*/ 112 h 806" name="T23"/>
                <a:gd fmla="*/ 219 w 773" name="T24"/>
                <a:gd fmla="*/ 72 h 806" name="T25"/>
                <a:gd fmla="*/ 167 w 773" name="T26"/>
                <a:gd fmla="*/ 99 h 806" name="T27"/>
                <a:gd fmla="*/ 144 w 773" name="T28"/>
                <a:gd fmla="*/ 0 h 806" name="T29"/>
                <a:gd fmla="*/ 107 w 773" name="T30"/>
                <a:gd fmla="*/ 40 h 806" name="T31"/>
                <a:gd fmla="*/ 103 w 773" name="T32"/>
                <a:gd fmla="*/ 101 h 806" name="T33"/>
                <a:gd fmla="*/ 79 w 773" name="T34"/>
                <a:gd fmla="*/ 90 h 806" name="T35"/>
                <a:gd fmla="*/ 79 w 773" name="T36"/>
                <a:gd fmla="*/ 163 h 806" name="T37"/>
                <a:gd fmla="*/ 107 w 773" name="T38"/>
                <a:gd fmla="*/ 172 h 806" name="T39"/>
                <a:gd fmla="*/ 105 w 773" name="T40"/>
                <a:gd fmla="*/ 329 h 806" name="T41"/>
                <a:gd fmla="*/ 17 w 773" name="T42"/>
                <a:gd fmla="*/ 433 h 806" name="T43"/>
                <a:gd fmla="*/ 0 w 773" name="T44"/>
                <a:gd fmla="*/ 460 h 806" name="T45"/>
                <a:gd fmla="*/ 2 w 773" name="T46"/>
                <a:gd fmla="*/ 522 h 806" name="T47"/>
                <a:gd fmla="*/ 50 w 773" name="T48"/>
                <a:gd fmla="*/ 515 h 806" name="T49"/>
                <a:gd fmla="*/ 103 w 773" name="T50"/>
                <a:gd fmla="*/ 536 h 806" name="T51"/>
                <a:gd fmla="*/ 117 w 773" name="T52"/>
                <a:gd fmla="*/ 590 h 806" name="T53"/>
                <a:gd fmla="*/ 160 w 773" name="T54"/>
                <a:gd fmla="*/ 604 h 806" name="T55"/>
                <a:gd fmla="*/ 158 w 773" name="T56"/>
                <a:gd fmla="*/ 638 h 806" name="T57"/>
                <a:gd fmla="*/ 142 w 773" name="T58"/>
                <a:gd fmla="*/ 695 h 806" name="T59"/>
                <a:gd fmla="*/ 172 w 773" name="T60"/>
                <a:gd fmla="*/ 708 h 806" name="T61"/>
                <a:gd fmla="*/ 206 w 773" name="T62"/>
                <a:gd fmla="*/ 734 h 806" name="T63"/>
                <a:gd fmla="*/ 265 w 773" name="T64"/>
                <a:gd fmla="*/ 772 h 806" name="T65"/>
                <a:gd fmla="*/ 323 w 773" name="T66"/>
                <a:gd fmla="*/ 754 h 806" name="T67"/>
                <a:gd fmla="*/ 328 w 773" name="T68"/>
                <a:gd fmla="*/ 792 h 806" name="T69"/>
                <a:gd fmla="*/ 364 w 773" name="T70"/>
                <a:gd fmla="*/ 799 h 806" name="T71"/>
                <a:gd fmla="*/ 381 w 773" name="T72"/>
                <a:gd fmla="*/ 796 h 806" name="T73"/>
                <a:gd fmla="*/ 366 w 773" name="T74"/>
                <a:gd fmla="*/ 696 h 806" name="T75"/>
                <a:gd fmla="*/ 414 w 773" name="T76"/>
                <a:gd fmla="*/ 677 h 806" name="T77"/>
                <a:gd fmla="*/ 443 w 773" name="T78"/>
                <a:gd fmla="*/ 652 h 806" name="T79"/>
                <a:gd fmla="*/ 517 w 773" name="T80"/>
                <a:gd fmla="*/ 650 h 806" name="T81"/>
                <a:gd fmla="*/ 550 w 773" name="T82"/>
                <a:gd fmla="*/ 648 h 806" name="T83"/>
                <a:gd fmla="*/ 579 w 773" name="T84"/>
                <a:gd fmla="*/ 669 h 806" name="T85"/>
                <a:gd fmla="*/ 603 w 773" name="T86"/>
                <a:gd fmla="*/ 640 h 806" name="T87"/>
                <a:gd fmla="*/ 636 w 773" name="T88"/>
                <a:gd fmla="*/ 642 h 806" name="T89"/>
                <a:gd fmla="*/ 680 w 773" name="T90"/>
                <a:gd fmla="*/ 593 h 806" name="T91"/>
                <a:gd fmla="*/ 723 w 773" name="T92"/>
                <a:gd fmla="*/ 602 h 806" name="T93"/>
                <a:gd fmla="*/ 757 w 773" name="T94"/>
                <a:gd fmla="*/ 568 h 806" name="T95"/>
                <a:gd fmla="*/ 772 w 773" name="T96"/>
                <a:gd fmla="*/ 534 h 806" name="T97"/>
                <a:gd fmla="*/ 689 w 773" name="T98"/>
                <a:gd fmla="*/ 505 h 806" name="T99"/>
                <a:gd fmla="*/ 654 w 773" name="T100"/>
                <a:gd fmla="*/ 483 h 806" name="T101"/>
                <a:gd fmla="*/ 618 w 773" name="T102"/>
                <a:gd fmla="*/ 459 h 806" name="T103"/>
                <a:gd fmla="*/ 629 w 773" name="T104"/>
                <a:gd fmla="*/ 392 h 806" name="T105"/>
                <a:gd fmla="*/ 623 w 773" name="T106"/>
                <a:gd fmla="*/ 271 h 806" name="T107"/>
                <a:gd fmla="*/ 558 w 773" name="T108"/>
                <a:gd fmla="*/ 274 h 806" name="T109"/>
                <a:gd fmla="*/ 548 w 773" name="T110"/>
                <a:gd fmla="*/ 231 h 806" name="T111"/>
                <a:gd fmla="*/ 561 w 773" name="T112"/>
                <a:gd fmla="*/ 187 h 806" name="T113"/>
                <a:gd fmla="*/ 599 w 773" name="T114"/>
                <a:gd fmla="*/ 185 h 806" name="T115"/>
                <a:gd fmla="*/ 668 w 773" name="T116"/>
                <a:gd fmla="*/ 185 h 806" name="T117"/>
                <a:gd fmla="*/ 682 w 773" name="T118"/>
                <a:gd fmla="*/ 148 h 80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w 773" name="T180"/>
                <a:gd fmla="*/ 0 h 806" name="T181"/>
                <a:gd fmla="*/ 773 w 773" name="T182"/>
                <a:gd fmla="*/ 806 h 806" name="T183"/>
              </a:gdLst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b="T183" l="T180" r="T182" t="T181"/>
              <a:pathLst>
                <a:path h="805" w="773">
                  <a:moveTo>
                    <a:pt x="682" y="148"/>
                  </a:moveTo>
                  <a:lnTo>
                    <a:pt x="675" y="125"/>
                  </a:lnTo>
                  <a:lnTo>
                    <a:pt x="656" y="119"/>
                  </a:lnTo>
                  <a:lnTo>
                    <a:pt x="623" y="139"/>
                  </a:lnTo>
                  <a:lnTo>
                    <a:pt x="601" y="127"/>
                  </a:lnTo>
                  <a:lnTo>
                    <a:pt x="599" y="99"/>
                  </a:lnTo>
                  <a:lnTo>
                    <a:pt x="587" y="86"/>
                  </a:lnTo>
                  <a:lnTo>
                    <a:pt x="587" y="70"/>
                  </a:lnTo>
                  <a:lnTo>
                    <a:pt x="557" y="64"/>
                  </a:lnTo>
                  <a:lnTo>
                    <a:pt x="548" y="72"/>
                  </a:lnTo>
                  <a:lnTo>
                    <a:pt x="553" y="95"/>
                  </a:lnTo>
                  <a:lnTo>
                    <a:pt x="529" y="105"/>
                  </a:lnTo>
                  <a:lnTo>
                    <a:pt x="522" y="122"/>
                  </a:lnTo>
                  <a:lnTo>
                    <a:pt x="529" y="141"/>
                  </a:lnTo>
                  <a:lnTo>
                    <a:pt x="474" y="204"/>
                  </a:lnTo>
                  <a:lnTo>
                    <a:pt x="482" y="279"/>
                  </a:lnTo>
                  <a:lnTo>
                    <a:pt x="455" y="302"/>
                  </a:lnTo>
                  <a:lnTo>
                    <a:pt x="443" y="289"/>
                  </a:lnTo>
                  <a:lnTo>
                    <a:pt x="390" y="320"/>
                  </a:lnTo>
                  <a:lnTo>
                    <a:pt x="371" y="308"/>
                  </a:lnTo>
                  <a:lnTo>
                    <a:pt x="294" y="161"/>
                  </a:lnTo>
                  <a:lnTo>
                    <a:pt x="263" y="139"/>
                  </a:lnTo>
                  <a:lnTo>
                    <a:pt x="239" y="132"/>
                  </a:lnTo>
                  <a:lnTo>
                    <a:pt x="227" y="112"/>
                  </a:lnTo>
                  <a:lnTo>
                    <a:pt x="241" y="90"/>
                  </a:lnTo>
                  <a:lnTo>
                    <a:pt x="219" y="72"/>
                  </a:lnTo>
                  <a:lnTo>
                    <a:pt x="193" y="95"/>
                  </a:lnTo>
                  <a:lnTo>
                    <a:pt x="167" y="99"/>
                  </a:lnTo>
                  <a:lnTo>
                    <a:pt x="148" y="19"/>
                  </a:lnTo>
                  <a:lnTo>
                    <a:pt x="144" y="0"/>
                  </a:lnTo>
                  <a:lnTo>
                    <a:pt x="117" y="33"/>
                  </a:lnTo>
                  <a:lnTo>
                    <a:pt x="107" y="40"/>
                  </a:lnTo>
                  <a:lnTo>
                    <a:pt x="109" y="90"/>
                  </a:lnTo>
                  <a:lnTo>
                    <a:pt x="103" y="101"/>
                  </a:lnTo>
                  <a:lnTo>
                    <a:pt x="89" y="101"/>
                  </a:lnTo>
                  <a:lnTo>
                    <a:pt x="79" y="90"/>
                  </a:lnTo>
                  <a:lnTo>
                    <a:pt x="65" y="105"/>
                  </a:lnTo>
                  <a:lnTo>
                    <a:pt x="79" y="163"/>
                  </a:lnTo>
                  <a:lnTo>
                    <a:pt x="93" y="163"/>
                  </a:lnTo>
                  <a:lnTo>
                    <a:pt x="107" y="172"/>
                  </a:lnTo>
                  <a:lnTo>
                    <a:pt x="112" y="207"/>
                  </a:lnTo>
                  <a:lnTo>
                    <a:pt x="105" y="329"/>
                  </a:lnTo>
                  <a:lnTo>
                    <a:pt x="21" y="404"/>
                  </a:lnTo>
                  <a:lnTo>
                    <a:pt x="17" y="433"/>
                  </a:lnTo>
                  <a:lnTo>
                    <a:pt x="2" y="445"/>
                  </a:lnTo>
                  <a:lnTo>
                    <a:pt x="0" y="460"/>
                  </a:lnTo>
                  <a:lnTo>
                    <a:pt x="12" y="496"/>
                  </a:lnTo>
                  <a:lnTo>
                    <a:pt x="2" y="522"/>
                  </a:lnTo>
                  <a:lnTo>
                    <a:pt x="9" y="527"/>
                  </a:lnTo>
                  <a:lnTo>
                    <a:pt x="50" y="515"/>
                  </a:lnTo>
                  <a:lnTo>
                    <a:pt x="109" y="512"/>
                  </a:lnTo>
                  <a:lnTo>
                    <a:pt x="103" y="536"/>
                  </a:lnTo>
                  <a:lnTo>
                    <a:pt x="114" y="558"/>
                  </a:lnTo>
                  <a:lnTo>
                    <a:pt x="117" y="590"/>
                  </a:lnTo>
                  <a:lnTo>
                    <a:pt x="124" y="602"/>
                  </a:lnTo>
                  <a:lnTo>
                    <a:pt x="160" y="604"/>
                  </a:lnTo>
                  <a:lnTo>
                    <a:pt x="175" y="616"/>
                  </a:lnTo>
                  <a:lnTo>
                    <a:pt x="158" y="638"/>
                  </a:lnTo>
                  <a:lnTo>
                    <a:pt x="155" y="664"/>
                  </a:lnTo>
                  <a:lnTo>
                    <a:pt x="142" y="695"/>
                  </a:lnTo>
                  <a:lnTo>
                    <a:pt x="151" y="705"/>
                  </a:lnTo>
                  <a:lnTo>
                    <a:pt x="172" y="708"/>
                  </a:lnTo>
                  <a:lnTo>
                    <a:pt x="210" y="722"/>
                  </a:lnTo>
                  <a:lnTo>
                    <a:pt x="206" y="734"/>
                  </a:lnTo>
                  <a:lnTo>
                    <a:pt x="230" y="772"/>
                  </a:lnTo>
                  <a:lnTo>
                    <a:pt x="265" y="772"/>
                  </a:lnTo>
                  <a:lnTo>
                    <a:pt x="309" y="747"/>
                  </a:lnTo>
                  <a:lnTo>
                    <a:pt x="323" y="754"/>
                  </a:lnTo>
                  <a:lnTo>
                    <a:pt x="323" y="770"/>
                  </a:lnTo>
                  <a:lnTo>
                    <a:pt x="328" y="792"/>
                  </a:lnTo>
                  <a:lnTo>
                    <a:pt x="340" y="802"/>
                  </a:lnTo>
                  <a:lnTo>
                    <a:pt x="364" y="799"/>
                  </a:lnTo>
                  <a:lnTo>
                    <a:pt x="373" y="805"/>
                  </a:lnTo>
                  <a:lnTo>
                    <a:pt x="381" y="796"/>
                  </a:lnTo>
                  <a:lnTo>
                    <a:pt x="381" y="761"/>
                  </a:lnTo>
                  <a:lnTo>
                    <a:pt x="366" y="696"/>
                  </a:lnTo>
                  <a:lnTo>
                    <a:pt x="376" y="677"/>
                  </a:lnTo>
                  <a:lnTo>
                    <a:pt x="414" y="677"/>
                  </a:lnTo>
                  <a:lnTo>
                    <a:pt x="423" y="677"/>
                  </a:lnTo>
                  <a:lnTo>
                    <a:pt x="443" y="652"/>
                  </a:lnTo>
                  <a:lnTo>
                    <a:pt x="495" y="670"/>
                  </a:lnTo>
                  <a:lnTo>
                    <a:pt x="517" y="650"/>
                  </a:lnTo>
                  <a:lnTo>
                    <a:pt x="529" y="662"/>
                  </a:lnTo>
                  <a:lnTo>
                    <a:pt x="550" y="648"/>
                  </a:lnTo>
                  <a:lnTo>
                    <a:pt x="570" y="669"/>
                  </a:lnTo>
                  <a:lnTo>
                    <a:pt x="579" y="669"/>
                  </a:lnTo>
                  <a:lnTo>
                    <a:pt x="585" y="657"/>
                  </a:lnTo>
                  <a:lnTo>
                    <a:pt x="603" y="640"/>
                  </a:lnTo>
                  <a:lnTo>
                    <a:pt x="611" y="646"/>
                  </a:lnTo>
                  <a:lnTo>
                    <a:pt x="636" y="642"/>
                  </a:lnTo>
                  <a:lnTo>
                    <a:pt x="660" y="621"/>
                  </a:lnTo>
                  <a:lnTo>
                    <a:pt x="680" y="593"/>
                  </a:lnTo>
                  <a:lnTo>
                    <a:pt x="709" y="587"/>
                  </a:lnTo>
                  <a:lnTo>
                    <a:pt x="723" y="602"/>
                  </a:lnTo>
                  <a:lnTo>
                    <a:pt x="735" y="571"/>
                  </a:lnTo>
                  <a:lnTo>
                    <a:pt x="757" y="568"/>
                  </a:lnTo>
                  <a:lnTo>
                    <a:pt x="766" y="563"/>
                  </a:lnTo>
                  <a:lnTo>
                    <a:pt x="772" y="534"/>
                  </a:lnTo>
                  <a:lnTo>
                    <a:pt x="763" y="518"/>
                  </a:lnTo>
                  <a:lnTo>
                    <a:pt x="689" y="505"/>
                  </a:lnTo>
                  <a:lnTo>
                    <a:pt x="675" y="483"/>
                  </a:lnTo>
                  <a:lnTo>
                    <a:pt x="654" y="483"/>
                  </a:lnTo>
                  <a:lnTo>
                    <a:pt x="634" y="483"/>
                  </a:lnTo>
                  <a:lnTo>
                    <a:pt x="618" y="459"/>
                  </a:lnTo>
                  <a:lnTo>
                    <a:pt x="620" y="445"/>
                  </a:lnTo>
                  <a:lnTo>
                    <a:pt x="629" y="392"/>
                  </a:lnTo>
                  <a:lnTo>
                    <a:pt x="601" y="363"/>
                  </a:lnTo>
                  <a:lnTo>
                    <a:pt x="623" y="271"/>
                  </a:lnTo>
                  <a:lnTo>
                    <a:pt x="608" y="257"/>
                  </a:lnTo>
                  <a:lnTo>
                    <a:pt x="558" y="274"/>
                  </a:lnTo>
                  <a:lnTo>
                    <a:pt x="548" y="253"/>
                  </a:lnTo>
                  <a:lnTo>
                    <a:pt x="548" y="231"/>
                  </a:lnTo>
                  <a:lnTo>
                    <a:pt x="537" y="221"/>
                  </a:lnTo>
                  <a:lnTo>
                    <a:pt x="561" y="187"/>
                  </a:lnTo>
                  <a:lnTo>
                    <a:pt x="587" y="196"/>
                  </a:lnTo>
                  <a:lnTo>
                    <a:pt x="599" y="185"/>
                  </a:lnTo>
                  <a:lnTo>
                    <a:pt x="647" y="192"/>
                  </a:lnTo>
                  <a:lnTo>
                    <a:pt x="668" y="185"/>
                  </a:lnTo>
                  <a:lnTo>
                    <a:pt x="682" y="148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00"/>
            </a:p>
          </p:txBody>
        </p:sp>
        <p:sp>
          <p:nvSpPr>
            <p:cNvPr id="10" name="Freeform 11"/>
            <p:cNvSpPr/>
            <p:nvPr>
              <p:custDataLst>
                <p:tags r:id="rId11"/>
              </p:custDataLst>
            </p:nvPr>
          </p:nvSpPr>
          <p:spPr bwMode="auto">
            <a:xfrm>
              <a:off x="9239308" y="3430060"/>
              <a:ext cx="457550" cy="643925"/>
            </a:xfrm>
            <a:custGeom>
              <a:gdLst>
                <a:gd fmla="*/ 9 w 404" name="T0"/>
                <a:gd fmla="*/ 124 h 566" name="T1"/>
                <a:gd fmla="*/ 35 w 404" name="T2"/>
                <a:gd fmla="*/ 174 h 566" name="T3"/>
                <a:gd fmla="*/ 37 w 404" name="T4"/>
                <a:gd fmla="*/ 201 h 566" name="T5"/>
                <a:gd fmla="*/ 23 w 404" name="T6"/>
                <a:gd fmla="*/ 227 h 566" name="T7"/>
                <a:gd fmla="*/ 4 w 404" name="T8"/>
                <a:gd fmla="*/ 242 h 566" name="T9"/>
                <a:gd fmla="*/ 0 w 404" name="T10"/>
                <a:gd fmla="*/ 291 h 566" name="T11"/>
                <a:gd fmla="*/ 6 w 404" name="T12"/>
                <a:gd fmla="*/ 298 h 566" name="T13"/>
                <a:gd fmla="*/ 18 w 404" name="T14"/>
                <a:gd fmla="*/ 293 h 566" name="T15"/>
                <a:gd fmla="*/ 23 w 404" name="T16"/>
                <a:gd fmla="*/ 298 h 566" name="T17"/>
                <a:gd fmla="*/ 23 w 404" name="T18"/>
                <a:gd fmla="*/ 329 h 566" name="T19"/>
                <a:gd fmla="*/ 37 w 404" name="T20"/>
                <a:gd fmla="*/ 363 h 566" name="T21"/>
                <a:gd fmla="*/ 52 w 404" name="T22"/>
                <a:gd fmla="*/ 370 h 566" name="T23"/>
                <a:gd fmla="*/ 54 w 404" name="T24"/>
                <a:gd fmla="*/ 423 h 566" name="T25"/>
                <a:gd fmla="*/ 46 w 404" name="T26"/>
                <a:gd fmla="*/ 459 h 566" name="T27"/>
                <a:gd fmla="*/ 54 w 404" name="T28"/>
                <a:gd fmla="*/ 474 h 566" name="T29"/>
                <a:gd fmla="*/ 71 w 404" name="T30"/>
                <a:gd fmla="*/ 491 h 566" name="T31"/>
                <a:gd fmla="*/ 114 w 404" name="T32"/>
                <a:gd fmla="*/ 480 h 566" name="T33"/>
                <a:gd fmla="*/ 123 w 404" name="T34"/>
                <a:gd fmla="*/ 495 h 566" name="T35"/>
                <a:gd fmla="*/ 109 w 404" name="T36"/>
                <a:gd fmla="*/ 514 h 566" name="T37"/>
                <a:gd fmla="*/ 87 w 404" name="T38"/>
                <a:gd fmla="*/ 546 h 566" name="T39"/>
                <a:gd fmla="*/ 87 w 404" name="T40"/>
                <a:gd fmla="*/ 555 h 566" name="T41"/>
                <a:gd fmla="*/ 100 w 404" name="T42"/>
                <a:gd fmla="*/ 565 h 566" name="T43"/>
                <a:gd fmla="*/ 188 w 404" name="T44"/>
                <a:gd fmla="*/ 529 h 566" name="T45"/>
                <a:gd fmla="*/ 219 w 404" name="T46"/>
                <a:gd fmla="*/ 546 h 566" name="T47"/>
                <a:gd fmla="*/ 228 w 404" name="T48"/>
                <a:gd fmla="*/ 538 h 566" name="T49"/>
                <a:gd fmla="*/ 219 w 404" name="T50"/>
                <a:gd fmla="*/ 517 h 566" name="T51"/>
                <a:gd fmla="*/ 221 w 404" name="T52"/>
                <a:gd fmla="*/ 507 h 566" name="T53"/>
                <a:gd fmla="*/ 234 w 404" name="T54"/>
                <a:gd fmla="*/ 425 h 566" name="T55"/>
                <a:gd fmla="*/ 247 w 404" name="T56"/>
                <a:gd fmla="*/ 406 h 566" name="T57"/>
                <a:gd fmla="*/ 254 w 404" name="T58"/>
                <a:gd fmla="*/ 384 h 566" name="T59"/>
                <a:gd fmla="*/ 269 w 404" name="T60"/>
                <a:gd fmla="*/ 350 h 566" name="T61"/>
                <a:gd fmla="*/ 260 w 404" name="T62"/>
                <a:gd fmla="*/ 337 h 566" name="T63"/>
                <a:gd fmla="*/ 262 w 404" name="T64"/>
                <a:gd fmla="*/ 309 h 566" name="T65"/>
                <a:gd fmla="*/ 300 w 404" name="T66"/>
                <a:gd fmla="*/ 266 h 566" name="T67"/>
                <a:gd fmla="*/ 297 w 404" name="T68"/>
                <a:gd fmla="*/ 238 h 566" name="T69"/>
                <a:gd fmla="*/ 321 w 404" name="T70"/>
                <a:gd fmla="*/ 196 h 566" name="T71"/>
                <a:gd fmla="*/ 345 w 404" name="T72"/>
                <a:gd fmla="*/ 203 h 566" name="T73"/>
                <a:gd fmla="*/ 393 w 404" name="T74"/>
                <a:gd fmla="*/ 168 h 566" name="T75"/>
                <a:gd fmla="*/ 403 w 404" name="T76"/>
                <a:gd fmla="*/ 150 h 566" name="T77"/>
                <a:gd fmla="*/ 372 w 404" name="T78"/>
                <a:gd fmla="*/ 93 h 566" name="T79"/>
                <a:gd fmla="*/ 352 w 404" name="T80"/>
                <a:gd fmla="*/ 64 h 566" name="T81"/>
                <a:gd fmla="*/ 367 w 404" name="T82"/>
                <a:gd fmla="*/ 50 h 566" name="T83"/>
                <a:gd fmla="*/ 348 w 404" name="T84"/>
                <a:gd fmla="*/ 33 h 566" name="T85"/>
                <a:gd fmla="*/ 302 w 404" name="T86"/>
                <a:gd fmla="*/ 33 h 566" name="T87"/>
                <a:gd fmla="*/ 281 w 404" name="T88"/>
                <a:gd fmla="*/ 11 h 566" name="T89"/>
                <a:gd fmla="*/ 245 w 404" name="T90"/>
                <a:gd fmla="*/ 48 h 566" name="T91"/>
                <a:gd fmla="*/ 231 w 404" name="T92"/>
                <a:gd fmla="*/ 42 h 566" name="T93"/>
                <a:gd fmla="*/ 247 w 404" name="T94"/>
                <a:gd fmla="*/ 13 h 566" name="T95"/>
                <a:gd fmla="*/ 245 w 404" name="T96"/>
                <a:gd fmla="*/ 4 h 566" name="T97"/>
                <a:gd fmla="*/ 231 w 404" name="T98"/>
                <a:gd fmla="*/ 0 h 566" name="T99"/>
                <a:gd fmla="*/ 188 w 404" name="T100"/>
                <a:gd fmla="*/ 24 h 566" name="T101"/>
                <a:gd fmla="*/ 152 w 404" name="T102"/>
                <a:gd fmla="*/ 35 h 566" name="T103"/>
                <a:gd fmla="*/ 124 w 404" name="T104"/>
                <a:gd fmla="*/ 33 h 566" name="T105"/>
                <a:gd fmla="*/ 63 w 404" name="T106"/>
                <a:gd fmla="*/ 90 h 566" name="T107"/>
                <a:gd fmla="*/ 30 w 404" name="T108"/>
                <a:gd fmla="*/ 101 h 566" name="T109"/>
                <a:gd fmla="*/ 9 w 404" name="T110"/>
                <a:gd fmla="*/ 124 h 566" name="T111"/>
                <a:gd fmla="*/ 9 w 404" name="T112"/>
                <a:gd fmla="*/ 124 h 56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w 404" name="T171"/>
                <a:gd fmla="*/ 0 h 566" name="T172"/>
                <a:gd fmla="*/ 404 w 404" name="T173"/>
                <a:gd fmla="*/ 566 h 566" name="T174"/>
              </a:gdLst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b="T174" l="T171" r="T173" t="T172"/>
              <a:pathLst>
                <a:path h="566" w="402">
                  <a:moveTo>
                    <a:pt x="9" y="124"/>
                  </a:moveTo>
                  <a:lnTo>
                    <a:pt x="35" y="174"/>
                  </a:lnTo>
                  <a:lnTo>
                    <a:pt x="37" y="201"/>
                  </a:lnTo>
                  <a:lnTo>
                    <a:pt x="23" y="227"/>
                  </a:lnTo>
                  <a:lnTo>
                    <a:pt x="4" y="242"/>
                  </a:lnTo>
                  <a:lnTo>
                    <a:pt x="0" y="291"/>
                  </a:lnTo>
                  <a:lnTo>
                    <a:pt x="6" y="298"/>
                  </a:lnTo>
                  <a:lnTo>
                    <a:pt x="18" y="293"/>
                  </a:lnTo>
                  <a:lnTo>
                    <a:pt x="23" y="298"/>
                  </a:lnTo>
                  <a:lnTo>
                    <a:pt x="23" y="329"/>
                  </a:lnTo>
                  <a:lnTo>
                    <a:pt x="37" y="363"/>
                  </a:lnTo>
                  <a:lnTo>
                    <a:pt x="52" y="370"/>
                  </a:lnTo>
                  <a:lnTo>
                    <a:pt x="54" y="423"/>
                  </a:lnTo>
                  <a:lnTo>
                    <a:pt x="46" y="459"/>
                  </a:lnTo>
                  <a:lnTo>
                    <a:pt x="54" y="474"/>
                  </a:lnTo>
                  <a:lnTo>
                    <a:pt x="71" y="491"/>
                  </a:lnTo>
                  <a:lnTo>
                    <a:pt x="114" y="480"/>
                  </a:lnTo>
                  <a:lnTo>
                    <a:pt x="123" y="495"/>
                  </a:lnTo>
                  <a:lnTo>
                    <a:pt x="109" y="514"/>
                  </a:lnTo>
                  <a:lnTo>
                    <a:pt x="87" y="546"/>
                  </a:lnTo>
                  <a:lnTo>
                    <a:pt x="87" y="555"/>
                  </a:lnTo>
                  <a:lnTo>
                    <a:pt x="100" y="565"/>
                  </a:lnTo>
                  <a:lnTo>
                    <a:pt x="188" y="529"/>
                  </a:lnTo>
                  <a:lnTo>
                    <a:pt x="219" y="546"/>
                  </a:lnTo>
                  <a:lnTo>
                    <a:pt x="228" y="538"/>
                  </a:lnTo>
                  <a:lnTo>
                    <a:pt x="219" y="517"/>
                  </a:lnTo>
                  <a:lnTo>
                    <a:pt x="221" y="507"/>
                  </a:lnTo>
                  <a:lnTo>
                    <a:pt x="234" y="425"/>
                  </a:lnTo>
                  <a:lnTo>
                    <a:pt x="247" y="406"/>
                  </a:lnTo>
                  <a:lnTo>
                    <a:pt x="254" y="384"/>
                  </a:lnTo>
                  <a:lnTo>
                    <a:pt x="269" y="350"/>
                  </a:lnTo>
                  <a:lnTo>
                    <a:pt x="260" y="337"/>
                  </a:lnTo>
                  <a:lnTo>
                    <a:pt x="262" y="309"/>
                  </a:lnTo>
                  <a:lnTo>
                    <a:pt x="300" y="266"/>
                  </a:lnTo>
                  <a:lnTo>
                    <a:pt x="297" y="238"/>
                  </a:lnTo>
                  <a:lnTo>
                    <a:pt x="321" y="196"/>
                  </a:lnTo>
                  <a:lnTo>
                    <a:pt x="345" y="203"/>
                  </a:lnTo>
                  <a:lnTo>
                    <a:pt x="393" y="168"/>
                  </a:lnTo>
                  <a:lnTo>
                    <a:pt x="403" y="150"/>
                  </a:lnTo>
                  <a:lnTo>
                    <a:pt x="372" y="93"/>
                  </a:lnTo>
                  <a:lnTo>
                    <a:pt x="352" y="64"/>
                  </a:lnTo>
                  <a:lnTo>
                    <a:pt x="367" y="50"/>
                  </a:lnTo>
                  <a:lnTo>
                    <a:pt x="348" y="33"/>
                  </a:lnTo>
                  <a:lnTo>
                    <a:pt x="302" y="33"/>
                  </a:lnTo>
                  <a:lnTo>
                    <a:pt x="281" y="11"/>
                  </a:lnTo>
                  <a:lnTo>
                    <a:pt x="245" y="48"/>
                  </a:lnTo>
                  <a:lnTo>
                    <a:pt x="231" y="42"/>
                  </a:lnTo>
                  <a:lnTo>
                    <a:pt x="247" y="13"/>
                  </a:lnTo>
                  <a:lnTo>
                    <a:pt x="245" y="4"/>
                  </a:lnTo>
                  <a:lnTo>
                    <a:pt x="231" y="0"/>
                  </a:lnTo>
                  <a:lnTo>
                    <a:pt x="188" y="24"/>
                  </a:lnTo>
                  <a:lnTo>
                    <a:pt x="152" y="35"/>
                  </a:lnTo>
                  <a:lnTo>
                    <a:pt x="124" y="33"/>
                  </a:lnTo>
                  <a:lnTo>
                    <a:pt x="63" y="90"/>
                  </a:lnTo>
                  <a:lnTo>
                    <a:pt x="30" y="101"/>
                  </a:lnTo>
                  <a:lnTo>
                    <a:pt x="9" y="124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00"/>
            </a:p>
          </p:txBody>
        </p:sp>
        <p:sp>
          <p:nvSpPr>
            <p:cNvPr id="11" name="Freeform 12"/>
            <p:cNvSpPr/>
            <p:nvPr>
              <p:custDataLst>
                <p:tags r:id="rId12"/>
              </p:custDataLst>
            </p:nvPr>
          </p:nvSpPr>
          <p:spPr bwMode="auto">
            <a:xfrm>
              <a:off x="8779836" y="3491806"/>
              <a:ext cx="524836" cy="597615"/>
            </a:xfrm>
            <a:custGeom>
              <a:gdLst>
                <a:gd fmla="*/ 398 w 465" name="T0"/>
                <a:gd fmla="*/ 64 h 524" name="T1"/>
                <a:gd fmla="*/ 389 w 465" name="T2"/>
                <a:gd fmla="*/ 19 h 524" name="T3"/>
                <a:gd fmla="*/ 356 w 465" name="T4"/>
                <a:gd fmla="*/ 26 h 524" name="T5"/>
                <a:gd fmla="*/ 330 w 465" name="T6"/>
                <a:gd fmla="*/ 42 h 524" name="T7"/>
                <a:gd fmla="*/ 306 w 465" name="T8"/>
                <a:gd fmla="*/ 24 h 524" name="T9"/>
                <a:gd fmla="*/ 262 w 465" name="T10"/>
                <a:gd fmla="*/ 31 h 524" name="T11"/>
                <a:gd fmla="*/ 126 w 465" name="T12"/>
                <a:gd fmla="*/ 0 h 524" name="T13"/>
                <a:gd fmla="*/ 136 w 465" name="T14"/>
                <a:gd fmla="*/ 35 h 524" name="T15"/>
                <a:gd fmla="*/ 74 w 465" name="T16"/>
                <a:gd fmla="*/ 35 h 524" name="T17"/>
                <a:gd fmla="*/ 21 w 465" name="T18"/>
                <a:gd fmla="*/ 99 h 524" name="T19"/>
                <a:gd fmla="*/ 43 w 465" name="T20"/>
                <a:gd fmla="*/ 249 h 524" name="T21"/>
                <a:gd fmla="*/ 4 w 465" name="T22"/>
                <a:gd fmla="*/ 305 h 524" name="T23"/>
                <a:gd fmla="*/ 57 w 465" name="T24"/>
                <a:gd fmla="*/ 311 h 524" name="T25"/>
                <a:gd fmla="*/ 67 w 465" name="T26"/>
                <a:gd fmla="*/ 406 h 524" name="T27"/>
                <a:gd fmla="*/ 112 w 465" name="T28"/>
                <a:gd fmla="*/ 382 h 524" name="T29"/>
                <a:gd fmla="*/ 129 w 465" name="T30"/>
                <a:gd fmla="*/ 404 h 524" name="T31"/>
                <a:gd fmla="*/ 172 w 465" name="T32"/>
                <a:gd fmla="*/ 373 h 524" name="T33"/>
                <a:gd fmla="*/ 217 w 465" name="T34"/>
                <a:gd fmla="*/ 373 h 524" name="T35"/>
                <a:gd fmla="*/ 238 w 465" name="T36"/>
                <a:gd fmla="*/ 408 h 524" name="T37"/>
                <a:gd fmla="*/ 212 w 465" name="T38"/>
                <a:gd fmla="*/ 472 h 524" name="T39"/>
                <a:gd fmla="*/ 212 w 465" name="T40"/>
                <a:gd fmla="*/ 501 h 524" name="T41"/>
                <a:gd fmla="*/ 256 w 465" name="T42"/>
                <a:gd fmla="*/ 523 h 524" name="T43"/>
                <a:gd fmla="*/ 289 w 465" name="T44"/>
                <a:gd fmla="*/ 512 h 524" name="T45"/>
                <a:gd fmla="*/ 306 w 465" name="T46"/>
                <a:gd fmla="*/ 472 h 524" name="T47"/>
                <a:gd fmla="*/ 337 w 465" name="T48"/>
                <a:gd fmla="*/ 465 h 524" name="T49"/>
                <a:gd fmla="*/ 380 w 465" name="T50"/>
                <a:gd fmla="*/ 470 h 524" name="T51"/>
                <a:gd fmla="*/ 374 w 465" name="T52"/>
                <a:gd fmla="*/ 443 h 524" name="T53"/>
                <a:gd fmla="*/ 440 w 465" name="T54"/>
                <a:gd fmla="*/ 435 h 524" name="T55"/>
                <a:gd fmla="*/ 456 w 465" name="T56"/>
                <a:gd fmla="*/ 404 h 524" name="T57"/>
                <a:gd fmla="*/ 461 w 465" name="T58"/>
                <a:gd fmla="*/ 315 h 524" name="T59"/>
                <a:gd fmla="*/ 433 w 465" name="T60"/>
                <a:gd fmla="*/ 274 h 524" name="T61"/>
                <a:gd fmla="*/ 427 w 465" name="T62"/>
                <a:gd fmla="*/ 238 h 524" name="T63"/>
                <a:gd fmla="*/ 409 w 465" name="T64"/>
                <a:gd fmla="*/ 236 h 524" name="T65"/>
                <a:gd fmla="*/ 433 w 465" name="T66"/>
                <a:gd fmla="*/ 172 h 524" name="T67"/>
                <a:gd fmla="*/ 444 w 465" name="T68"/>
                <a:gd fmla="*/ 119 h 524" name="T69"/>
                <a:gd fmla="*/ 418 w 465" name="T70"/>
                <a:gd fmla="*/ 69 h 524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w 465" name="T108"/>
                <a:gd fmla="*/ 0 h 524" name="T109"/>
                <a:gd fmla="*/ 465 w 465" name="T110"/>
                <a:gd fmla="*/ 524 h 524" name="T111"/>
              </a:gdLst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b="T111" l="T108" r="T110" t="T109"/>
              <a:pathLst>
                <a:path h="524" w="465">
                  <a:moveTo>
                    <a:pt x="418" y="69"/>
                  </a:moveTo>
                  <a:lnTo>
                    <a:pt x="398" y="64"/>
                  </a:lnTo>
                  <a:lnTo>
                    <a:pt x="389" y="50"/>
                  </a:lnTo>
                  <a:lnTo>
                    <a:pt x="389" y="19"/>
                  </a:lnTo>
                  <a:lnTo>
                    <a:pt x="378" y="4"/>
                  </a:lnTo>
                  <a:lnTo>
                    <a:pt x="356" y="26"/>
                  </a:lnTo>
                  <a:lnTo>
                    <a:pt x="346" y="42"/>
                  </a:lnTo>
                  <a:lnTo>
                    <a:pt x="330" y="42"/>
                  </a:lnTo>
                  <a:lnTo>
                    <a:pt x="325" y="18"/>
                  </a:lnTo>
                  <a:lnTo>
                    <a:pt x="306" y="24"/>
                  </a:lnTo>
                  <a:lnTo>
                    <a:pt x="280" y="42"/>
                  </a:lnTo>
                  <a:lnTo>
                    <a:pt x="262" y="31"/>
                  </a:lnTo>
                  <a:lnTo>
                    <a:pt x="227" y="6"/>
                  </a:lnTo>
                  <a:lnTo>
                    <a:pt x="126" y="0"/>
                  </a:lnTo>
                  <a:lnTo>
                    <a:pt x="116" y="11"/>
                  </a:lnTo>
                  <a:lnTo>
                    <a:pt x="136" y="35"/>
                  </a:lnTo>
                  <a:lnTo>
                    <a:pt x="112" y="50"/>
                  </a:lnTo>
                  <a:lnTo>
                    <a:pt x="74" y="35"/>
                  </a:lnTo>
                  <a:lnTo>
                    <a:pt x="35" y="69"/>
                  </a:lnTo>
                  <a:lnTo>
                    <a:pt x="21" y="99"/>
                  </a:lnTo>
                  <a:lnTo>
                    <a:pt x="24" y="172"/>
                  </a:lnTo>
                  <a:lnTo>
                    <a:pt x="43" y="249"/>
                  </a:lnTo>
                  <a:lnTo>
                    <a:pt x="0" y="298"/>
                  </a:lnTo>
                  <a:lnTo>
                    <a:pt x="4" y="305"/>
                  </a:lnTo>
                  <a:lnTo>
                    <a:pt x="43" y="293"/>
                  </a:lnTo>
                  <a:lnTo>
                    <a:pt x="57" y="311"/>
                  </a:lnTo>
                  <a:lnTo>
                    <a:pt x="45" y="366"/>
                  </a:lnTo>
                  <a:lnTo>
                    <a:pt x="67" y="406"/>
                  </a:lnTo>
                  <a:lnTo>
                    <a:pt x="90" y="412"/>
                  </a:lnTo>
                  <a:lnTo>
                    <a:pt x="112" y="382"/>
                  </a:lnTo>
                  <a:lnTo>
                    <a:pt x="122" y="406"/>
                  </a:lnTo>
                  <a:lnTo>
                    <a:pt x="129" y="404"/>
                  </a:lnTo>
                  <a:lnTo>
                    <a:pt x="164" y="370"/>
                  </a:lnTo>
                  <a:lnTo>
                    <a:pt x="172" y="373"/>
                  </a:lnTo>
                  <a:lnTo>
                    <a:pt x="188" y="364"/>
                  </a:lnTo>
                  <a:lnTo>
                    <a:pt x="217" y="373"/>
                  </a:lnTo>
                  <a:lnTo>
                    <a:pt x="217" y="404"/>
                  </a:lnTo>
                  <a:lnTo>
                    <a:pt x="238" y="408"/>
                  </a:lnTo>
                  <a:lnTo>
                    <a:pt x="232" y="438"/>
                  </a:lnTo>
                  <a:lnTo>
                    <a:pt x="212" y="472"/>
                  </a:lnTo>
                  <a:lnTo>
                    <a:pt x="203" y="501"/>
                  </a:lnTo>
                  <a:lnTo>
                    <a:pt x="212" y="501"/>
                  </a:lnTo>
                  <a:lnTo>
                    <a:pt x="236" y="479"/>
                  </a:lnTo>
                  <a:lnTo>
                    <a:pt x="256" y="523"/>
                  </a:lnTo>
                  <a:lnTo>
                    <a:pt x="272" y="512"/>
                  </a:lnTo>
                  <a:lnTo>
                    <a:pt x="289" y="512"/>
                  </a:lnTo>
                  <a:lnTo>
                    <a:pt x="306" y="498"/>
                  </a:lnTo>
                  <a:lnTo>
                    <a:pt x="306" y="472"/>
                  </a:lnTo>
                  <a:lnTo>
                    <a:pt x="315" y="463"/>
                  </a:lnTo>
                  <a:lnTo>
                    <a:pt x="337" y="465"/>
                  </a:lnTo>
                  <a:lnTo>
                    <a:pt x="374" y="483"/>
                  </a:lnTo>
                  <a:lnTo>
                    <a:pt x="380" y="470"/>
                  </a:lnTo>
                  <a:lnTo>
                    <a:pt x="372" y="455"/>
                  </a:lnTo>
                  <a:lnTo>
                    <a:pt x="374" y="443"/>
                  </a:lnTo>
                  <a:lnTo>
                    <a:pt x="398" y="423"/>
                  </a:lnTo>
                  <a:lnTo>
                    <a:pt x="440" y="435"/>
                  </a:lnTo>
                  <a:lnTo>
                    <a:pt x="464" y="419"/>
                  </a:lnTo>
                  <a:lnTo>
                    <a:pt x="456" y="404"/>
                  </a:lnTo>
                  <a:lnTo>
                    <a:pt x="464" y="368"/>
                  </a:lnTo>
                  <a:lnTo>
                    <a:pt x="461" y="315"/>
                  </a:lnTo>
                  <a:lnTo>
                    <a:pt x="446" y="308"/>
                  </a:lnTo>
                  <a:lnTo>
                    <a:pt x="433" y="274"/>
                  </a:lnTo>
                  <a:lnTo>
                    <a:pt x="433" y="243"/>
                  </a:lnTo>
                  <a:lnTo>
                    <a:pt x="427" y="238"/>
                  </a:lnTo>
                  <a:lnTo>
                    <a:pt x="416" y="243"/>
                  </a:lnTo>
                  <a:lnTo>
                    <a:pt x="409" y="236"/>
                  </a:lnTo>
                  <a:lnTo>
                    <a:pt x="413" y="187"/>
                  </a:lnTo>
                  <a:lnTo>
                    <a:pt x="433" y="172"/>
                  </a:lnTo>
                  <a:lnTo>
                    <a:pt x="446" y="146"/>
                  </a:lnTo>
                  <a:lnTo>
                    <a:pt x="444" y="119"/>
                  </a:lnTo>
                  <a:lnTo>
                    <a:pt x="418" y="69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00"/>
            </a:p>
          </p:txBody>
        </p:sp>
        <p:sp>
          <p:nvSpPr>
            <p:cNvPr id="12" name="Freeform 13"/>
            <p:cNvSpPr/>
            <p:nvPr>
              <p:custDataLst>
                <p:tags r:id="rId13"/>
              </p:custDataLst>
            </p:nvPr>
          </p:nvSpPr>
          <p:spPr bwMode="auto">
            <a:xfrm>
              <a:off x="8272302" y="3608683"/>
              <a:ext cx="582511" cy="522638"/>
            </a:xfrm>
            <a:custGeom>
              <a:gdLst>
                <a:gd fmla="*/ 145 w 520" name="T0"/>
                <a:gd fmla="*/ 153 h 459" name="T1"/>
                <a:gd fmla="*/ 131 w 520" name="T2"/>
                <a:gd fmla="*/ 190 h 459" name="T3"/>
                <a:gd fmla="*/ 109 w 520" name="T4"/>
                <a:gd fmla="*/ 197 h 459" name="T5"/>
                <a:gd fmla="*/ 61 w 520" name="T6"/>
                <a:gd fmla="*/ 190 h 459" name="T7"/>
                <a:gd fmla="*/ 50 w 520" name="T8"/>
                <a:gd fmla="*/ 201 h 459" name="T9"/>
                <a:gd fmla="*/ 24 w 520" name="T10"/>
                <a:gd fmla="*/ 192 h 459" name="T11"/>
                <a:gd fmla="*/ 0 w 520" name="T12"/>
                <a:gd fmla="*/ 226 h 459" name="T13"/>
                <a:gd fmla="*/ 11 w 520" name="T14"/>
                <a:gd fmla="*/ 236 h 459" name="T15"/>
                <a:gd fmla="*/ 11 w 520" name="T16"/>
                <a:gd fmla="*/ 258 h 459" name="T17"/>
                <a:gd fmla="*/ 21 w 520" name="T18"/>
                <a:gd fmla="*/ 279 h 459" name="T19"/>
                <a:gd fmla="*/ 70 w 520" name="T20"/>
                <a:gd fmla="*/ 263 h 459" name="T21"/>
                <a:gd fmla="*/ 85 w 520" name="T22"/>
                <a:gd fmla="*/ 276 h 459" name="T23"/>
                <a:gd fmla="*/ 64 w 520" name="T24"/>
                <a:gd fmla="*/ 369 h 459" name="T25"/>
                <a:gd fmla="*/ 92 w 520" name="T26"/>
                <a:gd fmla="*/ 398 h 459" name="T27"/>
                <a:gd fmla="*/ 83 w 520" name="T28"/>
                <a:gd fmla="*/ 451 h 459" name="T29"/>
                <a:gd fmla="*/ 112 w 520" name="T30"/>
                <a:gd fmla="*/ 453 h 459" name="T31"/>
                <a:gd fmla="*/ 142 w 520" name="T32"/>
                <a:gd fmla="*/ 424 h 459" name="T33"/>
                <a:gd fmla="*/ 155 w 520" name="T34"/>
                <a:gd fmla="*/ 433 h 459" name="T35"/>
                <a:gd fmla="*/ 214 w 520" name="T36"/>
                <a:gd fmla="*/ 458 h 459" name="T37"/>
                <a:gd fmla="*/ 226 w 520" name="T38"/>
                <a:gd fmla="*/ 451 h 459" name="T39"/>
                <a:gd fmla="*/ 228 w 520" name="T40"/>
                <a:gd fmla="*/ 431 h 459" name="T41"/>
                <a:gd fmla="*/ 238 w 520" name="T42"/>
                <a:gd fmla="*/ 419 h 459" name="T43"/>
                <a:gd fmla="*/ 322 w 520" name="T44"/>
                <a:gd fmla="*/ 364 h 459" name="T45"/>
                <a:gd fmla="*/ 337 w 520" name="T46"/>
                <a:gd fmla="*/ 383 h 459" name="T47"/>
                <a:gd fmla="*/ 387 w 520" name="T48"/>
                <a:gd fmla="*/ 398 h 459" name="T49"/>
                <a:gd fmla="*/ 416 w 520" name="T50"/>
                <a:gd fmla="*/ 361 h 459" name="T51"/>
                <a:gd fmla="*/ 429 w 520" name="T52"/>
                <a:gd fmla="*/ 369 h 459" name="T53"/>
                <a:gd fmla="*/ 449 w 520" name="T54"/>
                <a:gd fmla="*/ 369 h 459" name="T55"/>
                <a:gd fmla="*/ 449 w 520" name="T56"/>
                <a:gd fmla="*/ 358 h 459" name="T57"/>
                <a:gd fmla="*/ 475 w 520" name="T58"/>
                <a:gd fmla="*/ 349 h 459" name="T59"/>
                <a:gd fmla="*/ 475 w 520" name="T60"/>
                <a:gd fmla="*/ 340 h 459" name="T61"/>
                <a:gd fmla="*/ 486 w 520" name="T62"/>
                <a:gd fmla="*/ 329 h 459" name="T63"/>
                <a:gd fmla="*/ 492 w 520" name="T64"/>
                <a:gd fmla="*/ 332 h 459" name="T65"/>
                <a:gd fmla="*/ 519 w 520" name="T66"/>
                <a:gd fmla="*/ 305 h 459" name="T67"/>
                <a:gd fmla="*/ 497 w 520" name="T68"/>
                <a:gd fmla="*/ 265 h 459" name="T69"/>
                <a:gd fmla="*/ 508 w 520" name="T70"/>
                <a:gd fmla="*/ 209 h 459" name="T71"/>
                <a:gd fmla="*/ 494 w 520" name="T72"/>
                <a:gd fmla="*/ 192 h 459" name="T73"/>
                <a:gd fmla="*/ 456 w 520" name="T74"/>
                <a:gd fmla="*/ 204 h 459" name="T75"/>
                <a:gd fmla="*/ 451 w 520" name="T76"/>
                <a:gd fmla="*/ 197 h 459" name="T77"/>
                <a:gd fmla="*/ 494 w 520" name="T78"/>
                <a:gd fmla="*/ 148 h 459" name="T79"/>
                <a:gd fmla="*/ 475 w 520" name="T80"/>
                <a:gd fmla="*/ 71 h 459" name="T81"/>
                <a:gd fmla="*/ 446 w 520" name="T82"/>
                <a:gd fmla="*/ 93 h 459" name="T83"/>
                <a:gd fmla="*/ 420 w 520" name="T84"/>
                <a:gd fmla="*/ 66 h 459" name="T85"/>
                <a:gd fmla="*/ 396 w 520" name="T86"/>
                <a:gd fmla="*/ 33 h 459" name="T87"/>
                <a:gd fmla="*/ 394 w 520" name="T88"/>
                <a:gd fmla="*/ 13 h 459" name="T89"/>
                <a:gd fmla="*/ 377 w 520" name="T90"/>
                <a:gd fmla="*/ 9 h 459" name="T91"/>
                <a:gd fmla="*/ 357 w 520" name="T92"/>
                <a:gd fmla="*/ 16 h 459" name="T93"/>
                <a:gd fmla="*/ 324 w 520" name="T94"/>
                <a:gd fmla="*/ 0 h 459" name="T95"/>
                <a:gd fmla="*/ 308 w 520" name="T96"/>
                <a:gd fmla="*/ 38 h 459" name="T97"/>
                <a:gd fmla="*/ 281 w 520" name="T98"/>
                <a:gd fmla="*/ 40 h 459" name="T99"/>
                <a:gd fmla="*/ 260 w 520" name="T100"/>
                <a:gd fmla="*/ 71 h 459" name="T101"/>
                <a:gd fmla="*/ 248 w 520" name="T102"/>
                <a:gd fmla="*/ 64 h 459" name="T103"/>
                <a:gd fmla="*/ 228 w 520" name="T104"/>
                <a:gd fmla="*/ 71 h 459" name="T105"/>
                <a:gd fmla="*/ 197 w 520" name="T106"/>
                <a:gd fmla="*/ 53 h 459" name="T107"/>
                <a:gd fmla="*/ 173 w 520" name="T108"/>
                <a:gd fmla="*/ 81 h 459" name="T109"/>
                <a:gd fmla="*/ 173 w 520" name="T110"/>
                <a:gd fmla="*/ 95 h 459" name="T111"/>
                <a:gd fmla="*/ 221 w 520" name="T112"/>
                <a:gd fmla="*/ 122 h 459" name="T113"/>
                <a:gd fmla="*/ 232 w 520" name="T114"/>
                <a:gd fmla="*/ 141 h 459" name="T115"/>
                <a:gd fmla="*/ 197 w 520" name="T116"/>
                <a:gd fmla="*/ 154 h 459" name="T117"/>
                <a:gd fmla="*/ 145 w 520" name="T118"/>
                <a:gd fmla="*/ 153 h 459" name="T119"/>
                <a:gd fmla="*/ 145 w 520" name="T120"/>
                <a:gd fmla="*/ 153 h 459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w 520" name="T183"/>
                <a:gd fmla="*/ 0 h 459" name="T184"/>
                <a:gd fmla="*/ 520 w 520" name="T185"/>
                <a:gd fmla="*/ 459 h 459" name="T186"/>
              </a:gdLst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b="T186" l="T183" r="T185" t="T184"/>
              <a:pathLst>
                <a:path h="459" w="520">
                  <a:moveTo>
                    <a:pt x="145" y="153"/>
                  </a:moveTo>
                  <a:lnTo>
                    <a:pt x="131" y="190"/>
                  </a:lnTo>
                  <a:lnTo>
                    <a:pt x="109" y="197"/>
                  </a:lnTo>
                  <a:lnTo>
                    <a:pt x="61" y="190"/>
                  </a:lnTo>
                  <a:lnTo>
                    <a:pt x="50" y="201"/>
                  </a:lnTo>
                  <a:lnTo>
                    <a:pt x="24" y="192"/>
                  </a:lnTo>
                  <a:lnTo>
                    <a:pt x="0" y="226"/>
                  </a:lnTo>
                  <a:lnTo>
                    <a:pt x="11" y="236"/>
                  </a:lnTo>
                  <a:lnTo>
                    <a:pt x="11" y="258"/>
                  </a:lnTo>
                  <a:lnTo>
                    <a:pt x="21" y="279"/>
                  </a:lnTo>
                  <a:lnTo>
                    <a:pt x="70" y="263"/>
                  </a:lnTo>
                  <a:lnTo>
                    <a:pt x="85" y="276"/>
                  </a:lnTo>
                  <a:lnTo>
                    <a:pt x="64" y="369"/>
                  </a:lnTo>
                  <a:lnTo>
                    <a:pt x="92" y="398"/>
                  </a:lnTo>
                  <a:lnTo>
                    <a:pt x="83" y="451"/>
                  </a:lnTo>
                  <a:lnTo>
                    <a:pt x="112" y="453"/>
                  </a:lnTo>
                  <a:lnTo>
                    <a:pt x="142" y="424"/>
                  </a:lnTo>
                  <a:lnTo>
                    <a:pt x="155" y="433"/>
                  </a:lnTo>
                  <a:lnTo>
                    <a:pt x="214" y="458"/>
                  </a:lnTo>
                  <a:lnTo>
                    <a:pt x="226" y="451"/>
                  </a:lnTo>
                  <a:lnTo>
                    <a:pt x="228" y="431"/>
                  </a:lnTo>
                  <a:lnTo>
                    <a:pt x="238" y="419"/>
                  </a:lnTo>
                  <a:lnTo>
                    <a:pt x="322" y="364"/>
                  </a:lnTo>
                  <a:lnTo>
                    <a:pt x="337" y="383"/>
                  </a:lnTo>
                  <a:lnTo>
                    <a:pt x="387" y="398"/>
                  </a:lnTo>
                  <a:lnTo>
                    <a:pt x="416" y="361"/>
                  </a:lnTo>
                  <a:lnTo>
                    <a:pt x="429" y="369"/>
                  </a:lnTo>
                  <a:lnTo>
                    <a:pt x="449" y="369"/>
                  </a:lnTo>
                  <a:lnTo>
                    <a:pt x="449" y="358"/>
                  </a:lnTo>
                  <a:lnTo>
                    <a:pt x="475" y="349"/>
                  </a:lnTo>
                  <a:lnTo>
                    <a:pt x="475" y="340"/>
                  </a:lnTo>
                  <a:lnTo>
                    <a:pt x="486" y="329"/>
                  </a:lnTo>
                  <a:lnTo>
                    <a:pt x="492" y="332"/>
                  </a:lnTo>
                  <a:lnTo>
                    <a:pt x="519" y="305"/>
                  </a:lnTo>
                  <a:lnTo>
                    <a:pt x="497" y="265"/>
                  </a:lnTo>
                  <a:lnTo>
                    <a:pt x="508" y="209"/>
                  </a:lnTo>
                  <a:lnTo>
                    <a:pt x="494" y="192"/>
                  </a:lnTo>
                  <a:lnTo>
                    <a:pt x="456" y="204"/>
                  </a:lnTo>
                  <a:lnTo>
                    <a:pt x="451" y="197"/>
                  </a:lnTo>
                  <a:lnTo>
                    <a:pt x="494" y="148"/>
                  </a:lnTo>
                  <a:lnTo>
                    <a:pt x="475" y="71"/>
                  </a:lnTo>
                  <a:lnTo>
                    <a:pt x="446" y="93"/>
                  </a:lnTo>
                  <a:lnTo>
                    <a:pt x="420" y="66"/>
                  </a:lnTo>
                  <a:lnTo>
                    <a:pt x="396" y="33"/>
                  </a:lnTo>
                  <a:lnTo>
                    <a:pt x="394" y="13"/>
                  </a:lnTo>
                  <a:lnTo>
                    <a:pt x="377" y="9"/>
                  </a:lnTo>
                  <a:lnTo>
                    <a:pt x="357" y="16"/>
                  </a:lnTo>
                  <a:lnTo>
                    <a:pt x="324" y="0"/>
                  </a:lnTo>
                  <a:lnTo>
                    <a:pt x="308" y="38"/>
                  </a:lnTo>
                  <a:lnTo>
                    <a:pt x="281" y="40"/>
                  </a:lnTo>
                  <a:lnTo>
                    <a:pt x="260" y="71"/>
                  </a:lnTo>
                  <a:lnTo>
                    <a:pt x="248" y="64"/>
                  </a:lnTo>
                  <a:lnTo>
                    <a:pt x="228" y="71"/>
                  </a:lnTo>
                  <a:lnTo>
                    <a:pt x="197" y="53"/>
                  </a:lnTo>
                  <a:lnTo>
                    <a:pt x="173" y="81"/>
                  </a:lnTo>
                  <a:lnTo>
                    <a:pt x="173" y="95"/>
                  </a:lnTo>
                  <a:lnTo>
                    <a:pt x="221" y="122"/>
                  </a:lnTo>
                  <a:lnTo>
                    <a:pt x="232" y="141"/>
                  </a:lnTo>
                  <a:lnTo>
                    <a:pt x="197" y="154"/>
                  </a:lnTo>
                  <a:lnTo>
                    <a:pt x="145" y="153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00"/>
            </a:p>
          </p:txBody>
        </p:sp>
        <p:sp>
          <p:nvSpPr>
            <p:cNvPr id="13" name="Freeform 16"/>
            <p:cNvSpPr/>
            <p:nvPr>
              <p:custDataLst>
                <p:tags r:id="rId14"/>
              </p:custDataLst>
            </p:nvPr>
          </p:nvSpPr>
          <p:spPr bwMode="auto">
            <a:xfrm>
              <a:off x="9879493" y="3196306"/>
              <a:ext cx="80744" cy="86004"/>
            </a:xfrm>
            <a:custGeom>
              <a:gdLst>
                <a:gd fmla="*/ 29 w 73" name="T0"/>
                <a:gd fmla="*/ 75 h 76" name="T1"/>
                <a:gd fmla="*/ 0 w 73" name="T2"/>
                <a:gd fmla="*/ 50 h 76" name="T3"/>
                <a:gd fmla="*/ 12 w 73" name="T4"/>
                <a:gd fmla="*/ 33 h 76" name="T5"/>
                <a:gd fmla="*/ 24 w 73" name="T6"/>
                <a:gd fmla="*/ 0 h 76" name="T7"/>
                <a:gd fmla="*/ 56 w 73" name="T8"/>
                <a:gd fmla="*/ 13 h 76" name="T9"/>
                <a:gd fmla="*/ 72 w 73" name="T10"/>
                <a:gd fmla="*/ 35 h 76" name="T11"/>
                <a:gd fmla="*/ 60 w 73" name="T12"/>
                <a:gd fmla="*/ 50 h 76" name="T13"/>
                <a:gd fmla="*/ 29 w 73" name="T14"/>
                <a:gd fmla="*/ 75 h 76" name="T15"/>
                <a:gd fmla="*/ 29 w 73" name="T16"/>
                <a:gd fmla="*/ 75 h 7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w 73" name="T27"/>
                <a:gd fmla="*/ 0 h 76" name="T28"/>
                <a:gd fmla="*/ 73 w 73" name="T29"/>
                <a:gd fmla="*/ 76 h 76" name="T30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T30" l="T27" r="T29" t="T28"/>
              <a:pathLst>
                <a:path h="76" w="73">
                  <a:moveTo>
                    <a:pt x="29" y="75"/>
                  </a:moveTo>
                  <a:lnTo>
                    <a:pt x="0" y="50"/>
                  </a:lnTo>
                  <a:lnTo>
                    <a:pt x="12" y="33"/>
                  </a:lnTo>
                  <a:lnTo>
                    <a:pt x="24" y="0"/>
                  </a:lnTo>
                  <a:lnTo>
                    <a:pt x="56" y="13"/>
                  </a:lnTo>
                  <a:lnTo>
                    <a:pt x="72" y="35"/>
                  </a:lnTo>
                  <a:lnTo>
                    <a:pt x="60" y="50"/>
                  </a:lnTo>
                  <a:lnTo>
                    <a:pt x="29" y="75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00"/>
            </a:p>
          </p:txBody>
        </p:sp>
        <p:sp>
          <p:nvSpPr>
            <p:cNvPr id="14" name="Freeform 18"/>
            <p:cNvSpPr/>
            <p:nvPr>
              <p:custDataLst>
                <p:tags r:id="rId15"/>
              </p:custDataLst>
            </p:nvPr>
          </p:nvSpPr>
          <p:spPr bwMode="auto">
            <a:xfrm>
              <a:off x="8720239" y="3141176"/>
              <a:ext cx="736309" cy="465302"/>
            </a:xfrm>
            <a:custGeom>
              <a:gdLst>
                <a:gd fmla="*/ 90 w 654" name="T0"/>
                <a:gd fmla="*/ 380 h 411" name="T1"/>
                <a:gd fmla="*/ 166 w 654" name="T2"/>
                <a:gd fmla="*/ 361 h 411" name="T3"/>
                <a:gd fmla="*/ 171 w 654" name="T4"/>
                <a:gd fmla="*/ 322 h 411" name="T5"/>
                <a:gd fmla="*/ 282 w 654" name="T6"/>
                <a:gd fmla="*/ 317 h 411" name="T7"/>
                <a:gd fmla="*/ 335 w 654" name="T8"/>
                <a:gd fmla="*/ 353 h 411" name="T9"/>
                <a:gd fmla="*/ 380 w 654" name="T10"/>
                <a:gd fmla="*/ 329 h 411" name="T11"/>
                <a:gd fmla="*/ 401 w 654" name="T12"/>
                <a:gd fmla="*/ 353 h 411" name="T13"/>
                <a:gd fmla="*/ 433 w 654" name="T14"/>
                <a:gd fmla="*/ 315 h 411" name="T15"/>
                <a:gd fmla="*/ 444 w 654" name="T16"/>
                <a:gd fmla="*/ 361 h 411" name="T17"/>
                <a:gd fmla="*/ 473 w 654" name="T18"/>
                <a:gd fmla="*/ 380 h 411" name="T19"/>
                <a:gd fmla="*/ 528 w 654" name="T20"/>
                <a:gd fmla="*/ 346 h 411" name="T21"/>
                <a:gd fmla="*/ 617 w 654" name="T22"/>
                <a:gd fmla="*/ 291 h 411" name="T23"/>
                <a:gd fmla="*/ 611 w 654" name="T24"/>
                <a:gd fmla="*/ 200 h 411" name="T25"/>
                <a:gd fmla="*/ 619 w 654" name="T26"/>
                <a:gd fmla="*/ 168 h 411" name="T27"/>
                <a:gd fmla="*/ 561 w 654" name="T28"/>
                <a:gd fmla="*/ 139 h 411" name="T29"/>
                <a:gd fmla="*/ 519 w 654" name="T30"/>
                <a:gd fmla="*/ 139 h 411" name="T31"/>
                <a:gd fmla="*/ 458 w 654" name="T32"/>
                <a:gd fmla="*/ 117 h 411" name="T33"/>
                <a:gd fmla="*/ 425 w 654" name="T34"/>
                <a:gd fmla="*/ 79 h 411" name="T35"/>
                <a:gd fmla="*/ 392 w 654" name="T36"/>
                <a:gd fmla="*/ 77 h 411" name="T37"/>
                <a:gd fmla="*/ 320 w 654" name="T38"/>
                <a:gd fmla="*/ 77 h 411" name="T39"/>
                <a:gd fmla="*/ 188 w 654" name="T40"/>
                <a:gd fmla="*/ 0 h 411" name="T41"/>
                <a:gd fmla="*/ 160 w 654" name="T42"/>
                <a:gd fmla="*/ 9 h 411" name="T43"/>
                <a:gd fmla="*/ 78 w 654" name="T44"/>
                <a:gd fmla="*/ 9 h 411" name="T45"/>
                <a:gd fmla="*/ 90 w 654" name="T46"/>
                <a:gd fmla="*/ 38 h 411" name="T47"/>
                <a:gd fmla="*/ 126 w 654" name="T48"/>
                <a:gd fmla="*/ 48 h 411" name="T49"/>
                <a:gd fmla="*/ 85 w 654" name="T50"/>
                <a:gd fmla="*/ 77 h 411" name="T51"/>
                <a:gd fmla="*/ 85 w 654" name="T52"/>
                <a:gd fmla="*/ 112 h 411" name="T53"/>
                <a:gd fmla="*/ 109 w 654" name="T54"/>
                <a:gd fmla="*/ 147 h 411" name="T55"/>
                <a:gd fmla="*/ 138 w 654" name="T56"/>
                <a:gd fmla="*/ 225 h 411" name="T57"/>
                <a:gd fmla="*/ 118 w 654" name="T58"/>
                <a:gd fmla="*/ 238 h 411" name="T59"/>
                <a:gd fmla="*/ 17 w 654" name="T60"/>
                <a:gd fmla="*/ 278 h 411" name="T61"/>
                <a:gd fmla="*/ 13 w 654" name="T62"/>
                <a:gd fmla="*/ 313 h 411" name="T63"/>
                <a:gd fmla="*/ 33 w 654" name="T64"/>
                <a:gd fmla="*/ 355 h 411" name="T65"/>
                <a:gd fmla="*/ 76 w 654" name="T66"/>
                <a:gd fmla="*/ 410 h 411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w 654" name="T102"/>
                <a:gd fmla="*/ 0 h 411" name="T103"/>
                <a:gd fmla="*/ 654 w 654" name="T104"/>
                <a:gd fmla="*/ 411 h 411" name="T105"/>
              </a:gdLst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b="T105" l="T102" r="T104" t="T103"/>
              <a:pathLst>
                <a:path h="411" w="654">
                  <a:moveTo>
                    <a:pt x="76" y="410"/>
                  </a:moveTo>
                  <a:lnTo>
                    <a:pt x="90" y="380"/>
                  </a:lnTo>
                  <a:lnTo>
                    <a:pt x="129" y="346"/>
                  </a:lnTo>
                  <a:lnTo>
                    <a:pt x="166" y="361"/>
                  </a:lnTo>
                  <a:lnTo>
                    <a:pt x="190" y="346"/>
                  </a:lnTo>
                  <a:lnTo>
                    <a:pt x="171" y="322"/>
                  </a:lnTo>
                  <a:lnTo>
                    <a:pt x="181" y="310"/>
                  </a:lnTo>
                  <a:lnTo>
                    <a:pt x="282" y="317"/>
                  </a:lnTo>
                  <a:lnTo>
                    <a:pt x="317" y="342"/>
                  </a:lnTo>
                  <a:lnTo>
                    <a:pt x="335" y="353"/>
                  </a:lnTo>
                  <a:lnTo>
                    <a:pt x="361" y="335"/>
                  </a:lnTo>
                  <a:lnTo>
                    <a:pt x="380" y="329"/>
                  </a:lnTo>
                  <a:lnTo>
                    <a:pt x="385" y="353"/>
                  </a:lnTo>
                  <a:lnTo>
                    <a:pt x="401" y="353"/>
                  </a:lnTo>
                  <a:lnTo>
                    <a:pt x="411" y="337"/>
                  </a:lnTo>
                  <a:lnTo>
                    <a:pt x="433" y="315"/>
                  </a:lnTo>
                  <a:lnTo>
                    <a:pt x="444" y="330"/>
                  </a:lnTo>
                  <a:lnTo>
                    <a:pt x="444" y="361"/>
                  </a:lnTo>
                  <a:lnTo>
                    <a:pt x="454" y="375"/>
                  </a:lnTo>
                  <a:lnTo>
                    <a:pt x="473" y="380"/>
                  </a:lnTo>
                  <a:lnTo>
                    <a:pt x="495" y="357"/>
                  </a:lnTo>
                  <a:lnTo>
                    <a:pt x="528" y="346"/>
                  </a:lnTo>
                  <a:lnTo>
                    <a:pt x="588" y="289"/>
                  </a:lnTo>
                  <a:lnTo>
                    <a:pt x="617" y="291"/>
                  </a:lnTo>
                  <a:lnTo>
                    <a:pt x="653" y="279"/>
                  </a:lnTo>
                  <a:lnTo>
                    <a:pt x="611" y="200"/>
                  </a:lnTo>
                  <a:lnTo>
                    <a:pt x="624" y="176"/>
                  </a:lnTo>
                  <a:lnTo>
                    <a:pt x="619" y="168"/>
                  </a:lnTo>
                  <a:lnTo>
                    <a:pt x="598" y="161"/>
                  </a:lnTo>
                  <a:lnTo>
                    <a:pt x="561" y="139"/>
                  </a:lnTo>
                  <a:lnTo>
                    <a:pt x="543" y="127"/>
                  </a:lnTo>
                  <a:lnTo>
                    <a:pt x="519" y="139"/>
                  </a:lnTo>
                  <a:lnTo>
                    <a:pt x="492" y="117"/>
                  </a:lnTo>
                  <a:lnTo>
                    <a:pt x="458" y="117"/>
                  </a:lnTo>
                  <a:lnTo>
                    <a:pt x="432" y="101"/>
                  </a:lnTo>
                  <a:lnTo>
                    <a:pt x="425" y="79"/>
                  </a:lnTo>
                  <a:lnTo>
                    <a:pt x="411" y="66"/>
                  </a:lnTo>
                  <a:lnTo>
                    <a:pt x="392" y="77"/>
                  </a:lnTo>
                  <a:lnTo>
                    <a:pt x="375" y="69"/>
                  </a:lnTo>
                  <a:lnTo>
                    <a:pt x="320" y="77"/>
                  </a:lnTo>
                  <a:lnTo>
                    <a:pt x="260" y="64"/>
                  </a:lnTo>
                  <a:lnTo>
                    <a:pt x="188" y="0"/>
                  </a:lnTo>
                  <a:lnTo>
                    <a:pt x="169" y="16"/>
                  </a:lnTo>
                  <a:lnTo>
                    <a:pt x="160" y="9"/>
                  </a:lnTo>
                  <a:lnTo>
                    <a:pt x="145" y="9"/>
                  </a:lnTo>
                  <a:lnTo>
                    <a:pt x="78" y="9"/>
                  </a:lnTo>
                  <a:lnTo>
                    <a:pt x="69" y="17"/>
                  </a:lnTo>
                  <a:lnTo>
                    <a:pt x="90" y="38"/>
                  </a:lnTo>
                  <a:lnTo>
                    <a:pt x="109" y="42"/>
                  </a:lnTo>
                  <a:lnTo>
                    <a:pt x="126" y="48"/>
                  </a:lnTo>
                  <a:lnTo>
                    <a:pt x="118" y="62"/>
                  </a:lnTo>
                  <a:lnTo>
                    <a:pt x="85" y="77"/>
                  </a:lnTo>
                  <a:lnTo>
                    <a:pt x="78" y="103"/>
                  </a:lnTo>
                  <a:lnTo>
                    <a:pt x="85" y="112"/>
                  </a:lnTo>
                  <a:lnTo>
                    <a:pt x="90" y="146"/>
                  </a:lnTo>
                  <a:lnTo>
                    <a:pt x="109" y="147"/>
                  </a:lnTo>
                  <a:lnTo>
                    <a:pt x="129" y="173"/>
                  </a:lnTo>
                  <a:lnTo>
                    <a:pt x="138" y="225"/>
                  </a:lnTo>
                  <a:lnTo>
                    <a:pt x="131" y="243"/>
                  </a:lnTo>
                  <a:lnTo>
                    <a:pt x="118" y="238"/>
                  </a:lnTo>
                  <a:lnTo>
                    <a:pt x="81" y="267"/>
                  </a:lnTo>
                  <a:lnTo>
                    <a:pt x="17" y="278"/>
                  </a:lnTo>
                  <a:lnTo>
                    <a:pt x="0" y="295"/>
                  </a:lnTo>
                  <a:lnTo>
                    <a:pt x="13" y="313"/>
                  </a:lnTo>
                  <a:lnTo>
                    <a:pt x="16" y="351"/>
                  </a:lnTo>
                  <a:lnTo>
                    <a:pt x="33" y="355"/>
                  </a:lnTo>
                  <a:lnTo>
                    <a:pt x="76" y="410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00"/>
            </a:p>
          </p:txBody>
        </p:sp>
        <p:sp>
          <p:nvSpPr>
            <p:cNvPr id="15" name="Freeform 19"/>
            <p:cNvSpPr/>
            <p:nvPr>
              <p:custDataLst>
                <p:tags r:id="rId16"/>
              </p:custDataLst>
            </p:nvPr>
          </p:nvSpPr>
          <p:spPr bwMode="auto">
            <a:xfrm>
              <a:off x="7691714" y="3070609"/>
              <a:ext cx="1182323" cy="908551"/>
            </a:xfrm>
            <a:custGeom>
              <a:gdLst>
                <a:gd fmla="*/ 409 w 1051" name="T0"/>
                <a:gd fmla="*/ 67 h 799" name="T1"/>
                <a:gd fmla="*/ 392 w 1051" name="T2"/>
                <a:gd fmla="*/ 24 h 799" name="T3"/>
                <a:gd fmla="*/ 459 w 1051" name="T4"/>
                <a:gd fmla="*/ 0 h 799" name="T5"/>
                <a:gd fmla="*/ 471 w 1051" name="T6"/>
                <a:gd fmla="*/ 46 h 799" name="T7"/>
                <a:gd fmla="*/ 533 w 1051" name="T8"/>
                <a:gd fmla="*/ 99 h 799" name="T9"/>
                <a:gd fmla="*/ 565 w 1051" name="T10"/>
                <a:gd fmla="*/ 99 h 799" name="T11"/>
                <a:gd fmla="*/ 591 w 1051" name="T12"/>
                <a:gd fmla="*/ 149 h 799" name="T13"/>
                <a:gd fmla="*/ 657 w 1051" name="T14"/>
                <a:gd fmla="*/ 142 h 799" name="T15"/>
                <a:gd fmla="*/ 688 w 1051" name="T16"/>
                <a:gd fmla="*/ 118 h 799" name="T17"/>
                <a:gd fmla="*/ 708 w 1051" name="T18"/>
                <a:gd fmla="*/ 142 h 799" name="T19"/>
                <a:gd fmla="*/ 780 w 1051" name="T20"/>
                <a:gd fmla="*/ 133 h 799" name="T21"/>
                <a:gd fmla="*/ 793 w 1051" name="T22"/>
                <a:gd fmla="*/ 154 h 799" name="T23"/>
                <a:gd fmla="*/ 868 w 1051" name="T24"/>
                <a:gd fmla="*/ 184 h 799" name="T25"/>
                <a:gd fmla="*/ 957 w 1051" name="T26"/>
                <a:gd fmla="*/ 195 h 799" name="T27"/>
                <a:gd fmla="*/ 1001 w 1051" name="T28"/>
                <a:gd fmla="*/ 207 h 799" name="T29"/>
                <a:gd fmla="*/ 1040 w 1051" name="T30"/>
                <a:gd fmla="*/ 234 h 799" name="T31"/>
                <a:gd fmla="*/ 1043 w 1051" name="T32"/>
                <a:gd fmla="*/ 304 h 799" name="T33"/>
                <a:gd fmla="*/ 992 w 1051" name="T34"/>
                <a:gd fmla="*/ 328 h 799" name="T35"/>
                <a:gd fmla="*/ 911 w 1051" name="T36"/>
                <a:gd fmla="*/ 356 h 799" name="T37"/>
                <a:gd fmla="*/ 927 w 1051" name="T38"/>
                <a:gd fmla="*/ 412 h 799" name="T39"/>
                <a:gd fmla="*/ 988 w 1051" name="T40"/>
                <a:gd fmla="*/ 470 h 799" name="T41"/>
                <a:gd fmla="*/ 961 w 1051" name="T42"/>
                <a:gd fmla="*/ 566 h 799" name="T43"/>
                <a:gd fmla="*/ 911 w 1051" name="T44"/>
                <a:gd fmla="*/ 506 h 799" name="T45"/>
                <a:gd fmla="*/ 892 w 1051" name="T46"/>
                <a:gd fmla="*/ 482 h 799" name="T47"/>
                <a:gd fmla="*/ 839 w 1051" name="T48"/>
                <a:gd fmla="*/ 473 h 799" name="T49"/>
                <a:gd fmla="*/ 796 w 1051" name="T50"/>
                <a:gd fmla="*/ 513 h 799" name="T51"/>
                <a:gd fmla="*/ 762 w 1051" name="T52"/>
                <a:gd fmla="*/ 537 h 799" name="T53"/>
                <a:gd fmla="*/ 712 w 1051" name="T54"/>
                <a:gd fmla="*/ 526 h 799" name="T55"/>
                <a:gd fmla="*/ 688 w 1051" name="T56"/>
                <a:gd fmla="*/ 568 h 799" name="T57"/>
                <a:gd fmla="*/ 746 w 1051" name="T58"/>
                <a:gd fmla="*/ 614 h 799" name="T59"/>
                <a:gd fmla="*/ 659 w 1051" name="T60"/>
                <a:gd fmla="*/ 626 h 799" name="T61"/>
                <a:gd fmla="*/ 633 w 1051" name="T62"/>
                <a:gd fmla="*/ 597 h 799" name="T63"/>
                <a:gd fmla="*/ 578 w 1051" name="T64"/>
                <a:gd fmla="*/ 605 h 799" name="T65"/>
                <a:gd fmla="*/ 565 w 1051" name="T66"/>
                <a:gd fmla="*/ 564 h 799" name="T67"/>
                <a:gd fmla="*/ 535 w 1051" name="T68"/>
                <a:gd fmla="*/ 542 h 799" name="T69"/>
                <a:gd fmla="*/ 530 w 1051" name="T70"/>
                <a:gd fmla="*/ 573 h 799" name="T71"/>
                <a:gd fmla="*/ 499 w 1051" name="T72"/>
                <a:gd fmla="*/ 599 h 799" name="T73"/>
                <a:gd fmla="*/ 451 w 1051" name="T74"/>
                <a:gd fmla="*/ 682 h 799" name="T75"/>
                <a:gd fmla="*/ 433 w 1051" name="T76"/>
                <a:gd fmla="*/ 780 h 799" name="T77"/>
                <a:gd fmla="*/ 368 w 1051" name="T78"/>
                <a:gd fmla="*/ 798 h 799" name="T79"/>
                <a:gd fmla="*/ 272 w 1051" name="T80"/>
                <a:gd fmla="*/ 639 h 799" name="T81"/>
                <a:gd fmla="*/ 217 w 1051" name="T82"/>
                <a:gd fmla="*/ 610 h 799" name="T83"/>
                <a:gd fmla="*/ 219 w 1051" name="T84"/>
                <a:gd fmla="*/ 568 h 799" name="T85"/>
                <a:gd fmla="*/ 171 w 1051" name="T86"/>
                <a:gd fmla="*/ 573 h 799" name="T87"/>
                <a:gd fmla="*/ 126 w 1051" name="T88"/>
                <a:gd fmla="*/ 497 h 799" name="T89"/>
                <a:gd fmla="*/ 118 w 1051" name="T90"/>
                <a:gd fmla="*/ 350 h 799" name="T91"/>
                <a:gd fmla="*/ 112 w 1051" name="T92"/>
                <a:gd fmla="*/ 272 h 799" name="T93"/>
                <a:gd fmla="*/ 0 w 1051" name="T94"/>
                <a:gd fmla="*/ 131 h 799" name="T95"/>
                <a:gd fmla="*/ 16 w 1051" name="T96"/>
                <a:gd fmla="*/ 94 h 799" name="T97"/>
                <a:gd fmla="*/ 164 w 1051" name="T98"/>
                <a:gd fmla="*/ 99 h 799" name="T99"/>
                <a:gd fmla="*/ 212 w 1051" name="T100"/>
                <a:gd fmla="*/ 109 h 799" name="T101"/>
                <a:gd fmla="*/ 291 w 1051" name="T102"/>
                <a:gd fmla="*/ 147 h 799" name="T103"/>
                <a:gd fmla="*/ 300 w 1051" name="T104"/>
                <a:gd fmla="*/ 103 h 799" name="T105"/>
                <a:gd fmla="*/ 348 w 1051" name="T106"/>
                <a:gd fmla="*/ 111 h 799" name="T107"/>
                <a:gd fmla="*/ 396 w 1051" name="T108"/>
                <a:gd fmla="*/ 101 h 799" name="T109"/>
                <a:gd fmla="*/ 396 w 1051" name="T110"/>
                <a:gd fmla="*/ 99 h 799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w 1051" name="T168"/>
                <a:gd fmla="*/ 0 h 799" name="T169"/>
                <a:gd fmla="*/ 1051 w 1051" name="T170"/>
                <a:gd fmla="*/ 799 h 799" name="T171"/>
              </a:gdLst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b="T171" l="T168" r="T170" t="T169"/>
              <a:pathLst>
                <a:path h="799" w="1051">
                  <a:moveTo>
                    <a:pt x="396" y="99"/>
                  </a:moveTo>
                  <a:lnTo>
                    <a:pt x="409" y="67"/>
                  </a:lnTo>
                  <a:lnTo>
                    <a:pt x="394" y="50"/>
                  </a:lnTo>
                  <a:lnTo>
                    <a:pt x="392" y="24"/>
                  </a:lnTo>
                  <a:lnTo>
                    <a:pt x="447" y="0"/>
                  </a:lnTo>
                  <a:lnTo>
                    <a:pt x="459" y="0"/>
                  </a:lnTo>
                  <a:lnTo>
                    <a:pt x="468" y="19"/>
                  </a:lnTo>
                  <a:lnTo>
                    <a:pt x="471" y="46"/>
                  </a:lnTo>
                  <a:lnTo>
                    <a:pt x="497" y="63"/>
                  </a:lnTo>
                  <a:lnTo>
                    <a:pt x="533" y="99"/>
                  </a:lnTo>
                  <a:lnTo>
                    <a:pt x="552" y="85"/>
                  </a:lnTo>
                  <a:lnTo>
                    <a:pt x="565" y="99"/>
                  </a:lnTo>
                  <a:lnTo>
                    <a:pt x="569" y="133"/>
                  </a:lnTo>
                  <a:lnTo>
                    <a:pt x="591" y="149"/>
                  </a:lnTo>
                  <a:lnTo>
                    <a:pt x="648" y="154"/>
                  </a:lnTo>
                  <a:lnTo>
                    <a:pt x="657" y="142"/>
                  </a:lnTo>
                  <a:lnTo>
                    <a:pt x="655" y="127"/>
                  </a:lnTo>
                  <a:lnTo>
                    <a:pt x="688" y="118"/>
                  </a:lnTo>
                  <a:lnTo>
                    <a:pt x="705" y="123"/>
                  </a:lnTo>
                  <a:lnTo>
                    <a:pt x="708" y="142"/>
                  </a:lnTo>
                  <a:lnTo>
                    <a:pt x="722" y="145"/>
                  </a:lnTo>
                  <a:lnTo>
                    <a:pt x="780" y="133"/>
                  </a:lnTo>
                  <a:lnTo>
                    <a:pt x="791" y="138"/>
                  </a:lnTo>
                  <a:lnTo>
                    <a:pt x="793" y="154"/>
                  </a:lnTo>
                  <a:lnTo>
                    <a:pt x="817" y="160"/>
                  </a:lnTo>
                  <a:lnTo>
                    <a:pt x="868" y="184"/>
                  </a:lnTo>
                  <a:lnTo>
                    <a:pt x="896" y="173"/>
                  </a:lnTo>
                  <a:lnTo>
                    <a:pt x="957" y="195"/>
                  </a:lnTo>
                  <a:lnTo>
                    <a:pt x="971" y="213"/>
                  </a:lnTo>
                  <a:lnTo>
                    <a:pt x="1001" y="207"/>
                  </a:lnTo>
                  <a:lnTo>
                    <a:pt x="1021" y="208"/>
                  </a:lnTo>
                  <a:lnTo>
                    <a:pt x="1040" y="234"/>
                  </a:lnTo>
                  <a:lnTo>
                    <a:pt x="1050" y="286"/>
                  </a:lnTo>
                  <a:lnTo>
                    <a:pt x="1043" y="304"/>
                  </a:lnTo>
                  <a:lnTo>
                    <a:pt x="1030" y="299"/>
                  </a:lnTo>
                  <a:lnTo>
                    <a:pt x="992" y="328"/>
                  </a:lnTo>
                  <a:lnTo>
                    <a:pt x="928" y="339"/>
                  </a:lnTo>
                  <a:lnTo>
                    <a:pt x="911" y="356"/>
                  </a:lnTo>
                  <a:lnTo>
                    <a:pt x="925" y="374"/>
                  </a:lnTo>
                  <a:lnTo>
                    <a:pt x="927" y="412"/>
                  </a:lnTo>
                  <a:lnTo>
                    <a:pt x="944" y="416"/>
                  </a:lnTo>
                  <a:lnTo>
                    <a:pt x="988" y="470"/>
                  </a:lnTo>
                  <a:lnTo>
                    <a:pt x="990" y="544"/>
                  </a:lnTo>
                  <a:lnTo>
                    <a:pt x="961" y="566"/>
                  </a:lnTo>
                  <a:lnTo>
                    <a:pt x="935" y="540"/>
                  </a:lnTo>
                  <a:lnTo>
                    <a:pt x="911" y="506"/>
                  </a:lnTo>
                  <a:lnTo>
                    <a:pt x="909" y="487"/>
                  </a:lnTo>
                  <a:lnTo>
                    <a:pt x="892" y="482"/>
                  </a:lnTo>
                  <a:lnTo>
                    <a:pt x="872" y="489"/>
                  </a:lnTo>
                  <a:lnTo>
                    <a:pt x="839" y="473"/>
                  </a:lnTo>
                  <a:lnTo>
                    <a:pt x="823" y="511"/>
                  </a:lnTo>
                  <a:lnTo>
                    <a:pt x="796" y="513"/>
                  </a:lnTo>
                  <a:lnTo>
                    <a:pt x="775" y="544"/>
                  </a:lnTo>
                  <a:lnTo>
                    <a:pt x="762" y="537"/>
                  </a:lnTo>
                  <a:lnTo>
                    <a:pt x="743" y="544"/>
                  </a:lnTo>
                  <a:lnTo>
                    <a:pt x="712" y="526"/>
                  </a:lnTo>
                  <a:lnTo>
                    <a:pt x="688" y="555"/>
                  </a:lnTo>
                  <a:lnTo>
                    <a:pt x="688" y="568"/>
                  </a:lnTo>
                  <a:lnTo>
                    <a:pt x="736" y="595"/>
                  </a:lnTo>
                  <a:lnTo>
                    <a:pt x="746" y="614"/>
                  </a:lnTo>
                  <a:lnTo>
                    <a:pt x="712" y="627"/>
                  </a:lnTo>
                  <a:lnTo>
                    <a:pt x="659" y="626"/>
                  </a:lnTo>
                  <a:lnTo>
                    <a:pt x="653" y="603"/>
                  </a:lnTo>
                  <a:lnTo>
                    <a:pt x="633" y="597"/>
                  </a:lnTo>
                  <a:lnTo>
                    <a:pt x="600" y="617"/>
                  </a:lnTo>
                  <a:lnTo>
                    <a:pt x="578" y="605"/>
                  </a:lnTo>
                  <a:lnTo>
                    <a:pt x="576" y="576"/>
                  </a:lnTo>
                  <a:lnTo>
                    <a:pt x="565" y="564"/>
                  </a:lnTo>
                  <a:lnTo>
                    <a:pt x="565" y="548"/>
                  </a:lnTo>
                  <a:lnTo>
                    <a:pt x="535" y="542"/>
                  </a:lnTo>
                  <a:lnTo>
                    <a:pt x="526" y="550"/>
                  </a:lnTo>
                  <a:lnTo>
                    <a:pt x="530" y="573"/>
                  </a:lnTo>
                  <a:lnTo>
                    <a:pt x="506" y="583"/>
                  </a:lnTo>
                  <a:lnTo>
                    <a:pt x="499" y="599"/>
                  </a:lnTo>
                  <a:lnTo>
                    <a:pt x="506" y="619"/>
                  </a:lnTo>
                  <a:lnTo>
                    <a:pt x="451" y="682"/>
                  </a:lnTo>
                  <a:lnTo>
                    <a:pt x="459" y="757"/>
                  </a:lnTo>
                  <a:lnTo>
                    <a:pt x="433" y="780"/>
                  </a:lnTo>
                  <a:lnTo>
                    <a:pt x="420" y="766"/>
                  </a:lnTo>
                  <a:lnTo>
                    <a:pt x="368" y="798"/>
                  </a:lnTo>
                  <a:lnTo>
                    <a:pt x="348" y="786"/>
                  </a:lnTo>
                  <a:lnTo>
                    <a:pt x="272" y="639"/>
                  </a:lnTo>
                  <a:lnTo>
                    <a:pt x="241" y="617"/>
                  </a:lnTo>
                  <a:lnTo>
                    <a:pt x="217" y="610"/>
                  </a:lnTo>
                  <a:lnTo>
                    <a:pt x="205" y="590"/>
                  </a:lnTo>
                  <a:lnTo>
                    <a:pt x="219" y="568"/>
                  </a:lnTo>
                  <a:lnTo>
                    <a:pt x="197" y="550"/>
                  </a:lnTo>
                  <a:lnTo>
                    <a:pt x="171" y="573"/>
                  </a:lnTo>
                  <a:lnTo>
                    <a:pt x="145" y="576"/>
                  </a:lnTo>
                  <a:lnTo>
                    <a:pt x="126" y="497"/>
                  </a:lnTo>
                  <a:lnTo>
                    <a:pt x="122" y="477"/>
                  </a:lnTo>
                  <a:lnTo>
                    <a:pt x="118" y="350"/>
                  </a:lnTo>
                  <a:lnTo>
                    <a:pt x="93" y="286"/>
                  </a:lnTo>
                  <a:lnTo>
                    <a:pt x="112" y="272"/>
                  </a:lnTo>
                  <a:lnTo>
                    <a:pt x="61" y="180"/>
                  </a:lnTo>
                  <a:lnTo>
                    <a:pt x="0" y="131"/>
                  </a:lnTo>
                  <a:lnTo>
                    <a:pt x="9" y="103"/>
                  </a:lnTo>
                  <a:lnTo>
                    <a:pt x="16" y="94"/>
                  </a:lnTo>
                  <a:lnTo>
                    <a:pt x="105" y="80"/>
                  </a:lnTo>
                  <a:lnTo>
                    <a:pt x="164" y="99"/>
                  </a:lnTo>
                  <a:lnTo>
                    <a:pt x="199" y="87"/>
                  </a:lnTo>
                  <a:lnTo>
                    <a:pt x="212" y="109"/>
                  </a:lnTo>
                  <a:lnTo>
                    <a:pt x="256" y="154"/>
                  </a:lnTo>
                  <a:lnTo>
                    <a:pt x="291" y="147"/>
                  </a:lnTo>
                  <a:lnTo>
                    <a:pt x="291" y="120"/>
                  </a:lnTo>
                  <a:lnTo>
                    <a:pt x="300" y="103"/>
                  </a:lnTo>
                  <a:lnTo>
                    <a:pt x="335" y="89"/>
                  </a:lnTo>
                  <a:lnTo>
                    <a:pt x="348" y="111"/>
                  </a:lnTo>
                  <a:lnTo>
                    <a:pt x="368" y="96"/>
                  </a:lnTo>
                  <a:lnTo>
                    <a:pt x="396" y="101"/>
                  </a:lnTo>
                  <a:lnTo>
                    <a:pt x="396" y="99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00"/>
            </a:p>
          </p:txBody>
        </p:sp>
        <p:sp>
          <p:nvSpPr>
            <p:cNvPr id="16" name="Freeform 20"/>
            <p:cNvSpPr/>
            <p:nvPr>
              <p:custDataLst>
                <p:tags r:id="rId17"/>
              </p:custDataLst>
            </p:nvPr>
          </p:nvSpPr>
          <p:spPr bwMode="auto">
            <a:xfrm>
              <a:off x="5969175" y="2724389"/>
              <a:ext cx="1860958" cy="1025428"/>
            </a:xfrm>
            <a:custGeom>
              <a:gdLst>
                <a:gd fmla="*/ 1005 w 1652" name="T0"/>
                <a:gd fmla="*/ 860 h 902" name="T1"/>
                <a:gd fmla="*/ 1031 w 1652" name="T2"/>
                <a:gd fmla="*/ 889 h 902" name="T3"/>
                <a:gd fmla="*/ 1114 w 1652" name="T4"/>
                <a:gd fmla="*/ 860 h 902" name="T5"/>
                <a:gd fmla="*/ 1167 w 1652" name="T6"/>
                <a:gd fmla="*/ 821 h 902" name="T7"/>
                <a:gd fmla="*/ 1231 w 1652" name="T8"/>
                <a:gd fmla="*/ 797 h 902" name="T9"/>
                <a:gd fmla="*/ 1296 w 1652" name="T10"/>
                <a:gd fmla="*/ 774 h 902" name="T11"/>
                <a:gd fmla="*/ 1404 w 1652" name="T12"/>
                <a:gd fmla="*/ 756 h 902" name="T13"/>
                <a:gd fmla="*/ 1406 w 1652" name="T14"/>
                <a:gd fmla="*/ 797 h 902" name="T15"/>
                <a:gd fmla="*/ 1439 w 1652" name="T16"/>
                <a:gd fmla="*/ 803 h 902" name="T17"/>
                <a:gd fmla="*/ 1418 w 1652" name="T18"/>
                <a:gd fmla="*/ 853 h 902" name="T19"/>
                <a:gd fmla="*/ 1439 w 1652" name="T20"/>
                <a:gd fmla="*/ 860 h 902" name="T21"/>
                <a:gd fmla="*/ 1530 w 1652" name="T22"/>
                <a:gd fmla="*/ 853 h 902" name="T23"/>
                <a:gd fmla="*/ 1585 w 1652" name="T24"/>
                <a:gd fmla="*/ 872 h 902" name="T25"/>
                <a:gd fmla="*/ 1609 w 1652" name="T26"/>
                <a:gd fmla="*/ 882 h 902" name="T27"/>
                <a:gd fmla="*/ 1614 w 1652" name="T28"/>
                <a:gd fmla="*/ 821 h 902" name="T29"/>
                <a:gd fmla="*/ 1651 w 1652" name="T30"/>
                <a:gd fmla="*/ 781 h 902" name="T31"/>
                <a:gd fmla="*/ 1622 w 1652" name="T32"/>
                <a:gd fmla="*/ 589 h 902" name="T33"/>
                <a:gd fmla="*/ 1590 w 1652" name="T34"/>
                <a:gd fmla="*/ 483 h 902" name="T35"/>
                <a:gd fmla="*/ 1511 w 1652" name="T36"/>
                <a:gd fmla="*/ 445 h 902" name="T37"/>
                <a:gd fmla="*/ 1461 w 1652" name="T38"/>
                <a:gd fmla="*/ 542 h 902" name="T39"/>
                <a:gd fmla="*/ 1366 w 1652" name="T40"/>
                <a:gd fmla="*/ 491 h 902" name="T41"/>
                <a:gd fmla="*/ 1191 w 1652" name="T42"/>
                <a:gd fmla="*/ 428 h 902" name="T43"/>
                <a:gd fmla="*/ 1119 w 1652" name="T44"/>
                <a:gd fmla="*/ 417 h 902" name="T45"/>
                <a:gd fmla="*/ 978 w 1652" name="T46"/>
                <a:gd fmla="*/ 357 h 902" name="T47"/>
                <a:gd fmla="*/ 911 w 1652" name="T48"/>
                <a:gd fmla="*/ 194 h 902" name="T49"/>
                <a:gd fmla="*/ 937 w 1652" name="T50"/>
                <a:gd fmla="*/ 141 h 902" name="T51"/>
                <a:gd fmla="*/ 935 w 1652" name="T52"/>
                <a:gd fmla="*/ 70 h 902" name="T53"/>
                <a:gd fmla="*/ 945 w 1652" name="T54"/>
                <a:gd fmla="*/ 35 h 902" name="T55"/>
                <a:gd fmla="*/ 823 w 1652" name="T56"/>
                <a:gd fmla="*/ 0 h 902" name="T57"/>
                <a:gd fmla="*/ 734 w 1652" name="T58"/>
                <a:gd fmla="*/ 11 h 902" name="T59"/>
                <a:gd fmla="*/ 621 w 1652" name="T60"/>
                <a:gd fmla="*/ 48 h 902" name="T61"/>
                <a:gd fmla="*/ 512 w 1652" name="T62"/>
                <a:gd fmla="*/ 62 h 902" name="T63"/>
                <a:gd fmla="*/ 437 w 1652" name="T64"/>
                <a:gd fmla="*/ 21 h 902" name="T65"/>
                <a:gd fmla="*/ 317 w 1652" name="T66"/>
                <a:gd fmla="*/ 43 h 902" name="T67"/>
                <a:gd fmla="*/ 268 w 1652" name="T68"/>
                <a:gd fmla="*/ 16 h 902" name="T69"/>
                <a:gd fmla="*/ 177 w 1652" name="T70"/>
                <a:gd fmla="*/ 28 h 902" name="T71"/>
                <a:gd fmla="*/ 133 w 1652" name="T72"/>
                <a:gd fmla="*/ 86 h 902" name="T73"/>
                <a:gd fmla="*/ 109 w 1652" name="T74"/>
                <a:gd fmla="*/ 117 h 902" name="T75"/>
                <a:gd fmla="*/ 78 w 1652" name="T76"/>
                <a:gd fmla="*/ 132 h 902" name="T77"/>
                <a:gd fmla="*/ 62 w 1652" name="T78"/>
                <a:gd fmla="*/ 156 h 902" name="T79"/>
                <a:gd fmla="*/ 89 w 1652" name="T80"/>
                <a:gd fmla="*/ 207 h 902" name="T81"/>
                <a:gd fmla="*/ 83 w 1652" name="T82"/>
                <a:gd fmla="*/ 260 h 902" name="T83"/>
                <a:gd fmla="*/ 24 w 1652" name="T84"/>
                <a:gd fmla="*/ 243 h 902" name="T85"/>
                <a:gd fmla="*/ 0 w 1652" name="T86"/>
                <a:gd fmla="*/ 262 h 902" name="T87"/>
                <a:gd fmla="*/ 12 w 1652" name="T88"/>
                <a:gd fmla="*/ 311 h 902" name="T89"/>
                <a:gd fmla="*/ 9 w 1652" name="T90"/>
                <a:gd fmla="*/ 356 h 902" name="T91"/>
                <a:gd fmla="*/ 34 w 1652" name="T92"/>
                <a:gd fmla="*/ 373 h 902" name="T93"/>
                <a:gd fmla="*/ 109 w 1652" name="T94"/>
                <a:gd fmla="*/ 443 h 902" name="T95"/>
                <a:gd fmla="*/ 153 w 1652" name="T96"/>
                <a:gd fmla="*/ 508 h 902" name="T97"/>
                <a:gd fmla="*/ 181 w 1652" name="T98"/>
                <a:gd fmla="*/ 530 h 902" name="T99"/>
                <a:gd fmla="*/ 232 w 1652" name="T100"/>
                <a:gd fmla="*/ 525 h 902" name="T101"/>
                <a:gd fmla="*/ 349 w 1652" name="T102"/>
                <a:gd fmla="*/ 655 h 902" name="T103"/>
                <a:gd fmla="*/ 385 w 1652" name="T104"/>
                <a:gd fmla="*/ 642 h 902" name="T105"/>
                <a:gd fmla="*/ 396 w 1652" name="T106"/>
                <a:gd fmla="*/ 693 h 902" name="T107"/>
                <a:gd fmla="*/ 468 w 1652" name="T108"/>
                <a:gd fmla="*/ 723 h 902" name="T109"/>
                <a:gd fmla="*/ 528 w 1652" name="T110"/>
                <a:gd fmla="*/ 785 h 902" name="T111"/>
                <a:gd fmla="*/ 538 w 1652" name="T112"/>
                <a:gd fmla="*/ 812 h 902" name="T113"/>
                <a:gd fmla="*/ 607 w 1652" name="T114"/>
                <a:gd fmla="*/ 809 h 902" name="T115"/>
                <a:gd fmla="*/ 720 w 1652" name="T116"/>
                <a:gd fmla="*/ 834 h 902" name="T117"/>
                <a:gd fmla="*/ 772 w 1652" name="T118"/>
                <a:gd fmla="*/ 850 h 902" name="T119"/>
                <a:gd fmla="*/ 775 w 1652" name="T120"/>
                <a:gd fmla="*/ 901 h 902" name="T121"/>
                <a:gd fmla="*/ 873 w 1652" name="T122"/>
                <a:gd fmla="*/ 823 h 902" name="T123"/>
                <a:gd fmla="*/ 952 w 1652" name="T124"/>
                <a:gd fmla="*/ 853 h 902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60000 65536" name="T183"/>
                <a:gd fmla="*/ 0 60000 65536" name="T184"/>
                <a:gd fmla="*/ 0 60000 65536" name="T185"/>
                <a:gd fmla="*/ 0 60000 65536" name="T186"/>
                <a:gd fmla="*/ 0 60000 65536" name="T187"/>
                <a:gd fmla="*/ 0 60000 65536" name="T188"/>
                <a:gd fmla="*/ 0 w 1652" name="T189"/>
                <a:gd fmla="*/ 0 h 902" name="T190"/>
                <a:gd fmla="*/ 1652 w 1652" name="T191"/>
                <a:gd fmla="*/ 902 h 902" name="T192"/>
              </a:gdLst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b="T192" l="T189" r="T191" t="T190"/>
              <a:pathLst>
                <a:path h="902" w="1651">
                  <a:moveTo>
                    <a:pt x="952" y="853"/>
                  </a:moveTo>
                  <a:lnTo>
                    <a:pt x="1005" y="860"/>
                  </a:lnTo>
                  <a:lnTo>
                    <a:pt x="1023" y="884"/>
                  </a:lnTo>
                  <a:lnTo>
                    <a:pt x="1031" y="889"/>
                  </a:lnTo>
                  <a:lnTo>
                    <a:pt x="1110" y="874"/>
                  </a:lnTo>
                  <a:lnTo>
                    <a:pt x="1114" y="860"/>
                  </a:lnTo>
                  <a:lnTo>
                    <a:pt x="1129" y="851"/>
                  </a:lnTo>
                  <a:lnTo>
                    <a:pt x="1167" y="821"/>
                  </a:lnTo>
                  <a:lnTo>
                    <a:pt x="1200" y="816"/>
                  </a:lnTo>
                  <a:lnTo>
                    <a:pt x="1231" y="797"/>
                  </a:lnTo>
                  <a:lnTo>
                    <a:pt x="1289" y="763"/>
                  </a:lnTo>
                  <a:lnTo>
                    <a:pt x="1296" y="774"/>
                  </a:lnTo>
                  <a:lnTo>
                    <a:pt x="1340" y="790"/>
                  </a:lnTo>
                  <a:lnTo>
                    <a:pt x="1404" y="756"/>
                  </a:lnTo>
                  <a:lnTo>
                    <a:pt x="1423" y="770"/>
                  </a:lnTo>
                  <a:lnTo>
                    <a:pt x="1406" y="797"/>
                  </a:lnTo>
                  <a:lnTo>
                    <a:pt x="1413" y="803"/>
                  </a:lnTo>
                  <a:lnTo>
                    <a:pt x="1439" y="803"/>
                  </a:lnTo>
                  <a:lnTo>
                    <a:pt x="1440" y="814"/>
                  </a:lnTo>
                  <a:lnTo>
                    <a:pt x="1418" y="853"/>
                  </a:lnTo>
                  <a:lnTo>
                    <a:pt x="1425" y="860"/>
                  </a:lnTo>
                  <a:lnTo>
                    <a:pt x="1439" y="860"/>
                  </a:lnTo>
                  <a:lnTo>
                    <a:pt x="1502" y="877"/>
                  </a:lnTo>
                  <a:lnTo>
                    <a:pt x="1530" y="853"/>
                  </a:lnTo>
                  <a:lnTo>
                    <a:pt x="1572" y="887"/>
                  </a:lnTo>
                  <a:lnTo>
                    <a:pt x="1585" y="872"/>
                  </a:lnTo>
                  <a:lnTo>
                    <a:pt x="1596" y="882"/>
                  </a:lnTo>
                  <a:lnTo>
                    <a:pt x="1609" y="882"/>
                  </a:lnTo>
                  <a:lnTo>
                    <a:pt x="1616" y="872"/>
                  </a:lnTo>
                  <a:lnTo>
                    <a:pt x="1614" y="821"/>
                  </a:lnTo>
                  <a:lnTo>
                    <a:pt x="1624" y="814"/>
                  </a:lnTo>
                  <a:lnTo>
                    <a:pt x="1651" y="781"/>
                  </a:lnTo>
                  <a:lnTo>
                    <a:pt x="1647" y="653"/>
                  </a:lnTo>
                  <a:lnTo>
                    <a:pt x="1622" y="589"/>
                  </a:lnTo>
                  <a:lnTo>
                    <a:pt x="1640" y="576"/>
                  </a:lnTo>
                  <a:lnTo>
                    <a:pt x="1590" y="483"/>
                  </a:lnTo>
                  <a:lnTo>
                    <a:pt x="1528" y="434"/>
                  </a:lnTo>
                  <a:lnTo>
                    <a:pt x="1511" y="445"/>
                  </a:lnTo>
                  <a:lnTo>
                    <a:pt x="1513" y="474"/>
                  </a:lnTo>
                  <a:lnTo>
                    <a:pt x="1461" y="542"/>
                  </a:lnTo>
                  <a:lnTo>
                    <a:pt x="1373" y="525"/>
                  </a:lnTo>
                  <a:lnTo>
                    <a:pt x="1366" y="491"/>
                  </a:lnTo>
                  <a:lnTo>
                    <a:pt x="1311" y="448"/>
                  </a:lnTo>
                  <a:lnTo>
                    <a:pt x="1191" y="428"/>
                  </a:lnTo>
                  <a:lnTo>
                    <a:pt x="1138" y="419"/>
                  </a:lnTo>
                  <a:lnTo>
                    <a:pt x="1119" y="417"/>
                  </a:lnTo>
                  <a:lnTo>
                    <a:pt x="1073" y="380"/>
                  </a:lnTo>
                  <a:lnTo>
                    <a:pt x="978" y="357"/>
                  </a:lnTo>
                  <a:lnTo>
                    <a:pt x="913" y="229"/>
                  </a:lnTo>
                  <a:lnTo>
                    <a:pt x="911" y="194"/>
                  </a:lnTo>
                  <a:lnTo>
                    <a:pt x="937" y="180"/>
                  </a:lnTo>
                  <a:lnTo>
                    <a:pt x="937" y="141"/>
                  </a:lnTo>
                  <a:lnTo>
                    <a:pt x="956" y="93"/>
                  </a:lnTo>
                  <a:lnTo>
                    <a:pt x="935" y="70"/>
                  </a:lnTo>
                  <a:lnTo>
                    <a:pt x="963" y="46"/>
                  </a:lnTo>
                  <a:lnTo>
                    <a:pt x="945" y="35"/>
                  </a:lnTo>
                  <a:lnTo>
                    <a:pt x="902" y="35"/>
                  </a:lnTo>
                  <a:lnTo>
                    <a:pt x="823" y="0"/>
                  </a:lnTo>
                  <a:lnTo>
                    <a:pt x="772" y="0"/>
                  </a:lnTo>
                  <a:lnTo>
                    <a:pt x="734" y="11"/>
                  </a:lnTo>
                  <a:lnTo>
                    <a:pt x="689" y="11"/>
                  </a:lnTo>
                  <a:lnTo>
                    <a:pt x="621" y="48"/>
                  </a:lnTo>
                  <a:lnTo>
                    <a:pt x="567" y="42"/>
                  </a:lnTo>
                  <a:lnTo>
                    <a:pt x="512" y="62"/>
                  </a:lnTo>
                  <a:lnTo>
                    <a:pt x="466" y="46"/>
                  </a:lnTo>
                  <a:lnTo>
                    <a:pt x="437" y="21"/>
                  </a:lnTo>
                  <a:lnTo>
                    <a:pt x="365" y="11"/>
                  </a:lnTo>
                  <a:lnTo>
                    <a:pt x="317" y="43"/>
                  </a:lnTo>
                  <a:lnTo>
                    <a:pt x="291" y="33"/>
                  </a:lnTo>
                  <a:lnTo>
                    <a:pt x="268" y="16"/>
                  </a:lnTo>
                  <a:lnTo>
                    <a:pt x="217" y="2"/>
                  </a:lnTo>
                  <a:lnTo>
                    <a:pt x="177" y="28"/>
                  </a:lnTo>
                  <a:lnTo>
                    <a:pt x="164" y="69"/>
                  </a:lnTo>
                  <a:lnTo>
                    <a:pt x="133" y="86"/>
                  </a:lnTo>
                  <a:lnTo>
                    <a:pt x="129" y="110"/>
                  </a:lnTo>
                  <a:lnTo>
                    <a:pt x="109" y="117"/>
                  </a:lnTo>
                  <a:lnTo>
                    <a:pt x="86" y="115"/>
                  </a:lnTo>
                  <a:lnTo>
                    <a:pt x="78" y="132"/>
                  </a:lnTo>
                  <a:lnTo>
                    <a:pt x="74" y="156"/>
                  </a:lnTo>
                  <a:lnTo>
                    <a:pt x="62" y="156"/>
                  </a:lnTo>
                  <a:lnTo>
                    <a:pt x="62" y="180"/>
                  </a:lnTo>
                  <a:lnTo>
                    <a:pt x="89" y="207"/>
                  </a:lnTo>
                  <a:lnTo>
                    <a:pt x="89" y="245"/>
                  </a:lnTo>
                  <a:lnTo>
                    <a:pt x="83" y="260"/>
                  </a:lnTo>
                  <a:lnTo>
                    <a:pt x="43" y="265"/>
                  </a:lnTo>
                  <a:lnTo>
                    <a:pt x="24" y="243"/>
                  </a:lnTo>
                  <a:lnTo>
                    <a:pt x="2" y="245"/>
                  </a:lnTo>
                  <a:lnTo>
                    <a:pt x="0" y="262"/>
                  </a:lnTo>
                  <a:lnTo>
                    <a:pt x="10" y="291"/>
                  </a:lnTo>
                  <a:lnTo>
                    <a:pt x="12" y="311"/>
                  </a:lnTo>
                  <a:lnTo>
                    <a:pt x="12" y="337"/>
                  </a:lnTo>
                  <a:lnTo>
                    <a:pt x="9" y="356"/>
                  </a:lnTo>
                  <a:lnTo>
                    <a:pt x="10" y="371"/>
                  </a:lnTo>
                  <a:lnTo>
                    <a:pt x="34" y="373"/>
                  </a:lnTo>
                  <a:lnTo>
                    <a:pt x="50" y="397"/>
                  </a:lnTo>
                  <a:lnTo>
                    <a:pt x="109" y="443"/>
                  </a:lnTo>
                  <a:lnTo>
                    <a:pt x="109" y="459"/>
                  </a:lnTo>
                  <a:lnTo>
                    <a:pt x="153" y="508"/>
                  </a:lnTo>
                  <a:lnTo>
                    <a:pt x="165" y="525"/>
                  </a:lnTo>
                  <a:lnTo>
                    <a:pt x="181" y="530"/>
                  </a:lnTo>
                  <a:lnTo>
                    <a:pt x="208" y="503"/>
                  </a:lnTo>
                  <a:lnTo>
                    <a:pt x="232" y="525"/>
                  </a:lnTo>
                  <a:lnTo>
                    <a:pt x="332" y="611"/>
                  </a:lnTo>
                  <a:lnTo>
                    <a:pt x="349" y="655"/>
                  </a:lnTo>
                  <a:lnTo>
                    <a:pt x="372" y="655"/>
                  </a:lnTo>
                  <a:lnTo>
                    <a:pt x="385" y="642"/>
                  </a:lnTo>
                  <a:lnTo>
                    <a:pt x="396" y="653"/>
                  </a:lnTo>
                  <a:lnTo>
                    <a:pt x="396" y="693"/>
                  </a:lnTo>
                  <a:lnTo>
                    <a:pt x="455" y="725"/>
                  </a:lnTo>
                  <a:lnTo>
                    <a:pt x="468" y="723"/>
                  </a:lnTo>
                  <a:lnTo>
                    <a:pt x="476" y="756"/>
                  </a:lnTo>
                  <a:lnTo>
                    <a:pt x="528" y="785"/>
                  </a:lnTo>
                  <a:lnTo>
                    <a:pt x="529" y="805"/>
                  </a:lnTo>
                  <a:lnTo>
                    <a:pt x="538" y="812"/>
                  </a:lnTo>
                  <a:lnTo>
                    <a:pt x="581" y="809"/>
                  </a:lnTo>
                  <a:lnTo>
                    <a:pt x="607" y="809"/>
                  </a:lnTo>
                  <a:lnTo>
                    <a:pt x="641" y="836"/>
                  </a:lnTo>
                  <a:lnTo>
                    <a:pt x="720" y="834"/>
                  </a:lnTo>
                  <a:lnTo>
                    <a:pt x="762" y="831"/>
                  </a:lnTo>
                  <a:lnTo>
                    <a:pt x="772" y="850"/>
                  </a:lnTo>
                  <a:lnTo>
                    <a:pt x="763" y="887"/>
                  </a:lnTo>
                  <a:lnTo>
                    <a:pt x="775" y="901"/>
                  </a:lnTo>
                  <a:lnTo>
                    <a:pt x="818" y="862"/>
                  </a:lnTo>
                  <a:lnTo>
                    <a:pt x="873" y="823"/>
                  </a:lnTo>
                  <a:lnTo>
                    <a:pt x="913" y="829"/>
                  </a:lnTo>
                  <a:lnTo>
                    <a:pt x="952" y="853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00"/>
            </a:p>
          </p:txBody>
        </p:sp>
        <p:sp>
          <p:nvSpPr>
            <p:cNvPr id="17" name="Freeform 21"/>
            <p:cNvSpPr/>
            <p:nvPr>
              <p:custDataLst>
                <p:tags r:id="rId18"/>
              </p:custDataLst>
            </p:nvPr>
          </p:nvSpPr>
          <p:spPr bwMode="auto">
            <a:xfrm>
              <a:off x="6993855" y="2466378"/>
              <a:ext cx="1203471" cy="873268"/>
            </a:xfrm>
            <a:custGeom>
              <a:gdLst>
                <a:gd fmla="*/ 86 w 1067" name="T0"/>
                <a:gd fmla="*/ 286 h 770" name="T1"/>
                <a:gd fmla="*/ 138 w 1067" name="T2"/>
                <a:gd fmla="*/ 255 h 770" name="T3"/>
                <a:gd fmla="*/ 115 w 1067" name="T4"/>
                <a:gd fmla="*/ 238 h 770" name="T5"/>
                <a:gd fmla="*/ 148 w 1067" name="T6"/>
                <a:gd fmla="*/ 209 h 770" name="T7"/>
                <a:gd fmla="*/ 107 w 1067" name="T8"/>
                <a:gd fmla="*/ 125 h 770" name="T9"/>
                <a:gd fmla="*/ 133 w 1067" name="T10"/>
                <a:gd fmla="*/ 50 h 770" name="T11"/>
                <a:gd fmla="*/ 347 w 1067" name="T12"/>
                <a:gd fmla="*/ 0 h 770" name="T13"/>
                <a:gd fmla="*/ 478 w 1067" name="T14"/>
                <a:gd fmla="*/ 28 h 770" name="T15"/>
                <a:gd fmla="*/ 554 w 1067" name="T16"/>
                <a:gd fmla="*/ 72 h 770" name="T17"/>
                <a:gd fmla="*/ 626 w 1067" name="T18"/>
                <a:gd fmla="*/ 43 h 770" name="T19"/>
                <a:gd fmla="*/ 719 w 1067" name="T20"/>
                <a:gd fmla="*/ 33 h 770" name="T21"/>
                <a:gd fmla="*/ 838 w 1067" name="T22"/>
                <a:gd fmla="*/ 65 h 770" name="T23"/>
                <a:gd fmla="*/ 912 w 1067" name="T24"/>
                <a:gd fmla="*/ 151 h 770" name="T25"/>
                <a:gd fmla="*/ 980 w 1067" name="T26"/>
                <a:gd fmla="*/ 176 h 770" name="T27"/>
                <a:gd fmla="*/ 1046 w 1067" name="T28"/>
                <a:gd fmla="*/ 295 h 770" name="T29"/>
                <a:gd fmla="*/ 1059 w 1067" name="T30"/>
                <a:gd fmla="*/ 378 h 770" name="T31"/>
                <a:gd fmla="*/ 1023 w 1067" name="T32"/>
                <a:gd fmla="*/ 436 h 770" name="T33"/>
                <a:gd fmla="*/ 984 w 1067" name="T34"/>
                <a:gd fmla="*/ 474 h 770" name="T35"/>
                <a:gd fmla="*/ 965 w 1067" name="T36"/>
                <a:gd fmla="*/ 527 h 770" name="T37"/>
                <a:gd fmla="*/ 920 w 1067" name="T38"/>
                <a:gd fmla="*/ 500 h 770" name="T39"/>
                <a:gd fmla="*/ 923 w 1067" name="T40"/>
                <a:gd fmla="*/ 542 h 770" name="T41"/>
                <a:gd fmla="*/ 991 w 1067" name="T42"/>
                <a:gd fmla="*/ 580 h 770" name="T43"/>
                <a:gd fmla="*/ 1026 w 1067" name="T44"/>
                <a:gd fmla="*/ 597 h 770" name="T45"/>
                <a:gd fmla="*/ 1013 w 1067" name="T46"/>
                <a:gd fmla="*/ 630 h 770" name="T47"/>
                <a:gd fmla="*/ 965 w 1067" name="T48"/>
                <a:gd fmla="*/ 641 h 770" name="T49"/>
                <a:gd fmla="*/ 917 w 1067" name="T50"/>
                <a:gd fmla="*/ 633 h 770" name="T51"/>
                <a:gd fmla="*/ 908 w 1067" name="T52"/>
                <a:gd fmla="*/ 676 h 770" name="T53"/>
                <a:gd fmla="*/ 829 w 1067" name="T54"/>
                <a:gd fmla="*/ 638 h 770" name="T55"/>
                <a:gd fmla="*/ 781 w 1067" name="T56"/>
                <a:gd fmla="*/ 628 h 770" name="T57"/>
                <a:gd fmla="*/ 632 w 1067" name="T58"/>
                <a:gd fmla="*/ 623 h 770" name="T59"/>
                <a:gd fmla="*/ 616 w 1067" name="T60"/>
                <a:gd fmla="*/ 660 h 770" name="T61"/>
                <a:gd fmla="*/ 602 w 1067" name="T62"/>
                <a:gd fmla="*/ 701 h 770" name="T63"/>
                <a:gd fmla="*/ 461 w 1067" name="T64"/>
                <a:gd fmla="*/ 751 h 770" name="T65"/>
                <a:gd fmla="*/ 399 w 1067" name="T66"/>
                <a:gd fmla="*/ 674 h 770" name="T67"/>
                <a:gd fmla="*/ 227 w 1067" name="T68"/>
                <a:gd fmla="*/ 645 h 770" name="T69"/>
                <a:gd fmla="*/ 162 w 1067" name="T70"/>
                <a:gd fmla="*/ 606 h 770" name="T71"/>
                <a:gd fmla="*/ 2 w 1067" name="T72"/>
                <a:gd fmla="*/ 455 h 770" name="T73"/>
                <a:gd fmla="*/ 26 w 1067" name="T74"/>
                <a:gd fmla="*/ 407 h 770" name="T75"/>
                <a:gd fmla="*/ 45 w 1067" name="T76"/>
                <a:gd fmla="*/ 320 h 770" name="T77"/>
                <a:gd fmla="*/ 52 w 1067" name="T78"/>
                <a:gd fmla="*/ 272 h 770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w 1067" name="T120"/>
                <a:gd fmla="*/ 0 h 770" name="T121"/>
                <a:gd fmla="*/ 1067 w 1067" name="T122"/>
                <a:gd fmla="*/ 770 h 770" name="T123"/>
              </a:gdLst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b="T123" l="T120" r="T122" t="T121"/>
              <a:pathLst>
                <a:path h="770" w="1067">
                  <a:moveTo>
                    <a:pt x="52" y="272"/>
                  </a:moveTo>
                  <a:lnTo>
                    <a:pt x="86" y="286"/>
                  </a:lnTo>
                  <a:lnTo>
                    <a:pt x="146" y="267"/>
                  </a:lnTo>
                  <a:lnTo>
                    <a:pt x="138" y="255"/>
                  </a:lnTo>
                  <a:lnTo>
                    <a:pt x="122" y="255"/>
                  </a:lnTo>
                  <a:lnTo>
                    <a:pt x="115" y="238"/>
                  </a:lnTo>
                  <a:lnTo>
                    <a:pt x="119" y="222"/>
                  </a:lnTo>
                  <a:lnTo>
                    <a:pt x="148" y="209"/>
                  </a:lnTo>
                  <a:lnTo>
                    <a:pt x="167" y="176"/>
                  </a:lnTo>
                  <a:lnTo>
                    <a:pt x="107" y="125"/>
                  </a:lnTo>
                  <a:lnTo>
                    <a:pt x="105" y="72"/>
                  </a:lnTo>
                  <a:lnTo>
                    <a:pt x="133" y="50"/>
                  </a:lnTo>
                  <a:lnTo>
                    <a:pt x="334" y="10"/>
                  </a:lnTo>
                  <a:lnTo>
                    <a:pt x="347" y="0"/>
                  </a:lnTo>
                  <a:lnTo>
                    <a:pt x="378" y="4"/>
                  </a:lnTo>
                  <a:lnTo>
                    <a:pt x="478" y="28"/>
                  </a:lnTo>
                  <a:lnTo>
                    <a:pt x="509" y="46"/>
                  </a:lnTo>
                  <a:lnTo>
                    <a:pt x="554" y="72"/>
                  </a:lnTo>
                  <a:lnTo>
                    <a:pt x="581" y="70"/>
                  </a:lnTo>
                  <a:lnTo>
                    <a:pt x="626" y="43"/>
                  </a:lnTo>
                  <a:lnTo>
                    <a:pt x="683" y="52"/>
                  </a:lnTo>
                  <a:lnTo>
                    <a:pt x="719" y="33"/>
                  </a:lnTo>
                  <a:lnTo>
                    <a:pt x="796" y="81"/>
                  </a:lnTo>
                  <a:lnTo>
                    <a:pt x="838" y="65"/>
                  </a:lnTo>
                  <a:lnTo>
                    <a:pt x="860" y="118"/>
                  </a:lnTo>
                  <a:lnTo>
                    <a:pt x="912" y="151"/>
                  </a:lnTo>
                  <a:lnTo>
                    <a:pt x="951" y="187"/>
                  </a:lnTo>
                  <a:lnTo>
                    <a:pt x="980" y="176"/>
                  </a:lnTo>
                  <a:lnTo>
                    <a:pt x="1035" y="248"/>
                  </a:lnTo>
                  <a:lnTo>
                    <a:pt x="1046" y="295"/>
                  </a:lnTo>
                  <a:lnTo>
                    <a:pt x="1066" y="323"/>
                  </a:lnTo>
                  <a:lnTo>
                    <a:pt x="1059" y="378"/>
                  </a:lnTo>
                  <a:lnTo>
                    <a:pt x="1015" y="414"/>
                  </a:lnTo>
                  <a:lnTo>
                    <a:pt x="1023" y="436"/>
                  </a:lnTo>
                  <a:lnTo>
                    <a:pt x="1006" y="453"/>
                  </a:lnTo>
                  <a:lnTo>
                    <a:pt x="984" y="474"/>
                  </a:lnTo>
                  <a:lnTo>
                    <a:pt x="984" y="511"/>
                  </a:lnTo>
                  <a:lnTo>
                    <a:pt x="965" y="527"/>
                  </a:lnTo>
                  <a:lnTo>
                    <a:pt x="941" y="520"/>
                  </a:lnTo>
                  <a:lnTo>
                    <a:pt x="920" y="500"/>
                  </a:lnTo>
                  <a:lnTo>
                    <a:pt x="910" y="522"/>
                  </a:lnTo>
                  <a:lnTo>
                    <a:pt x="923" y="542"/>
                  </a:lnTo>
                  <a:lnTo>
                    <a:pt x="958" y="546"/>
                  </a:lnTo>
                  <a:lnTo>
                    <a:pt x="991" y="580"/>
                  </a:lnTo>
                  <a:lnTo>
                    <a:pt x="1011" y="580"/>
                  </a:lnTo>
                  <a:lnTo>
                    <a:pt x="1026" y="597"/>
                  </a:lnTo>
                  <a:lnTo>
                    <a:pt x="1013" y="628"/>
                  </a:lnTo>
                  <a:lnTo>
                    <a:pt x="1013" y="630"/>
                  </a:lnTo>
                  <a:lnTo>
                    <a:pt x="984" y="626"/>
                  </a:lnTo>
                  <a:lnTo>
                    <a:pt x="965" y="641"/>
                  </a:lnTo>
                  <a:lnTo>
                    <a:pt x="951" y="619"/>
                  </a:lnTo>
                  <a:lnTo>
                    <a:pt x="917" y="633"/>
                  </a:lnTo>
                  <a:lnTo>
                    <a:pt x="908" y="650"/>
                  </a:lnTo>
                  <a:lnTo>
                    <a:pt x="908" y="676"/>
                  </a:lnTo>
                  <a:lnTo>
                    <a:pt x="872" y="683"/>
                  </a:lnTo>
                  <a:lnTo>
                    <a:pt x="829" y="638"/>
                  </a:lnTo>
                  <a:lnTo>
                    <a:pt x="815" y="617"/>
                  </a:lnTo>
                  <a:lnTo>
                    <a:pt x="781" y="628"/>
                  </a:lnTo>
                  <a:lnTo>
                    <a:pt x="722" y="610"/>
                  </a:lnTo>
                  <a:lnTo>
                    <a:pt x="632" y="623"/>
                  </a:lnTo>
                  <a:lnTo>
                    <a:pt x="626" y="633"/>
                  </a:lnTo>
                  <a:lnTo>
                    <a:pt x="616" y="660"/>
                  </a:lnTo>
                  <a:lnTo>
                    <a:pt x="599" y="672"/>
                  </a:lnTo>
                  <a:lnTo>
                    <a:pt x="602" y="701"/>
                  </a:lnTo>
                  <a:lnTo>
                    <a:pt x="549" y="769"/>
                  </a:lnTo>
                  <a:lnTo>
                    <a:pt x="461" y="751"/>
                  </a:lnTo>
                  <a:lnTo>
                    <a:pt x="454" y="718"/>
                  </a:lnTo>
                  <a:lnTo>
                    <a:pt x="399" y="674"/>
                  </a:lnTo>
                  <a:lnTo>
                    <a:pt x="279" y="655"/>
                  </a:lnTo>
                  <a:lnTo>
                    <a:pt x="227" y="645"/>
                  </a:lnTo>
                  <a:lnTo>
                    <a:pt x="207" y="643"/>
                  </a:lnTo>
                  <a:lnTo>
                    <a:pt x="162" y="606"/>
                  </a:lnTo>
                  <a:lnTo>
                    <a:pt x="67" y="583"/>
                  </a:lnTo>
                  <a:lnTo>
                    <a:pt x="2" y="455"/>
                  </a:lnTo>
                  <a:lnTo>
                    <a:pt x="0" y="421"/>
                  </a:lnTo>
                  <a:lnTo>
                    <a:pt x="26" y="407"/>
                  </a:lnTo>
                  <a:lnTo>
                    <a:pt x="26" y="368"/>
                  </a:lnTo>
                  <a:lnTo>
                    <a:pt x="45" y="320"/>
                  </a:lnTo>
                  <a:lnTo>
                    <a:pt x="23" y="297"/>
                  </a:lnTo>
                  <a:lnTo>
                    <a:pt x="52" y="272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00"/>
            </a:p>
          </p:txBody>
        </p:sp>
        <p:sp>
          <p:nvSpPr>
            <p:cNvPr id="18" name="Freeform 22"/>
            <p:cNvSpPr/>
            <p:nvPr>
              <p:custDataLst>
                <p:tags r:id="rId19"/>
              </p:custDataLst>
            </p:nvPr>
          </p:nvSpPr>
          <p:spPr bwMode="auto">
            <a:xfrm>
              <a:off x="7407188" y="2115748"/>
              <a:ext cx="1305362" cy="1131279"/>
            </a:xfrm>
            <a:custGeom>
              <a:gdLst>
                <a:gd fmla="*/ 5 w 1155" name="T0"/>
                <a:gd fmla="*/ 158 h 994" name="T1"/>
                <a:gd fmla="*/ 177 w 1155" name="T2"/>
                <a:gd fmla="*/ 63 h 994" name="T3"/>
                <a:gd fmla="*/ 225 w 1155" name="T4"/>
                <a:gd fmla="*/ 0 h 994" name="T5"/>
                <a:gd fmla="*/ 291 w 1155" name="T6"/>
                <a:gd fmla="*/ 34 h 994" name="T7"/>
                <a:gd fmla="*/ 341 w 1155" name="T8"/>
                <a:gd fmla="*/ 202 h 994" name="T9"/>
                <a:gd fmla="*/ 481 w 1155" name="T10"/>
                <a:gd fmla="*/ 188 h 994" name="T11"/>
                <a:gd fmla="*/ 503 w 1155" name="T12"/>
                <a:gd fmla="*/ 233 h 994" name="T13"/>
                <a:gd fmla="*/ 514 w 1155" name="T14"/>
                <a:gd fmla="*/ 323 h 994" name="T15"/>
                <a:gd fmla="*/ 536 w 1155" name="T16"/>
                <a:gd fmla="*/ 347 h 994" name="T17"/>
                <a:gd fmla="*/ 674 w 1155" name="T18"/>
                <a:gd fmla="*/ 374 h 994" name="T19"/>
                <a:gd fmla="*/ 792 w 1155" name="T20"/>
                <a:gd fmla="*/ 368 h 994" name="T21"/>
                <a:gd fmla="*/ 755 w 1155" name="T22"/>
                <a:gd fmla="*/ 434 h 994" name="T23"/>
                <a:gd fmla="*/ 797 w 1155" name="T24"/>
                <a:gd fmla="*/ 522 h 994" name="T25"/>
                <a:gd fmla="*/ 890 w 1155" name="T26"/>
                <a:gd fmla="*/ 646 h 994" name="T27"/>
                <a:gd fmla="*/ 926 w 1155" name="T28"/>
                <a:gd fmla="*/ 711 h 994" name="T29"/>
                <a:gd fmla="*/ 974 w 1155" name="T30"/>
                <a:gd fmla="*/ 690 h 994" name="T31"/>
                <a:gd fmla="*/ 990 w 1155" name="T32"/>
                <a:gd fmla="*/ 632 h 994" name="T33"/>
                <a:gd fmla="*/ 996 w 1155" name="T34"/>
                <a:gd fmla="*/ 537 h 994" name="T35"/>
                <a:gd fmla="*/ 1040 w 1155" name="T36"/>
                <a:gd fmla="*/ 557 h 994" name="T37"/>
                <a:gd fmla="*/ 1154 w 1155" name="T38"/>
                <a:gd fmla="*/ 639 h 994" name="T39"/>
                <a:gd fmla="*/ 1139 w 1155" name="T40"/>
                <a:gd fmla="*/ 716 h 994" name="T41"/>
                <a:gd fmla="*/ 1079 w 1155" name="T42"/>
                <a:gd fmla="*/ 736 h 994" name="T43"/>
                <a:gd fmla="*/ 1016 w 1155" name="T44"/>
                <a:gd fmla="*/ 745 h 994" name="T45"/>
                <a:gd fmla="*/ 988 w 1155" name="T46"/>
                <a:gd fmla="*/ 767 h 994" name="T47"/>
                <a:gd fmla="*/ 996 w 1155" name="T48"/>
                <a:gd fmla="*/ 822 h 994" name="T49"/>
                <a:gd fmla="*/ 983 w 1155" name="T50"/>
                <a:gd fmla="*/ 891 h 994" name="T51"/>
                <a:gd fmla="*/ 948 w 1155" name="T52"/>
                <a:gd fmla="*/ 926 h 994" name="T53"/>
                <a:gd fmla="*/ 906 w 1155" name="T54"/>
                <a:gd fmla="*/ 981 h 994" name="T55"/>
                <a:gd fmla="*/ 818 w 1155" name="T56"/>
                <a:gd fmla="*/ 972 h 994" name="T57"/>
                <a:gd fmla="*/ 782 w 1155" name="T58"/>
                <a:gd fmla="*/ 937 h 994" name="T59"/>
                <a:gd fmla="*/ 718 w 1155" name="T60"/>
                <a:gd fmla="*/ 858 h 994" name="T61"/>
                <a:gd fmla="*/ 641 w 1155" name="T62"/>
                <a:gd fmla="*/ 862 h 994" name="T63"/>
                <a:gd fmla="*/ 591 w 1155" name="T64"/>
                <a:gd fmla="*/ 855 h 994" name="T65"/>
                <a:gd fmla="*/ 553 w 1155" name="T66"/>
                <a:gd fmla="*/ 809 h 994" name="T67"/>
                <a:gd fmla="*/ 617 w 1155" name="T68"/>
                <a:gd fmla="*/ 820 h 994" name="T69"/>
                <a:gd fmla="*/ 656 w 1155" name="T70"/>
                <a:gd fmla="*/ 745 h 994" name="T71"/>
                <a:gd fmla="*/ 698 w 1155" name="T72"/>
                <a:gd fmla="*/ 632 h 994" name="T73"/>
                <a:gd fmla="*/ 613 w 1155" name="T74"/>
                <a:gd fmla="*/ 484 h 994" name="T75"/>
                <a:gd fmla="*/ 492 w 1155" name="T76"/>
                <a:gd fmla="*/ 427 h 994" name="T77"/>
                <a:gd fmla="*/ 352 w 1155" name="T78"/>
                <a:gd fmla="*/ 342 h 994" name="T79"/>
                <a:gd fmla="*/ 213 w 1155" name="T80"/>
                <a:gd fmla="*/ 378 h 994" name="T81"/>
                <a:gd fmla="*/ 110 w 1155" name="T82"/>
                <a:gd fmla="*/ 337 h 994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w 1155" name="T126"/>
                <a:gd fmla="*/ 0 h 994" name="T127"/>
                <a:gd fmla="*/ 1155 w 1155" name="T128"/>
                <a:gd fmla="*/ 994 h 994" name="T129"/>
              </a:gdLst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b="T129" l="T126" r="T128" t="T127"/>
              <a:pathLst>
                <a:path h="994" w="1155">
                  <a:moveTo>
                    <a:pt x="10" y="313"/>
                  </a:moveTo>
                  <a:lnTo>
                    <a:pt x="0" y="185"/>
                  </a:lnTo>
                  <a:lnTo>
                    <a:pt x="5" y="158"/>
                  </a:lnTo>
                  <a:lnTo>
                    <a:pt x="43" y="140"/>
                  </a:lnTo>
                  <a:lnTo>
                    <a:pt x="96" y="96"/>
                  </a:lnTo>
                  <a:lnTo>
                    <a:pt x="177" y="63"/>
                  </a:lnTo>
                  <a:lnTo>
                    <a:pt x="210" y="48"/>
                  </a:lnTo>
                  <a:lnTo>
                    <a:pt x="210" y="17"/>
                  </a:lnTo>
                  <a:lnTo>
                    <a:pt x="225" y="0"/>
                  </a:lnTo>
                  <a:lnTo>
                    <a:pt x="239" y="2"/>
                  </a:lnTo>
                  <a:lnTo>
                    <a:pt x="292" y="10"/>
                  </a:lnTo>
                  <a:lnTo>
                    <a:pt x="291" y="34"/>
                  </a:lnTo>
                  <a:lnTo>
                    <a:pt x="301" y="72"/>
                  </a:lnTo>
                  <a:lnTo>
                    <a:pt x="295" y="134"/>
                  </a:lnTo>
                  <a:lnTo>
                    <a:pt x="341" y="202"/>
                  </a:lnTo>
                  <a:lnTo>
                    <a:pt x="365" y="217"/>
                  </a:lnTo>
                  <a:lnTo>
                    <a:pt x="402" y="188"/>
                  </a:lnTo>
                  <a:lnTo>
                    <a:pt x="481" y="188"/>
                  </a:lnTo>
                  <a:lnTo>
                    <a:pt x="500" y="195"/>
                  </a:lnTo>
                  <a:lnTo>
                    <a:pt x="512" y="213"/>
                  </a:lnTo>
                  <a:lnTo>
                    <a:pt x="503" y="233"/>
                  </a:lnTo>
                  <a:lnTo>
                    <a:pt x="459" y="268"/>
                  </a:lnTo>
                  <a:lnTo>
                    <a:pt x="464" y="286"/>
                  </a:lnTo>
                  <a:lnTo>
                    <a:pt x="514" y="323"/>
                  </a:lnTo>
                  <a:lnTo>
                    <a:pt x="534" y="323"/>
                  </a:lnTo>
                  <a:lnTo>
                    <a:pt x="540" y="332"/>
                  </a:lnTo>
                  <a:lnTo>
                    <a:pt x="536" y="347"/>
                  </a:lnTo>
                  <a:lnTo>
                    <a:pt x="567" y="372"/>
                  </a:lnTo>
                  <a:lnTo>
                    <a:pt x="639" y="383"/>
                  </a:lnTo>
                  <a:lnTo>
                    <a:pt x="674" y="374"/>
                  </a:lnTo>
                  <a:lnTo>
                    <a:pt x="718" y="330"/>
                  </a:lnTo>
                  <a:lnTo>
                    <a:pt x="770" y="335"/>
                  </a:lnTo>
                  <a:lnTo>
                    <a:pt x="792" y="368"/>
                  </a:lnTo>
                  <a:lnTo>
                    <a:pt x="780" y="398"/>
                  </a:lnTo>
                  <a:lnTo>
                    <a:pt x="784" y="417"/>
                  </a:lnTo>
                  <a:lnTo>
                    <a:pt x="755" y="434"/>
                  </a:lnTo>
                  <a:lnTo>
                    <a:pt x="742" y="449"/>
                  </a:lnTo>
                  <a:lnTo>
                    <a:pt x="746" y="487"/>
                  </a:lnTo>
                  <a:lnTo>
                    <a:pt x="797" y="522"/>
                  </a:lnTo>
                  <a:lnTo>
                    <a:pt x="818" y="518"/>
                  </a:lnTo>
                  <a:lnTo>
                    <a:pt x="878" y="590"/>
                  </a:lnTo>
                  <a:lnTo>
                    <a:pt x="890" y="646"/>
                  </a:lnTo>
                  <a:lnTo>
                    <a:pt x="885" y="672"/>
                  </a:lnTo>
                  <a:lnTo>
                    <a:pt x="926" y="694"/>
                  </a:lnTo>
                  <a:lnTo>
                    <a:pt x="926" y="711"/>
                  </a:lnTo>
                  <a:lnTo>
                    <a:pt x="964" y="721"/>
                  </a:lnTo>
                  <a:lnTo>
                    <a:pt x="974" y="721"/>
                  </a:lnTo>
                  <a:lnTo>
                    <a:pt x="974" y="690"/>
                  </a:lnTo>
                  <a:lnTo>
                    <a:pt x="1003" y="685"/>
                  </a:lnTo>
                  <a:lnTo>
                    <a:pt x="1009" y="648"/>
                  </a:lnTo>
                  <a:lnTo>
                    <a:pt x="990" y="632"/>
                  </a:lnTo>
                  <a:lnTo>
                    <a:pt x="974" y="617"/>
                  </a:lnTo>
                  <a:lnTo>
                    <a:pt x="981" y="547"/>
                  </a:lnTo>
                  <a:lnTo>
                    <a:pt x="996" y="537"/>
                  </a:lnTo>
                  <a:lnTo>
                    <a:pt x="1022" y="549"/>
                  </a:lnTo>
                  <a:lnTo>
                    <a:pt x="1033" y="544"/>
                  </a:lnTo>
                  <a:lnTo>
                    <a:pt x="1040" y="557"/>
                  </a:lnTo>
                  <a:lnTo>
                    <a:pt x="1110" y="593"/>
                  </a:lnTo>
                  <a:lnTo>
                    <a:pt x="1148" y="617"/>
                  </a:lnTo>
                  <a:lnTo>
                    <a:pt x="1154" y="639"/>
                  </a:lnTo>
                  <a:lnTo>
                    <a:pt x="1134" y="668"/>
                  </a:lnTo>
                  <a:lnTo>
                    <a:pt x="1145" y="701"/>
                  </a:lnTo>
                  <a:lnTo>
                    <a:pt x="1139" y="716"/>
                  </a:lnTo>
                  <a:lnTo>
                    <a:pt x="1086" y="721"/>
                  </a:lnTo>
                  <a:lnTo>
                    <a:pt x="1075" y="728"/>
                  </a:lnTo>
                  <a:lnTo>
                    <a:pt x="1079" y="736"/>
                  </a:lnTo>
                  <a:lnTo>
                    <a:pt x="1079" y="752"/>
                  </a:lnTo>
                  <a:lnTo>
                    <a:pt x="1038" y="756"/>
                  </a:lnTo>
                  <a:lnTo>
                    <a:pt x="1016" y="745"/>
                  </a:lnTo>
                  <a:lnTo>
                    <a:pt x="988" y="745"/>
                  </a:lnTo>
                  <a:lnTo>
                    <a:pt x="983" y="752"/>
                  </a:lnTo>
                  <a:lnTo>
                    <a:pt x="988" y="767"/>
                  </a:lnTo>
                  <a:lnTo>
                    <a:pt x="974" y="783"/>
                  </a:lnTo>
                  <a:lnTo>
                    <a:pt x="969" y="800"/>
                  </a:lnTo>
                  <a:lnTo>
                    <a:pt x="996" y="822"/>
                  </a:lnTo>
                  <a:lnTo>
                    <a:pt x="976" y="862"/>
                  </a:lnTo>
                  <a:lnTo>
                    <a:pt x="985" y="882"/>
                  </a:lnTo>
                  <a:lnTo>
                    <a:pt x="983" y="891"/>
                  </a:lnTo>
                  <a:lnTo>
                    <a:pt x="952" y="891"/>
                  </a:lnTo>
                  <a:lnTo>
                    <a:pt x="930" y="901"/>
                  </a:lnTo>
                  <a:lnTo>
                    <a:pt x="948" y="926"/>
                  </a:lnTo>
                  <a:lnTo>
                    <a:pt x="937" y="957"/>
                  </a:lnTo>
                  <a:lnTo>
                    <a:pt x="904" y="966"/>
                  </a:lnTo>
                  <a:lnTo>
                    <a:pt x="906" y="981"/>
                  </a:lnTo>
                  <a:lnTo>
                    <a:pt x="897" y="993"/>
                  </a:lnTo>
                  <a:lnTo>
                    <a:pt x="840" y="988"/>
                  </a:lnTo>
                  <a:lnTo>
                    <a:pt x="818" y="972"/>
                  </a:lnTo>
                  <a:lnTo>
                    <a:pt x="814" y="937"/>
                  </a:lnTo>
                  <a:lnTo>
                    <a:pt x="801" y="923"/>
                  </a:lnTo>
                  <a:lnTo>
                    <a:pt x="782" y="937"/>
                  </a:lnTo>
                  <a:lnTo>
                    <a:pt x="746" y="901"/>
                  </a:lnTo>
                  <a:lnTo>
                    <a:pt x="720" y="884"/>
                  </a:lnTo>
                  <a:lnTo>
                    <a:pt x="718" y="858"/>
                  </a:lnTo>
                  <a:lnTo>
                    <a:pt x="709" y="838"/>
                  </a:lnTo>
                  <a:lnTo>
                    <a:pt x="696" y="838"/>
                  </a:lnTo>
                  <a:lnTo>
                    <a:pt x="641" y="862"/>
                  </a:lnTo>
                  <a:lnTo>
                    <a:pt x="643" y="889"/>
                  </a:lnTo>
                  <a:lnTo>
                    <a:pt x="624" y="889"/>
                  </a:lnTo>
                  <a:lnTo>
                    <a:pt x="591" y="855"/>
                  </a:lnTo>
                  <a:lnTo>
                    <a:pt x="555" y="851"/>
                  </a:lnTo>
                  <a:lnTo>
                    <a:pt x="543" y="831"/>
                  </a:lnTo>
                  <a:lnTo>
                    <a:pt x="553" y="809"/>
                  </a:lnTo>
                  <a:lnTo>
                    <a:pt x="574" y="829"/>
                  </a:lnTo>
                  <a:lnTo>
                    <a:pt x="598" y="836"/>
                  </a:lnTo>
                  <a:lnTo>
                    <a:pt x="617" y="820"/>
                  </a:lnTo>
                  <a:lnTo>
                    <a:pt x="617" y="783"/>
                  </a:lnTo>
                  <a:lnTo>
                    <a:pt x="639" y="762"/>
                  </a:lnTo>
                  <a:lnTo>
                    <a:pt x="656" y="745"/>
                  </a:lnTo>
                  <a:lnTo>
                    <a:pt x="648" y="723"/>
                  </a:lnTo>
                  <a:lnTo>
                    <a:pt x="691" y="687"/>
                  </a:lnTo>
                  <a:lnTo>
                    <a:pt x="698" y="632"/>
                  </a:lnTo>
                  <a:lnTo>
                    <a:pt x="679" y="604"/>
                  </a:lnTo>
                  <a:lnTo>
                    <a:pt x="667" y="557"/>
                  </a:lnTo>
                  <a:lnTo>
                    <a:pt x="613" y="484"/>
                  </a:lnTo>
                  <a:lnTo>
                    <a:pt x="584" y="496"/>
                  </a:lnTo>
                  <a:lnTo>
                    <a:pt x="545" y="460"/>
                  </a:lnTo>
                  <a:lnTo>
                    <a:pt x="492" y="427"/>
                  </a:lnTo>
                  <a:lnTo>
                    <a:pt x="471" y="374"/>
                  </a:lnTo>
                  <a:lnTo>
                    <a:pt x="428" y="390"/>
                  </a:lnTo>
                  <a:lnTo>
                    <a:pt x="352" y="342"/>
                  </a:lnTo>
                  <a:lnTo>
                    <a:pt x="315" y="361"/>
                  </a:lnTo>
                  <a:lnTo>
                    <a:pt x="258" y="352"/>
                  </a:lnTo>
                  <a:lnTo>
                    <a:pt x="213" y="378"/>
                  </a:lnTo>
                  <a:lnTo>
                    <a:pt x="186" y="381"/>
                  </a:lnTo>
                  <a:lnTo>
                    <a:pt x="141" y="354"/>
                  </a:lnTo>
                  <a:lnTo>
                    <a:pt x="110" y="337"/>
                  </a:lnTo>
                  <a:lnTo>
                    <a:pt x="10" y="313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00"/>
            </a:p>
          </p:txBody>
        </p:sp>
        <p:sp>
          <p:nvSpPr>
            <p:cNvPr id="19" name="Freeform 23"/>
            <p:cNvSpPr/>
            <p:nvPr>
              <p:custDataLst>
                <p:tags r:id="rId20"/>
              </p:custDataLst>
            </p:nvPr>
          </p:nvSpPr>
          <p:spPr bwMode="auto">
            <a:xfrm>
              <a:off x="5740400" y="1313047"/>
              <a:ext cx="1924400" cy="1484114"/>
            </a:xfrm>
            <a:custGeom>
              <a:gdLst>
                <a:gd fmla="*/ 1172 w 1707" name="T0"/>
                <a:gd fmla="*/ 43 h 1305" name="T1"/>
                <a:gd fmla="*/ 1224 w 1707" name="T2"/>
                <a:gd fmla="*/ 110 h 1305" name="T3"/>
                <a:gd fmla="*/ 1298 w 1707" name="T4"/>
                <a:gd fmla="*/ 158 h 1305" name="T5"/>
                <a:gd fmla="*/ 1361 w 1707" name="T6"/>
                <a:gd fmla="*/ 284 h 1305" name="T7"/>
                <a:gd fmla="*/ 1327 w 1707" name="T8"/>
                <a:gd fmla="*/ 383 h 1305" name="T9"/>
                <a:gd fmla="*/ 1511 w 1707" name="T10"/>
                <a:gd fmla="*/ 467 h 1305" name="T11"/>
                <a:gd fmla="*/ 1640 w 1707" name="T12"/>
                <a:gd fmla="*/ 562 h 1305" name="T13"/>
                <a:gd fmla="*/ 1706 w 1707" name="T14"/>
                <a:gd fmla="*/ 706 h 1305" name="T15"/>
                <a:gd fmla="*/ 1657 w 1707" name="T16"/>
                <a:gd fmla="*/ 769 h 1305" name="T17"/>
                <a:gd fmla="*/ 1486 w 1707" name="T18"/>
                <a:gd fmla="*/ 865 h 1305" name="T19"/>
                <a:gd fmla="*/ 1460 w 1707" name="T20"/>
                <a:gd fmla="*/ 1014 h 1305" name="T21"/>
                <a:gd fmla="*/ 1217 w 1707" name="T22"/>
                <a:gd fmla="*/ 1087 h 1305" name="T23"/>
                <a:gd fmla="*/ 1261 w 1707" name="T24"/>
                <a:gd fmla="*/ 1224 h 1305" name="T25"/>
                <a:gd fmla="*/ 1234 w 1707" name="T26"/>
                <a:gd fmla="*/ 1270 h 1305" name="T27"/>
                <a:gd fmla="*/ 1199 w 1707" name="T28"/>
                <a:gd fmla="*/ 1301 h 1305" name="T29"/>
                <a:gd fmla="*/ 1103 w 1707" name="T30"/>
                <a:gd fmla="*/ 1277 h 1305" name="T31"/>
                <a:gd fmla="*/ 935 w 1707" name="T32"/>
                <a:gd fmla="*/ 1253 h 1305" name="T33"/>
                <a:gd fmla="*/ 768 w 1707" name="T34"/>
                <a:gd fmla="*/ 1284 h 1305" name="T35"/>
                <a:gd fmla="*/ 639 w 1707" name="T36"/>
                <a:gd fmla="*/ 1263 h 1305" name="T37"/>
                <a:gd fmla="*/ 492 w 1707" name="T38"/>
                <a:gd fmla="*/ 1275 h 1305" name="T39"/>
                <a:gd fmla="*/ 409 w 1707" name="T40"/>
                <a:gd fmla="*/ 1234 h 1305" name="T41"/>
                <a:gd fmla="*/ 321 w 1707" name="T42"/>
                <a:gd fmla="*/ 1173 h 1305" name="T43"/>
                <a:gd fmla="*/ 131 w 1707" name="T44"/>
                <a:gd fmla="*/ 1138 h 1305" name="T45"/>
                <a:gd fmla="*/ 105 w 1707" name="T46"/>
                <a:gd fmla="*/ 1065 h 1305" name="T47"/>
                <a:gd fmla="*/ 65 w 1707" name="T48"/>
                <a:gd fmla="*/ 1012 h 1305" name="T49"/>
                <a:gd fmla="*/ 38 w 1707" name="T50"/>
                <a:gd fmla="*/ 961 h 1305" name="T51"/>
                <a:gd fmla="*/ 65 w 1707" name="T52"/>
                <a:gd fmla="*/ 901 h 1305" name="T53"/>
                <a:gd fmla="*/ 10 w 1707" name="T54"/>
                <a:gd fmla="*/ 829 h 1305" name="T55"/>
                <a:gd fmla="*/ 5 w 1707" name="T56"/>
                <a:gd fmla="*/ 752 h 1305" name="T57"/>
                <a:gd fmla="*/ 38 w 1707" name="T58"/>
                <a:gd fmla="*/ 701 h 1305" name="T59"/>
                <a:gd fmla="*/ 134 w 1707" name="T60"/>
                <a:gd fmla="*/ 668 h 1305" name="T61"/>
                <a:gd fmla="*/ 181 w 1707" name="T62"/>
                <a:gd fmla="*/ 672 h 1305" name="T63"/>
                <a:gd fmla="*/ 235 w 1707" name="T64"/>
                <a:gd fmla="*/ 699 h 1305" name="T65"/>
                <a:gd fmla="*/ 409 w 1707" name="T66"/>
                <a:gd fmla="*/ 639 h 1305" name="T67"/>
                <a:gd fmla="*/ 555 w 1707" name="T68"/>
                <a:gd fmla="*/ 544 h 1305" name="T69"/>
                <a:gd fmla="*/ 601 w 1707" name="T70"/>
                <a:gd fmla="*/ 501 h 1305" name="T71"/>
                <a:gd fmla="*/ 575 w 1707" name="T72"/>
                <a:gd fmla="*/ 342 h 1305" name="T73"/>
                <a:gd fmla="*/ 704 w 1707" name="T74"/>
                <a:gd fmla="*/ 313 h 1305" name="T75"/>
                <a:gd fmla="*/ 761 w 1707" name="T76"/>
                <a:gd fmla="*/ 342 h 1305" name="T77"/>
                <a:gd fmla="*/ 827 w 1707" name="T78"/>
                <a:gd fmla="*/ 163 h 1305" name="T79"/>
                <a:gd fmla="*/ 930 w 1707" name="T80"/>
                <a:gd fmla="*/ 187 h 1305" name="T81"/>
                <a:gd fmla="*/ 1019 w 1707" name="T82"/>
                <a:gd fmla="*/ 84 h 1305" name="T83"/>
                <a:gd fmla="*/ 1098 w 1707" name="T84"/>
                <a:gd fmla="*/ 36 h 1305" name="T85"/>
                <a:gd fmla="*/ 1165 w 1707" name="T86"/>
                <a:gd fmla="*/ 10 h 1305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w 1707" name="T132"/>
                <a:gd fmla="*/ 0 h 1305" name="T133"/>
                <a:gd fmla="*/ 1707 w 1707" name="T134"/>
                <a:gd fmla="*/ 1305 h 1305" name="T135"/>
              </a:gdLst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b="T135" l="T132" r="T134" t="T133"/>
              <a:pathLst>
                <a:path h="1305" w="1707">
                  <a:moveTo>
                    <a:pt x="1165" y="10"/>
                  </a:moveTo>
                  <a:lnTo>
                    <a:pt x="1182" y="10"/>
                  </a:lnTo>
                  <a:lnTo>
                    <a:pt x="1172" y="43"/>
                  </a:lnTo>
                  <a:lnTo>
                    <a:pt x="1186" y="63"/>
                  </a:lnTo>
                  <a:lnTo>
                    <a:pt x="1189" y="77"/>
                  </a:lnTo>
                  <a:lnTo>
                    <a:pt x="1224" y="110"/>
                  </a:lnTo>
                  <a:lnTo>
                    <a:pt x="1232" y="138"/>
                  </a:lnTo>
                  <a:lnTo>
                    <a:pt x="1278" y="140"/>
                  </a:lnTo>
                  <a:lnTo>
                    <a:pt x="1298" y="158"/>
                  </a:lnTo>
                  <a:lnTo>
                    <a:pt x="1309" y="158"/>
                  </a:lnTo>
                  <a:lnTo>
                    <a:pt x="1335" y="215"/>
                  </a:lnTo>
                  <a:lnTo>
                    <a:pt x="1361" y="284"/>
                  </a:lnTo>
                  <a:lnTo>
                    <a:pt x="1349" y="326"/>
                  </a:lnTo>
                  <a:lnTo>
                    <a:pt x="1351" y="342"/>
                  </a:lnTo>
                  <a:lnTo>
                    <a:pt x="1327" y="383"/>
                  </a:lnTo>
                  <a:lnTo>
                    <a:pt x="1333" y="417"/>
                  </a:lnTo>
                  <a:lnTo>
                    <a:pt x="1418" y="453"/>
                  </a:lnTo>
                  <a:lnTo>
                    <a:pt x="1511" y="467"/>
                  </a:lnTo>
                  <a:lnTo>
                    <a:pt x="1607" y="533"/>
                  </a:lnTo>
                  <a:lnTo>
                    <a:pt x="1638" y="544"/>
                  </a:lnTo>
                  <a:lnTo>
                    <a:pt x="1640" y="562"/>
                  </a:lnTo>
                  <a:lnTo>
                    <a:pt x="1660" y="604"/>
                  </a:lnTo>
                  <a:lnTo>
                    <a:pt x="1679" y="658"/>
                  </a:lnTo>
                  <a:lnTo>
                    <a:pt x="1706" y="706"/>
                  </a:lnTo>
                  <a:lnTo>
                    <a:pt x="1691" y="723"/>
                  </a:lnTo>
                  <a:lnTo>
                    <a:pt x="1691" y="754"/>
                  </a:lnTo>
                  <a:lnTo>
                    <a:pt x="1657" y="769"/>
                  </a:lnTo>
                  <a:lnTo>
                    <a:pt x="1576" y="802"/>
                  </a:lnTo>
                  <a:lnTo>
                    <a:pt x="1524" y="846"/>
                  </a:lnTo>
                  <a:lnTo>
                    <a:pt x="1486" y="865"/>
                  </a:lnTo>
                  <a:lnTo>
                    <a:pt x="1480" y="891"/>
                  </a:lnTo>
                  <a:lnTo>
                    <a:pt x="1491" y="1019"/>
                  </a:lnTo>
                  <a:lnTo>
                    <a:pt x="1460" y="1014"/>
                  </a:lnTo>
                  <a:lnTo>
                    <a:pt x="1447" y="1025"/>
                  </a:lnTo>
                  <a:lnTo>
                    <a:pt x="1246" y="1065"/>
                  </a:lnTo>
                  <a:lnTo>
                    <a:pt x="1217" y="1087"/>
                  </a:lnTo>
                  <a:lnTo>
                    <a:pt x="1220" y="1140"/>
                  </a:lnTo>
                  <a:lnTo>
                    <a:pt x="1280" y="1191"/>
                  </a:lnTo>
                  <a:lnTo>
                    <a:pt x="1261" y="1224"/>
                  </a:lnTo>
                  <a:lnTo>
                    <a:pt x="1232" y="1237"/>
                  </a:lnTo>
                  <a:lnTo>
                    <a:pt x="1228" y="1253"/>
                  </a:lnTo>
                  <a:lnTo>
                    <a:pt x="1234" y="1270"/>
                  </a:lnTo>
                  <a:lnTo>
                    <a:pt x="1250" y="1270"/>
                  </a:lnTo>
                  <a:lnTo>
                    <a:pt x="1258" y="1282"/>
                  </a:lnTo>
                  <a:lnTo>
                    <a:pt x="1199" y="1301"/>
                  </a:lnTo>
                  <a:lnTo>
                    <a:pt x="1165" y="1287"/>
                  </a:lnTo>
                  <a:lnTo>
                    <a:pt x="1146" y="1277"/>
                  </a:lnTo>
                  <a:lnTo>
                    <a:pt x="1103" y="1277"/>
                  </a:lnTo>
                  <a:lnTo>
                    <a:pt x="1024" y="1241"/>
                  </a:lnTo>
                  <a:lnTo>
                    <a:pt x="974" y="1241"/>
                  </a:lnTo>
                  <a:lnTo>
                    <a:pt x="935" y="1253"/>
                  </a:lnTo>
                  <a:lnTo>
                    <a:pt x="890" y="1253"/>
                  </a:lnTo>
                  <a:lnTo>
                    <a:pt x="823" y="1290"/>
                  </a:lnTo>
                  <a:lnTo>
                    <a:pt x="768" y="1284"/>
                  </a:lnTo>
                  <a:lnTo>
                    <a:pt x="713" y="1304"/>
                  </a:lnTo>
                  <a:lnTo>
                    <a:pt x="667" y="1287"/>
                  </a:lnTo>
                  <a:lnTo>
                    <a:pt x="639" y="1263"/>
                  </a:lnTo>
                  <a:lnTo>
                    <a:pt x="567" y="1253"/>
                  </a:lnTo>
                  <a:lnTo>
                    <a:pt x="519" y="1285"/>
                  </a:lnTo>
                  <a:lnTo>
                    <a:pt x="492" y="1275"/>
                  </a:lnTo>
                  <a:lnTo>
                    <a:pt x="469" y="1257"/>
                  </a:lnTo>
                  <a:lnTo>
                    <a:pt x="418" y="1244"/>
                  </a:lnTo>
                  <a:lnTo>
                    <a:pt x="409" y="1234"/>
                  </a:lnTo>
                  <a:lnTo>
                    <a:pt x="387" y="1232"/>
                  </a:lnTo>
                  <a:lnTo>
                    <a:pt x="354" y="1181"/>
                  </a:lnTo>
                  <a:lnTo>
                    <a:pt x="321" y="1173"/>
                  </a:lnTo>
                  <a:lnTo>
                    <a:pt x="235" y="1200"/>
                  </a:lnTo>
                  <a:lnTo>
                    <a:pt x="203" y="1191"/>
                  </a:lnTo>
                  <a:lnTo>
                    <a:pt x="131" y="1138"/>
                  </a:lnTo>
                  <a:lnTo>
                    <a:pt x="110" y="1135"/>
                  </a:lnTo>
                  <a:lnTo>
                    <a:pt x="93" y="1101"/>
                  </a:lnTo>
                  <a:lnTo>
                    <a:pt x="105" y="1065"/>
                  </a:lnTo>
                  <a:lnTo>
                    <a:pt x="102" y="1048"/>
                  </a:lnTo>
                  <a:lnTo>
                    <a:pt x="76" y="1029"/>
                  </a:lnTo>
                  <a:lnTo>
                    <a:pt x="65" y="1012"/>
                  </a:lnTo>
                  <a:lnTo>
                    <a:pt x="10" y="981"/>
                  </a:lnTo>
                  <a:lnTo>
                    <a:pt x="10" y="972"/>
                  </a:lnTo>
                  <a:lnTo>
                    <a:pt x="38" y="961"/>
                  </a:lnTo>
                  <a:lnTo>
                    <a:pt x="53" y="971"/>
                  </a:lnTo>
                  <a:lnTo>
                    <a:pt x="69" y="954"/>
                  </a:lnTo>
                  <a:lnTo>
                    <a:pt x="65" y="901"/>
                  </a:lnTo>
                  <a:lnTo>
                    <a:pt x="69" y="858"/>
                  </a:lnTo>
                  <a:lnTo>
                    <a:pt x="32" y="822"/>
                  </a:lnTo>
                  <a:lnTo>
                    <a:pt x="10" y="829"/>
                  </a:lnTo>
                  <a:lnTo>
                    <a:pt x="0" y="802"/>
                  </a:lnTo>
                  <a:lnTo>
                    <a:pt x="14" y="776"/>
                  </a:lnTo>
                  <a:lnTo>
                    <a:pt x="5" y="752"/>
                  </a:lnTo>
                  <a:lnTo>
                    <a:pt x="29" y="730"/>
                  </a:lnTo>
                  <a:lnTo>
                    <a:pt x="38" y="721"/>
                  </a:lnTo>
                  <a:lnTo>
                    <a:pt x="38" y="701"/>
                  </a:lnTo>
                  <a:lnTo>
                    <a:pt x="72" y="685"/>
                  </a:lnTo>
                  <a:lnTo>
                    <a:pt x="105" y="679"/>
                  </a:lnTo>
                  <a:lnTo>
                    <a:pt x="134" y="668"/>
                  </a:lnTo>
                  <a:lnTo>
                    <a:pt x="158" y="675"/>
                  </a:lnTo>
                  <a:lnTo>
                    <a:pt x="177" y="668"/>
                  </a:lnTo>
                  <a:lnTo>
                    <a:pt x="181" y="672"/>
                  </a:lnTo>
                  <a:lnTo>
                    <a:pt x="185" y="694"/>
                  </a:lnTo>
                  <a:lnTo>
                    <a:pt x="201" y="701"/>
                  </a:lnTo>
                  <a:lnTo>
                    <a:pt x="235" y="699"/>
                  </a:lnTo>
                  <a:lnTo>
                    <a:pt x="280" y="653"/>
                  </a:lnTo>
                  <a:lnTo>
                    <a:pt x="365" y="670"/>
                  </a:lnTo>
                  <a:lnTo>
                    <a:pt x="409" y="639"/>
                  </a:lnTo>
                  <a:lnTo>
                    <a:pt x="536" y="610"/>
                  </a:lnTo>
                  <a:lnTo>
                    <a:pt x="545" y="593"/>
                  </a:lnTo>
                  <a:lnTo>
                    <a:pt x="555" y="544"/>
                  </a:lnTo>
                  <a:lnTo>
                    <a:pt x="591" y="516"/>
                  </a:lnTo>
                  <a:lnTo>
                    <a:pt x="601" y="516"/>
                  </a:lnTo>
                  <a:lnTo>
                    <a:pt x="601" y="501"/>
                  </a:lnTo>
                  <a:lnTo>
                    <a:pt x="603" y="378"/>
                  </a:lnTo>
                  <a:lnTo>
                    <a:pt x="610" y="352"/>
                  </a:lnTo>
                  <a:lnTo>
                    <a:pt x="575" y="342"/>
                  </a:lnTo>
                  <a:lnTo>
                    <a:pt x="574" y="330"/>
                  </a:lnTo>
                  <a:lnTo>
                    <a:pt x="610" y="320"/>
                  </a:lnTo>
                  <a:lnTo>
                    <a:pt x="704" y="313"/>
                  </a:lnTo>
                  <a:lnTo>
                    <a:pt x="720" y="330"/>
                  </a:lnTo>
                  <a:lnTo>
                    <a:pt x="753" y="339"/>
                  </a:lnTo>
                  <a:lnTo>
                    <a:pt x="761" y="342"/>
                  </a:lnTo>
                  <a:lnTo>
                    <a:pt x="775" y="323"/>
                  </a:lnTo>
                  <a:lnTo>
                    <a:pt x="756" y="306"/>
                  </a:lnTo>
                  <a:lnTo>
                    <a:pt x="827" y="163"/>
                  </a:lnTo>
                  <a:lnTo>
                    <a:pt x="838" y="154"/>
                  </a:lnTo>
                  <a:lnTo>
                    <a:pt x="902" y="187"/>
                  </a:lnTo>
                  <a:lnTo>
                    <a:pt x="930" y="187"/>
                  </a:lnTo>
                  <a:lnTo>
                    <a:pt x="943" y="205"/>
                  </a:lnTo>
                  <a:lnTo>
                    <a:pt x="1005" y="185"/>
                  </a:lnTo>
                  <a:lnTo>
                    <a:pt x="1019" y="84"/>
                  </a:lnTo>
                  <a:lnTo>
                    <a:pt x="1046" y="65"/>
                  </a:lnTo>
                  <a:lnTo>
                    <a:pt x="1077" y="63"/>
                  </a:lnTo>
                  <a:lnTo>
                    <a:pt x="1098" y="36"/>
                  </a:lnTo>
                  <a:lnTo>
                    <a:pt x="1107" y="10"/>
                  </a:lnTo>
                  <a:lnTo>
                    <a:pt x="1125" y="0"/>
                  </a:lnTo>
                  <a:lnTo>
                    <a:pt x="1165" y="10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00"/>
            </a:p>
          </p:txBody>
        </p:sp>
        <p:sp>
          <p:nvSpPr>
            <p:cNvPr id="20" name="Freeform 24"/>
            <p:cNvSpPr/>
            <p:nvPr>
              <p:custDataLst>
                <p:tags r:id="rId21"/>
              </p:custDataLst>
            </p:nvPr>
          </p:nvSpPr>
          <p:spPr bwMode="auto">
            <a:xfrm>
              <a:off x="8456860" y="2448736"/>
              <a:ext cx="478697" cy="862242"/>
            </a:xfrm>
            <a:custGeom>
              <a:gdLst>
                <a:gd fmla="*/ 349 w 420" name="T0"/>
                <a:gd fmla="*/ 453 h 761" name="T1"/>
                <a:gd fmla="*/ 340 w 420" name="T2"/>
                <a:gd fmla="*/ 255 h 761" name="T3"/>
                <a:gd fmla="*/ 368 w 420" name="T4"/>
                <a:gd fmla="*/ 191 h 761" name="T5"/>
                <a:gd fmla="*/ 366 w 420" name="T6"/>
                <a:gd fmla="*/ 101 h 761" name="T7"/>
                <a:gd fmla="*/ 383 w 420" name="T8"/>
                <a:gd fmla="*/ 39 h 761" name="T9"/>
                <a:gd fmla="*/ 370 w 420" name="T10"/>
                <a:gd fmla="*/ 0 h 761" name="T11"/>
                <a:gd fmla="*/ 306 w 420" name="T12"/>
                <a:gd fmla="*/ 21 h 761" name="T13"/>
                <a:gd fmla="*/ 285 w 420" name="T14"/>
                <a:gd fmla="*/ 77 h 761" name="T15"/>
                <a:gd fmla="*/ 261 w 420" name="T16"/>
                <a:gd fmla="*/ 96 h 761" name="T17"/>
                <a:gd fmla="*/ 179 w 420" name="T18"/>
                <a:gd fmla="*/ 193 h 761" name="T19"/>
                <a:gd fmla="*/ 117 w 420" name="T20"/>
                <a:gd fmla="*/ 191 h 761" name="T21"/>
                <a:gd fmla="*/ 103 w 420" name="T22"/>
                <a:gd fmla="*/ 253 h 761" name="T23"/>
                <a:gd fmla="*/ 179 w 420" name="T24"/>
                <a:gd fmla="*/ 301 h 761" name="T25"/>
                <a:gd fmla="*/ 223 w 420" name="T26"/>
                <a:gd fmla="*/ 347 h 761" name="T27"/>
                <a:gd fmla="*/ 215 w 420" name="T28"/>
                <a:gd fmla="*/ 409 h 761" name="T29"/>
                <a:gd fmla="*/ 155 w 420" name="T30"/>
                <a:gd fmla="*/ 429 h 761" name="T31"/>
                <a:gd fmla="*/ 148 w 420" name="T32"/>
                <a:gd fmla="*/ 444 h 761" name="T33"/>
                <a:gd fmla="*/ 107 w 420" name="T34"/>
                <a:gd fmla="*/ 465 h 761" name="T35"/>
                <a:gd fmla="*/ 57 w 420" name="T36"/>
                <a:gd fmla="*/ 453 h 761" name="T37"/>
                <a:gd fmla="*/ 57 w 420" name="T38"/>
                <a:gd fmla="*/ 475 h 761" name="T39"/>
                <a:gd fmla="*/ 38 w 420" name="T40"/>
                <a:gd fmla="*/ 508 h 761" name="T41"/>
                <a:gd fmla="*/ 45 w 420" name="T42"/>
                <a:gd fmla="*/ 571 h 761" name="T43"/>
                <a:gd fmla="*/ 52 w 420" name="T44"/>
                <a:gd fmla="*/ 599 h 761" name="T45"/>
                <a:gd fmla="*/ 0 w 420" name="T46"/>
                <a:gd fmla="*/ 610 h 761" name="T47"/>
                <a:gd fmla="*/ 6 w 420" name="T48"/>
                <a:gd fmla="*/ 665 h 761" name="T49"/>
                <a:gd fmla="*/ 26 w 420" name="T50"/>
                <a:gd fmla="*/ 689 h 761" name="T51"/>
                <a:gd fmla="*/ 98 w 420" name="T52"/>
                <a:gd fmla="*/ 680 h 761" name="T53"/>
                <a:gd fmla="*/ 112 w 420" name="T54"/>
                <a:gd fmla="*/ 701 h 761" name="T55"/>
                <a:gd fmla="*/ 186 w 420" name="T56"/>
                <a:gd fmla="*/ 731 h 761" name="T57"/>
                <a:gd fmla="*/ 275 w 420" name="T58"/>
                <a:gd fmla="*/ 742 h 761" name="T59"/>
                <a:gd fmla="*/ 320 w 420" name="T60"/>
                <a:gd fmla="*/ 754 h 761" name="T61"/>
                <a:gd fmla="*/ 309 w 420" name="T62"/>
                <a:gd fmla="*/ 711 h 761" name="T63"/>
                <a:gd fmla="*/ 349 w 420" name="T64"/>
                <a:gd fmla="*/ 670 h 761" name="T65"/>
                <a:gd fmla="*/ 340 w 420" name="T66"/>
                <a:gd fmla="*/ 650 h 761" name="T67"/>
                <a:gd fmla="*/ 299 w 420" name="T68"/>
                <a:gd fmla="*/ 625 h 761" name="T69"/>
                <a:gd fmla="*/ 375 w 420" name="T70"/>
                <a:gd fmla="*/ 617 h 761" name="T71"/>
                <a:gd fmla="*/ 399 w 420" name="T72"/>
                <a:gd fmla="*/ 624 h 761" name="T73"/>
                <a:gd fmla="*/ 419 w 420" name="T74"/>
                <a:gd fmla="*/ 581 h 761" name="T75"/>
                <a:gd fmla="*/ 359 w 420" name="T76"/>
                <a:gd fmla="*/ 480 h 761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w 420" name="T117"/>
                <a:gd fmla="*/ 0 h 761" name="T118"/>
                <a:gd fmla="*/ 420 w 420" name="T119"/>
                <a:gd fmla="*/ 761 h 761" name="T120"/>
              </a:gdLst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b="T120" l="T117" r="T119" t="T118"/>
              <a:pathLst>
                <a:path h="761" w="420">
                  <a:moveTo>
                    <a:pt x="359" y="480"/>
                  </a:moveTo>
                  <a:lnTo>
                    <a:pt x="349" y="453"/>
                  </a:lnTo>
                  <a:lnTo>
                    <a:pt x="368" y="385"/>
                  </a:lnTo>
                  <a:lnTo>
                    <a:pt x="340" y="255"/>
                  </a:lnTo>
                  <a:lnTo>
                    <a:pt x="359" y="222"/>
                  </a:lnTo>
                  <a:lnTo>
                    <a:pt x="368" y="191"/>
                  </a:lnTo>
                  <a:lnTo>
                    <a:pt x="342" y="138"/>
                  </a:lnTo>
                  <a:lnTo>
                    <a:pt x="366" y="101"/>
                  </a:lnTo>
                  <a:lnTo>
                    <a:pt x="370" y="65"/>
                  </a:lnTo>
                  <a:lnTo>
                    <a:pt x="383" y="39"/>
                  </a:lnTo>
                  <a:lnTo>
                    <a:pt x="381" y="8"/>
                  </a:lnTo>
                  <a:lnTo>
                    <a:pt x="370" y="0"/>
                  </a:lnTo>
                  <a:lnTo>
                    <a:pt x="352" y="19"/>
                  </a:lnTo>
                  <a:lnTo>
                    <a:pt x="306" y="21"/>
                  </a:lnTo>
                  <a:lnTo>
                    <a:pt x="282" y="56"/>
                  </a:lnTo>
                  <a:lnTo>
                    <a:pt x="285" y="77"/>
                  </a:lnTo>
                  <a:lnTo>
                    <a:pt x="280" y="89"/>
                  </a:lnTo>
                  <a:lnTo>
                    <a:pt x="261" y="96"/>
                  </a:lnTo>
                  <a:lnTo>
                    <a:pt x="188" y="200"/>
                  </a:lnTo>
                  <a:lnTo>
                    <a:pt x="179" y="193"/>
                  </a:lnTo>
                  <a:lnTo>
                    <a:pt x="160" y="188"/>
                  </a:lnTo>
                  <a:lnTo>
                    <a:pt x="117" y="191"/>
                  </a:lnTo>
                  <a:lnTo>
                    <a:pt x="105" y="210"/>
                  </a:lnTo>
                  <a:lnTo>
                    <a:pt x="103" y="253"/>
                  </a:lnTo>
                  <a:lnTo>
                    <a:pt x="109" y="266"/>
                  </a:lnTo>
                  <a:lnTo>
                    <a:pt x="179" y="301"/>
                  </a:lnTo>
                  <a:lnTo>
                    <a:pt x="217" y="325"/>
                  </a:lnTo>
                  <a:lnTo>
                    <a:pt x="223" y="347"/>
                  </a:lnTo>
                  <a:lnTo>
                    <a:pt x="203" y="376"/>
                  </a:lnTo>
                  <a:lnTo>
                    <a:pt x="215" y="409"/>
                  </a:lnTo>
                  <a:lnTo>
                    <a:pt x="208" y="424"/>
                  </a:lnTo>
                  <a:lnTo>
                    <a:pt x="155" y="429"/>
                  </a:lnTo>
                  <a:lnTo>
                    <a:pt x="144" y="436"/>
                  </a:lnTo>
                  <a:lnTo>
                    <a:pt x="148" y="444"/>
                  </a:lnTo>
                  <a:lnTo>
                    <a:pt x="148" y="460"/>
                  </a:lnTo>
                  <a:lnTo>
                    <a:pt x="107" y="465"/>
                  </a:lnTo>
                  <a:lnTo>
                    <a:pt x="85" y="453"/>
                  </a:lnTo>
                  <a:lnTo>
                    <a:pt x="57" y="453"/>
                  </a:lnTo>
                  <a:lnTo>
                    <a:pt x="52" y="460"/>
                  </a:lnTo>
                  <a:lnTo>
                    <a:pt x="57" y="475"/>
                  </a:lnTo>
                  <a:lnTo>
                    <a:pt x="43" y="491"/>
                  </a:lnTo>
                  <a:lnTo>
                    <a:pt x="38" y="508"/>
                  </a:lnTo>
                  <a:lnTo>
                    <a:pt x="65" y="530"/>
                  </a:lnTo>
                  <a:lnTo>
                    <a:pt x="45" y="571"/>
                  </a:lnTo>
                  <a:lnTo>
                    <a:pt x="54" y="590"/>
                  </a:lnTo>
                  <a:lnTo>
                    <a:pt x="52" y="599"/>
                  </a:lnTo>
                  <a:lnTo>
                    <a:pt x="21" y="599"/>
                  </a:lnTo>
                  <a:lnTo>
                    <a:pt x="0" y="610"/>
                  </a:lnTo>
                  <a:lnTo>
                    <a:pt x="17" y="634"/>
                  </a:lnTo>
                  <a:lnTo>
                    <a:pt x="6" y="665"/>
                  </a:lnTo>
                  <a:lnTo>
                    <a:pt x="24" y="670"/>
                  </a:lnTo>
                  <a:lnTo>
                    <a:pt x="26" y="689"/>
                  </a:lnTo>
                  <a:lnTo>
                    <a:pt x="41" y="692"/>
                  </a:lnTo>
                  <a:lnTo>
                    <a:pt x="98" y="680"/>
                  </a:lnTo>
                  <a:lnTo>
                    <a:pt x="109" y="685"/>
                  </a:lnTo>
                  <a:lnTo>
                    <a:pt x="112" y="701"/>
                  </a:lnTo>
                  <a:lnTo>
                    <a:pt x="136" y="707"/>
                  </a:lnTo>
                  <a:lnTo>
                    <a:pt x="186" y="731"/>
                  </a:lnTo>
                  <a:lnTo>
                    <a:pt x="215" y="720"/>
                  </a:lnTo>
                  <a:lnTo>
                    <a:pt x="275" y="742"/>
                  </a:lnTo>
                  <a:lnTo>
                    <a:pt x="289" y="760"/>
                  </a:lnTo>
                  <a:lnTo>
                    <a:pt x="320" y="754"/>
                  </a:lnTo>
                  <a:lnTo>
                    <a:pt x="315" y="720"/>
                  </a:lnTo>
                  <a:lnTo>
                    <a:pt x="309" y="711"/>
                  </a:lnTo>
                  <a:lnTo>
                    <a:pt x="315" y="685"/>
                  </a:lnTo>
                  <a:lnTo>
                    <a:pt x="349" y="670"/>
                  </a:lnTo>
                  <a:lnTo>
                    <a:pt x="357" y="656"/>
                  </a:lnTo>
                  <a:lnTo>
                    <a:pt x="340" y="650"/>
                  </a:lnTo>
                  <a:lnTo>
                    <a:pt x="320" y="646"/>
                  </a:lnTo>
                  <a:lnTo>
                    <a:pt x="299" y="625"/>
                  </a:lnTo>
                  <a:lnTo>
                    <a:pt x="309" y="617"/>
                  </a:lnTo>
                  <a:lnTo>
                    <a:pt x="375" y="617"/>
                  </a:lnTo>
                  <a:lnTo>
                    <a:pt x="390" y="617"/>
                  </a:lnTo>
                  <a:lnTo>
                    <a:pt x="399" y="624"/>
                  </a:lnTo>
                  <a:lnTo>
                    <a:pt x="419" y="608"/>
                  </a:lnTo>
                  <a:lnTo>
                    <a:pt x="419" y="581"/>
                  </a:lnTo>
                  <a:lnTo>
                    <a:pt x="359" y="491"/>
                  </a:lnTo>
                  <a:lnTo>
                    <a:pt x="359" y="480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00"/>
            </a:p>
          </p:txBody>
        </p:sp>
        <p:sp>
          <p:nvSpPr>
            <p:cNvPr id="21" name="Freeform 25"/>
            <p:cNvSpPr/>
            <p:nvPr>
              <p:custDataLst>
                <p:tags r:id="rId22"/>
              </p:custDataLst>
            </p:nvPr>
          </p:nvSpPr>
          <p:spPr bwMode="auto">
            <a:xfrm>
              <a:off x="8862503" y="2775109"/>
              <a:ext cx="574821" cy="522638"/>
            </a:xfrm>
            <a:custGeom>
              <a:gdLst>
                <a:gd fmla="*/ 59 w 506" name="T0"/>
                <a:gd fmla="*/ 319 h 460" name="T1"/>
                <a:gd fmla="*/ 131 w 506" name="T2"/>
                <a:gd fmla="*/ 384 h 460" name="T3"/>
                <a:gd fmla="*/ 191 w 506" name="T4"/>
                <a:gd fmla="*/ 396 h 460" name="T5"/>
                <a:gd fmla="*/ 246 w 506" name="T6"/>
                <a:gd fmla="*/ 388 h 460" name="T7"/>
                <a:gd fmla="*/ 263 w 506" name="T8"/>
                <a:gd fmla="*/ 396 h 460" name="T9"/>
                <a:gd fmla="*/ 282 w 506" name="T10"/>
                <a:gd fmla="*/ 386 h 460" name="T11"/>
                <a:gd fmla="*/ 296 w 506" name="T12"/>
                <a:gd fmla="*/ 399 h 460" name="T13"/>
                <a:gd fmla="*/ 303 w 506" name="T14"/>
                <a:gd fmla="*/ 421 h 460" name="T15"/>
                <a:gd fmla="*/ 329 w 506" name="T16"/>
                <a:gd fmla="*/ 437 h 460" name="T17"/>
                <a:gd fmla="*/ 364 w 506" name="T18"/>
                <a:gd fmla="*/ 437 h 460" name="T19"/>
                <a:gd fmla="*/ 390 w 506" name="T20"/>
                <a:gd fmla="*/ 459 h 460" name="T21"/>
                <a:gd fmla="*/ 414 w 506" name="T22"/>
                <a:gd fmla="*/ 447 h 460" name="T23"/>
                <a:gd fmla="*/ 432 w 506" name="T24"/>
                <a:gd fmla="*/ 459 h 460" name="T25"/>
                <a:gd fmla="*/ 447 w 506" name="T26"/>
                <a:gd fmla="*/ 427 h 460" name="T27"/>
                <a:gd fmla="*/ 469 w 506" name="T28"/>
                <a:gd fmla="*/ 416 h 460" name="T29"/>
                <a:gd fmla="*/ 474 w 506" name="T30"/>
                <a:gd fmla="*/ 392 h 460" name="T31"/>
                <a:gd fmla="*/ 464 w 506" name="T32"/>
                <a:gd fmla="*/ 348 h 460" name="T33"/>
                <a:gd fmla="*/ 460 w 506" name="T34"/>
                <a:gd fmla="*/ 343 h 460" name="T35"/>
                <a:gd fmla="*/ 438 w 506" name="T36"/>
                <a:gd fmla="*/ 365 h 460" name="T37"/>
                <a:gd fmla="*/ 406 w 506" name="T38"/>
                <a:gd fmla="*/ 339 h 460" name="T39"/>
                <a:gd fmla="*/ 382 w 506" name="T40"/>
                <a:gd fmla="*/ 309 h 460" name="T41"/>
                <a:gd fmla="*/ 406 w 506" name="T42"/>
                <a:gd fmla="*/ 291 h 460" name="T43"/>
                <a:gd fmla="*/ 412 w 506" name="T44"/>
                <a:gd fmla="*/ 259 h 460" name="T45"/>
                <a:gd fmla="*/ 428 w 506" name="T46"/>
                <a:gd fmla="*/ 249 h 460" name="T47"/>
                <a:gd fmla="*/ 425 w 506" name="T48"/>
                <a:gd fmla="*/ 207 h 460" name="T49"/>
                <a:gd fmla="*/ 436 w 506" name="T50"/>
                <a:gd fmla="*/ 199 h 460" name="T51"/>
                <a:gd fmla="*/ 456 w 506" name="T52"/>
                <a:gd fmla="*/ 211 h 460" name="T53"/>
                <a:gd fmla="*/ 469 w 506" name="T54"/>
                <a:gd fmla="*/ 230 h 460" name="T55"/>
                <a:gd fmla="*/ 495 w 506" name="T56"/>
                <a:gd fmla="*/ 211 h 460" name="T57"/>
                <a:gd fmla="*/ 505 w 506" name="T58"/>
                <a:gd fmla="*/ 201 h 460" name="T59"/>
                <a:gd fmla="*/ 500 w 506" name="T60"/>
                <a:gd fmla="*/ 180 h 460" name="T61"/>
                <a:gd fmla="*/ 469 w 506" name="T62"/>
                <a:gd fmla="*/ 163 h 460" name="T63"/>
                <a:gd fmla="*/ 462 w 506" name="T64"/>
                <a:gd fmla="*/ 143 h 460" name="T65"/>
                <a:gd fmla="*/ 407 w 506" name="T66"/>
                <a:gd fmla="*/ 150 h 460" name="T67"/>
                <a:gd fmla="*/ 373 w 506" name="T68"/>
                <a:gd fmla="*/ 119 h 460" name="T69"/>
                <a:gd fmla="*/ 357 w 506" name="T70"/>
                <a:gd fmla="*/ 115 h 460" name="T71"/>
                <a:gd fmla="*/ 357 w 506" name="T72"/>
                <a:gd fmla="*/ 95 h 460" name="T73"/>
                <a:gd fmla="*/ 434 w 506" name="T74"/>
                <a:gd fmla="*/ 9 h 460" name="T75"/>
                <a:gd fmla="*/ 406 w 506" name="T76"/>
                <a:gd fmla="*/ 16 h 460" name="T77"/>
                <a:gd fmla="*/ 388 w 506" name="T78"/>
                <a:gd fmla="*/ 28 h 460" name="T79"/>
                <a:gd fmla="*/ 382 w 506" name="T80"/>
                <a:gd fmla="*/ 18 h 460" name="T81"/>
                <a:gd fmla="*/ 382 w 506" name="T82"/>
                <a:gd fmla="*/ 4 h 460" name="T83"/>
                <a:gd fmla="*/ 368 w 506" name="T84"/>
                <a:gd fmla="*/ 0 h 460" name="T85"/>
                <a:gd fmla="*/ 333 w 506" name="T86"/>
                <a:gd fmla="*/ 13 h 460" name="T87"/>
                <a:gd fmla="*/ 246 w 506" name="T88"/>
                <a:gd fmla="*/ 2 h 460" name="T89"/>
                <a:gd fmla="*/ 241 w 506" name="T90"/>
                <a:gd fmla="*/ 75 h 460" name="T91"/>
                <a:gd fmla="*/ 199 w 506" name="T92"/>
                <a:gd fmla="*/ 108 h 460" name="T93"/>
                <a:gd fmla="*/ 143 w 506" name="T94"/>
                <a:gd fmla="*/ 119 h 460" name="T95"/>
                <a:gd fmla="*/ 64 w 506" name="T96"/>
                <a:gd fmla="*/ 174 h 460" name="T97"/>
                <a:gd fmla="*/ 0 w 506" name="T98"/>
                <a:gd fmla="*/ 192 h 460" name="T99"/>
                <a:gd fmla="*/ 0 w 506" name="T100"/>
                <a:gd fmla="*/ 203 h 460" name="T101"/>
                <a:gd fmla="*/ 59 w 506" name="T102"/>
                <a:gd fmla="*/ 293 h 460" name="T103"/>
                <a:gd fmla="*/ 59 w 506" name="T104"/>
                <a:gd fmla="*/ 319 h 460" name="T105"/>
                <a:gd fmla="*/ 59 w 506" name="T106"/>
                <a:gd fmla="*/ 319 h 460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w 506" name="T162"/>
                <a:gd fmla="*/ 0 h 460" name="T163"/>
                <a:gd fmla="*/ 506 w 506" name="T164"/>
                <a:gd fmla="*/ 460 h 460" name="T165"/>
              </a:gdLst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b="T165" l="T162" r="T164" t="T163"/>
              <a:pathLst>
                <a:path h="460" w="506">
                  <a:moveTo>
                    <a:pt x="59" y="319"/>
                  </a:moveTo>
                  <a:lnTo>
                    <a:pt x="131" y="384"/>
                  </a:lnTo>
                  <a:lnTo>
                    <a:pt x="191" y="396"/>
                  </a:lnTo>
                  <a:lnTo>
                    <a:pt x="246" y="388"/>
                  </a:lnTo>
                  <a:lnTo>
                    <a:pt x="263" y="396"/>
                  </a:lnTo>
                  <a:lnTo>
                    <a:pt x="282" y="386"/>
                  </a:lnTo>
                  <a:lnTo>
                    <a:pt x="296" y="399"/>
                  </a:lnTo>
                  <a:lnTo>
                    <a:pt x="303" y="421"/>
                  </a:lnTo>
                  <a:lnTo>
                    <a:pt x="329" y="437"/>
                  </a:lnTo>
                  <a:lnTo>
                    <a:pt x="364" y="437"/>
                  </a:lnTo>
                  <a:lnTo>
                    <a:pt x="390" y="459"/>
                  </a:lnTo>
                  <a:lnTo>
                    <a:pt x="414" y="447"/>
                  </a:lnTo>
                  <a:lnTo>
                    <a:pt x="432" y="459"/>
                  </a:lnTo>
                  <a:lnTo>
                    <a:pt x="447" y="427"/>
                  </a:lnTo>
                  <a:lnTo>
                    <a:pt x="469" y="416"/>
                  </a:lnTo>
                  <a:lnTo>
                    <a:pt x="474" y="392"/>
                  </a:lnTo>
                  <a:lnTo>
                    <a:pt x="464" y="348"/>
                  </a:lnTo>
                  <a:lnTo>
                    <a:pt x="460" y="343"/>
                  </a:lnTo>
                  <a:lnTo>
                    <a:pt x="438" y="365"/>
                  </a:lnTo>
                  <a:lnTo>
                    <a:pt x="406" y="339"/>
                  </a:lnTo>
                  <a:lnTo>
                    <a:pt x="382" y="309"/>
                  </a:lnTo>
                  <a:lnTo>
                    <a:pt x="406" y="291"/>
                  </a:lnTo>
                  <a:lnTo>
                    <a:pt x="412" y="259"/>
                  </a:lnTo>
                  <a:lnTo>
                    <a:pt x="428" y="249"/>
                  </a:lnTo>
                  <a:lnTo>
                    <a:pt x="425" y="207"/>
                  </a:lnTo>
                  <a:lnTo>
                    <a:pt x="436" y="199"/>
                  </a:lnTo>
                  <a:lnTo>
                    <a:pt x="456" y="211"/>
                  </a:lnTo>
                  <a:lnTo>
                    <a:pt x="469" y="230"/>
                  </a:lnTo>
                  <a:lnTo>
                    <a:pt x="495" y="211"/>
                  </a:lnTo>
                  <a:lnTo>
                    <a:pt x="505" y="201"/>
                  </a:lnTo>
                  <a:lnTo>
                    <a:pt x="500" y="180"/>
                  </a:lnTo>
                  <a:lnTo>
                    <a:pt x="469" y="163"/>
                  </a:lnTo>
                  <a:lnTo>
                    <a:pt x="462" y="143"/>
                  </a:lnTo>
                  <a:lnTo>
                    <a:pt x="407" y="150"/>
                  </a:lnTo>
                  <a:lnTo>
                    <a:pt x="373" y="119"/>
                  </a:lnTo>
                  <a:lnTo>
                    <a:pt x="357" y="115"/>
                  </a:lnTo>
                  <a:lnTo>
                    <a:pt x="357" y="95"/>
                  </a:lnTo>
                  <a:lnTo>
                    <a:pt x="434" y="9"/>
                  </a:lnTo>
                  <a:lnTo>
                    <a:pt x="406" y="16"/>
                  </a:lnTo>
                  <a:lnTo>
                    <a:pt x="388" y="28"/>
                  </a:lnTo>
                  <a:lnTo>
                    <a:pt x="382" y="18"/>
                  </a:lnTo>
                  <a:lnTo>
                    <a:pt x="382" y="4"/>
                  </a:lnTo>
                  <a:lnTo>
                    <a:pt x="368" y="0"/>
                  </a:lnTo>
                  <a:lnTo>
                    <a:pt x="333" y="13"/>
                  </a:lnTo>
                  <a:lnTo>
                    <a:pt x="246" y="2"/>
                  </a:lnTo>
                  <a:lnTo>
                    <a:pt x="241" y="75"/>
                  </a:lnTo>
                  <a:lnTo>
                    <a:pt x="199" y="108"/>
                  </a:lnTo>
                  <a:lnTo>
                    <a:pt x="143" y="119"/>
                  </a:lnTo>
                  <a:lnTo>
                    <a:pt x="64" y="174"/>
                  </a:lnTo>
                  <a:lnTo>
                    <a:pt x="0" y="192"/>
                  </a:lnTo>
                  <a:lnTo>
                    <a:pt x="0" y="203"/>
                  </a:lnTo>
                  <a:lnTo>
                    <a:pt x="59" y="293"/>
                  </a:lnTo>
                  <a:lnTo>
                    <a:pt x="59" y="319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00"/>
            </a:p>
          </p:txBody>
        </p:sp>
        <p:sp>
          <p:nvSpPr>
            <p:cNvPr id="22" name="Freeform 26"/>
            <p:cNvSpPr/>
            <p:nvPr>
              <p:custDataLst>
                <p:tags r:id="rId23"/>
              </p:custDataLst>
            </p:nvPr>
          </p:nvSpPr>
          <p:spPr bwMode="auto">
            <a:xfrm>
              <a:off x="8841356" y="2307602"/>
              <a:ext cx="330666" cy="688029"/>
            </a:xfrm>
            <a:custGeom>
              <a:gdLst>
                <a:gd fmla="*/ 19 w 292" name="T0"/>
                <a:gd fmla="*/ 605 h 606" name="T1"/>
                <a:gd fmla="*/ 83 w 292" name="T2"/>
                <a:gd fmla="*/ 587 h 606" name="T3"/>
                <a:gd fmla="*/ 162 w 292" name="T4"/>
                <a:gd fmla="*/ 532 h 606" name="T5"/>
                <a:gd fmla="*/ 217 w 292" name="T6"/>
                <a:gd fmla="*/ 520 h 606" name="T7"/>
                <a:gd fmla="*/ 260 w 292" name="T8"/>
                <a:gd fmla="*/ 488 h 606" name="T9"/>
                <a:gd fmla="*/ 264 w 292" name="T10"/>
                <a:gd fmla="*/ 414 h 606" name="T11"/>
                <a:gd fmla="*/ 244 w 292" name="T12"/>
                <a:gd fmla="*/ 388 h 606" name="T13"/>
                <a:gd fmla="*/ 251 w 292" name="T14"/>
                <a:gd fmla="*/ 366 h 606" name="T15"/>
                <a:gd fmla="*/ 264 w 292" name="T16"/>
                <a:gd fmla="*/ 346 h 606" name="T17"/>
                <a:gd fmla="*/ 269 w 292" name="T18"/>
                <a:gd fmla="*/ 315 h 606" name="T19"/>
                <a:gd fmla="*/ 281 w 292" name="T20"/>
                <a:gd fmla="*/ 293 h 606" name="T21"/>
                <a:gd fmla="*/ 260 w 292" name="T22"/>
                <a:gd fmla="*/ 250 h 606" name="T23"/>
                <a:gd fmla="*/ 229 w 292" name="T24"/>
                <a:gd fmla="*/ 214 h 606" name="T25"/>
                <a:gd fmla="*/ 246 w 292" name="T26"/>
                <a:gd fmla="*/ 156 h 606" name="T27"/>
                <a:gd fmla="*/ 284 w 292" name="T28"/>
                <a:gd fmla="*/ 132 h 606" name="T29"/>
                <a:gd fmla="*/ 291 w 292" name="T30"/>
                <a:gd fmla="*/ 95 h 606" name="T31"/>
                <a:gd fmla="*/ 275 w 292" name="T32"/>
                <a:gd fmla="*/ 62 h 606" name="T33"/>
                <a:gd fmla="*/ 275 w 292" name="T34"/>
                <a:gd fmla="*/ 21 h 606" name="T35"/>
                <a:gd fmla="*/ 251 w 292" name="T36"/>
                <a:gd fmla="*/ 0 h 606" name="T37"/>
                <a:gd fmla="*/ 194 w 292" name="T38"/>
                <a:gd fmla="*/ 28 h 606" name="T39"/>
                <a:gd fmla="*/ 186 w 292" name="T40"/>
                <a:gd fmla="*/ 20 h 606" name="T41"/>
                <a:gd fmla="*/ 155 w 292" name="T42"/>
                <a:gd fmla="*/ 42 h 606" name="T43"/>
                <a:gd fmla="*/ 131 w 292" name="T44"/>
                <a:gd fmla="*/ 40 h 606" name="T45"/>
                <a:gd fmla="*/ 83 w 292" name="T46"/>
                <a:gd fmla="*/ 110 h 606" name="T47"/>
                <a:gd fmla="*/ 67 w 292" name="T48"/>
                <a:gd fmla="*/ 110 h 606" name="T49"/>
                <a:gd fmla="*/ 41 w 292" name="T50"/>
                <a:gd fmla="*/ 132 h 606" name="T51"/>
                <a:gd fmla="*/ 43 w 292" name="T52"/>
                <a:gd fmla="*/ 163 h 606" name="T53"/>
                <a:gd fmla="*/ 30 w 292" name="T54"/>
                <a:gd fmla="*/ 190 h 606" name="T55"/>
                <a:gd fmla="*/ 26 w 292" name="T56"/>
                <a:gd fmla="*/ 225 h 606" name="T57"/>
                <a:gd fmla="*/ 2 w 292" name="T58"/>
                <a:gd fmla="*/ 262 h 606" name="T59"/>
                <a:gd fmla="*/ 28 w 292" name="T60"/>
                <a:gd fmla="*/ 315 h 606" name="T61"/>
                <a:gd fmla="*/ 19 w 292" name="T62"/>
                <a:gd fmla="*/ 346 h 606" name="T63"/>
                <a:gd fmla="*/ 0 w 292" name="T64"/>
                <a:gd fmla="*/ 380 h 606" name="T65"/>
                <a:gd fmla="*/ 28 w 292" name="T66"/>
                <a:gd fmla="*/ 510 h 606" name="T67"/>
                <a:gd fmla="*/ 9 w 292" name="T68"/>
                <a:gd fmla="*/ 578 h 606" name="T69"/>
                <a:gd fmla="*/ 19 w 292" name="T70"/>
                <a:gd fmla="*/ 605 h 606" name="T71"/>
                <a:gd fmla="*/ 19 w 292" name="T72"/>
                <a:gd fmla="*/ 605 h 60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w 292" name="T111"/>
                <a:gd fmla="*/ 0 h 606" name="T112"/>
                <a:gd fmla="*/ 292 w 292" name="T113"/>
                <a:gd fmla="*/ 606 h 606" name="T114"/>
              </a:gdLst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b="T114" l="T111" r="T113" t="T112"/>
              <a:pathLst>
                <a:path h="606" w="292">
                  <a:moveTo>
                    <a:pt x="19" y="605"/>
                  </a:moveTo>
                  <a:lnTo>
                    <a:pt x="83" y="587"/>
                  </a:lnTo>
                  <a:lnTo>
                    <a:pt x="162" y="532"/>
                  </a:lnTo>
                  <a:lnTo>
                    <a:pt x="217" y="520"/>
                  </a:lnTo>
                  <a:lnTo>
                    <a:pt x="260" y="488"/>
                  </a:lnTo>
                  <a:lnTo>
                    <a:pt x="264" y="414"/>
                  </a:lnTo>
                  <a:lnTo>
                    <a:pt x="244" y="388"/>
                  </a:lnTo>
                  <a:lnTo>
                    <a:pt x="251" y="366"/>
                  </a:lnTo>
                  <a:lnTo>
                    <a:pt x="264" y="346"/>
                  </a:lnTo>
                  <a:lnTo>
                    <a:pt x="269" y="315"/>
                  </a:lnTo>
                  <a:lnTo>
                    <a:pt x="281" y="293"/>
                  </a:lnTo>
                  <a:lnTo>
                    <a:pt x="260" y="250"/>
                  </a:lnTo>
                  <a:lnTo>
                    <a:pt x="229" y="214"/>
                  </a:lnTo>
                  <a:lnTo>
                    <a:pt x="246" y="156"/>
                  </a:lnTo>
                  <a:lnTo>
                    <a:pt x="284" y="132"/>
                  </a:lnTo>
                  <a:lnTo>
                    <a:pt x="291" y="95"/>
                  </a:lnTo>
                  <a:lnTo>
                    <a:pt x="275" y="62"/>
                  </a:lnTo>
                  <a:lnTo>
                    <a:pt x="275" y="21"/>
                  </a:lnTo>
                  <a:lnTo>
                    <a:pt x="251" y="0"/>
                  </a:lnTo>
                  <a:lnTo>
                    <a:pt x="194" y="28"/>
                  </a:lnTo>
                  <a:lnTo>
                    <a:pt x="186" y="20"/>
                  </a:lnTo>
                  <a:lnTo>
                    <a:pt x="155" y="42"/>
                  </a:lnTo>
                  <a:lnTo>
                    <a:pt x="131" y="40"/>
                  </a:lnTo>
                  <a:lnTo>
                    <a:pt x="83" y="110"/>
                  </a:lnTo>
                  <a:lnTo>
                    <a:pt x="67" y="110"/>
                  </a:lnTo>
                  <a:lnTo>
                    <a:pt x="41" y="132"/>
                  </a:lnTo>
                  <a:lnTo>
                    <a:pt x="43" y="163"/>
                  </a:lnTo>
                  <a:lnTo>
                    <a:pt x="30" y="190"/>
                  </a:lnTo>
                  <a:lnTo>
                    <a:pt x="26" y="225"/>
                  </a:lnTo>
                  <a:lnTo>
                    <a:pt x="2" y="262"/>
                  </a:lnTo>
                  <a:lnTo>
                    <a:pt x="28" y="315"/>
                  </a:lnTo>
                  <a:lnTo>
                    <a:pt x="19" y="346"/>
                  </a:lnTo>
                  <a:lnTo>
                    <a:pt x="0" y="380"/>
                  </a:lnTo>
                  <a:lnTo>
                    <a:pt x="28" y="510"/>
                  </a:lnTo>
                  <a:lnTo>
                    <a:pt x="9" y="578"/>
                  </a:lnTo>
                  <a:lnTo>
                    <a:pt x="19" y="605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00"/>
            </a:p>
          </p:txBody>
        </p:sp>
        <p:sp>
          <p:nvSpPr>
            <p:cNvPr id="23" name="Freeform 27"/>
            <p:cNvSpPr/>
            <p:nvPr>
              <p:custDataLst>
                <p:tags r:id="rId24"/>
              </p:custDataLst>
            </p:nvPr>
          </p:nvSpPr>
          <p:spPr bwMode="auto">
            <a:xfrm>
              <a:off x="9095122" y="2042975"/>
              <a:ext cx="511379" cy="747570"/>
            </a:xfrm>
            <a:custGeom>
              <a:gdLst>
                <a:gd fmla="*/ 179 w 455" name="T0"/>
                <a:gd fmla="*/ 637 h 658" name="T1"/>
                <a:gd fmla="*/ 219 w 455" name="T2"/>
                <a:gd fmla="*/ 513 h 658" name="T3"/>
                <a:gd fmla="*/ 303 w 455" name="T4"/>
                <a:gd fmla="*/ 460 h 658" name="T5"/>
                <a:gd fmla="*/ 322 w 455" name="T6"/>
                <a:gd fmla="*/ 409 h 658" name="T7"/>
                <a:gd fmla="*/ 284 w 455" name="T8"/>
                <a:gd fmla="*/ 390 h 658" name="T9"/>
                <a:gd fmla="*/ 241 w 455" name="T10"/>
                <a:gd fmla="*/ 368 h 658" name="T11"/>
                <a:gd fmla="*/ 217 w 455" name="T12"/>
                <a:gd fmla="*/ 306 h 658" name="T13"/>
                <a:gd fmla="*/ 176 w 455" name="T14"/>
                <a:gd fmla="*/ 310 h 658" name="T15"/>
                <a:gd fmla="*/ 131 w 455" name="T16"/>
                <a:gd fmla="*/ 300 h 658" name="T17"/>
                <a:gd fmla="*/ 164 w 455" name="T18"/>
                <a:gd fmla="*/ 233 h 658" name="T19"/>
                <a:gd fmla="*/ 200 w 455" name="T20"/>
                <a:gd fmla="*/ 167 h 658" name="T21"/>
                <a:gd fmla="*/ 263 w 455" name="T22"/>
                <a:gd fmla="*/ 194 h 658" name="T23"/>
                <a:gd fmla="*/ 287 w 455" name="T24"/>
                <a:gd fmla="*/ 238 h 658" name="T25"/>
                <a:gd fmla="*/ 291 w 455" name="T26"/>
                <a:gd fmla="*/ 277 h 658" name="T27"/>
                <a:gd fmla="*/ 327 w 455" name="T28"/>
                <a:gd fmla="*/ 317 h 658" name="T29"/>
                <a:gd fmla="*/ 416 w 455" name="T30"/>
                <a:gd fmla="*/ 293 h 658" name="T31"/>
                <a:gd fmla="*/ 454 w 455" name="T32"/>
                <a:gd fmla="*/ 218 h 658" name="T33"/>
                <a:gd fmla="*/ 408 w 455" name="T34"/>
                <a:gd fmla="*/ 178 h 658" name="T35"/>
                <a:gd fmla="*/ 384 w 455" name="T36"/>
                <a:gd fmla="*/ 115 h 658" name="T37"/>
                <a:gd fmla="*/ 303 w 455" name="T38"/>
                <a:gd fmla="*/ 72 h 658" name="T39"/>
                <a:gd fmla="*/ 256 w 455" name="T40"/>
                <a:gd fmla="*/ 0 h 658" name="T41"/>
                <a:gd fmla="*/ 200 w 455" name="T42"/>
                <a:gd fmla="*/ 42 h 658" name="T43"/>
                <a:gd fmla="*/ 202 w 455" name="T44"/>
                <a:gd fmla="*/ 74 h 658" name="T45"/>
                <a:gd fmla="*/ 147 w 455" name="T46"/>
                <a:gd fmla="*/ 93 h 658" name="T47"/>
                <a:gd fmla="*/ 116 w 455" name="T48"/>
                <a:gd fmla="*/ 101 h 658" name="T49"/>
                <a:gd fmla="*/ 66 w 455" name="T50"/>
                <a:gd fmla="*/ 117 h 658" name="T51"/>
                <a:gd fmla="*/ 52 w 455" name="T52"/>
                <a:gd fmla="*/ 74 h 658" name="T53"/>
                <a:gd fmla="*/ 9 w 455" name="T54"/>
                <a:gd fmla="*/ 134 h 658" name="T55"/>
                <a:gd fmla="*/ 28 w 455" name="T56"/>
                <a:gd fmla="*/ 231 h 658" name="T57"/>
                <a:gd fmla="*/ 52 w 455" name="T58"/>
                <a:gd fmla="*/ 293 h 658" name="T59"/>
                <a:gd fmla="*/ 61 w 455" name="T60"/>
                <a:gd fmla="*/ 363 h 658" name="T61"/>
                <a:gd fmla="*/ 6 w 455" name="T62"/>
                <a:gd fmla="*/ 445 h 658" name="T63"/>
                <a:gd fmla="*/ 59 w 455" name="T64"/>
                <a:gd fmla="*/ 524 h 658" name="T65"/>
                <a:gd fmla="*/ 42 w 455" name="T66"/>
                <a:gd fmla="*/ 577 h 658" name="T67"/>
                <a:gd fmla="*/ 21 w 455" name="T68"/>
                <a:gd fmla="*/ 619 h 658" name="T69"/>
                <a:gd fmla="*/ 129 w 455" name="T70"/>
                <a:gd fmla="*/ 657 h 658" name="T71"/>
                <a:gd fmla="*/ 178 w 455" name="T72"/>
                <a:gd fmla="*/ 647 h 658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w 455" name="T111"/>
                <a:gd fmla="*/ 0 h 658" name="T112"/>
                <a:gd fmla="*/ 455 w 455" name="T113"/>
                <a:gd fmla="*/ 658 h 658" name="T114"/>
              </a:gdLst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b="T114" l="T111" r="T113" t="T112"/>
              <a:pathLst>
                <a:path h="658" w="455">
                  <a:moveTo>
                    <a:pt x="178" y="647"/>
                  </a:moveTo>
                  <a:lnTo>
                    <a:pt x="179" y="637"/>
                  </a:lnTo>
                  <a:lnTo>
                    <a:pt x="166" y="610"/>
                  </a:lnTo>
                  <a:lnTo>
                    <a:pt x="219" y="513"/>
                  </a:lnTo>
                  <a:lnTo>
                    <a:pt x="267" y="469"/>
                  </a:lnTo>
                  <a:lnTo>
                    <a:pt x="303" y="460"/>
                  </a:lnTo>
                  <a:lnTo>
                    <a:pt x="335" y="418"/>
                  </a:lnTo>
                  <a:lnTo>
                    <a:pt x="322" y="409"/>
                  </a:lnTo>
                  <a:lnTo>
                    <a:pt x="311" y="379"/>
                  </a:lnTo>
                  <a:lnTo>
                    <a:pt x="284" y="390"/>
                  </a:lnTo>
                  <a:lnTo>
                    <a:pt x="243" y="379"/>
                  </a:lnTo>
                  <a:lnTo>
                    <a:pt x="241" y="368"/>
                  </a:lnTo>
                  <a:lnTo>
                    <a:pt x="239" y="298"/>
                  </a:lnTo>
                  <a:lnTo>
                    <a:pt x="217" y="306"/>
                  </a:lnTo>
                  <a:lnTo>
                    <a:pt x="203" y="319"/>
                  </a:lnTo>
                  <a:lnTo>
                    <a:pt x="176" y="310"/>
                  </a:lnTo>
                  <a:lnTo>
                    <a:pt x="138" y="317"/>
                  </a:lnTo>
                  <a:lnTo>
                    <a:pt x="131" y="300"/>
                  </a:lnTo>
                  <a:lnTo>
                    <a:pt x="136" y="266"/>
                  </a:lnTo>
                  <a:lnTo>
                    <a:pt x="164" y="233"/>
                  </a:lnTo>
                  <a:lnTo>
                    <a:pt x="171" y="196"/>
                  </a:lnTo>
                  <a:lnTo>
                    <a:pt x="200" y="167"/>
                  </a:lnTo>
                  <a:lnTo>
                    <a:pt x="250" y="194"/>
                  </a:lnTo>
                  <a:lnTo>
                    <a:pt x="263" y="194"/>
                  </a:lnTo>
                  <a:lnTo>
                    <a:pt x="272" y="231"/>
                  </a:lnTo>
                  <a:lnTo>
                    <a:pt x="287" y="238"/>
                  </a:lnTo>
                  <a:lnTo>
                    <a:pt x="293" y="262"/>
                  </a:lnTo>
                  <a:lnTo>
                    <a:pt x="291" y="277"/>
                  </a:lnTo>
                  <a:lnTo>
                    <a:pt x="322" y="300"/>
                  </a:lnTo>
                  <a:lnTo>
                    <a:pt x="327" y="317"/>
                  </a:lnTo>
                  <a:lnTo>
                    <a:pt x="353" y="329"/>
                  </a:lnTo>
                  <a:lnTo>
                    <a:pt x="416" y="293"/>
                  </a:lnTo>
                  <a:lnTo>
                    <a:pt x="416" y="273"/>
                  </a:lnTo>
                  <a:lnTo>
                    <a:pt x="454" y="218"/>
                  </a:lnTo>
                  <a:lnTo>
                    <a:pt x="427" y="180"/>
                  </a:lnTo>
                  <a:lnTo>
                    <a:pt x="408" y="178"/>
                  </a:lnTo>
                  <a:lnTo>
                    <a:pt x="370" y="154"/>
                  </a:lnTo>
                  <a:lnTo>
                    <a:pt x="384" y="115"/>
                  </a:lnTo>
                  <a:lnTo>
                    <a:pt x="327" y="110"/>
                  </a:lnTo>
                  <a:lnTo>
                    <a:pt x="303" y="72"/>
                  </a:lnTo>
                  <a:lnTo>
                    <a:pt x="305" y="52"/>
                  </a:lnTo>
                  <a:lnTo>
                    <a:pt x="256" y="0"/>
                  </a:lnTo>
                  <a:lnTo>
                    <a:pt x="226" y="16"/>
                  </a:lnTo>
                  <a:lnTo>
                    <a:pt x="200" y="42"/>
                  </a:lnTo>
                  <a:lnTo>
                    <a:pt x="208" y="62"/>
                  </a:lnTo>
                  <a:lnTo>
                    <a:pt x="202" y="74"/>
                  </a:lnTo>
                  <a:lnTo>
                    <a:pt x="164" y="77"/>
                  </a:lnTo>
                  <a:lnTo>
                    <a:pt x="147" y="93"/>
                  </a:lnTo>
                  <a:lnTo>
                    <a:pt x="131" y="86"/>
                  </a:lnTo>
                  <a:lnTo>
                    <a:pt x="116" y="101"/>
                  </a:lnTo>
                  <a:lnTo>
                    <a:pt x="81" y="127"/>
                  </a:lnTo>
                  <a:lnTo>
                    <a:pt x="66" y="117"/>
                  </a:lnTo>
                  <a:lnTo>
                    <a:pt x="66" y="81"/>
                  </a:lnTo>
                  <a:lnTo>
                    <a:pt x="52" y="74"/>
                  </a:lnTo>
                  <a:lnTo>
                    <a:pt x="33" y="83"/>
                  </a:lnTo>
                  <a:lnTo>
                    <a:pt x="9" y="134"/>
                  </a:lnTo>
                  <a:lnTo>
                    <a:pt x="0" y="182"/>
                  </a:lnTo>
                  <a:lnTo>
                    <a:pt x="28" y="231"/>
                  </a:lnTo>
                  <a:lnTo>
                    <a:pt x="52" y="253"/>
                  </a:lnTo>
                  <a:lnTo>
                    <a:pt x="52" y="293"/>
                  </a:lnTo>
                  <a:lnTo>
                    <a:pt x="68" y="326"/>
                  </a:lnTo>
                  <a:lnTo>
                    <a:pt x="61" y="363"/>
                  </a:lnTo>
                  <a:lnTo>
                    <a:pt x="24" y="387"/>
                  </a:lnTo>
                  <a:lnTo>
                    <a:pt x="6" y="445"/>
                  </a:lnTo>
                  <a:lnTo>
                    <a:pt x="37" y="480"/>
                  </a:lnTo>
                  <a:lnTo>
                    <a:pt x="59" y="524"/>
                  </a:lnTo>
                  <a:lnTo>
                    <a:pt x="46" y="546"/>
                  </a:lnTo>
                  <a:lnTo>
                    <a:pt x="42" y="577"/>
                  </a:lnTo>
                  <a:lnTo>
                    <a:pt x="28" y="597"/>
                  </a:lnTo>
                  <a:lnTo>
                    <a:pt x="21" y="619"/>
                  </a:lnTo>
                  <a:lnTo>
                    <a:pt x="42" y="645"/>
                  </a:lnTo>
                  <a:lnTo>
                    <a:pt x="129" y="657"/>
                  </a:lnTo>
                  <a:lnTo>
                    <a:pt x="164" y="643"/>
                  </a:lnTo>
                  <a:lnTo>
                    <a:pt x="178" y="647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00"/>
            </a:p>
          </p:txBody>
        </p:sp>
        <p:sp>
          <p:nvSpPr>
            <p:cNvPr id="24" name="Freeform 28"/>
            <p:cNvSpPr/>
            <p:nvPr>
              <p:custDataLst>
                <p:tags r:id="rId25"/>
              </p:custDataLst>
            </p:nvPr>
          </p:nvSpPr>
          <p:spPr bwMode="auto">
            <a:xfrm>
              <a:off x="9362347" y="2307602"/>
              <a:ext cx="101891" cy="180828"/>
            </a:xfrm>
            <a:custGeom>
              <a:gdLst>
                <a:gd fmla="*/ 72 w 89" name="T0"/>
                <a:gd fmla="*/ 148 h 160" name="T1"/>
                <a:gd fmla="*/ 45 w 89" name="T2"/>
                <a:gd fmla="*/ 159 h 160" name="T3"/>
                <a:gd fmla="*/ 4 w 89" name="T4"/>
                <a:gd fmla="*/ 148 h 160" name="T5"/>
                <a:gd fmla="*/ 2 w 89" name="T6"/>
                <a:gd fmla="*/ 137 h 160" name="T7"/>
                <a:gd fmla="*/ 0 w 89" name="T8"/>
                <a:gd fmla="*/ 66 h 160" name="T9"/>
                <a:gd fmla="*/ 28 w 89" name="T10"/>
                <a:gd fmla="*/ 53 h 160" name="T11"/>
                <a:gd fmla="*/ 24 w 89" name="T12"/>
                <a:gd fmla="*/ 40 h 160" name="T13"/>
                <a:gd fmla="*/ 30 w 89" name="T14"/>
                <a:gd fmla="*/ 13 h 160" name="T15"/>
                <a:gd fmla="*/ 33 w 89" name="T16"/>
                <a:gd fmla="*/ 0 h 160" name="T17"/>
                <a:gd fmla="*/ 48 w 89" name="T18"/>
                <a:gd fmla="*/ 6 h 160" name="T19"/>
                <a:gd fmla="*/ 54 w 89" name="T20"/>
                <a:gd fmla="*/ 31 h 160" name="T21"/>
                <a:gd fmla="*/ 52 w 89" name="T22"/>
                <a:gd fmla="*/ 46 h 160" name="T23"/>
                <a:gd fmla="*/ 83 w 89" name="T24"/>
                <a:gd fmla="*/ 69 h 160" name="T25"/>
                <a:gd fmla="*/ 88 w 89" name="T26"/>
                <a:gd fmla="*/ 86 h 160" name="T27"/>
                <a:gd fmla="*/ 69 w 89" name="T28"/>
                <a:gd fmla="*/ 99 h 160" name="T29"/>
                <a:gd fmla="*/ 64 w 89" name="T30"/>
                <a:gd fmla="*/ 127 h 160" name="T31"/>
                <a:gd fmla="*/ 72 w 89" name="T32"/>
                <a:gd fmla="*/ 148 h 160" name="T33"/>
                <a:gd fmla="*/ 72 w 89" name="T34"/>
                <a:gd fmla="*/ 148 h 160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w 89" name="T54"/>
                <a:gd fmla="*/ 0 h 160" name="T55"/>
                <a:gd fmla="*/ 89 w 89" name="T56"/>
                <a:gd fmla="*/ 160 h 160" name="T57"/>
              </a:gdLst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b="T57" l="T54" r="T56" t="T55"/>
              <a:pathLst>
                <a:path h="160" w="89">
                  <a:moveTo>
                    <a:pt x="72" y="148"/>
                  </a:moveTo>
                  <a:lnTo>
                    <a:pt x="45" y="159"/>
                  </a:lnTo>
                  <a:lnTo>
                    <a:pt x="4" y="148"/>
                  </a:lnTo>
                  <a:lnTo>
                    <a:pt x="2" y="137"/>
                  </a:lnTo>
                  <a:lnTo>
                    <a:pt x="0" y="66"/>
                  </a:lnTo>
                  <a:lnTo>
                    <a:pt x="28" y="53"/>
                  </a:lnTo>
                  <a:lnTo>
                    <a:pt x="24" y="40"/>
                  </a:lnTo>
                  <a:lnTo>
                    <a:pt x="30" y="13"/>
                  </a:lnTo>
                  <a:lnTo>
                    <a:pt x="33" y="0"/>
                  </a:lnTo>
                  <a:lnTo>
                    <a:pt x="48" y="6"/>
                  </a:lnTo>
                  <a:lnTo>
                    <a:pt x="54" y="31"/>
                  </a:lnTo>
                  <a:lnTo>
                    <a:pt x="52" y="46"/>
                  </a:lnTo>
                  <a:lnTo>
                    <a:pt x="83" y="69"/>
                  </a:lnTo>
                  <a:lnTo>
                    <a:pt x="88" y="86"/>
                  </a:lnTo>
                  <a:lnTo>
                    <a:pt x="69" y="99"/>
                  </a:lnTo>
                  <a:lnTo>
                    <a:pt x="64" y="127"/>
                  </a:lnTo>
                  <a:lnTo>
                    <a:pt x="72" y="148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00"/>
            </a:p>
          </p:txBody>
        </p:sp>
        <p:sp>
          <p:nvSpPr>
            <p:cNvPr id="25" name="Freeform 29"/>
            <p:cNvSpPr/>
            <p:nvPr>
              <p:custDataLst>
                <p:tags r:id="rId26"/>
              </p:custDataLst>
            </p:nvPr>
          </p:nvSpPr>
          <p:spPr bwMode="auto">
            <a:xfrm>
              <a:off x="9239308" y="2232624"/>
              <a:ext cx="159566" cy="174213"/>
            </a:xfrm>
            <a:custGeom>
              <a:gdLst>
                <a:gd fmla="*/ 107 w 142" name="T0"/>
                <a:gd fmla="*/ 130 h 153" name="T1"/>
                <a:gd fmla="*/ 105 w 142" name="T2"/>
                <a:gd fmla="*/ 108 h 153" name="T3"/>
                <a:gd fmla="*/ 98 w 142" name="T4"/>
                <a:gd fmla="*/ 92 h 153" name="T5"/>
                <a:gd fmla="*/ 138 w 142" name="T6"/>
                <a:gd fmla="*/ 77 h 153" name="T7"/>
                <a:gd fmla="*/ 141 w 142" name="T8"/>
                <a:gd fmla="*/ 63 h 153" name="T9"/>
                <a:gd fmla="*/ 131 w 142" name="T10"/>
                <a:gd fmla="*/ 26 h 153" name="T11"/>
                <a:gd fmla="*/ 119 w 142" name="T12"/>
                <a:gd fmla="*/ 26 h 153" name="T13"/>
                <a:gd fmla="*/ 68 w 142" name="T14"/>
                <a:gd fmla="*/ 0 h 153" name="T15"/>
                <a:gd fmla="*/ 40 w 142" name="T16"/>
                <a:gd fmla="*/ 28 h 153" name="T17"/>
                <a:gd fmla="*/ 33 w 142" name="T18"/>
                <a:gd fmla="*/ 65 h 153" name="T19"/>
                <a:gd fmla="*/ 4 w 142" name="T20"/>
                <a:gd fmla="*/ 99 h 153" name="T21"/>
                <a:gd fmla="*/ 0 w 142" name="T22"/>
                <a:gd fmla="*/ 132 h 153" name="T23"/>
                <a:gd fmla="*/ 6 w 142" name="T24"/>
                <a:gd fmla="*/ 149 h 153" name="T25"/>
                <a:gd fmla="*/ 44 w 142" name="T26"/>
                <a:gd fmla="*/ 142 h 153" name="T27"/>
                <a:gd fmla="*/ 72 w 142" name="T28"/>
                <a:gd fmla="*/ 152 h 153" name="T29"/>
                <a:gd fmla="*/ 85 w 142" name="T30"/>
                <a:gd fmla="*/ 138 h 153" name="T31"/>
                <a:gd fmla="*/ 107 w 142" name="T32"/>
                <a:gd fmla="*/ 130 h 153" name="T33"/>
                <a:gd fmla="*/ 107 w 142" name="T34"/>
                <a:gd fmla="*/ 130 h 153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w 142" name="T54"/>
                <a:gd fmla="*/ 0 h 153" name="T55"/>
                <a:gd fmla="*/ 142 w 142" name="T56"/>
                <a:gd fmla="*/ 153 h 153" name="T57"/>
              </a:gdLst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b="T57" l="T54" r="T56" t="T55"/>
              <a:pathLst>
                <a:path h="153" w="142">
                  <a:moveTo>
                    <a:pt x="107" y="130"/>
                  </a:moveTo>
                  <a:lnTo>
                    <a:pt x="105" y="108"/>
                  </a:lnTo>
                  <a:lnTo>
                    <a:pt x="98" y="92"/>
                  </a:lnTo>
                  <a:lnTo>
                    <a:pt x="138" y="77"/>
                  </a:lnTo>
                  <a:lnTo>
                    <a:pt x="141" y="63"/>
                  </a:lnTo>
                  <a:lnTo>
                    <a:pt x="131" y="26"/>
                  </a:lnTo>
                  <a:lnTo>
                    <a:pt x="119" y="26"/>
                  </a:lnTo>
                  <a:lnTo>
                    <a:pt x="68" y="0"/>
                  </a:lnTo>
                  <a:lnTo>
                    <a:pt x="40" y="28"/>
                  </a:lnTo>
                  <a:lnTo>
                    <a:pt x="33" y="65"/>
                  </a:lnTo>
                  <a:lnTo>
                    <a:pt x="4" y="99"/>
                  </a:lnTo>
                  <a:lnTo>
                    <a:pt x="0" y="132"/>
                  </a:lnTo>
                  <a:lnTo>
                    <a:pt x="6" y="149"/>
                  </a:lnTo>
                  <a:lnTo>
                    <a:pt x="44" y="142"/>
                  </a:lnTo>
                  <a:lnTo>
                    <a:pt x="72" y="152"/>
                  </a:lnTo>
                  <a:lnTo>
                    <a:pt x="85" y="138"/>
                  </a:lnTo>
                  <a:lnTo>
                    <a:pt x="107" y="130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00"/>
            </a:p>
          </p:txBody>
        </p:sp>
        <p:sp>
          <p:nvSpPr>
            <p:cNvPr id="26" name="Freeform 30"/>
            <p:cNvSpPr/>
            <p:nvPr>
              <p:custDataLst>
                <p:tags r:id="rId27"/>
              </p:custDataLst>
            </p:nvPr>
          </p:nvSpPr>
          <p:spPr bwMode="auto">
            <a:xfrm>
              <a:off x="8329977" y="2481815"/>
              <a:ext cx="263379" cy="454276"/>
            </a:xfrm>
            <a:custGeom>
              <a:gdLst>
                <a:gd fmla="*/ 214 w 230" name="T0"/>
                <a:gd fmla="*/ 223 h 400" name="T1"/>
                <a:gd fmla="*/ 216 w 230" name="T2"/>
                <a:gd fmla="*/ 180 h 400" name="T3"/>
                <a:gd fmla="*/ 229 w 230" name="T4"/>
                <a:gd fmla="*/ 160 h 400" name="T5"/>
                <a:gd fmla="*/ 223 w 230" name="T6"/>
                <a:gd fmla="*/ 141 h 400" name="T7"/>
                <a:gd fmla="*/ 152 w 230" name="T8"/>
                <a:gd fmla="*/ 114 h 400" name="T9"/>
                <a:gd fmla="*/ 157 w 230" name="T10"/>
                <a:gd fmla="*/ 86 h 400" name="T11"/>
                <a:gd fmla="*/ 178 w 230" name="T12"/>
                <a:gd fmla="*/ 55 h 400" name="T13"/>
                <a:gd fmla="*/ 166 w 230" name="T14"/>
                <a:gd fmla="*/ 6 h 400" name="T15"/>
                <a:gd fmla="*/ 159 w 230" name="T16"/>
                <a:gd fmla="*/ 0 h 400" name="T17"/>
                <a:gd fmla="*/ 113 w 230" name="T18"/>
                <a:gd fmla="*/ 31 h 400" name="T19"/>
                <a:gd fmla="*/ 92 w 230" name="T20"/>
                <a:gd fmla="*/ 101 h 400" name="T21"/>
                <a:gd fmla="*/ 85 w 230" name="T22"/>
                <a:gd fmla="*/ 150 h 400" name="T23"/>
                <a:gd fmla="*/ 47 w 230" name="T24"/>
                <a:gd fmla="*/ 180 h 400" name="T25"/>
                <a:gd fmla="*/ 26 w 230" name="T26"/>
                <a:gd fmla="*/ 189 h 400" name="T27"/>
                <a:gd fmla="*/ 0 w 230" name="T28"/>
                <a:gd fmla="*/ 196 h 400" name="T29"/>
                <a:gd fmla="*/ 59 w 230" name="T30"/>
                <a:gd fmla="*/ 269 h 400" name="T31"/>
                <a:gd fmla="*/ 71 w 230" name="T32"/>
                <a:gd fmla="*/ 324 h 400" name="T33"/>
                <a:gd fmla="*/ 66 w 230" name="T34"/>
                <a:gd fmla="*/ 350 h 400" name="T35"/>
                <a:gd fmla="*/ 107 w 230" name="T36"/>
                <a:gd fmla="*/ 372 h 400" name="T37"/>
                <a:gd fmla="*/ 107 w 230" name="T38"/>
                <a:gd fmla="*/ 389 h 400" name="T39"/>
                <a:gd fmla="*/ 144 w 230" name="T40"/>
                <a:gd fmla="*/ 399 h 400" name="T41"/>
                <a:gd fmla="*/ 154 w 230" name="T42"/>
                <a:gd fmla="*/ 399 h 400" name="T43"/>
                <a:gd fmla="*/ 154 w 230" name="T44"/>
                <a:gd fmla="*/ 367 h 400" name="T45"/>
                <a:gd fmla="*/ 183 w 230" name="T46"/>
                <a:gd fmla="*/ 363 h 400" name="T47"/>
                <a:gd fmla="*/ 190 w 230" name="T48"/>
                <a:gd fmla="*/ 326 h 400" name="T49"/>
                <a:gd fmla="*/ 170 w 230" name="T50"/>
                <a:gd fmla="*/ 310 h 400" name="T51"/>
                <a:gd fmla="*/ 154 w 230" name="T52"/>
                <a:gd fmla="*/ 295 h 400" name="T53"/>
                <a:gd fmla="*/ 161 w 230" name="T54"/>
                <a:gd fmla="*/ 225 h 400" name="T55"/>
                <a:gd fmla="*/ 176 w 230" name="T56"/>
                <a:gd fmla="*/ 216 h 400" name="T57"/>
                <a:gd fmla="*/ 202 w 230" name="T58"/>
                <a:gd fmla="*/ 227 h 400" name="T59"/>
                <a:gd fmla="*/ 214 w 230" name="T60"/>
                <a:gd fmla="*/ 223 h 400" name="T61"/>
                <a:gd fmla="*/ 214 w 230" name="T62"/>
                <a:gd fmla="*/ 223 h 400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w 230" name="T96"/>
                <a:gd fmla="*/ 0 h 400" name="T97"/>
                <a:gd fmla="*/ 230 w 230" name="T98"/>
                <a:gd fmla="*/ 400 h 400" name="T99"/>
              </a:gdLst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b="T99" l="T96" r="T98" t="T97"/>
              <a:pathLst>
                <a:path h="400" w="230">
                  <a:moveTo>
                    <a:pt x="214" y="223"/>
                  </a:moveTo>
                  <a:lnTo>
                    <a:pt x="216" y="180"/>
                  </a:lnTo>
                  <a:lnTo>
                    <a:pt x="229" y="160"/>
                  </a:lnTo>
                  <a:lnTo>
                    <a:pt x="223" y="141"/>
                  </a:lnTo>
                  <a:lnTo>
                    <a:pt x="152" y="114"/>
                  </a:lnTo>
                  <a:lnTo>
                    <a:pt x="157" y="86"/>
                  </a:lnTo>
                  <a:lnTo>
                    <a:pt x="178" y="55"/>
                  </a:lnTo>
                  <a:lnTo>
                    <a:pt x="166" y="6"/>
                  </a:lnTo>
                  <a:lnTo>
                    <a:pt x="159" y="0"/>
                  </a:lnTo>
                  <a:lnTo>
                    <a:pt x="113" y="31"/>
                  </a:lnTo>
                  <a:lnTo>
                    <a:pt x="92" y="101"/>
                  </a:lnTo>
                  <a:lnTo>
                    <a:pt x="85" y="150"/>
                  </a:lnTo>
                  <a:lnTo>
                    <a:pt x="47" y="180"/>
                  </a:lnTo>
                  <a:lnTo>
                    <a:pt x="26" y="189"/>
                  </a:lnTo>
                  <a:lnTo>
                    <a:pt x="0" y="196"/>
                  </a:lnTo>
                  <a:lnTo>
                    <a:pt x="59" y="269"/>
                  </a:lnTo>
                  <a:lnTo>
                    <a:pt x="71" y="324"/>
                  </a:lnTo>
                  <a:lnTo>
                    <a:pt x="66" y="350"/>
                  </a:lnTo>
                  <a:lnTo>
                    <a:pt x="107" y="372"/>
                  </a:lnTo>
                  <a:lnTo>
                    <a:pt x="107" y="389"/>
                  </a:lnTo>
                  <a:lnTo>
                    <a:pt x="144" y="399"/>
                  </a:lnTo>
                  <a:lnTo>
                    <a:pt x="154" y="399"/>
                  </a:lnTo>
                  <a:lnTo>
                    <a:pt x="154" y="367"/>
                  </a:lnTo>
                  <a:lnTo>
                    <a:pt x="183" y="363"/>
                  </a:lnTo>
                  <a:lnTo>
                    <a:pt x="190" y="326"/>
                  </a:lnTo>
                  <a:lnTo>
                    <a:pt x="170" y="310"/>
                  </a:lnTo>
                  <a:lnTo>
                    <a:pt x="154" y="295"/>
                  </a:lnTo>
                  <a:lnTo>
                    <a:pt x="161" y="225"/>
                  </a:lnTo>
                  <a:lnTo>
                    <a:pt x="176" y="216"/>
                  </a:lnTo>
                  <a:lnTo>
                    <a:pt x="202" y="227"/>
                  </a:lnTo>
                  <a:lnTo>
                    <a:pt x="214" y="223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00"/>
            </a:p>
          </p:txBody>
        </p:sp>
        <p:sp>
          <p:nvSpPr>
            <p:cNvPr id="27" name="Freeform 31"/>
            <p:cNvSpPr/>
            <p:nvPr>
              <p:custDataLst>
                <p:tags r:id="rId28"/>
              </p:custDataLst>
            </p:nvPr>
          </p:nvSpPr>
          <p:spPr bwMode="auto">
            <a:xfrm>
              <a:off x="7739776" y="779383"/>
              <a:ext cx="2110880" cy="1931775"/>
            </a:xfrm>
            <a:custGeom>
              <a:gdLst>
                <a:gd fmla="*/ 613 w 1876" name="T0"/>
                <a:gd fmla="*/ 1648 h 1700" name="T1"/>
                <a:gd fmla="*/ 694 w 1876" name="T2"/>
                <a:gd fmla="*/ 1504 h 1700" name="T3"/>
                <a:gd fmla="*/ 751 w 1876" name="T4"/>
                <a:gd fmla="*/ 1639 h 1700" name="T5"/>
                <a:gd fmla="*/ 828 w 1876" name="T6"/>
                <a:gd fmla="*/ 1667 h 1700" name="T7"/>
                <a:gd fmla="*/ 922 w 1876" name="T8"/>
                <a:gd fmla="*/ 1523 h 1700" name="T9"/>
                <a:gd fmla="*/ 1020 w 1876" name="T10"/>
                <a:gd fmla="*/ 1475 h 1700" name="T11"/>
                <a:gd fmla="*/ 1134 w 1876" name="T12"/>
                <a:gd fmla="*/ 1385 h 1700" name="T13"/>
                <a:gd fmla="*/ 1202 w 1876" name="T14"/>
                <a:gd fmla="*/ 1294 h 1700" name="T15"/>
                <a:gd fmla="*/ 1268 w 1876" name="T16"/>
                <a:gd fmla="*/ 1193 h 1700" name="T17"/>
                <a:gd fmla="*/ 1333 w 1876" name="T18"/>
                <a:gd fmla="*/ 1197 h 1700" name="T19"/>
                <a:gd fmla="*/ 1410 w 1876" name="T20"/>
                <a:gd fmla="*/ 1173 h 1700" name="T21"/>
                <a:gd fmla="*/ 1507 w 1876" name="T22"/>
                <a:gd fmla="*/ 1164 h 1700" name="T23"/>
                <a:gd fmla="*/ 1599 w 1876" name="T24"/>
                <a:gd fmla="*/ 1200 h 1700" name="T25"/>
                <a:gd fmla="*/ 1647 w 1876" name="T26"/>
                <a:gd fmla="*/ 1162 h 1700" name="T27"/>
                <a:gd fmla="*/ 1744 w 1876" name="T28"/>
                <a:gd fmla="*/ 1072 h 1700" name="T29"/>
                <a:gd fmla="*/ 1829 w 1876" name="T30"/>
                <a:gd fmla="*/ 1025 h 1700" name="T31"/>
                <a:gd fmla="*/ 1850 w 1876" name="T32"/>
                <a:gd fmla="*/ 947 h 1700" name="T33"/>
                <a:gd fmla="*/ 1748 w 1876" name="T34"/>
                <a:gd fmla="*/ 891 h 1700" name="T35"/>
                <a:gd fmla="*/ 1723 w 1876" name="T36"/>
                <a:gd fmla="*/ 778 h 1700" name="T37"/>
                <a:gd fmla="*/ 1754 w 1876" name="T38"/>
                <a:gd fmla="*/ 740 h 1700" name="T39"/>
                <a:gd fmla="*/ 1766 w 1876" name="T40"/>
                <a:gd fmla="*/ 653 h 1700" name="T41"/>
                <a:gd fmla="*/ 1766 w 1876" name="T42"/>
                <a:gd fmla="*/ 631 h 1700" name="T43"/>
                <a:gd fmla="*/ 1790 w 1876" name="T44"/>
                <a:gd fmla="*/ 463 h 1700" name="T45"/>
                <a:gd fmla="*/ 1826 w 1876" name="T46"/>
                <a:gd fmla="*/ 480 h 1700" name="T47"/>
                <a:gd fmla="*/ 1840 w 1876" name="T48"/>
                <a:gd fmla="*/ 264 h 1700" name="T49"/>
                <a:gd fmla="*/ 1719 w 1876" name="T50"/>
                <a:gd fmla="*/ 171 h 1700" name="T51"/>
                <a:gd fmla="*/ 1627 w 1876" name="T52"/>
                <a:gd fmla="*/ 114 h 1700" name="T53"/>
                <a:gd fmla="*/ 1537 w 1876" name="T54"/>
                <a:gd fmla="*/ 87 h 1700" name="T55"/>
                <a:gd fmla="*/ 1520 w 1876" name="T56"/>
                <a:gd fmla="*/ 0 h 1700" name="T57"/>
                <a:gd fmla="*/ 1484 w 1876" name="T58"/>
                <a:gd fmla="*/ 87 h 1700" name="T59"/>
                <a:gd fmla="*/ 1439 w 1876" name="T60"/>
                <a:gd fmla="*/ 320 h 1700" name="T61"/>
                <a:gd fmla="*/ 1316 w 1876" name="T62"/>
                <a:gd fmla="*/ 412 h 1700" name="T63"/>
                <a:gd fmla="*/ 1235 w 1876" name="T64"/>
                <a:gd fmla="*/ 578 h 1700" name="T65"/>
                <a:gd fmla="*/ 1362 w 1876" name="T66"/>
                <a:gd fmla="*/ 607 h 1700" name="T67"/>
                <a:gd fmla="*/ 1542 w 1876" name="T68"/>
                <a:gd fmla="*/ 668 h 1700" name="T69"/>
                <a:gd fmla="*/ 1415 w 1876" name="T70"/>
                <a:gd fmla="*/ 721 h 1700" name="T71"/>
                <a:gd fmla="*/ 1312 w 1876" name="T72"/>
                <a:gd fmla="*/ 790 h 1700" name="T73"/>
                <a:gd fmla="*/ 1176 w 1876" name="T74"/>
                <a:gd fmla="*/ 915 h 1700" name="T75"/>
                <a:gd fmla="*/ 1014 w 1876" name="T76"/>
                <a:gd fmla="*/ 939 h 1700" name="T77"/>
                <a:gd fmla="*/ 979 w 1876" name="T78"/>
                <a:gd fmla="*/ 1096 h 1700" name="T79"/>
                <a:gd fmla="*/ 728 w 1876" name="T80"/>
                <a:gd fmla="*/ 1202 h 1700" name="T81"/>
                <a:gd fmla="*/ 517 w 1876" name="T82"/>
                <a:gd fmla="*/ 1268 h 1700" name="T83"/>
                <a:gd fmla="*/ 187 w 1876" name="T84"/>
                <a:gd fmla="*/ 1191 h 1700" name="T85"/>
                <a:gd fmla="*/ 10 w 1876" name="T86"/>
                <a:gd fmla="*/ 1248 h 1700" name="T87"/>
                <a:gd fmla="*/ 110 w 1876" name="T88"/>
                <a:gd fmla="*/ 1364 h 1700" name="T89"/>
                <a:gd fmla="*/ 211 w 1876" name="T90"/>
                <a:gd fmla="*/ 1409 h 1700" name="T91"/>
                <a:gd fmla="*/ 242 w 1876" name="T92"/>
                <a:gd fmla="*/ 1499 h 1700" name="T93"/>
                <a:gd fmla="*/ 347 w 1876" name="T94"/>
                <a:gd fmla="*/ 1559 h 1700" name="T95"/>
                <a:gd fmla="*/ 501 w 1876" name="T96"/>
                <a:gd fmla="*/ 1544 h 1700" name="T97"/>
                <a:gd fmla="*/ 450 w 1876" name="T98"/>
                <a:gd fmla="*/ 1625 h 1700" name="T99"/>
                <a:gd fmla="*/ 527 w 1876" name="T100"/>
                <a:gd fmla="*/ 1694 h 1700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w 1876" name="T153"/>
                <a:gd fmla="*/ 0 h 1700" name="T154"/>
                <a:gd fmla="*/ 1876 w 1876" name="T155"/>
                <a:gd fmla="*/ 1700 h 1700" name="T156"/>
              </a:gdLst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b="T156" l="T153" r="T155" t="T154"/>
              <a:pathLst>
                <a:path h="1700" w="1876">
                  <a:moveTo>
                    <a:pt x="527" y="1694"/>
                  </a:moveTo>
                  <a:lnTo>
                    <a:pt x="553" y="1687"/>
                  </a:lnTo>
                  <a:lnTo>
                    <a:pt x="575" y="1678"/>
                  </a:lnTo>
                  <a:lnTo>
                    <a:pt x="613" y="1648"/>
                  </a:lnTo>
                  <a:lnTo>
                    <a:pt x="620" y="1598"/>
                  </a:lnTo>
                  <a:lnTo>
                    <a:pt x="641" y="1528"/>
                  </a:lnTo>
                  <a:lnTo>
                    <a:pt x="687" y="1497"/>
                  </a:lnTo>
                  <a:lnTo>
                    <a:pt x="694" y="1504"/>
                  </a:lnTo>
                  <a:lnTo>
                    <a:pt x="706" y="1552"/>
                  </a:lnTo>
                  <a:lnTo>
                    <a:pt x="685" y="1583"/>
                  </a:lnTo>
                  <a:lnTo>
                    <a:pt x="680" y="1612"/>
                  </a:lnTo>
                  <a:lnTo>
                    <a:pt x="751" y="1639"/>
                  </a:lnTo>
                  <a:lnTo>
                    <a:pt x="757" y="1658"/>
                  </a:lnTo>
                  <a:lnTo>
                    <a:pt x="799" y="1656"/>
                  </a:lnTo>
                  <a:lnTo>
                    <a:pt x="819" y="1660"/>
                  </a:lnTo>
                  <a:lnTo>
                    <a:pt x="828" y="1667"/>
                  </a:lnTo>
                  <a:lnTo>
                    <a:pt x="900" y="1564"/>
                  </a:lnTo>
                  <a:lnTo>
                    <a:pt x="919" y="1557"/>
                  </a:lnTo>
                  <a:lnTo>
                    <a:pt x="924" y="1544"/>
                  </a:lnTo>
                  <a:lnTo>
                    <a:pt x="922" y="1523"/>
                  </a:lnTo>
                  <a:lnTo>
                    <a:pt x="946" y="1489"/>
                  </a:lnTo>
                  <a:lnTo>
                    <a:pt x="991" y="1487"/>
                  </a:lnTo>
                  <a:lnTo>
                    <a:pt x="1010" y="1467"/>
                  </a:lnTo>
                  <a:lnTo>
                    <a:pt x="1020" y="1475"/>
                  </a:lnTo>
                  <a:lnTo>
                    <a:pt x="1046" y="1453"/>
                  </a:lnTo>
                  <a:lnTo>
                    <a:pt x="1062" y="1453"/>
                  </a:lnTo>
                  <a:lnTo>
                    <a:pt x="1110" y="1383"/>
                  </a:lnTo>
                  <a:lnTo>
                    <a:pt x="1134" y="1385"/>
                  </a:lnTo>
                  <a:lnTo>
                    <a:pt x="1165" y="1363"/>
                  </a:lnTo>
                  <a:lnTo>
                    <a:pt x="1173" y="1371"/>
                  </a:lnTo>
                  <a:lnTo>
                    <a:pt x="1230" y="1343"/>
                  </a:lnTo>
                  <a:lnTo>
                    <a:pt x="1202" y="1294"/>
                  </a:lnTo>
                  <a:lnTo>
                    <a:pt x="1211" y="1246"/>
                  </a:lnTo>
                  <a:lnTo>
                    <a:pt x="1235" y="1195"/>
                  </a:lnTo>
                  <a:lnTo>
                    <a:pt x="1254" y="1186"/>
                  </a:lnTo>
                  <a:lnTo>
                    <a:pt x="1268" y="1193"/>
                  </a:lnTo>
                  <a:lnTo>
                    <a:pt x="1268" y="1229"/>
                  </a:lnTo>
                  <a:lnTo>
                    <a:pt x="1283" y="1239"/>
                  </a:lnTo>
                  <a:lnTo>
                    <a:pt x="1319" y="1212"/>
                  </a:lnTo>
                  <a:lnTo>
                    <a:pt x="1333" y="1197"/>
                  </a:lnTo>
                  <a:lnTo>
                    <a:pt x="1349" y="1204"/>
                  </a:lnTo>
                  <a:lnTo>
                    <a:pt x="1367" y="1188"/>
                  </a:lnTo>
                  <a:lnTo>
                    <a:pt x="1404" y="1186"/>
                  </a:lnTo>
                  <a:lnTo>
                    <a:pt x="1410" y="1173"/>
                  </a:lnTo>
                  <a:lnTo>
                    <a:pt x="1402" y="1154"/>
                  </a:lnTo>
                  <a:lnTo>
                    <a:pt x="1428" y="1127"/>
                  </a:lnTo>
                  <a:lnTo>
                    <a:pt x="1458" y="1111"/>
                  </a:lnTo>
                  <a:lnTo>
                    <a:pt x="1507" y="1164"/>
                  </a:lnTo>
                  <a:lnTo>
                    <a:pt x="1505" y="1184"/>
                  </a:lnTo>
                  <a:lnTo>
                    <a:pt x="1529" y="1222"/>
                  </a:lnTo>
                  <a:lnTo>
                    <a:pt x="1586" y="1226"/>
                  </a:lnTo>
                  <a:lnTo>
                    <a:pt x="1599" y="1200"/>
                  </a:lnTo>
                  <a:lnTo>
                    <a:pt x="1584" y="1123"/>
                  </a:lnTo>
                  <a:lnTo>
                    <a:pt x="1597" y="1109"/>
                  </a:lnTo>
                  <a:lnTo>
                    <a:pt x="1623" y="1127"/>
                  </a:lnTo>
                  <a:lnTo>
                    <a:pt x="1647" y="1162"/>
                  </a:lnTo>
                  <a:lnTo>
                    <a:pt x="1685" y="1104"/>
                  </a:lnTo>
                  <a:lnTo>
                    <a:pt x="1702" y="1101"/>
                  </a:lnTo>
                  <a:lnTo>
                    <a:pt x="1730" y="1072"/>
                  </a:lnTo>
                  <a:lnTo>
                    <a:pt x="1744" y="1072"/>
                  </a:lnTo>
                  <a:lnTo>
                    <a:pt x="1768" y="1048"/>
                  </a:lnTo>
                  <a:lnTo>
                    <a:pt x="1781" y="1048"/>
                  </a:lnTo>
                  <a:lnTo>
                    <a:pt x="1794" y="1025"/>
                  </a:lnTo>
                  <a:lnTo>
                    <a:pt x="1829" y="1025"/>
                  </a:lnTo>
                  <a:lnTo>
                    <a:pt x="1860" y="995"/>
                  </a:lnTo>
                  <a:lnTo>
                    <a:pt x="1875" y="979"/>
                  </a:lnTo>
                  <a:lnTo>
                    <a:pt x="1875" y="961"/>
                  </a:lnTo>
                  <a:lnTo>
                    <a:pt x="1850" y="947"/>
                  </a:lnTo>
                  <a:lnTo>
                    <a:pt x="1850" y="915"/>
                  </a:lnTo>
                  <a:lnTo>
                    <a:pt x="1805" y="858"/>
                  </a:lnTo>
                  <a:lnTo>
                    <a:pt x="1761" y="899"/>
                  </a:lnTo>
                  <a:lnTo>
                    <a:pt x="1748" y="891"/>
                  </a:lnTo>
                  <a:lnTo>
                    <a:pt x="1745" y="867"/>
                  </a:lnTo>
                  <a:lnTo>
                    <a:pt x="1728" y="840"/>
                  </a:lnTo>
                  <a:lnTo>
                    <a:pt x="1723" y="809"/>
                  </a:lnTo>
                  <a:lnTo>
                    <a:pt x="1723" y="778"/>
                  </a:lnTo>
                  <a:lnTo>
                    <a:pt x="1693" y="756"/>
                  </a:lnTo>
                  <a:lnTo>
                    <a:pt x="1689" y="742"/>
                  </a:lnTo>
                  <a:lnTo>
                    <a:pt x="1697" y="723"/>
                  </a:lnTo>
                  <a:lnTo>
                    <a:pt x="1754" y="740"/>
                  </a:lnTo>
                  <a:lnTo>
                    <a:pt x="1757" y="711"/>
                  </a:lnTo>
                  <a:lnTo>
                    <a:pt x="1776" y="689"/>
                  </a:lnTo>
                  <a:lnTo>
                    <a:pt x="1764" y="677"/>
                  </a:lnTo>
                  <a:lnTo>
                    <a:pt x="1766" y="653"/>
                  </a:lnTo>
                  <a:lnTo>
                    <a:pt x="1794" y="639"/>
                  </a:lnTo>
                  <a:lnTo>
                    <a:pt x="1800" y="631"/>
                  </a:lnTo>
                  <a:lnTo>
                    <a:pt x="1797" y="622"/>
                  </a:lnTo>
                  <a:lnTo>
                    <a:pt x="1766" y="631"/>
                  </a:lnTo>
                  <a:lnTo>
                    <a:pt x="1711" y="590"/>
                  </a:lnTo>
                  <a:lnTo>
                    <a:pt x="1709" y="580"/>
                  </a:lnTo>
                  <a:lnTo>
                    <a:pt x="1735" y="547"/>
                  </a:lnTo>
                  <a:lnTo>
                    <a:pt x="1790" y="463"/>
                  </a:lnTo>
                  <a:lnTo>
                    <a:pt x="1794" y="456"/>
                  </a:lnTo>
                  <a:lnTo>
                    <a:pt x="1802" y="456"/>
                  </a:lnTo>
                  <a:lnTo>
                    <a:pt x="1821" y="478"/>
                  </a:lnTo>
                  <a:lnTo>
                    <a:pt x="1826" y="480"/>
                  </a:lnTo>
                  <a:lnTo>
                    <a:pt x="1826" y="378"/>
                  </a:lnTo>
                  <a:lnTo>
                    <a:pt x="1845" y="370"/>
                  </a:lnTo>
                  <a:lnTo>
                    <a:pt x="1845" y="330"/>
                  </a:lnTo>
                  <a:lnTo>
                    <a:pt x="1840" y="264"/>
                  </a:lnTo>
                  <a:lnTo>
                    <a:pt x="1862" y="176"/>
                  </a:lnTo>
                  <a:lnTo>
                    <a:pt x="1797" y="125"/>
                  </a:lnTo>
                  <a:lnTo>
                    <a:pt x="1745" y="169"/>
                  </a:lnTo>
                  <a:lnTo>
                    <a:pt x="1719" y="171"/>
                  </a:lnTo>
                  <a:lnTo>
                    <a:pt x="1706" y="187"/>
                  </a:lnTo>
                  <a:lnTo>
                    <a:pt x="1663" y="180"/>
                  </a:lnTo>
                  <a:lnTo>
                    <a:pt x="1640" y="154"/>
                  </a:lnTo>
                  <a:lnTo>
                    <a:pt x="1627" y="114"/>
                  </a:lnTo>
                  <a:lnTo>
                    <a:pt x="1630" y="99"/>
                  </a:lnTo>
                  <a:lnTo>
                    <a:pt x="1594" y="77"/>
                  </a:lnTo>
                  <a:lnTo>
                    <a:pt x="1575" y="110"/>
                  </a:lnTo>
                  <a:lnTo>
                    <a:pt x="1537" y="87"/>
                  </a:lnTo>
                  <a:lnTo>
                    <a:pt x="1531" y="81"/>
                  </a:lnTo>
                  <a:lnTo>
                    <a:pt x="1553" y="21"/>
                  </a:lnTo>
                  <a:lnTo>
                    <a:pt x="1536" y="0"/>
                  </a:lnTo>
                  <a:lnTo>
                    <a:pt x="1520" y="0"/>
                  </a:lnTo>
                  <a:lnTo>
                    <a:pt x="1481" y="26"/>
                  </a:lnTo>
                  <a:lnTo>
                    <a:pt x="1448" y="77"/>
                  </a:lnTo>
                  <a:lnTo>
                    <a:pt x="1460" y="84"/>
                  </a:lnTo>
                  <a:lnTo>
                    <a:pt x="1484" y="87"/>
                  </a:lnTo>
                  <a:lnTo>
                    <a:pt x="1505" y="137"/>
                  </a:lnTo>
                  <a:lnTo>
                    <a:pt x="1494" y="158"/>
                  </a:lnTo>
                  <a:lnTo>
                    <a:pt x="1474" y="187"/>
                  </a:lnTo>
                  <a:lnTo>
                    <a:pt x="1439" y="320"/>
                  </a:lnTo>
                  <a:lnTo>
                    <a:pt x="1452" y="342"/>
                  </a:lnTo>
                  <a:lnTo>
                    <a:pt x="1441" y="359"/>
                  </a:lnTo>
                  <a:lnTo>
                    <a:pt x="1360" y="419"/>
                  </a:lnTo>
                  <a:lnTo>
                    <a:pt x="1316" y="412"/>
                  </a:lnTo>
                  <a:lnTo>
                    <a:pt x="1292" y="403"/>
                  </a:lnTo>
                  <a:lnTo>
                    <a:pt x="1288" y="414"/>
                  </a:lnTo>
                  <a:lnTo>
                    <a:pt x="1252" y="557"/>
                  </a:lnTo>
                  <a:lnTo>
                    <a:pt x="1235" y="578"/>
                  </a:lnTo>
                  <a:lnTo>
                    <a:pt x="1244" y="602"/>
                  </a:lnTo>
                  <a:lnTo>
                    <a:pt x="1266" y="622"/>
                  </a:lnTo>
                  <a:lnTo>
                    <a:pt x="1303" y="602"/>
                  </a:lnTo>
                  <a:lnTo>
                    <a:pt x="1362" y="607"/>
                  </a:lnTo>
                  <a:lnTo>
                    <a:pt x="1380" y="578"/>
                  </a:lnTo>
                  <a:lnTo>
                    <a:pt x="1410" y="569"/>
                  </a:lnTo>
                  <a:lnTo>
                    <a:pt x="1470" y="590"/>
                  </a:lnTo>
                  <a:lnTo>
                    <a:pt x="1542" y="668"/>
                  </a:lnTo>
                  <a:lnTo>
                    <a:pt x="1542" y="684"/>
                  </a:lnTo>
                  <a:lnTo>
                    <a:pt x="1527" y="694"/>
                  </a:lnTo>
                  <a:lnTo>
                    <a:pt x="1443" y="699"/>
                  </a:lnTo>
                  <a:lnTo>
                    <a:pt x="1415" y="721"/>
                  </a:lnTo>
                  <a:lnTo>
                    <a:pt x="1393" y="718"/>
                  </a:lnTo>
                  <a:lnTo>
                    <a:pt x="1378" y="742"/>
                  </a:lnTo>
                  <a:lnTo>
                    <a:pt x="1338" y="752"/>
                  </a:lnTo>
                  <a:lnTo>
                    <a:pt x="1312" y="790"/>
                  </a:lnTo>
                  <a:lnTo>
                    <a:pt x="1307" y="820"/>
                  </a:lnTo>
                  <a:lnTo>
                    <a:pt x="1250" y="858"/>
                  </a:lnTo>
                  <a:lnTo>
                    <a:pt x="1216" y="862"/>
                  </a:lnTo>
                  <a:lnTo>
                    <a:pt x="1176" y="915"/>
                  </a:lnTo>
                  <a:lnTo>
                    <a:pt x="1139" y="937"/>
                  </a:lnTo>
                  <a:lnTo>
                    <a:pt x="1067" y="921"/>
                  </a:lnTo>
                  <a:lnTo>
                    <a:pt x="1042" y="911"/>
                  </a:lnTo>
                  <a:lnTo>
                    <a:pt x="1014" y="939"/>
                  </a:lnTo>
                  <a:lnTo>
                    <a:pt x="1000" y="990"/>
                  </a:lnTo>
                  <a:lnTo>
                    <a:pt x="1041" y="1048"/>
                  </a:lnTo>
                  <a:lnTo>
                    <a:pt x="1014" y="1074"/>
                  </a:lnTo>
                  <a:lnTo>
                    <a:pt x="979" y="1096"/>
                  </a:lnTo>
                  <a:lnTo>
                    <a:pt x="926" y="1162"/>
                  </a:lnTo>
                  <a:lnTo>
                    <a:pt x="859" y="1193"/>
                  </a:lnTo>
                  <a:lnTo>
                    <a:pt x="747" y="1204"/>
                  </a:lnTo>
                  <a:lnTo>
                    <a:pt x="728" y="1202"/>
                  </a:lnTo>
                  <a:lnTo>
                    <a:pt x="599" y="1257"/>
                  </a:lnTo>
                  <a:lnTo>
                    <a:pt x="541" y="1294"/>
                  </a:lnTo>
                  <a:lnTo>
                    <a:pt x="522" y="1285"/>
                  </a:lnTo>
                  <a:lnTo>
                    <a:pt x="517" y="1268"/>
                  </a:lnTo>
                  <a:lnTo>
                    <a:pt x="438" y="1263"/>
                  </a:lnTo>
                  <a:lnTo>
                    <a:pt x="345" y="1234"/>
                  </a:lnTo>
                  <a:lnTo>
                    <a:pt x="321" y="1207"/>
                  </a:lnTo>
                  <a:lnTo>
                    <a:pt x="187" y="1191"/>
                  </a:lnTo>
                  <a:lnTo>
                    <a:pt x="163" y="1202"/>
                  </a:lnTo>
                  <a:lnTo>
                    <a:pt x="1" y="1186"/>
                  </a:lnTo>
                  <a:lnTo>
                    <a:pt x="0" y="1210"/>
                  </a:lnTo>
                  <a:lnTo>
                    <a:pt x="10" y="1248"/>
                  </a:lnTo>
                  <a:lnTo>
                    <a:pt x="3" y="1310"/>
                  </a:lnTo>
                  <a:lnTo>
                    <a:pt x="50" y="1378"/>
                  </a:lnTo>
                  <a:lnTo>
                    <a:pt x="74" y="1393"/>
                  </a:lnTo>
                  <a:lnTo>
                    <a:pt x="110" y="1364"/>
                  </a:lnTo>
                  <a:lnTo>
                    <a:pt x="189" y="1364"/>
                  </a:lnTo>
                  <a:lnTo>
                    <a:pt x="209" y="1371"/>
                  </a:lnTo>
                  <a:lnTo>
                    <a:pt x="220" y="1389"/>
                  </a:lnTo>
                  <a:lnTo>
                    <a:pt x="211" y="1409"/>
                  </a:lnTo>
                  <a:lnTo>
                    <a:pt x="168" y="1444"/>
                  </a:lnTo>
                  <a:lnTo>
                    <a:pt x="172" y="1462"/>
                  </a:lnTo>
                  <a:lnTo>
                    <a:pt x="223" y="1499"/>
                  </a:lnTo>
                  <a:lnTo>
                    <a:pt x="242" y="1499"/>
                  </a:lnTo>
                  <a:lnTo>
                    <a:pt x="249" y="1508"/>
                  </a:lnTo>
                  <a:lnTo>
                    <a:pt x="244" y="1523"/>
                  </a:lnTo>
                  <a:lnTo>
                    <a:pt x="275" y="1548"/>
                  </a:lnTo>
                  <a:lnTo>
                    <a:pt x="347" y="1559"/>
                  </a:lnTo>
                  <a:lnTo>
                    <a:pt x="383" y="1550"/>
                  </a:lnTo>
                  <a:lnTo>
                    <a:pt x="426" y="1506"/>
                  </a:lnTo>
                  <a:lnTo>
                    <a:pt x="479" y="1511"/>
                  </a:lnTo>
                  <a:lnTo>
                    <a:pt x="501" y="1544"/>
                  </a:lnTo>
                  <a:lnTo>
                    <a:pt x="488" y="1574"/>
                  </a:lnTo>
                  <a:lnTo>
                    <a:pt x="493" y="1593"/>
                  </a:lnTo>
                  <a:lnTo>
                    <a:pt x="464" y="1610"/>
                  </a:lnTo>
                  <a:lnTo>
                    <a:pt x="450" y="1625"/>
                  </a:lnTo>
                  <a:lnTo>
                    <a:pt x="455" y="1663"/>
                  </a:lnTo>
                  <a:lnTo>
                    <a:pt x="505" y="1699"/>
                  </a:lnTo>
                  <a:lnTo>
                    <a:pt x="527" y="1694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00"/>
            </a:p>
          </p:txBody>
        </p:sp>
        <p:sp>
          <p:nvSpPr>
            <p:cNvPr id="28" name="Freeform 33"/>
            <p:cNvSpPr/>
            <p:nvPr>
              <p:custDataLst>
                <p:tags r:id="rId29"/>
              </p:custDataLst>
            </p:nvPr>
          </p:nvSpPr>
          <p:spPr bwMode="auto">
            <a:xfrm>
              <a:off x="9643028" y="1551211"/>
              <a:ext cx="799750" cy="557921"/>
            </a:xfrm>
            <a:custGeom>
              <a:gdLst>
                <a:gd fmla="*/ 686 w 709" name="T0"/>
                <a:gd fmla="*/ 135 h 488" name="T1"/>
                <a:gd fmla="*/ 631 w 709" name="T2"/>
                <a:gd fmla="*/ 125 h 488" name="T3"/>
                <a:gd fmla="*/ 609 w 709" name="T4"/>
                <a:gd fmla="*/ 120 h 488" name="T5"/>
                <a:gd fmla="*/ 561 w 709" name="T6"/>
                <a:gd fmla="*/ 149 h 488" name="T7"/>
                <a:gd fmla="*/ 539 w 709" name="T8"/>
                <a:gd fmla="*/ 162 h 488" name="T9"/>
                <a:gd fmla="*/ 496 w 709" name="T10"/>
                <a:gd fmla="*/ 130 h 488" name="T11"/>
                <a:gd fmla="*/ 458 w 709" name="T12"/>
                <a:gd fmla="*/ 96 h 488" name="T13"/>
                <a:gd fmla="*/ 451 w 709" name="T14"/>
                <a:gd fmla="*/ 142 h 488" name="T15"/>
                <a:gd fmla="*/ 412 w 709" name="T16"/>
                <a:gd fmla="*/ 96 h 488" name="T17"/>
                <a:gd fmla="*/ 379 w 709" name="T18"/>
                <a:gd fmla="*/ 63 h 488" name="T19"/>
                <a:gd fmla="*/ 307 w 709" name="T20"/>
                <a:gd fmla="*/ 63 h 488" name="T21"/>
                <a:gd fmla="*/ 269 w 709" name="T22"/>
                <a:gd fmla="*/ 36 h 488" name="T23"/>
                <a:gd fmla="*/ 216 w 709" name="T24"/>
                <a:gd fmla="*/ 55 h 488" name="T25"/>
                <a:gd fmla="*/ 161 w 709" name="T26"/>
                <a:gd fmla="*/ 41 h 488" name="T27"/>
                <a:gd fmla="*/ 87 w 709" name="T28"/>
                <a:gd fmla="*/ 10 h 488" name="T29"/>
                <a:gd fmla="*/ 65 w 709" name="T30"/>
                <a:gd fmla="*/ 61 h 488" name="T31"/>
                <a:gd fmla="*/ 0 w 709" name="T32"/>
                <a:gd fmla="*/ 63 h 488" name="T33"/>
                <a:gd fmla="*/ 34 w 709" name="T34"/>
                <a:gd fmla="*/ 99 h 488" name="T35"/>
                <a:gd fmla="*/ 38 w 709" name="T36"/>
                <a:gd fmla="*/ 161 h 488" name="T37"/>
                <a:gd fmla="*/ 58 w 709" name="T38"/>
                <a:gd fmla="*/ 211 h 488" name="T39"/>
                <a:gd fmla="*/ 115 w 709" name="T40"/>
                <a:gd fmla="*/ 178 h 488" name="T41"/>
                <a:gd fmla="*/ 161 w 709" name="T42"/>
                <a:gd fmla="*/ 268 h 488" name="T43"/>
                <a:gd fmla="*/ 187 w 709" name="T44"/>
                <a:gd fmla="*/ 270 h 488" name="T45"/>
                <a:gd fmla="*/ 252 w 709" name="T46"/>
                <a:gd fmla="*/ 313 h 488" name="T47"/>
                <a:gd fmla="*/ 269 w 709" name="T48"/>
                <a:gd fmla="*/ 291 h 488" name="T49"/>
                <a:gd fmla="*/ 335 w 709" name="T50"/>
                <a:gd fmla="*/ 409 h 488" name="T51"/>
                <a:gd fmla="*/ 374 w 709" name="T52"/>
                <a:gd fmla="*/ 487 h 488" name="T53"/>
                <a:gd fmla="*/ 434 w 709" name="T54"/>
                <a:gd fmla="*/ 385 h 488" name="T55"/>
                <a:gd fmla="*/ 477 w 709" name="T56"/>
                <a:gd fmla="*/ 398 h 488" name="T57"/>
                <a:gd fmla="*/ 546 w 709" name="T58"/>
                <a:gd fmla="*/ 376 h 488" name="T59"/>
                <a:gd fmla="*/ 528 w 709" name="T60"/>
                <a:gd fmla="*/ 330 h 488" name="T61"/>
                <a:gd fmla="*/ 594 w 709" name="T62"/>
                <a:gd fmla="*/ 277 h 488" name="T63"/>
                <a:gd fmla="*/ 620 w 709" name="T64"/>
                <a:gd fmla="*/ 229 h 488" name="T65"/>
                <a:gd fmla="*/ 642 w 709" name="T66"/>
                <a:gd fmla="*/ 200 h 488" name="T67"/>
                <a:gd fmla="*/ 666 w 709" name="T68"/>
                <a:gd fmla="*/ 224 h 488" name="T69"/>
                <a:gd fmla="*/ 708 w 709" name="T70"/>
                <a:gd fmla="*/ 147 h 488" name="T71"/>
                <a:gd fmla="*/ 704 w 709" name="T72"/>
                <a:gd fmla="*/ 135 h 488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w 709" name="T111"/>
                <a:gd fmla="*/ 0 h 488" name="T112"/>
                <a:gd fmla="*/ 709 w 709" name="T113"/>
                <a:gd fmla="*/ 488 h 488" name="T114"/>
              </a:gdLst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b="T114" l="T111" r="T113" t="T112"/>
              <a:pathLst>
                <a:path h="488" w="709">
                  <a:moveTo>
                    <a:pt x="704" y="135"/>
                  </a:moveTo>
                  <a:lnTo>
                    <a:pt x="686" y="135"/>
                  </a:lnTo>
                  <a:lnTo>
                    <a:pt x="664" y="135"/>
                  </a:lnTo>
                  <a:lnTo>
                    <a:pt x="631" y="125"/>
                  </a:lnTo>
                  <a:lnTo>
                    <a:pt x="620" y="105"/>
                  </a:lnTo>
                  <a:lnTo>
                    <a:pt x="609" y="120"/>
                  </a:lnTo>
                  <a:lnTo>
                    <a:pt x="594" y="110"/>
                  </a:lnTo>
                  <a:lnTo>
                    <a:pt x="561" y="149"/>
                  </a:lnTo>
                  <a:lnTo>
                    <a:pt x="554" y="161"/>
                  </a:lnTo>
                  <a:lnTo>
                    <a:pt x="539" y="162"/>
                  </a:lnTo>
                  <a:lnTo>
                    <a:pt x="517" y="138"/>
                  </a:lnTo>
                  <a:lnTo>
                    <a:pt x="496" y="130"/>
                  </a:lnTo>
                  <a:lnTo>
                    <a:pt x="473" y="85"/>
                  </a:lnTo>
                  <a:lnTo>
                    <a:pt x="458" y="96"/>
                  </a:lnTo>
                  <a:lnTo>
                    <a:pt x="462" y="135"/>
                  </a:lnTo>
                  <a:lnTo>
                    <a:pt x="451" y="142"/>
                  </a:lnTo>
                  <a:lnTo>
                    <a:pt x="422" y="110"/>
                  </a:lnTo>
                  <a:lnTo>
                    <a:pt x="412" y="96"/>
                  </a:lnTo>
                  <a:lnTo>
                    <a:pt x="390" y="96"/>
                  </a:lnTo>
                  <a:lnTo>
                    <a:pt x="379" y="63"/>
                  </a:lnTo>
                  <a:lnTo>
                    <a:pt x="348" y="48"/>
                  </a:lnTo>
                  <a:lnTo>
                    <a:pt x="307" y="63"/>
                  </a:lnTo>
                  <a:lnTo>
                    <a:pt x="290" y="61"/>
                  </a:lnTo>
                  <a:lnTo>
                    <a:pt x="269" y="36"/>
                  </a:lnTo>
                  <a:lnTo>
                    <a:pt x="237" y="55"/>
                  </a:lnTo>
                  <a:lnTo>
                    <a:pt x="216" y="55"/>
                  </a:lnTo>
                  <a:lnTo>
                    <a:pt x="194" y="65"/>
                  </a:lnTo>
                  <a:lnTo>
                    <a:pt x="161" y="41"/>
                  </a:lnTo>
                  <a:lnTo>
                    <a:pt x="139" y="0"/>
                  </a:lnTo>
                  <a:lnTo>
                    <a:pt x="87" y="10"/>
                  </a:lnTo>
                  <a:lnTo>
                    <a:pt x="67" y="32"/>
                  </a:lnTo>
                  <a:lnTo>
                    <a:pt x="65" y="61"/>
                  </a:lnTo>
                  <a:lnTo>
                    <a:pt x="8" y="43"/>
                  </a:lnTo>
                  <a:lnTo>
                    <a:pt x="0" y="63"/>
                  </a:lnTo>
                  <a:lnTo>
                    <a:pt x="3" y="77"/>
                  </a:lnTo>
                  <a:lnTo>
                    <a:pt x="34" y="99"/>
                  </a:lnTo>
                  <a:lnTo>
                    <a:pt x="34" y="130"/>
                  </a:lnTo>
                  <a:lnTo>
                    <a:pt x="38" y="161"/>
                  </a:lnTo>
                  <a:lnTo>
                    <a:pt x="56" y="187"/>
                  </a:lnTo>
                  <a:lnTo>
                    <a:pt x="58" y="211"/>
                  </a:lnTo>
                  <a:lnTo>
                    <a:pt x="72" y="219"/>
                  </a:lnTo>
                  <a:lnTo>
                    <a:pt x="115" y="178"/>
                  </a:lnTo>
                  <a:lnTo>
                    <a:pt x="161" y="236"/>
                  </a:lnTo>
                  <a:lnTo>
                    <a:pt x="161" y="268"/>
                  </a:lnTo>
                  <a:lnTo>
                    <a:pt x="185" y="282"/>
                  </a:lnTo>
                  <a:lnTo>
                    <a:pt x="187" y="270"/>
                  </a:lnTo>
                  <a:lnTo>
                    <a:pt x="225" y="282"/>
                  </a:lnTo>
                  <a:lnTo>
                    <a:pt x="252" y="313"/>
                  </a:lnTo>
                  <a:lnTo>
                    <a:pt x="264" y="299"/>
                  </a:lnTo>
                  <a:lnTo>
                    <a:pt x="269" y="291"/>
                  </a:lnTo>
                  <a:lnTo>
                    <a:pt x="331" y="376"/>
                  </a:lnTo>
                  <a:lnTo>
                    <a:pt x="335" y="409"/>
                  </a:lnTo>
                  <a:lnTo>
                    <a:pt x="370" y="449"/>
                  </a:lnTo>
                  <a:lnTo>
                    <a:pt x="374" y="487"/>
                  </a:lnTo>
                  <a:lnTo>
                    <a:pt x="405" y="467"/>
                  </a:lnTo>
                  <a:lnTo>
                    <a:pt x="434" y="385"/>
                  </a:lnTo>
                  <a:lnTo>
                    <a:pt x="446" y="381"/>
                  </a:lnTo>
                  <a:lnTo>
                    <a:pt x="477" y="398"/>
                  </a:lnTo>
                  <a:lnTo>
                    <a:pt x="528" y="392"/>
                  </a:lnTo>
                  <a:lnTo>
                    <a:pt x="546" y="376"/>
                  </a:lnTo>
                  <a:lnTo>
                    <a:pt x="522" y="339"/>
                  </a:lnTo>
                  <a:lnTo>
                    <a:pt x="528" y="330"/>
                  </a:lnTo>
                  <a:lnTo>
                    <a:pt x="577" y="315"/>
                  </a:lnTo>
                  <a:lnTo>
                    <a:pt x="594" y="277"/>
                  </a:lnTo>
                  <a:lnTo>
                    <a:pt x="620" y="265"/>
                  </a:lnTo>
                  <a:lnTo>
                    <a:pt x="620" y="229"/>
                  </a:lnTo>
                  <a:lnTo>
                    <a:pt x="627" y="204"/>
                  </a:lnTo>
                  <a:lnTo>
                    <a:pt x="642" y="200"/>
                  </a:lnTo>
                  <a:lnTo>
                    <a:pt x="654" y="214"/>
                  </a:lnTo>
                  <a:lnTo>
                    <a:pt x="666" y="224"/>
                  </a:lnTo>
                  <a:lnTo>
                    <a:pt x="699" y="180"/>
                  </a:lnTo>
                  <a:lnTo>
                    <a:pt x="708" y="147"/>
                  </a:lnTo>
                  <a:lnTo>
                    <a:pt x="704" y="135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00"/>
            </a:p>
          </p:txBody>
        </p:sp>
        <p:sp>
          <p:nvSpPr>
            <p:cNvPr id="29" name="Freeform 34"/>
            <p:cNvSpPr/>
            <p:nvPr>
              <p:custDataLst>
                <p:tags r:id="rId30"/>
              </p:custDataLst>
            </p:nvPr>
          </p:nvSpPr>
          <p:spPr bwMode="auto">
            <a:xfrm>
              <a:off x="9466161" y="728663"/>
              <a:ext cx="1093889" cy="1007786"/>
            </a:xfrm>
            <a:custGeom>
              <a:gdLst>
                <a:gd fmla="*/ 297 w 970" name="T0"/>
                <a:gd fmla="*/ 724 h 888" name="T1"/>
                <a:gd fmla="*/ 351 w 970" name="T2"/>
                <a:gd fmla="*/ 790 h 888" name="T3"/>
                <a:gd fmla="*/ 394 w 970" name="T4"/>
                <a:gd fmla="*/ 779 h 888" name="T5"/>
                <a:gd fmla="*/ 447 w 970" name="T6"/>
                <a:gd fmla="*/ 785 h 888" name="T7"/>
                <a:gd fmla="*/ 505 w 970" name="T8"/>
                <a:gd fmla="*/ 772 h 888" name="T9"/>
                <a:gd fmla="*/ 547 w 970" name="T10"/>
                <a:gd fmla="*/ 821 h 888" name="T11"/>
                <a:gd fmla="*/ 579 w 970" name="T12"/>
                <a:gd fmla="*/ 835 h 888" name="T13"/>
                <a:gd fmla="*/ 619 w 970" name="T14"/>
                <a:gd fmla="*/ 860 h 888" name="T15"/>
                <a:gd fmla="*/ 629 w 970" name="T16"/>
                <a:gd fmla="*/ 809 h 888" name="T17"/>
                <a:gd fmla="*/ 674 w 970" name="T18"/>
                <a:gd fmla="*/ 862 h 888" name="T19"/>
                <a:gd fmla="*/ 710 w 970" name="T20"/>
                <a:gd fmla="*/ 885 h 888" name="T21"/>
                <a:gd fmla="*/ 750 w 970" name="T22"/>
                <a:gd fmla="*/ 835 h 888" name="T23"/>
                <a:gd fmla="*/ 777 w 970" name="T24"/>
                <a:gd fmla="*/ 830 h 888" name="T25"/>
                <a:gd fmla="*/ 820 w 970" name="T26"/>
                <a:gd fmla="*/ 860 h 888" name="T27"/>
                <a:gd fmla="*/ 860 w 970" name="T28"/>
                <a:gd fmla="*/ 860 h 888" name="T29"/>
                <a:gd fmla="*/ 844 w 970" name="T30"/>
                <a:gd fmla="*/ 790 h 888" name="T31"/>
                <a:gd fmla="*/ 827 w 970" name="T32"/>
                <a:gd fmla="*/ 708 h 888" name="T33"/>
                <a:gd fmla="*/ 921 w 970" name="T34"/>
                <a:gd fmla="*/ 669 h 888" name="T35"/>
                <a:gd fmla="*/ 930 w 970" name="T36"/>
                <a:gd fmla="*/ 628 h 888" name="T37"/>
                <a:gd fmla="*/ 941 w 970" name="T38"/>
                <a:gd fmla="*/ 585 h 888" name="T39"/>
                <a:gd fmla="*/ 947 w 970" name="T40"/>
                <a:gd fmla="*/ 419 h 888" name="T41"/>
                <a:gd fmla="*/ 942 w 970" name="T42"/>
                <a:gd fmla="*/ 349 h 888" name="T43"/>
                <a:gd fmla="*/ 937 w 970" name="T44"/>
                <a:gd fmla="*/ 315 h 888" name="T45"/>
                <a:gd fmla="*/ 875 w 970" name="T46"/>
                <a:gd fmla="*/ 365 h 888" name="T47"/>
                <a:gd fmla="*/ 810 w 970" name="T48"/>
                <a:gd fmla="*/ 426 h 888" name="T49"/>
                <a:gd fmla="*/ 691 w 970" name="T50"/>
                <a:gd fmla="*/ 426 h 888" name="T51"/>
                <a:gd fmla="*/ 678 w 970" name="T52"/>
                <a:gd fmla="*/ 380 h 888" name="T53"/>
                <a:gd fmla="*/ 636 w 970" name="T54"/>
                <a:gd fmla="*/ 349 h 888" name="T55"/>
                <a:gd fmla="*/ 559 w 970" name="T56"/>
                <a:gd fmla="*/ 327 h 888" name="T57"/>
                <a:gd fmla="*/ 497 w 970" name="T58"/>
                <a:gd fmla="*/ 320 h 888" name="T59"/>
                <a:gd fmla="*/ 444 w 970" name="T60"/>
                <a:gd fmla="*/ 283 h 888" name="T61"/>
                <a:gd fmla="*/ 418 w 970" name="T62"/>
                <a:gd fmla="*/ 238 h 888" name="T63"/>
                <a:gd fmla="*/ 375 w 970" name="T64"/>
                <a:gd fmla="*/ 187 h 888" name="T65"/>
                <a:gd fmla="*/ 330 w 970" name="T66"/>
                <a:gd fmla="*/ 110 h 888" name="T67"/>
                <a:gd fmla="*/ 279 w 970" name="T68"/>
                <a:gd fmla="*/ 33 h 888" name="T69"/>
                <a:gd fmla="*/ 196 w 970" name="T70"/>
                <a:gd fmla="*/ 18 h 888" name="T71"/>
                <a:gd fmla="*/ 105 w 970" name="T72"/>
                <a:gd fmla="*/ 0 h 888" name="T73"/>
                <a:gd fmla="*/ 4 w 970" name="T74"/>
                <a:gd fmla="*/ 44 h 888" name="T75"/>
                <a:gd fmla="*/ 0 w 970" name="T76"/>
                <a:gd fmla="*/ 126 h 888" name="T77"/>
                <a:gd fmla="*/ 43 w 970" name="T78"/>
                <a:gd fmla="*/ 155 h 888" name="T79"/>
                <a:gd fmla="*/ 98 w 970" name="T80"/>
                <a:gd fmla="*/ 143 h 888" name="T81"/>
                <a:gd fmla="*/ 108 w 970" name="T82"/>
                <a:gd fmla="*/ 199 h 888" name="T83"/>
                <a:gd fmla="*/ 174 w 970" name="T84"/>
                <a:gd fmla="*/ 232 h 888" name="T85"/>
                <a:gd fmla="*/ 213 w 970" name="T86"/>
                <a:gd fmla="*/ 214 h 888" name="T87"/>
                <a:gd fmla="*/ 330 w 970" name="T88"/>
                <a:gd fmla="*/ 221 h 888" name="T89"/>
                <a:gd fmla="*/ 313 w 970" name="T90"/>
                <a:gd fmla="*/ 375 h 888" name="T91"/>
                <a:gd fmla="*/ 294 w 970" name="T92"/>
                <a:gd fmla="*/ 423 h 888" name="T93"/>
                <a:gd fmla="*/ 289 w 970" name="T94"/>
                <a:gd fmla="*/ 522 h 888" name="T95"/>
                <a:gd fmla="*/ 262 w 970" name="T96"/>
                <a:gd fmla="*/ 501 h 888" name="T97"/>
                <a:gd fmla="*/ 203 w 970" name="T98"/>
                <a:gd fmla="*/ 592 h 888" name="T99"/>
                <a:gd fmla="*/ 179 w 970" name="T100"/>
                <a:gd fmla="*/ 635 h 888" name="T101"/>
                <a:gd fmla="*/ 265 w 970" name="T102"/>
                <a:gd fmla="*/ 666 h 888" name="T103"/>
                <a:gd fmla="*/ 262 w 970" name="T104"/>
                <a:gd fmla="*/ 684 h 888" name="T105"/>
                <a:gd fmla="*/ 231 w 970" name="T106"/>
                <a:gd fmla="*/ 722 h 888" name="T107"/>
                <a:gd fmla="*/ 244 w 970" name="T108"/>
                <a:gd fmla="*/ 734 h 888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w 970" name="T165"/>
                <a:gd fmla="*/ 0 h 888" name="T166"/>
                <a:gd fmla="*/ 970 w 970" name="T167"/>
                <a:gd fmla="*/ 888 h 888" name="T168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b="T168" l="T165" r="T167" t="T166"/>
              <a:pathLst>
                <a:path h="886" w="970">
                  <a:moveTo>
                    <a:pt x="244" y="734"/>
                  </a:moveTo>
                  <a:lnTo>
                    <a:pt x="297" y="724"/>
                  </a:lnTo>
                  <a:lnTo>
                    <a:pt x="318" y="766"/>
                  </a:lnTo>
                  <a:lnTo>
                    <a:pt x="351" y="790"/>
                  </a:lnTo>
                  <a:lnTo>
                    <a:pt x="373" y="779"/>
                  </a:lnTo>
                  <a:lnTo>
                    <a:pt x="394" y="779"/>
                  </a:lnTo>
                  <a:lnTo>
                    <a:pt x="426" y="761"/>
                  </a:lnTo>
                  <a:lnTo>
                    <a:pt x="447" y="785"/>
                  </a:lnTo>
                  <a:lnTo>
                    <a:pt x="463" y="787"/>
                  </a:lnTo>
                  <a:lnTo>
                    <a:pt x="505" y="772"/>
                  </a:lnTo>
                  <a:lnTo>
                    <a:pt x="535" y="787"/>
                  </a:lnTo>
                  <a:lnTo>
                    <a:pt x="547" y="821"/>
                  </a:lnTo>
                  <a:lnTo>
                    <a:pt x="569" y="821"/>
                  </a:lnTo>
                  <a:lnTo>
                    <a:pt x="579" y="835"/>
                  </a:lnTo>
                  <a:lnTo>
                    <a:pt x="607" y="867"/>
                  </a:lnTo>
                  <a:lnTo>
                    <a:pt x="619" y="860"/>
                  </a:lnTo>
                  <a:lnTo>
                    <a:pt x="614" y="821"/>
                  </a:lnTo>
                  <a:lnTo>
                    <a:pt x="629" y="809"/>
                  </a:lnTo>
                  <a:lnTo>
                    <a:pt x="652" y="854"/>
                  </a:lnTo>
                  <a:lnTo>
                    <a:pt x="674" y="862"/>
                  </a:lnTo>
                  <a:lnTo>
                    <a:pt x="695" y="887"/>
                  </a:lnTo>
                  <a:lnTo>
                    <a:pt x="710" y="885"/>
                  </a:lnTo>
                  <a:lnTo>
                    <a:pt x="717" y="874"/>
                  </a:lnTo>
                  <a:lnTo>
                    <a:pt x="750" y="835"/>
                  </a:lnTo>
                  <a:lnTo>
                    <a:pt x="765" y="845"/>
                  </a:lnTo>
                  <a:lnTo>
                    <a:pt x="777" y="830"/>
                  </a:lnTo>
                  <a:lnTo>
                    <a:pt x="787" y="850"/>
                  </a:lnTo>
                  <a:lnTo>
                    <a:pt x="820" y="860"/>
                  </a:lnTo>
                  <a:lnTo>
                    <a:pt x="842" y="860"/>
                  </a:lnTo>
                  <a:lnTo>
                    <a:pt x="860" y="860"/>
                  </a:lnTo>
                  <a:lnTo>
                    <a:pt x="849" y="845"/>
                  </a:lnTo>
                  <a:lnTo>
                    <a:pt x="844" y="790"/>
                  </a:lnTo>
                  <a:lnTo>
                    <a:pt x="805" y="730"/>
                  </a:lnTo>
                  <a:lnTo>
                    <a:pt x="827" y="708"/>
                  </a:lnTo>
                  <a:lnTo>
                    <a:pt x="849" y="669"/>
                  </a:lnTo>
                  <a:lnTo>
                    <a:pt x="921" y="669"/>
                  </a:lnTo>
                  <a:lnTo>
                    <a:pt x="937" y="657"/>
                  </a:lnTo>
                  <a:lnTo>
                    <a:pt x="930" y="628"/>
                  </a:lnTo>
                  <a:lnTo>
                    <a:pt x="947" y="600"/>
                  </a:lnTo>
                  <a:lnTo>
                    <a:pt x="941" y="585"/>
                  </a:lnTo>
                  <a:lnTo>
                    <a:pt x="947" y="558"/>
                  </a:lnTo>
                  <a:lnTo>
                    <a:pt x="947" y="419"/>
                  </a:lnTo>
                  <a:lnTo>
                    <a:pt x="969" y="375"/>
                  </a:lnTo>
                  <a:lnTo>
                    <a:pt x="942" y="349"/>
                  </a:lnTo>
                  <a:lnTo>
                    <a:pt x="947" y="331"/>
                  </a:lnTo>
                  <a:lnTo>
                    <a:pt x="937" y="315"/>
                  </a:lnTo>
                  <a:lnTo>
                    <a:pt x="908" y="327"/>
                  </a:lnTo>
                  <a:lnTo>
                    <a:pt x="875" y="365"/>
                  </a:lnTo>
                  <a:lnTo>
                    <a:pt x="842" y="380"/>
                  </a:lnTo>
                  <a:lnTo>
                    <a:pt x="810" y="426"/>
                  </a:lnTo>
                  <a:lnTo>
                    <a:pt x="729" y="452"/>
                  </a:lnTo>
                  <a:lnTo>
                    <a:pt x="691" y="426"/>
                  </a:lnTo>
                  <a:lnTo>
                    <a:pt x="695" y="408"/>
                  </a:lnTo>
                  <a:lnTo>
                    <a:pt x="678" y="380"/>
                  </a:lnTo>
                  <a:lnTo>
                    <a:pt x="667" y="349"/>
                  </a:lnTo>
                  <a:lnTo>
                    <a:pt x="636" y="349"/>
                  </a:lnTo>
                  <a:lnTo>
                    <a:pt x="581" y="320"/>
                  </a:lnTo>
                  <a:lnTo>
                    <a:pt x="559" y="327"/>
                  </a:lnTo>
                  <a:lnTo>
                    <a:pt x="535" y="315"/>
                  </a:lnTo>
                  <a:lnTo>
                    <a:pt x="497" y="320"/>
                  </a:lnTo>
                  <a:lnTo>
                    <a:pt x="463" y="309"/>
                  </a:lnTo>
                  <a:lnTo>
                    <a:pt x="444" y="283"/>
                  </a:lnTo>
                  <a:lnTo>
                    <a:pt x="426" y="261"/>
                  </a:lnTo>
                  <a:lnTo>
                    <a:pt x="418" y="238"/>
                  </a:lnTo>
                  <a:lnTo>
                    <a:pt x="394" y="209"/>
                  </a:lnTo>
                  <a:lnTo>
                    <a:pt x="375" y="187"/>
                  </a:lnTo>
                  <a:lnTo>
                    <a:pt x="341" y="137"/>
                  </a:lnTo>
                  <a:lnTo>
                    <a:pt x="330" y="110"/>
                  </a:lnTo>
                  <a:lnTo>
                    <a:pt x="291" y="59"/>
                  </a:lnTo>
                  <a:lnTo>
                    <a:pt x="279" y="33"/>
                  </a:lnTo>
                  <a:lnTo>
                    <a:pt x="229" y="6"/>
                  </a:lnTo>
                  <a:lnTo>
                    <a:pt x="196" y="18"/>
                  </a:lnTo>
                  <a:lnTo>
                    <a:pt x="167" y="11"/>
                  </a:lnTo>
                  <a:lnTo>
                    <a:pt x="105" y="0"/>
                  </a:lnTo>
                  <a:lnTo>
                    <a:pt x="19" y="28"/>
                  </a:lnTo>
                  <a:lnTo>
                    <a:pt x="4" y="44"/>
                  </a:lnTo>
                  <a:lnTo>
                    <a:pt x="21" y="66"/>
                  </a:lnTo>
                  <a:lnTo>
                    <a:pt x="0" y="126"/>
                  </a:lnTo>
                  <a:lnTo>
                    <a:pt x="5" y="132"/>
                  </a:lnTo>
                  <a:lnTo>
                    <a:pt x="43" y="155"/>
                  </a:lnTo>
                  <a:lnTo>
                    <a:pt x="62" y="122"/>
                  </a:lnTo>
                  <a:lnTo>
                    <a:pt x="98" y="143"/>
                  </a:lnTo>
                  <a:lnTo>
                    <a:pt x="95" y="158"/>
                  </a:lnTo>
                  <a:lnTo>
                    <a:pt x="108" y="199"/>
                  </a:lnTo>
                  <a:lnTo>
                    <a:pt x="131" y="225"/>
                  </a:lnTo>
                  <a:lnTo>
                    <a:pt x="174" y="232"/>
                  </a:lnTo>
                  <a:lnTo>
                    <a:pt x="187" y="216"/>
                  </a:lnTo>
                  <a:lnTo>
                    <a:pt x="213" y="214"/>
                  </a:lnTo>
                  <a:lnTo>
                    <a:pt x="265" y="170"/>
                  </a:lnTo>
                  <a:lnTo>
                    <a:pt x="330" y="221"/>
                  </a:lnTo>
                  <a:lnTo>
                    <a:pt x="308" y="309"/>
                  </a:lnTo>
                  <a:lnTo>
                    <a:pt x="313" y="375"/>
                  </a:lnTo>
                  <a:lnTo>
                    <a:pt x="313" y="415"/>
                  </a:lnTo>
                  <a:lnTo>
                    <a:pt x="294" y="423"/>
                  </a:lnTo>
                  <a:lnTo>
                    <a:pt x="294" y="525"/>
                  </a:lnTo>
                  <a:lnTo>
                    <a:pt x="289" y="522"/>
                  </a:lnTo>
                  <a:lnTo>
                    <a:pt x="270" y="501"/>
                  </a:lnTo>
                  <a:lnTo>
                    <a:pt x="262" y="501"/>
                  </a:lnTo>
                  <a:lnTo>
                    <a:pt x="258" y="508"/>
                  </a:lnTo>
                  <a:lnTo>
                    <a:pt x="203" y="592"/>
                  </a:lnTo>
                  <a:lnTo>
                    <a:pt x="177" y="625"/>
                  </a:lnTo>
                  <a:lnTo>
                    <a:pt x="179" y="635"/>
                  </a:lnTo>
                  <a:lnTo>
                    <a:pt x="234" y="676"/>
                  </a:lnTo>
                  <a:lnTo>
                    <a:pt x="265" y="666"/>
                  </a:lnTo>
                  <a:lnTo>
                    <a:pt x="268" y="676"/>
                  </a:lnTo>
                  <a:lnTo>
                    <a:pt x="262" y="684"/>
                  </a:lnTo>
                  <a:lnTo>
                    <a:pt x="234" y="698"/>
                  </a:lnTo>
                  <a:lnTo>
                    <a:pt x="231" y="722"/>
                  </a:lnTo>
                  <a:lnTo>
                    <a:pt x="244" y="734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00"/>
            </a:p>
          </p:txBody>
        </p:sp>
        <p:sp>
          <p:nvSpPr>
            <p:cNvPr id="30" name="Freeform 35"/>
            <p:cNvSpPr/>
            <p:nvPr>
              <p:custDataLst>
                <p:tags r:id="rId31"/>
              </p:custDataLst>
            </p:nvPr>
          </p:nvSpPr>
          <p:spPr bwMode="auto">
            <a:xfrm>
              <a:off x="9350812" y="2323039"/>
              <a:ext cx="48062" cy="59541"/>
            </a:xfrm>
            <a:custGeom>
              <a:gdLst>
                <a:gd fmla="*/ 41 w 42" name="T0"/>
                <a:gd fmla="*/ 0 h 54" name="T1"/>
                <a:gd fmla="*/ 33 w 42" name="T2"/>
                <a:gd fmla="*/ 26 h 54" name="T3"/>
                <a:gd fmla="*/ 38 w 42" name="T4"/>
                <a:gd fmla="*/ 39 h 54" name="T5"/>
                <a:gd fmla="*/ 9 w 42" name="T6"/>
                <a:gd fmla="*/ 53 h 54" name="T7"/>
                <a:gd fmla="*/ 7 w 42" name="T8"/>
                <a:gd fmla="*/ 31 h 54" name="T9"/>
                <a:gd fmla="*/ 0 w 42" name="T10"/>
                <a:gd fmla="*/ 14 h 54" name="T11"/>
                <a:gd fmla="*/ 41 w 42" name="T12"/>
                <a:gd fmla="*/ 0 h 54" name="T13"/>
                <a:gd fmla="*/ 41 w 42" name="T14"/>
                <a:gd fmla="*/ 0 h 54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w 42" name="T24"/>
                <a:gd fmla="*/ 0 h 54" name="T25"/>
                <a:gd fmla="*/ 42 w 42" name="T26"/>
                <a:gd fmla="*/ 54 h 54" name="T27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T27" l="T24" r="T26" t="T25"/>
              <a:pathLst>
                <a:path h="54" w="42">
                  <a:moveTo>
                    <a:pt x="41" y="0"/>
                  </a:moveTo>
                  <a:lnTo>
                    <a:pt x="33" y="26"/>
                  </a:lnTo>
                  <a:lnTo>
                    <a:pt x="38" y="39"/>
                  </a:lnTo>
                  <a:lnTo>
                    <a:pt x="9" y="53"/>
                  </a:lnTo>
                  <a:lnTo>
                    <a:pt x="7" y="31"/>
                  </a:lnTo>
                  <a:lnTo>
                    <a:pt x="0" y="14"/>
                  </a:lnTo>
                  <a:lnTo>
                    <a:pt x="41" y="0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00"/>
            </a:p>
          </p:txBody>
        </p:sp>
        <p:sp>
          <p:nvSpPr>
            <p:cNvPr id="31" name="Freeform 32"/>
            <p:cNvSpPr/>
            <p:nvPr>
              <p:custDataLst>
                <p:tags r:id="rId32"/>
              </p:custDataLst>
            </p:nvPr>
          </p:nvSpPr>
          <p:spPr bwMode="auto">
            <a:xfrm>
              <a:off x="9512300" y="1859942"/>
              <a:ext cx="553673" cy="542485"/>
            </a:xfrm>
            <a:custGeom>
              <a:gdLst>
                <a:gd fmla="*/ 406 w 491" name="T0"/>
                <a:gd fmla="*/ 331 h 478" name="T1"/>
                <a:gd fmla="*/ 458 w 491" name="T2"/>
                <a:gd fmla="*/ 254 h 478" name="T3"/>
                <a:gd fmla="*/ 490 w 491" name="T4"/>
                <a:gd fmla="*/ 216 h 478" name="T5"/>
                <a:gd fmla="*/ 485 w 491" name="T6"/>
                <a:gd fmla="*/ 178 h 478" name="T7"/>
                <a:gd fmla="*/ 451 w 491" name="T8"/>
                <a:gd fmla="*/ 139 h 478" name="T9"/>
                <a:gd fmla="*/ 446 w 491" name="T10"/>
                <a:gd fmla="*/ 106 h 478" name="T11"/>
                <a:gd fmla="*/ 384 w 491" name="T12"/>
                <a:gd fmla="*/ 20 h 478" name="T13"/>
                <a:gd fmla="*/ 380 w 491" name="T14"/>
                <a:gd fmla="*/ 28 h 478" name="T15"/>
                <a:gd fmla="*/ 367 w 491" name="T16"/>
                <a:gd fmla="*/ 42 h 478" name="T17"/>
                <a:gd fmla="*/ 341 w 491" name="T18"/>
                <a:gd fmla="*/ 11 h 478" name="T19"/>
                <a:gd fmla="*/ 303 w 491" name="T20"/>
                <a:gd fmla="*/ 0 h 478" name="T21"/>
                <a:gd fmla="*/ 301 w 491" name="T22"/>
                <a:gd fmla="*/ 11 h 478" name="T23"/>
                <a:gd fmla="*/ 301 w 491" name="T24"/>
                <a:gd fmla="*/ 28 h 478" name="T25"/>
                <a:gd fmla="*/ 286 w 491" name="T26"/>
                <a:gd fmla="*/ 44 h 478" name="T27"/>
                <a:gd fmla="*/ 255 w 491" name="T28"/>
                <a:gd fmla="*/ 74 h 478" name="T29"/>
                <a:gd fmla="*/ 221 w 491" name="T30"/>
                <a:gd fmla="*/ 74 h 478" name="T31"/>
                <a:gd fmla="*/ 207 w 491" name="T32"/>
                <a:gd fmla="*/ 97 h 478" name="T33"/>
                <a:gd fmla="*/ 195 w 491" name="T34"/>
                <a:gd fmla="*/ 97 h 478" name="T35"/>
                <a:gd fmla="*/ 171 w 491" name="T36"/>
                <a:gd fmla="*/ 122 h 478" name="T37"/>
                <a:gd fmla="*/ 157 w 491" name="T38"/>
                <a:gd fmla="*/ 122 h 478" name="T39"/>
                <a:gd fmla="*/ 129 w 491" name="T40"/>
                <a:gd fmla="*/ 150 h 478" name="T41"/>
                <a:gd fmla="*/ 111 w 491" name="T42"/>
                <a:gd fmla="*/ 154 h 478" name="T43"/>
                <a:gd fmla="*/ 74 w 491" name="T44"/>
                <a:gd fmla="*/ 212 h 478" name="T45"/>
                <a:gd fmla="*/ 50 w 491" name="T46"/>
                <a:gd fmla="*/ 177 h 478" name="T47"/>
                <a:gd fmla="*/ 23 w 491" name="T48"/>
                <a:gd fmla="*/ 159 h 478" name="T49"/>
                <a:gd fmla="*/ 11 w 491" name="T50"/>
                <a:gd fmla="*/ 172 h 478" name="T51"/>
                <a:gd fmla="*/ 26 w 491" name="T52"/>
                <a:gd fmla="*/ 250 h 478" name="T53"/>
                <a:gd fmla="*/ 13 w 491" name="T54"/>
                <a:gd fmla="*/ 276 h 478" name="T55"/>
                <a:gd fmla="*/ 0 w 491" name="T56"/>
                <a:gd fmla="*/ 315 h 478" name="T57"/>
                <a:gd fmla="*/ 37 w 491" name="T58"/>
                <a:gd fmla="*/ 339 h 478" name="T59"/>
                <a:gd fmla="*/ 57 w 491" name="T60"/>
                <a:gd fmla="*/ 342 h 478" name="T61"/>
                <a:gd fmla="*/ 83 w 491" name="T62"/>
                <a:gd fmla="*/ 380 h 478" name="T63"/>
                <a:gd fmla="*/ 102 w 491" name="T64"/>
                <a:gd fmla="*/ 368 h 478" name="T65"/>
                <a:gd fmla="*/ 133 w 491" name="T66"/>
                <a:gd fmla="*/ 331 h 478" name="T67"/>
                <a:gd fmla="*/ 164 w 491" name="T68"/>
                <a:gd fmla="*/ 278 h 478" name="T69"/>
                <a:gd fmla="*/ 217 w 491" name="T70"/>
                <a:gd fmla="*/ 267 h 478" name="T71"/>
                <a:gd fmla="*/ 250 w 491" name="T72"/>
                <a:gd fmla="*/ 300 h 478" name="T73"/>
                <a:gd fmla="*/ 225 w 491" name="T74"/>
                <a:gd fmla="*/ 353 h 478" name="T75"/>
                <a:gd fmla="*/ 195 w 491" name="T76"/>
                <a:gd fmla="*/ 402 h 478" name="T77"/>
                <a:gd fmla="*/ 223 w 491" name="T78"/>
                <a:gd fmla="*/ 421 h 478" name="T79"/>
                <a:gd fmla="*/ 221 w 491" name="T80"/>
                <a:gd fmla="*/ 445 h 478" name="T81"/>
                <a:gd fmla="*/ 198 w 491" name="T82"/>
                <a:gd fmla="*/ 467 h 478" name="T83"/>
                <a:gd fmla="*/ 203 w 491" name="T84"/>
                <a:gd fmla="*/ 477 h 478" name="T85"/>
                <a:gd fmla="*/ 243 w 491" name="T86"/>
                <a:gd fmla="*/ 457 h 478" name="T87"/>
                <a:gd fmla="*/ 298 w 491" name="T88"/>
                <a:gd fmla="*/ 384 h 478" name="T89"/>
                <a:gd fmla="*/ 379 w 491" name="T90"/>
                <a:gd fmla="*/ 337 h 478" name="T91"/>
                <a:gd fmla="*/ 406 w 491" name="T92"/>
                <a:gd fmla="*/ 331 h 478" name="T93"/>
                <a:gd fmla="*/ 406 w 491" name="T94"/>
                <a:gd fmla="*/ 331 h 478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w 491" name="T144"/>
                <a:gd fmla="*/ 0 h 478" name="T145"/>
                <a:gd fmla="*/ 491 w 491" name="T146"/>
                <a:gd fmla="*/ 478 h 478" name="T147"/>
              </a:gdLst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b="T147" l="T144" r="T146" t="T145"/>
              <a:pathLst>
                <a:path h="478" w="491">
                  <a:moveTo>
                    <a:pt x="406" y="331"/>
                  </a:moveTo>
                  <a:lnTo>
                    <a:pt x="458" y="254"/>
                  </a:lnTo>
                  <a:lnTo>
                    <a:pt x="490" y="216"/>
                  </a:lnTo>
                  <a:lnTo>
                    <a:pt x="485" y="178"/>
                  </a:lnTo>
                  <a:lnTo>
                    <a:pt x="451" y="139"/>
                  </a:lnTo>
                  <a:lnTo>
                    <a:pt x="446" y="106"/>
                  </a:lnTo>
                  <a:lnTo>
                    <a:pt x="384" y="20"/>
                  </a:lnTo>
                  <a:lnTo>
                    <a:pt x="380" y="28"/>
                  </a:lnTo>
                  <a:lnTo>
                    <a:pt x="367" y="42"/>
                  </a:lnTo>
                  <a:lnTo>
                    <a:pt x="341" y="11"/>
                  </a:lnTo>
                  <a:lnTo>
                    <a:pt x="303" y="0"/>
                  </a:lnTo>
                  <a:lnTo>
                    <a:pt x="301" y="11"/>
                  </a:lnTo>
                  <a:lnTo>
                    <a:pt x="301" y="28"/>
                  </a:lnTo>
                  <a:lnTo>
                    <a:pt x="286" y="44"/>
                  </a:lnTo>
                  <a:lnTo>
                    <a:pt x="255" y="74"/>
                  </a:lnTo>
                  <a:lnTo>
                    <a:pt x="221" y="74"/>
                  </a:lnTo>
                  <a:lnTo>
                    <a:pt x="207" y="97"/>
                  </a:lnTo>
                  <a:lnTo>
                    <a:pt x="195" y="97"/>
                  </a:lnTo>
                  <a:lnTo>
                    <a:pt x="171" y="122"/>
                  </a:lnTo>
                  <a:lnTo>
                    <a:pt x="157" y="122"/>
                  </a:lnTo>
                  <a:lnTo>
                    <a:pt x="129" y="150"/>
                  </a:lnTo>
                  <a:lnTo>
                    <a:pt x="111" y="154"/>
                  </a:lnTo>
                  <a:lnTo>
                    <a:pt x="74" y="212"/>
                  </a:lnTo>
                  <a:lnTo>
                    <a:pt x="50" y="177"/>
                  </a:lnTo>
                  <a:lnTo>
                    <a:pt x="23" y="159"/>
                  </a:lnTo>
                  <a:lnTo>
                    <a:pt x="11" y="172"/>
                  </a:lnTo>
                  <a:lnTo>
                    <a:pt x="26" y="250"/>
                  </a:lnTo>
                  <a:lnTo>
                    <a:pt x="13" y="276"/>
                  </a:lnTo>
                  <a:lnTo>
                    <a:pt x="0" y="315"/>
                  </a:lnTo>
                  <a:lnTo>
                    <a:pt x="37" y="339"/>
                  </a:lnTo>
                  <a:lnTo>
                    <a:pt x="57" y="342"/>
                  </a:lnTo>
                  <a:lnTo>
                    <a:pt x="83" y="380"/>
                  </a:lnTo>
                  <a:lnTo>
                    <a:pt x="102" y="368"/>
                  </a:lnTo>
                  <a:lnTo>
                    <a:pt x="133" y="331"/>
                  </a:lnTo>
                  <a:lnTo>
                    <a:pt x="164" y="278"/>
                  </a:lnTo>
                  <a:lnTo>
                    <a:pt x="217" y="267"/>
                  </a:lnTo>
                  <a:lnTo>
                    <a:pt x="250" y="300"/>
                  </a:lnTo>
                  <a:lnTo>
                    <a:pt x="225" y="353"/>
                  </a:lnTo>
                  <a:lnTo>
                    <a:pt x="195" y="402"/>
                  </a:lnTo>
                  <a:lnTo>
                    <a:pt x="223" y="421"/>
                  </a:lnTo>
                  <a:lnTo>
                    <a:pt x="221" y="445"/>
                  </a:lnTo>
                  <a:lnTo>
                    <a:pt x="198" y="467"/>
                  </a:lnTo>
                  <a:lnTo>
                    <a:pt x="203" y="477"/>
                  </a:lnTo>
                  <a:lnTo>
                    <a:pt x="243" y="457"/>
                  </a:lnTo>
                  <a:lnTo>
                    <a:pt x="298" y="384"/>
                  </a:lnTo>
                  <a:lnTo>
                    <a:pt x="379" y="337"/>
                  </a:lnTo>
                  <a:lnTo>
                    <a:pt x="406" y="331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00">
                <a:solidFill>
                  <a:schemeClr val="lt1"/>
                </a:solidFill>
              </a:endParaRPr>
            </a:p>
          </p:txBody>
        </p:sp>
        <p:sp>
          <p:nvSpPr>
            <p:cNvPr id="32" name="Freeform 3"/>
            <p:cNvSpPr/>
            <p:nvPr>
              <p:custDataLst>
                <p:tags r:id="rId33"/>
              </p:custDataLst>
            </p:nvPr>
          </p:nvSpPr>
          <p:spPr bwMode="auto">
            <a:xfrm>
              <a:off x="9266223" y="2517098"/>
              <a:ext cx="619038" cy="430018"/>
            </a:xfrm>
            <a:custGeom>
              <a:gdLst>
                <a:gd fmla="*/ 121 w 549" name="T0"/>
                <a:gd fmla="*/ 365 h 378" name="T1"/>
                <a:gd fmla="*/ 125 w 549" name="T2"/>
                <a:gd fmla="*/ 343 h 378" name="T3"/>
                <a:gd fmla="*/ 145 w 549" name="T4"/>
                <a:gd fmla="*/ 334 h 378" name="T5"/>
                <a:gd fmla="*/ 180 w 549" name="T6"/>
                <a:gd fmla="*/ 365 h 378" name="T7"/>
                <a:gd fmla="*/ 191 w 549" name="T8"/>
                <a:gd fmla="*/ 365 h 378" name="T9"/>
                <a:gd fmla="*/ 224 w 549" name="T10"/>
                <a:gd fmla="*/ 360 h 378" name="T11"/>
                <a:gd fmla="*/ 243 w 549" name="T12"/>
                <a:gd fmla="*/ 345 h 378" name="T13"/>
                <a:gd fmla="*/ 269 w 549" name="T14"/>
                <a:gd fmla="*/ 367 h 378" name="T15"/>
                <a:gd fmla="*/ 281 w 549" name="T16"/>
                <a:gd fmla="*/ 348 h 378" name="T17"/>
                <a:gd fmla="*/ 283 w 549" name="T18"/>
                <a:gd fmla="*/ 336 h 378" name="T19"/>
                <a:gd fmla="*/ 305 w 549" name="T20"/>
                <a:gd fmla="*/ 324 h 378" name="T21"/>
                <a:gd fmla="*/ 311 w 549" name="T22"/>
                <a:gd fmla="*/ 297 h 378" name="T23"/>
                <a:gd fmla="*/ 334 w 549" name="T24"/>
                <a:gd fmla="*/ 293 h 378" name="T25"/>
                <a:gd fmla="*/ 394 w 549" name="T26"/>
                <a:gd fmla="*/ 189 h 378" name="T27"/>
                <a:gd fmla="*/ 384 w 549" name="T28"/>
                <a:gd fmla="*/ 172 h 378" name="T29"/>
                <a:gd fmla="*/ 394 w 549" name="T30"/>
                <a:gd fmla="*/ 160 h 378" name="T31"/>
                <a:gd fmla="*/ 408 w 549" name="T32"/>
                <a:gd fmla="*/ 165 h 378" name="T33"/>
                <a:gd fmla="*/ 427 w 549" name="T34"/>
                <a:gd fmla="*/ 154 h 378" name="T35"/>
                <a:gd fmla="*/ 439 w 549" name="T36"/>
                <a:gd fmla="*/ 129 h 378" name="T37"/>
                <a:gd fmla="*/ 489 w 549" name="T38"/>
                <a:gd fmla="*/ 83 h 378" name="T39"/>
                <a:gd fmla="*/ 528 w 549" name="T40"/>
                <a:gd fmla="*/ 70 h 378" name="T41"/>
                <a:gd fmla="*/ 548 w 549" name="T42"/>
                <a:gd fmla="*/ 52 h 378" name="T43"/>
                <a:gd fmla="*/ 542 w 549" name="T44"/>
                <a:gd fmla="*/ 16 h 378" name="T45"/>
                <a:gd fmla="*/ 515 w 549" name="T46"/>
                <a:gd fmla="*/ 13 h 378" name="T47"/>
                <a:gd fmla="*/ 456 w 549" name="T48"/>
                <a:gd fmla="*/ 19 h 378" name="T49"/>
                <a:gd fmla="*/ 415 w 549" name="T50"/>
                <a:gd fmla="*/ 0 h 378" name="T51"/>
                <a:gd fmla="*/ 390 w 549" name="T52"/>
                <a:gd fmla="*/ 4 h 378" name="T53"/>
                <a:gd fmla="*/ 329 w 549" name="T54"/>
                <a:gd fmla="*/ 83 h 378" name="T55"/>
                <a:gd fmla="*/ 311 w 549" name="T56"/>
                <a:gd fmla="*/ 95 h 378" name="T57"/>
                <a:gd fmla="*/ 272 w 549" name="T58"/>
                <a:gd fmla="*/ 77 h 378" name="T59"/>
                <a:gd fmla="*/ 269 w 549" name="T60"/>
                <a:gd fmla="*/ 57 h 378" name="T61"/>
                <a:gd fmla="*/ 260 w 549" name="T62"/>
                <a:gd fmla="*/ 21 h 378" name="T63"/>
                <a:gd fmla="*/ 239 w 549" name="T64"/>
                <a:gd fmla="*/ 9 h 378" name="T65"/>
                <a:gd fmla="*/ 204 w 549" name="T66"/>
                <a:gd fmla="*/ 17 h 378" name="T67"/>
                <a:gd fmla="*/ 181 w 549" name="T68"/>
                <a:gd fmla="*/ 2 h 378" name="T69"/>
                <a:gd fmla="*/ 149 w 549" name="T70"/>
                <a:gd fmla="*/ 43 h 378" name="T71"/>
                <a:gd fmla="*/ 114 w 549" name="T72"/>
                <a:gd fmla="*/ 52 h 378" name="T73"/>
                <a:gd fmla="*/ 66 w 549" name="T74"/>
                <a:gd fmla="*/ 96 h 378" name="T75"/>
                <a:gd fmla="*/ 13 w 549" name="T76"/>
                <a:gd fmla="*/ 194 h 378" name="T77"/>
                <a:gd fmla="*/ 26 w 549" name="T78"/>
                <a:gd fmla="*/ 220 h 378" name="T79"/>
                <a:gd fmla="*/ 25 w 549" name="T80"/>
                <a:gd fmla="*/ 231 h 378" name="T81"/>
                <a:gd fmla="*/ 25 w 549" name="T82"/>
                <a:gd fmla="*/ 244 h 378" name="T83"/>
                <a:gd fmla="*/ 30 w 549" name="T84"/>
                <a:gd fmla="*/ 255 h 378" name="T85"/>
                <a:gd fmla="*/ 49 w 549" name="T86"/>
                <a:gd fmla="*/ 242 h 378" name="T87"/>
                <a:gd fmla="*/ 76 w 549" name="T88"/>
                <a:gd fmla="*/ 235 h 378" name="T89"/>
                <a:gd fmla="*/ 0 w 549" name="T90"/>
                <a:gd fmla="*/ 321 h 378" name="T91"/>
                <a:gd fmla="*/ 0 w 549" name="T92"/>
                <a:gd fmla="*/ 341 h 378" name="T93"/>
                <a:gd fmla="*/ 16 w 549" name="T94"/>
                <a:gd fmla="*/ 345 h 378" name="T95"/>
                <a:gd fmla="*/ 50 w 549" name="T96"/>
                <a:gd fmla="*/ 377 h 378" name="T97"/>
                <a:gd fmla="*/ 105 w 549" name="T98"/>
                <a:gd fmla="*/ 370 h 378" name="T99"/>
                <a:gd fmla="*/ 121 w 549" name="T100"/>
                <a:gd fmla="*/ 365 h 378" name="T101"/>
                <a:gd fmla="*/ 121 w 549" name="T102"/>
                <a:gd fmla="*/ 365 h 378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w 549" name="T156"/>
                <a:gd fmla="*/ 0 h 378" name="T157"/>
                <a:gd fmla="*/ 549 w 549" name="T158"/>
                <a:gd fmla="*/ 378 h 378" name="T159"/>
              </a:gdLst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b="T159" l="T156" r="T158" t="T157"/>
              <a:pathLst>
                <a:path h="378" w="549">
                  <a:moveTo>
                    <a:pt x="121" y="365"/>
                  </a:moveTo>
                  <a:lnTo>
                    <a:pt x="125" y="343"/>
                  </a:lnTo>
                  <a:lnTo>
                    <a:pt x="145" y="334"/>
                  </a:lnTo>
                  <a:lnTo>
                    <a:pt x="180" y="365"/>
                  </a:lnTo>
                  <a:lnTo>
                    <a:pt x="191" y="365"/>
                  </a:lnTo>
                  <a:lnTo>
                    <a:pt x="224" y="360"/>
                  </a:lnTo>
                  <a:lnTo>
                    <a:pt x="243" y="345"/>
                  </a:lnTo>
                  <a:lnTo>
                    <a:pt x="269" y="367"/>
                  </a:lnTo>
                  <a:lnTo>
                    <a:pt x="281" y="348"/>
                  </a:lnTo>
                  <a:lnTo>
                    <a:pt x="283" y="336"/>
                  </a:lnTo>
                  <a:lnTo>
                    <a:pt x="305" y="324"/>
                  </a:lnTo>
                  <a:lnTo>
                    <a:pt x="311" y="297"/>
                  </a:lnTo>
                  <a:lnTo>
                    <a:pt x="334" y="293"/>
                  </a:lnTo>
                  <a:lnTo>
                    <a:pt x="394" y="189"/>
                  </a:lnTo>
                  <a:lnTo>
                    <a:pt x="384" y="172"/>
                  </a:lnTo>
                  <a:lnTo>
                    <a:pt x="394" y="160"/>
                  </a:lnTo>
                  <a:lnTo>
                    <a:pt x="408" y="165"/>
                  </a:lnTo>
                  <a:lnTo>
                    <a:pt x="427" y="154"/>
                  </a:lnTo>
                  <a:lnTo>
                    <a:pt x="439" y="129"/>
                  </a:lnTo>
                  <a:lnTo>
                    <a:pt x="489" y="83"/>
                  </a:lnTo>
                  <a:lnTo>
                    <a:pt x="528" y="70"/>
                  </a:lnTo>
                  <a:lnTo>
                    <a:pt x="548" y="52"/>
                  </a:lnTo>
                  <a:lnTo>
                    <a:pt x="542" y="16"/>
                  </a:lnTo>
                  <a:lnTo>
                    <a:pt x="515" y="13"/>
                  </a:lnTo>
                  <a:lnTo>
                    <a:pt x="456" y="19"/>
                  </a:lnTo>
                  <a:lnTo>
                    <a:pt x="415" y="0"/>
                  </a:lnTo>
                  <a:lnTo>
                    <a:pt x="390" y="4"/>
                  </a:lnTo>
                  <a:lnTo>
                    <a:pt x="329" y="83"/>
                  </a:lnTo>
                  <a:lnTo>
                    <a:pt x="311" y="95"/>
                  </a:lnTo>
                  <a:lnTo>
                    <a:pt x="272" y="77"/>
                  </a:lnTo>
                  <a:lnTo>
                    <a:pt x="269" y="57"/>
                  </a:lnTo>
                  <a:lnTo>
                    <a:pt x="260" y="21"/>
                  </a:lnTo>
                  <a:lnTo>
                    <a:pt x="239" y="9"/>
                  </a:lnTo>
                  <a:lnTo>
                    <a:pt x="204" y="17"/>
                  </a:lnTo>
                  <a:lnTo>
                    <a:pt x="181" y="2"/>
                  </a:lnTo>
                  <a:lnTo>
                    <a:pt x="149" y="43"/>
                  </a:lnTo>
                  <a:lnTo>
                    <a:pt x="114" y="52"/>
                  </a:lnTo>
                  <a:lnTo>
                    <a:pt x="66" y="96"/>
                  </a:lnTo>
                  <a:lnTo>
                    <a:pt x="13" y="194"/>
                  </a:lnTo>
                  <a:lnTo>
                    <a:pt x="26" y="220"/>
                  </a:lnTo>
                  <a:lnTo>
                    <a:pt x="25" y="231"/>
                  </a:lnTo>
                  <a:lnTo>
                    <a:pt x="25" y="244"/>
                  </a:lnTo>
                  <a:lnTo>
                    <a:pt x="30" y="255"/>
                  </a:lnTo>
                  <a:lnTo>
                    <a:pt x="49" y="242"/>
                  </a:lnTo>
                  <a:lnTo>
                    <a:pt x="76" y="235"/>
                  </a:lnTo>
                  <a:lnTo>
                    <a:pt x="0" y="321"/>
                  </a:lnTo>
                  <a:lnTo>
                    <a:pt x="0" y="341"/>
                  </a:lnTo>
                  <a:lnTo>
                    <a:pt x="16" y="345"/>
                  </a:lnTo>
                  <a:lnTo>
                    <a:pt x="50" y="377"/>
                  </a:lnTo>
                  <a:lnTo>
                    <a:pt x="105" y="370"/>
                  </a:lnTo>
                  <a:lnTo>
                    <a:pt x="121" y="365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z="2400">
                  <a:solidFill>
                    <a:schemeClr val="lt1"/>
                  </a:solidFill>
                </a:rPr>
                <a:t>          </a:t>
              </a:r>
            </a:p>
          </p:txBody>
        </p:sp>
        <p:sp>
          <p:nvSpPr>
            <p:cNvPr id="33" name="Freeform 17"/>
            <p:cNvSpPr/>
            <p:nvPr>
              <p:custDataLst>
                <p:tags r:id="rId34"/>
              </p:custDataLst>
            </p:nvPr>
          </p:nvSpPr>
          <p:spPr bwMode="auto">
            <a:xfrm>
              <a:off x="9402719" y="2854497"/>
              <a:ext cx="542139" cy="432224"/>
            </a:xfrm>
            <a:custGeom>
              <a:gdLst>
                <a:gd fmla="*/ 444 w 478" name="T0"/>
                <a:gd fmla="*/ 304 h 385" name="T1"/>
                <a:gd fmla="*/ 433 w 478" name="T2"/>
                <a:gd fmla="*/ 337 h 385" name="T3"/>
                <a:gd fmla="*/ 420 w 478" name="T4"/>
                <a:gd fmla="*/ 355 h 385" name="T5"/>
                <a:gd fmla="*/ 394 w 478" name="T6"/>
                <a:gd fmla="*/ 384 h 385" name="T7"/>
                <a:gd fmla="*/ 356 w 478" name="T8"/>
                <a:gd fmla="*/ 377 h 385" name="T9"/>
                <a:gd fmla="*/ 326 w 478" name="T10"/>
                <a:gd fmla="*/ 359 h 385" name="T11"/>
                <a:gd fmla="*/ 308 w 478" name="T12"/>
                <a:gd fmla="*/ 369 h 385" name="T13"/>
                <a:gd fmla="*/ 242 w 478" name="T14"/>
                <a:gd fmla="*/ 362 h 385" name="T15"/>
                <a:gd fmla="*/ 241 w 478" name="T16"/>
                <a:gd fmla="*/ 335 h 385" name="T17"/>
                <a:gd fmla="*/ 208 w 478" name="T18"/>
                <a:gd fmla="*/ 313 h 385" name="T19"/>
                <a:gd fmla="*/ 196 w 478" name="T20"/>
                <a:gd fmla="*/ 294 h 385" name="T21"/>
                <a:gd fmla="*/ 212 w 478" name="T22"/>
                <a:gd fmla="*/ 275 h 385" name="T23"/>
                <a:gd fmla="*/ 212 w 478" name="T24"/>
                <a:gd fmla="*/ 262 h 385" name="T25"/>
                <a:gd fmla="*/ 212 w 478" name="T26"/>
                <a:gd fmla="*/ 245 h 385" name="T27"/>
                <a:gd fmla="*/ 251 w 478" name="T28"/>
                <a:gd fmla="*/ 241 h 385" name="T29"/>
                <a:gd fmla="*/ 253 w 478" name="T30"/>
                <a:gd fmla="*/ 224 h 385" name="T31"/>
                <a:gd fmla="*/ 241 w 478" name="T32"/>
                <a:gd fmla="*/ 207 h 385" name="T33"/>
                <a:gd fmla="*/ 220 w 478" name="T34"/>
                <a:gd fmla="*/ 205 h 385" name="T35"/>
                <a:gd fmla="*/ 208 w 478" name="T36"/>
                <a:gd fmla="*/ 227 h 385" name="T37"/>
                <a:gd fmla="*/ 175 w 478" name="T38"/>
                <a:gd fmla="*/ 220 h 385" name="T39"/>
                <a:gd fmla="*/ 165 w 478" name="T40"/>
                <a:gd fmla="*/ 202 h 385" name="T41"/>
                <a:gd fmla="*/ 144 w 478" name="T42"/>
                <a:gd fmla="*/ 190 h 385" name="T43"/>
                <a:gd fmla="*/ 150 w 478" name="T44"/>
                <a:gd fmla="*/ 142 h 385" name="T45"/>
                <a:gd fmla="*/ 146 w 478" name="T46"/>
                <a:gd fmla="*/ 134 h 385" name="T47"/>
                <a:gd fmla="*/ 124 w 478" name="T48"/>
                <a:gd fmla="*/ 139 h 385" name="T49"/>
                <a:gd fmla="*/ 109 w 478" name="T50"/>
                <a:gd fmla="*/ 125 h 385" name="T51"/>
                <a:gd fmla="*/ 69 w 478" name="T52"/>
                <a:gd fmla="*/ 114 h 385" name="T53"/>
                <a:gd fmla="*/ 48 w 478" name="T54"/>
                <a:gd fmla="*/ 92 h 385" name="T55"/>
                <a:gd fmla="*/ 0 w 478" name="T56"/>
                <a:gd fmla="*/ 72 h 385" name="T57"/>
                <a:gd fmla="*/ 4 w 478" name="T58"/>
                <a:gd fmla="*/ 50 h 385" name="T59"/>
                <a:gd fmla="*/ 24 w 478" name="T60"/>
                <a:gd fmla="*/ 41 h 385" name="T61"/>
                <a:gd fmla="*/ 59 w 478" name="T62"/>
                <a:gd fmla="*/ 72 h 385" name="T63"/>
                <a:gd fmla="*/ 69 w 478" name="T64"/>
                <a:gd fmla="*/ 72 h 385" name="T65"/>
                <a:gd fmla="*/ 102 w 478" name="T66"/>
                <a:gd fmla="*/ 68 h 385" name="T67"/>
                <a:gd fmla="*/ 122 w 478" name="T68"/>
                <a:gd fmla="*/ 53 h 385" name="T69"/>
                <a:gd fmla="*/ 148 w 478" name="T70"/>
                <a:gd fmla="*/ 74 h 385" name="T71"/>
                <a:gd fmla="*/ 160 w 478" name="T72"/>
                <a:gd fmla="*/ 55 h 385" name="T73"/>
                <a:gd fmla="*/ 162 w 478" name="T74"/>
                <a:gd fmla="*/ 43 h 385" name="T75"/>
                <a:gd fmla="*/ 184 w 478" name="T76"/>
                <a:gd fmla="*/ 31 h 385" name="T77"/>
                <a:gd fmla="*/ 189 w 478" name="T78"/>
                <a:gd fmla="*/ 4 h 385" name="T79"/>
                <a:gd fmla="*/ 212 w 478" name="T80"/>
                <a:gd fmla="*/ 0 h 385" name="T81"/>
                <a:gd fmla="*/ 267 w 478" name="T82"/>
                <a:gd fmla="*/ 36 h 385" name="T83"/>
                <a:gd fmla="*/ 306 w 478" name="T84"/>
                <a:gd fmla="*/ 53 h 385" name="T85"/>
                <a:gd fmla="*/ 383 w 478" name="T86"/>
                <a:gd fmla="*/ 178 h 385" name="T87"/>
                <a:gd fmla="*/ 378 w 478" name="T88"/>
                <a:gd fmla="*/ 192 h 385" name="T89"/>
                <a:gd fmla="*/ 428 w 478" name="T90"/>
                <a:gd fmla="*/ 216 h 385" name="T91"/>
                <a:gd fmla="*/ 442 w 478" name="T92"/>
                <a:gd fmla="*/ 238 h 385" name="T93"/>
                <a:gd fmla="*/ 466 w 478" name="T94"/>
                <a:gd fmla="*/ 249 h 385" name="T95"/>
                <a:gd fmla="*/ 477 w 478" name="T96"/>
                <a:gd fmla="*/ 270 h 385" name="T97"/>
                <a:gd fmla="*/ 462 w 478" name="T98"/>
                <a:gd fmla="*/ 277 h 385" name="T99"/>
                <a:gd fmla="*/ 438 w 478" name="T100"/>
                <a:gd fmla="*/ 269 h 385" name="T101"/>
                <a:gd fmla="*/ 400 w 478" name="T102"/>
                <a:gd fmla="*/ 269 h 385" name="T103"/>
                <a:gd fmla="*/ 368 w 478" name="T104"/>
                <a:gd fmla="*/ 258 h 385" name="T105"/>
                <a:gd fmla="*/ 354 w 478" name="T106"/>
                <a:gd fmla="*/ 269 h 385" name="T107"/>
                <a:gd fmla="*/ 385 w 478" name="T108"/>
                <a:gd fmla="*/ 277 h 385" name="T109"/>
                <a:gd fmla="*/ 416 w 478" name="T110"/>
                <a:gd fmla="*/ 291 h 385" name="T111"/>
                <a:gd fmla="*/ 444 w 478" name="T112"/>
                <a:gd fmla="*/ 304 h 385" name="T113"/>
                <a:gd fmla="*/ 444 w 478" name="T114"/>
                <a:gd fmla="*/ 304 h 385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w 478" name="T174"/>
                <a:gd fmla="*/ 0 h 385" name="T175"/>
                <a:gd fmla="*/ 478 w 478" name="T176"/>
                <a:gd fmla="*/ 385 h 385" name="T177"/>
              </a:gdLst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b="T177" l="T174" r="T176" t="T175"/>
              <a:pathLst>
                <a:path h="385" w="478">
                  <a:moveTo>
                    <a:pt x="444" y="304"/>
                  </a:moveTo>
                  <a:lnTo>
                    <a:pt x="433" y="337"/>
                  </a:lnTo>
                  <a:lnTo>
                    <a:pt x="420" y="355"/>
                  </a:lnTo>
                  <a:lnTo>
                    <a:pt x="394" y="384"/>
                  </a:lnTo>
                  <a:lnTo>
                    <a:pt x="356" y="377"/>
                  </a:lnTo>
                  <a:lnTo>
                    <a:pt x="326" y="359"/>
                  </a:lnTo>
                  <a:lnTo>
                    <a:pt x="308" y="369"/>
                  </a:lnTo>
                  <a:lnTo>
                    <a:pt x="242" y="362"/>
                  </a:lnTo>
                  <a:lnTo>
                    <a:pt x="241" y="335"/>
                  </a:lnTo>
                  <a:lnTo>
                    <a:pt x="208" y="313"/>
                  </a:lnTo>
                  <a:lnTo>
                    <a:pt x="196" y="294"/>
                  </a:lnTo>
                  <a:lnTo>
                    <a:pt x="212" y="275"/>
                  </a:lnTo>
                  <a:lnTo>
                    <a:pt x="212" y="262"/>
                  </a:lnTo>
                  <a:lnTo>
                    <a:pt x="212" y="245"/>
                  </a:lnTo>
                  <a:lnTo>
                    <a:pt x="251" y="241"/>
                  </a:lnTo>
                  <a:lnTo>
                    <a:pt x="253" y="224"/>
                  </a:lnTo>
                  <a:lnTo>
                    <a:pt x="241" y="207"/>
                  </a:lnTo>
                  <a:lnTo>
                    <a:pt x="220" y="205"/>
                  </a:lnTo>
                  <a:lnTo>
                    <a:pt x="208" y="227"/>
                  </a:lnTo>
                  <a:lnTo>
                    <a:pt x="175" y="220"/>
                  </a:lnTo>
                  <a:lnTo>
                    <a:pt x="165" y="202"/>
                  </a:lnTo>
                  <a:lnTo>
                    <a:pt x="144" y="190"/>
                  </a:lnTo>
                  <a:lnTo>
                    <a:pt x="150" y="142"/>
                  </a:lnTo>
                  <a:lnTo>
                    <a:pt x="146" y="134"/>
                  </a:lnTo>
                  <a:lnTo>
                    <a:pt x="124" y="139"/>
                  </a:lnTo>
                  <a:lnTo>
                    <a:pt x="109" y="125"/>
                  </a:lnTo>
                  <a:lnTo>
                    <a:pt x="69" y="114"/>
                  </a:lnTo>
                  <a:lnTo>
                    <a:pt x="48" y="92"/>
                  </a:lnTo>
                  <a:lnTo>
                    <a:pt x="0" y="72"/>
                  </a:lnTo>
                  <a:lnTo>
                    <a:pt x="4" y="50"/>
                  </a:lnTo>
                  <a:lnTo>
                    <a:pt x="24" y="41"/>
                  </a:lnTo>
                  <a:lnTo>
                    <a:pt x="59" y="72"/>
                  </a:lnTo>
                  <a:lnTo>
                    <a:pt x="69" y="72"/>
                  </a:lnTo>
                  <a:lnTo>
                    <a:pt x="102" y="68"/>
                  </a:lnTo>
                  <a:lnTo>
                    <a:pt x="122" y="53"/>
                  </a:lnTo>
                  <a:lnTo>
                    <a:pt x="148" y="74"/>
                  </a:lnTo>
                  <a:lnTo>
                    <a:pt x="160" y="55"/>
                  </a:lnTo>
                  <a:lnTo>
                    <a:pt x="162" y="43"/>
                  </a:lnTo>
                  <a:lnTo>
                    <a:pt x="184" y="31"/>
                  </a:lnTo>
                  <a:lnTo>
                    <a:pt x="189" y="4"/>
                  </a:lnTo>
                  <a:lnTo>
                    <a:pt x="212" y="0"/>
                  </a:lnTo>
                  <a:lnTo>
                    <a:pt x="267" y="36"/>
                  </a:lnTo>
                  <a:lnTo>
                    <a:pt x="306" y="53"/>
                  </a:lnTo>
                  <a:lnTo>
                    <a:pt x="383" y="178"/>
                  </a:lnTo>
                  <a:lnTo>
                    <a:pt x="378" y="192"/>
                  </a:lnTo>
                  <a:lnTo>
                    <a:pt x="428" y="216"/>
                  </a:lnTo>
                  <a:lnTo>
                    <a:pt x="442" y="238"/>
                  </a:lnTo>
                  <a:lnTo>
                    <a:pt x="466" y="249"/>
                  </a:lnTo>
                  <a:lnTo>
                    <a:pt x="477" y="270"/>
                  </a:lnTo>
                  <a:lnTo>
                    <a:pt x="462" y="277"/>
                  </a:lnTo>
                  <a:lnTo>
                    <a:pt x="438" y="269"/>
                  </a:lnTo>
                  <a:lnTo>
                    <a:pt x="400" y="269"/>
                  </a:lnTo>
                  <a:lnTo>
                    <a:pt x="368" y="258"/>
                  </a:lnTo>
                  <a:lnTo>
                    <a:pt x="354" y="269"/>
                  </a:lnTo>
                  <a:lnTo>
                    <a:pt x="385" y="277"/>
                  </a:lnTo>
                  <a:lnTo>
                    <a:pt x="416" y="291"/>
                  </a:lnTo>
                  <a:lnTo>
                    <a:pt x="444" y="304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00">
                <a:solidFill>
                  <a:schemeClr val="lt1"/>
                </a:solidFill>
              </a:endParaRPr>
            </a:p>
          </p:txBody>
        </p:sp>
        <p:sp>
          <p:nvSpPr>
            <p:cNvPr id="34" name="Freeform 15"/>
            <p:cNvSpPr/>
            <p:nvPr>
              <p:custDataLst>
                <p:tags r:id="rId35"/>
              </p:custDataLst>
            </p:nvPr>
          </p:nvSpPr>
          <p:spPr bwMode="auto">
            <a:xfrm>
              <a:off x="9295060" y="2933885"/>
              <a:ext cx="457550" cy="553511"/>
            </a:xfrm>
            <a:custGeom>
              <a:gdLst>
                <a:gd fmla="*/ 96 w 406" name="T0"/>
                <a:gd fmla="*/ 0 h 488" name="T1"/>
                <a:gd fmla="*/ 165 w 406" name="T2"/>
                <a:gd fmla="*/ 41 h 488" name="T3"/>
                <a:gd fmla="*/ 220 w 406" name="T4"/>
                <a:gd fmla="*/ 66 h 488" name="T5"/>
                <a:gd fmla="*/ 247 w 406" name="T6"/>
                <a:gd fmla="*/ 70 h 488" name="T7"/>
                <a:gd fmla="*/ 261 w 406" name="T8"/>
                <a:gd fmla="*/ 130 h 488" name="T9"/>
                <a:gd fmla="*/ 304 w 406" name="T10"/>
                <a:gd fmla="*/ 154 h 488" name="T11"/>
                <a:gd fmla="*/ 337 w 406" name="T12"/>
                <a:gd fmla="*/ 134 h 488" name="T13"/>
                <a:gd fmla="*/ 347 w 406" name="T14"/>
                <a:gd fmla="*/ 168 h 488" name="T15"/>
                <a:gd fmla="*/ 308 w 406" name="T16"/>
                <a:gd fmla="*/ 189 h 488" name="T17"/>
                <a:gd fmla="*/ 292 w 406" name="T18"/>
                <a:gd fmla="*/ 221 h 488" name="T19"/>
                <a:gd fmla="*/ 337 w 406" name="T20"/>
                <a:gd fmla="*/ 262 h 488" name="T21"/>
                <a:gd fmla="*/ 405 w 406" name="T22"/>
                <a:gd fmla="*/ 295 h 488" name="T23"/>
                <a:gd fmla="*/ 391 w 406" name="T24"/>
                <a:gd fmla="*/ 348 h 488" name="T25"/>
                <a:gd fmla="*/ 393 w 406" name="T26"/>
                <a:gd fmla="*/ 377 h 488" name="T27"/>
                <a:gd fmla="*/ 356 w 406" name="T28"/>
                <a:gd fmla="*/ 397 h 488" name="T29"/>
                <a:gd fmla="*/ 326 w 406" name="T30"/>
                <a:gd fmla="*/ 481 h 488" name="T31"/>
                <a:gd fmla="*/ 302 w 406" name="T32"/>
                <a:gd fmla="*/ 469 h 488" name="T33"/>
                <a:gd fmla="*/ 235 w 406" name="T34"/>
                <a:gd fmla="*/ 447 h 488" name="T35"/>
                <a:gd fmla="*/ 185 w 406" name="T36"/>
                <a:gd fmla="*/ 478 h 488" name="T37"/>
                <a:gd fmla="*/ 199 w 406" name="T38"/>
                <a:gd fmla="*/ 440 h 488" name="T39"/>
                <a:gd fmla="*/ 141 w 406" name="T40"/>
                <a:gd fmla="*/ 460 h 488" name="T41"/>
                <a:gd fmla="*/ 113 w 406" name="T42"/>
                <a:gd fmla="*/ 356 h 488" name="T43"/>
                <a:gd fmla="*/ 86 w 406" name="T44"/>
                <a:gd fmla="*/ 341 h 488" name="T45"/>
                <a:gd fmla="*/ 65 w 406" name="T46"/>
                <a:gd fmla="*/ 288 h 488" name="T47"/>
                <a:gd fmla="*/ 91 w 406" name="T48"/>
                <a:gd fmla="*/ 253 h 488" name="T49"/>
                <a:gd fmla="*/ 77 w 406" name="T50"/>
                <a:gd fmla="*/ 204 h 488" name="T51"/>
                <a:gd fmla="*/ 24 w 406" name="T52"/>
                <a:gd fmla="*/ 200 h 488" name="T53"/>
                <a:gd fmla="*/ 24 w 406" name="T54"/>
                <a:gd fmla="*/ 151 h 488" name="T55"/>
                <a:gd fmla="*/ 45 w 406" name="T56"/>
                <a:gd fmla="*/ 110 h 488" name="T57"/>
                <a:gd fmla="*/ 53 w 406" name="T58"/>
                <a:gd fmla="*/ 59 h 488" name="T59"/>
                <a:gd fmla="*/ 86 w 406" name="T60"/>
                <a:gd fmla="*/ 90 h 488" name="T61"/>
                <a:gd fmla="*/ 122 w 406" name="T62"/>
                <a:gd fmla="*/ 62 h 488" name="T63"/>
                <a:gd fmla="*/ 86 w 406" name="T64"/>
                <a:gd fmla="*/ 24 h 488" name="T65"/>
                <a:gd fmla="*/ 80 w 406" name="T66"/>
                <a:gd fmla="*/ 4 h 488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w 406" name="T102"/>
                <a:gd fmla="*/ 0 h 488" name="T103"/>
                <a:gd fmla="*/ 406 w 406" name="T104"/>
                <a:gd fmla="*/ 488 h 488" name="T105"/>
              </a:gdLst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b="T105" l="T102" r="T104" t="T103"/>
              <a:pathLst>
                <a:path h="488" w="406">
                  <a:moveTo>
                    <a:pt x="80" y="4"/>
                  </a:moveTo>
                  <a:lnTo>
                    <a:pt x="96" y="0"/>
                  </a:lnTo>
                  <a:lnTo>
                    <a:pt x="144" y="19"/>
                  </a:lnTo>
                  <a:lnTo>
                    <a:pt x="165" y="41"/>
                  </a:lnTo>
                  <a:lnTo>
                    <a:pt x="205" y="52"/>
                  </a:lnTo>
                  <a:lnTo>
                    <a:pt x="220" y="66"/>
                  </a:lnTo>
                  <a:lnTo>
                    <a:pt x="242" y="62"/>
                  </a:lnTo>
                  <a:lnTo>
                    <a:pt x="247" y="70"/>
                  </a:lnTo>
                  <a:lnTo>
                    <a:pt x="240" y="117"/>
                  </a:lnTo>
                  <a:lnTo>
                    <a:pt x="261" y="130"/>
                  </a:lnTo>
                  <a:lnTo>
                    <a:pt x="271" y="147"/>
                  </a:lnTo>
                  <a:lnTo>
                    <a:pt x="304" y="154"/>
                  </a:lnTo>
                  <a:lnTo>
                    <a:pt x="316" y="132"/>
                  </a:lnTo>
                  <a:lnTo>
                    <a:pt x="337" y="134"/>
                  </a:lnTo>
                  <a:lnTo>
                    <a:pt x="350" y="151"/>
                  </a:lnTo>
                  <a:lnTo>
                    <a:pt x="347" y="168"/>
                  </a:lnTo>
                  <a:lnTo>
                    <a:pt x="308" y="172"/>
                  </a:lnTo>
                  <a:lnTo>
                    <a:pt x="308" y="189"/>
                  </a:lnTo>
                  <a:lnTo>
                    <a:pt x="308" y="202"/>
                  </a:lnTo>
                  <a:lnTo>
                    <a:pt x="292" y="221"/>
                  </a:lnTo>
                  <a:lnTo>
                    <a:pt x="304" y="240"/>
                  </a:lnTo>
                  <a:lnTo>
                    <a:pt x="337" y="262"/>
                  </a:lnTo>
                  <a:lnTo>
                    <a:pt x="338" y="288"/>
                  </a:lnTo>
                  <a:lnTo>
                    <a:pt x="405" y="295"/>
                  </a:lnTo>
                  <a:lnTo>
                    <a:pt x="405" y="330"/>
                  </a:lnTo>
                  <a:lnTo>
                    <a:pt x="391" y="348"/>
                  </a:lnTo>
                  <a:lnTo>
                    <a:pt x="400" y="366"/>
                  </a:lnTo>
                  <a:lnTo>
                    <a:pt x="393" y="377"/>
                  </a:lnTo>
                  <a:lnTo>
                    <a:pt x="367" y="381"/>
                  </a:lnTo>
                  <a:lnTo>
                    <a:pt x="356" y="397"/>
                  </a:lnTo>
                  <a:lnTo>
                    <a:pt x="359" y="434"/>
                  </a:lnTo>
                  <a:lnTo>
                    <a:pt x="326" y="481"/>
                  </a:lnTo>
                  <a:lnTo>
                    <a:pt x="321" y="487"/>
                  </a:lnTo>
                  <a:lnTo>
                    <a:pt x="302" y="469"/>
                  </a:lnTo>
                  <a:lnTo>
                    <a:pt x="256" y="469"/>
                  </a:lnTo>
                  <a:lnTo>
                    <a:pt x="235" y="447"/>
                  </a:lnTo>
                  <a:lnTo>
                    <a:pt x="199" y="484"/>
                  </a:lnTo>
                  <a:lnTo>
                    <a:pt x="185" y="478"/>
                  </a:lnTo>
                  <a:lnTo>
                    <a:pt x="201" y="450"/>
                  </a:lnTo>
                  <a:lnTo>
                    <a:pt x="199" y="440"/>
                  </a:lnTo>
                  <a:lnTo>
                    <a:pt x="185" y="436"/>
                  </a:lnTo>
                  <a:lnTo>
                    <a:pt x="141" y="460"/>
                  </a:lnTo>
                  <a:lnTo>
                    <a:pt x="100" y="381"/>
                  </a:lnTo>
                  <a:lnTo>
                    <a:pt x="113" y="356"/>
                  </a:lnTo>
                  <a:lnTo>
                    <a:pt x="108" y="348"/>
                  </a:lnTo>
                  <a:lnTo>
                    <a:pt x="86" y="341"/>
                  </a:lnTo>
                  <a:lnTo>
                    <a:pt x="50" y="320"/>
                  </a:lnTo>
                  <a:lnTo>
                    <a:pt x="65" y="288"/>
                  </a:lnTo>
                  <a:lnTo>
                    <a:pt x="86" y="277"/>
                  </a:lnTo>
                  <a:lnTo>
                    <a:pt x="91" y="253"/>
                  </a:lnTo>
                  <a:lnTo>
                    <a:pt x="82" y="209"/>
                  </a:lnTo>
                  <a:lnTo>
                    <a:pt x="77" y="204"/>
                  </a:lnTo>
                  <a:lnTo>
                    <a:pt x="56" y="226"/>
                  </a:lnTo>
                  <a:lnTo>
                    <a:pt x="24" y="200"/>
                  </a:lnTo>
                  <a:lnTo>
                    <a:pt x="0" y="170"/>
                  </a:lnTo>
                  <a:lnTo>
                    <a:pt x="24" y="151"/>
                  </a:lnTo>
                  <a:lnTo>
                    <a:pt x="29" y="120"/>
                  </a:lnTo>
                  <a:lnTo>
                    <a:pt x="45" y="110"/>
                  </a:lnTo>
                  <a:lnTo>
                    <a:pt x="43" y="67"/>
                  </a:lnTo>
                  <a:lnTo>
                    <a:pt x="53" y="59"/>
                  </a:lnTo>
                  <a:lnTo>
                    <a:pt x="74" y="72"/>
                  </a:lnTo>
                  <a:lnTo>
                    <a:pt x="86" y="90"/>
                  </a:lnTo>
                  <a:lnTo>
                    <a:pt x="113" y="72"/>
                  </a:lnTo>
                  <a:lnTo>
                    <a:pt x="122" y="62"/>
                  </a:lnTo>
                  <a:lnTo>
                    <a:pt x="117" y="41"/>
                  </a:lnTo>
                  <a:lnTo>
                    <a:pt x="86" y="24"/>
                  </a:lnTo>
                  <a:lnTo>
                    <a:pt x="80" y="4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solidFill>
                <a:schemeClr val="accent2">
                  <a:lumMod val="50000"/>
                </a:schemeClr>
              </a:solidFill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00">
                <a:solidFill>
                  <a:schemeClr val="lt1"/>
                </a:solidFill>
              </a:endParaRPr>
            </a:p>
          </p:txBody>
        </p:sp>
        <p:sp>
          <p:nvSpPr>
            <p:cNvPr id="35" name="Freeform 7"/>
            <p:cNvSpPr/>
            <p:nvPr>
              <p:custDataLst>
                <p:tags r:id="rId36"/>
              </p:custDataLst>
            </p:nvPr>
          </p:nvSpPr>
          <p:spPr bwMode="auto">
            <a:xfrm>
              <a:off x="8914410" y="3968134"/>
              <a:ext cx="728619" cy="621873"/>
            </a:xfrm>
            <a:custGeom>
              <a:gdLst>
                <a:gd fmla="*/ 189 w 648" name="T0"/>
                <a:gd fmla="*/ 79 h 546" name="T1"/>
                <a:gd fmla="*/ 198 w 648" name="T2"/>
                <a:gd fmla="*/ 43 h 546" name="T3"/>
                <a:gd fmla="*/ 257 w 648" name="T4"/>
                <a:gd fmla="*/ 64 h 546" name="T5"/>
                <a:gd fmla="*/ 255 w 648" name="T6"/>
                <a:gd fmla="*/ 35 h 546" name="T7"/>
                <a:gd fmla="*/ 281 w 648" name="T8"/>
                <a:gd fmla="*/ 4 h 546" name="T9"/>
                <a:gd fmla="*/ 346 w 648" name="T10"/>
                <a:gd fmla="*/ 0 h 546" name="T11"/>
                <a:gd fmla="*/ 406 w 648" name="T12"/>
                <a:gd fmla="*/ 6 h 546" name="T13"/>
                <a:gd fmla="*/ 401 w 648" name="T14"/>
                <a:gd fmla="*/ 40 h 546" name="T15"/>
                <a:gd fmla="*/ 379 w 648" name="T16"/>
                <a:gd fmla="*/ 81 h 546" name="T17"/>
                <a:gd fmla="*/ 480 w 648" name="T18"/>
                <a:gd fmla="*/ 55 h 546" name="T19"/>
                <a:gd fmla="*/ 520 w 648" name="T20"/>
                <a:gd fmla="*/ 64 h 546" name="T21"/>
                <a:gd fmla="*/ 513 w 648" name="T22"/>
                <a:gd fmla="*/ 33 h 546" name="T23"/>
                <a:gd fmla="*/ 580 w 648" name="T24"/>
                <a:gd fmla="*/ 53 h 546" name="T25"/>
                <a:gd fmla="*/ 620 w 648" name="T26"/>
                <a:gd fmla="*/ 81 h 546" name="T27"/>
                <a:gd fmla="*/ 628 w 648" name="T28"/>
                <a:gd fmla="*/ 152 h 546" name="T29"/>
                <a:gd fmla="*/ 600 w 648" name="T30"/>
                <a:gd fmla="*/ 185 h 546" name="T31"/>
                <a:gd fmla="*/ 544 w 648" name="T32"/>
                <a:gd fmla="*/ 233 h 546" name="T33"/>
                <a:gd fmla="*/ 515 w 648" name="T34"/>
                <a:gd fmla="*/ 243 h 546" name="T35"/>
                <a:gd fmla="*/ 502 w 648" name="T36"/>
                <a:gd fmla="*/ 250 h 546" name="T37"/>
                <a:gd fmla="*/ 456 w 648" name="T38"/>
                <a:gd fmla="*/ 265 h 546" name="T39"/>
                <a:gd fmla="*/ 421 w 648" name="T40"/>
                <a:gd fmla="*/ 269 h 546" name="T41"/>
                <a:gd fmla="*/ 334 w 648" name="T42"/>
                <a:gd fmla="*/ 258 h 546" name="T43"/>
                <a:gd fmla="*/ 344 w 648" name="T44"/>
                <a:gd fmla="*/ 320 h 546" name="T45"/>
                <a:gd fmla="*/ 289 w 648" name="T46"/>
                <a:gd fmla="*/ 361 h 546" name="T47"/>
                <a:gd fmla="*/ 233 w 648" name="T48"/>
                <a:gd fmla="*/ 380 h 546" name="T49"/>
                <a:gd fmla="*/ 167 w 648" name="T50"/>
                <a:gd fmla="*/ 406 h 546" name="T51"/>
                <a:gd fmla="*/ 62 w 648" name="T52"/>
                <a:gd fmla="*/ 455 h 546" name="T53"/>
                <a:gd fmla="*/ 78 w 648" name="T54"/>
                <a:gd fmla="*/ 525 h 546" name="T55"/>
                <a:gd fmla="*/ 29 w 648" name="T56"/>
                <a:gd fmla="*/ 542 h 546" name="T57"/>
                <a:gd fmla="*/ 5 w 648" name="T58"/>
                <a:gd fmla="*/ 445 h 546" name="T59"/>
                <a:gd fmla="*/ 27 w 648" name="T60"/>
                <a:gd fmla="*/ 390 h 546" name="T61"/>
                <a:gd fmla="*/ 53 w 648" name="T62"/>
                <a:gd fmla="*/ 364 h 546" name="T63"/>
                <a:gd fmla="*/ 86 w 648" name="T64"/>
                <a:gd fmla="*/ 318 h 546" name="T65"/>
                <a:gd fmla="*/ 134 w 648" name="T66"/>
                <a:gd fmla="*/ 225 h 546" name="T67"/>
                <a:gd fmla="*/ 172 w 648" name="T68"/>
                <a:gd fmla="*/ 154 h 546" name="T69"/>
                <a:gd fmla="*/ 172 w 648" name="T70"/>
                <a:gd fmla="*/ 93 h 54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w 648" name="T108"/>
                <a:gd fmla="*/ 0 h 546" name="T109"/>
                <a:gd fmla="*/ 648 w 648" name="T110"/>
                <a:gd fmla="*/ 546 h 546" name="T111"/>
              </a:gdLst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b="T111" l="T108" r="T110" t="T109"/>
              <a:pathLst>
                <a:path h="546" w="648">
                  <a:moveTo>
                    <a:pt x="172" y="93"/>
                  </a:moveTo>
                  <a:lnTo>
                    <a:pt x="189" y="79"/>
                  </a:lnTo>
                  <a:lnTo>
                    <a:pt x="189" y="53"/>
                  </a:lnTo>
                  <a:lnTo>
                    <a:pt x="198" y="43"/>
                  </a:lnTo>
                  <a:lnTo>
                    <a:pt x="220" y="46"/>
                  </a:lnTo>
                  <a:lnTo>
                    <a:pt x="257" y="64"/>
                  </a:lnTo>
                  <a:lnTo>
                    <a:pt x="263" y="50"/>
                  </a:lnTo>
                  <a:lnTo>
                    <a:pt x="255" y="35"/>
                  </a:lnTo>
                  <a:lnTo>
                    <a:pt x="257" y="24"/>
                  </a:lnTo>
                  <a:lnTo>
                    <a:pt x="281" y="4"/>
                  </a:lnTo>
                  <a:lnTo>
                    <a:pt x="322" y="16"/>
                  </a:lnTo>
                  <a:lnTo>
                    <a:pt x="346" y="0"/>
                  </a:lnTo>
                  <a:lnTo>
                    <a:pt x="364" y="17"/>
                  </a:lnTo>
                  <a:lnTo>
                    <a:pt x="406" y="6"/>
                  </a:lnTo>
                  <a:lnTo>
                    <a:pt x="415" y="21"/>
                  </a:lnTo>
                  <a:lnTo>
                    <a:pt x="401" y="40"/>
                  </a:lnTo>
                  <a:lnTo>
                    <a:pt x="379" y="72"/>
                  </a:lnTo>
                  <a:lnTo>
                    <a:pt x="379" y="81"/>
                  </a:lnTo>
                  <a:lnTo>
                    <a:pt x="392" y="91"/>
                  </a:lnTo>
                  <a:lnTo>
                    <a:pt x="480" y="55"/>
                  </a:lnTo>
                  <a:lnTo>
                    <a:pt x="511" y="72"/>
                  </a:lnTo>
                  <a:lnTo>
                    <a:pt x="520" y="64"/>
                  </a:lnTo>
                  <a:lnTo>
                    <a:pt x="511" y="43"/>
                  </a:lnTo>
                  <a:lnTo>
                    <a:pt x="513" y="33"/>
                  </a:lnTo>
                  <a:lnTo>
                    <a:pt x="570" y="43"/>
                  </a:lnTo>
                  <a:lnTo>
                    <a:pt x="580" y="53"/>
                  </a:lnTo>
                  <a:lnTo>
                    <a:pt x="596" y="50"/>
                  </a:lnTo>
                  <a:lnTo>
                    <a:pt x="620" y="81"/>
                  </a:lnTo>
                  <a:lnTo>
                    <a:pt x="647" y="139"/>
                  </a:lnTo>
                  <a:lnTo>
                    <a:pt x="628" y="152"/>
                  </a:lnTo>
                  <a:lnTo>
                    <a:pt x="613" y="180"/>
                  </a:lnTo>
                  <a:lnTo>
                    <a:pt x="600" y="185"/>
                  </a:lnTo>
                  <a:lnTo>
                    <a:pt x="587" y="212"/>
                  </a:lnTo>
                  <a:lnTo>
                    <a:pt x="544" y="233"/>
                  </a:lnTo>
                  <a:lnTo>
                    <a:pt x="526" y="225"/>
                  </a:lnTo>
                  <a:lnTo>
                    <a:pt x="515" y="243"/>
                  </a:lnTo>
                  <a:lnTo>
                    <a:pt x="515" y="250"/>
                  </a:lnTo>
                  <a:lnTo>
                    <a:pt x="502" y="250"/>
                  </a:lnTo>
                  <a:lnTo>
                    <a:pt x="478" y="250"/>
                  </a:lnTo>
                  <a:lnTo>
                    <a:pt x="456" y="265"/>
                  </a:lnTo>
                  <a:lnTo>
                    <a:pt x="441" y="255"/>
                  </a:lnTo>
                  <a:lnTo>
                    <a:pt x="421" y="269"/>
                  </a:lnTo>
                  <a:lnTo>
                    <a:pt x="373" y="289"/>
                  </a:lnTo>
                  <a:lnTo>
                    <a:pt x="334" y="258"/>
                  </a:lnTo>
                  <a:lnTo>
                    <a:pt x="332" y="282"/>
                  </a:lnTo>
                  <a:lnTo>
                    <a:pt x="344" y="320"/>
                  </a:lnTo>
                  <a:lnTo>
                    <a:pt x="310" y="335"/>
                  </a:lnTo>
                  <a:lnTo>
                    <a:pt x="289" y="361"/>
                  </a:lnTo>
                  <a:lnTo>
                    <a:pt x="253" y="371"/>
                  </a:lnTo>
                  <a:lnTo>
                    <a:pt x="233" y="380"/>
                  </a:lnTo>
                  <a:lnTo>
                    <a:pt x="193" y="380"/>
                  </a:lnTo>
                  <a:lnTo>
                    <a:pt x="167" y="406"/>
                  </a:lnTo>
                  <a:lnTo>
                    <a:pt x="98" y="430"/>
                  </a:lnTo>
                  <a:lnTo>
                    <a:pt x="62" y="455"/>
                  </a:lnTo>
                  <a:lnTo>
                    <a:pt x="45" y="472"/>
                  </a:lnTo>
                  <a:lnTo>
                    <a:pt x="78" y="525"/>
                  </a:lnTo>
                  <a:lnTo>
                    <a:pt x="55" y="545"/>
                  </a:lnTo>
                  <a:lnTo>
                    <a:pt x="29" y="542"/>
                  </a:lnTo>
                  <a:lnTo>
                    <a:pt x="0" y="486"/>
                  </a:lnTo>
                  <a:lnTo>
                    <a:pt x="5" y="445"/>
                  </a:lnTo>
                  <a:lnTo>
                    <a:pt x="5" y="426"/>
                  </a:lnTo>
                  <a:lnTo>
                    <a:pt x="27" y="390"/>
                  </a:lnTo>
                  <a:lnTo>
                    <a:pt x="55" y="383"/>
                  </a:lnTo>
                  <a:lnTo>
                    <a:pt x="53" y="364"/>
                  </a:lnTo>
                  <a:lnTo>
                    <a:pt x="82" y="351"/>
                  </a:lnTo>
                  <a:lnTo>
                    <a:pt x="86" y="318"/>
                  </a:lnTo>
                  <a:lnTo>
                    <a:pt x="136" y="277"/>
                  </a:lnTo>
                  <a:lnTo>
                    <a:pt x="134" y="225"/>
                  </a:lnTo>
                  <a:lnTo>
                    <a:pt x="174" y="173"/>
                  </a:lnTo>
                  <a:lnTo>
                    <a:pt x="172" y="154"/>
                  </a:lnTo>
                  <a:lnTo>
                    <a:pt x="184" y="137"/>
                  </a:lnTo>
                  <a:lnTo>
                    <a:pt x="172" y="93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00">
                <a:solidFill>
                  <a:schemeClr val="lt1"/>
                </a:solidFill>
              </a:endParaRPr>
            </a:p>
          </p:txBody>
        </p:sp>
      </p:grpSp>
      <p:sp>
        <p:nvSpPr>
          <p:cNvPr id="40" name="Text Box 11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518829" y="2293161"/>
            <a:ext cx="470789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altLang="en-US" lang="zh-CN" sz="140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charset="-122" panose="020b0503020204020204" pitchFamily="34" typeface="微软雅黑"/>
                <a:ea charset="-122" panose="020b0503020204020204" pitchFamily="34" typeface="微软雅黑"/>
              </a:rPr>
              <a:t>在这里添加你的文字，图片也可以，记得加得加满哦。满哦。在这里添加你的文字，图片也可以，记在这里添加你的文字，图片也可以，记得加满哦。在这里添加你的文字，图片也可以，记得加满哦。在这里添加你的文字，图片也可以，记得加满哦。在这里添加你的文字，图片也可以，记得加满哦。</a:t>
            </a:r>
          </a:p>
        </p:txBody>
      </p:sp>
      <p:sp>
        <p:nvSpPr>
          <p:cNvPr id="41" name="文本框 40"/>
          <p:cNvSpPr txBox="1"/>
          <p:nvPr>
            <p:custDataLst>
              <p:tags r:id="rId38"/>
            </p:custDataLst>
          </p:nvPr>
        </p:nvSpPr>
        <p:spPr>
          <a:xfrm>
            <a:off x="487952" y="1317229"/>
            <a:ext cx="4021983" cy="1097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660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charset="-122" panose="020b0503020204020204" pitchFamily="34" typeface="微软雅黑"/>
                <a:ea charset="-122" panose="020b0503020204020204" pitchFamily="34" typeface="微软雅黑"/>
              </a:rPr>
              <a:t>141,231</a:t>
            </a:r>
          </a:p>
        </p:txBody>
      </p:sp>
      <p:sp>
        <p:nvSpPr>
          <p:cNvPr id="43" name="文本框 42"/>
          <p:cNvSpPr txBox="1"/>
          <p:nvPr>
            <p:custDataLst>
              <p:tags r:id="rId39"/>
            </p:custDataLst>
          </p:nvPr>
        </p:nvSpPr>
        <p:spPr>
          <a:xfrm>
            <a:off x="908708" y="4972570"/>
            <a:ext cx="1011236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江苏</a:t>
            </a:r>
          </a:p>
        </p:txBody>
      </p:sp>
      <p:graphicFrame>
        <p:nvGraphicFramePr>
          <p:cNvPr id="44" name="图表 43"/>
          <p:cNvGraphicFramePr/>
          <p:nvPr>
            <p:custDataLst>
              <p:tags r:id="rId40"/>
            </p:custDataLst>
            <p:extLst>
              <p:ext uri="{D42A27DB-BD31-4B8C-83A1-F6EECF244321}">
                <p14:modId val="3543504261"/>
              </p:ext>
            </p:extLst>
          </p:nvPr>
        </p:nvGraphicFramePr>
        <p:xfrm>
          <a:off x="461946" y="3864972"/>
          <a:ext cx="1875771" cy="1250514"/>
        </p:xfrm>
        <a:graphic>
          <a:graphicData uri="http://schemas.openxmlformats.org/drawingml/2006/chart">
            <c:chart xmlns:c="http://schemas.openxmlformats.org/drawingml/2006/chart" r:id="rId41"/>
          </a:graphicData>
        </a:graphic>
      </p:graphicFrame>
      <p:sp>
        <p:nvSpPr>
          <p:cNvPr id="45" name="Freeform 17"/>
          <p:cNvSpPr/>
          <p:nvPr>
            <p:custDataLst>
              <p:tags r:id="rId42"/>
            </p:custDataLst>
          </p:nvPr>
        </p:nvSpPr>
        <p:spPr bwMode="auto">
          <a:xfrm>
            <a:off x="1227113" y="4392588"/>
            <a:ext cx="299720" cy="238954"/>
          </a:xfrm>
          <a:custGeom>
            <a:gdLst>
              <a:gd fmla="*/ 444 w 478" name="T0"/>
              <a:gd fmla="*/ 304 h 385" name="T1"/>
              <a:gd fmla="*/ 433 w 478" name="T2"/>
              <a:gd fmla="*/ 337 h 385" name="T3"/>
              <a:gd fmla="*/ 420 w 478" name="T4"/>
              <a:gd fmla="*/ 355 h 385" name="T5"/>
              <a:gd fmla="*/ 394 w 478" name="T6"/>
              <a:gd fmla="*/ 384 h 385" name="T7"/>
              <a:gd fmla="*/ 356 w 478" name="T8"/>
              <a:gd fmla="*/ 377 h 385" name="T9"/>
              <a:gd fmla="*/ 326 w 478" name="T10"/>
              <a:gd fmla="*/ 359 h 385" name="T11"/>
              <a:gd fmla="*/ 308 w 478" name="T12"/>
              <a:gd fmla="*/ 369 h 385" name="T13"/>
              <a:gd fmla="*/ 242 w 478" name="T14"/>
              <a:gd fmla="*/ 362 h 385" name="T15"/>
              <a:gd fmla="*/ 241 w 478" name="T16"/>
              <a:gd fmla="*/ 335 h 385" name="T17"/>
              <a:gd fmla="*/ 208 w 478" name="T18"/>
              <a:gd fmla="*/ 313 h 385" name="T19"/>
              <a:gd fmla="*/ 196 w 478" name="T20"/>
              <a:gd fmla="*/ 294 h 385" name="T21"/>
              <a:gd fmla="*/ 212 w 478" name="T22"/>
              <a:gd fmla="*/ 275 h 385" name="T23"/>
              <a:gd fmla="*/ 212 w 478" name="T24"/>
              <a:gd fmla="*/ 262 h 385" name="T25"/>
              <a:gd fmla="*/ 212 w 478" name="T26"/>
              <a:gd fmla="*/ 245 h 385" name="T27"/>
              <a:gd fmla="*/ 251 w 478" name="T28"/>
              <a:gd fmla="*/ 241 h 385" name="T29"/>
              <a:gd fmla="*/ 253 w 478" name="T30"/>
              <a:gd fmla="*/ 224 h 385" name="T31"/>
              <a:gd fmla="*/ 241 w 478" name="T32"/>
              <a:gd fmla="*/ 207 h 385" name="T33"/>
              <a:gd fmla="*/ 220 w 478" name="T34"/>
              <a:gd fmla="*/ 205 h 385" name="T35"/>
              <a:gd fmla="*/ 208 w 478" name="T36"/>
              <a:gd fmla="*/ 227 h 385" name="T37"/>
              <a:gd fmla="*/ 175 w 478" name="T38"/>
              <a:gd fmla="*/ 220 h 385" name="T39"/>
              <a:gd fmla="*/ 165 w 478" name="T40"/>
              <a:gd fmla="*/ 202 h 385" name="T41"/>
              <a:gd fmla="*/ 144 w 478" name="T42"/>
              <a:gd fmla="*/ 190 h 385" name="T43"/>
              <a:gd fmla="*/ 150 w 478" name="T44"/>
              <a:gd fmla="*/ 142 h 385" name="T45"/>
              <a:gd fmla="*/ 146 w 478" name="T46"/>
              <a:gd fmla="*/ 134 h 385" name="T47"/>
              <a:gd fmla="*/ 124 w 478" name="T48"/>
              <a:gd fmla="*/ 139 h 385" name="T49"/>
              <a:gd fmla="*/ 109 w 478" name="T50"/>
              <a:gd fmla="*/ 125 h 385" name="T51"/>
              <a:gd fmla="*/ 69 w 478" name="T52"/>
              <a:gd fmla="*/ 114 h 385" name="T53"/>
              <a:gd fmla="*/ 48 w 478" name="T54"/>
              <a:gd fmla="*/ 92 h 385" name="T55"/>
              <a:gd fmla="*/ 0 w 478" name="T56"/>
              <a:gd fmla="*/ 72 h 385" name="T57"/>
              <a:gd fmla="*/ 4 w 478" name="T58"/>
              <a:gd fmla="*/ 50 h 385" name="T59"/>
              <a:gd fmla="*/ 24 w 478" name="T60"/>
              <a:gd fmla="*/ 41 h 385" name="T61"/>
              <a:gd fmla="*/ 59 w 478" name="T62"/>
              <a:gd fmla="*/ 72 h 385" name="T63"/>
              <a:gd fmla="*/ 69 w 478" name="T64"/>
              <a:gd fmla="*/ 72 h 385" name="T65"/>
              <a:gd fmla="*/ 102 w 478" name="T66"/>
              <a:gd fmla="*/ 68 h 385" name="T67"/>
              <a:gd fmla="*/ 122 w 478" name="T68"/>
              <a:gd fmla="*/ 53 h 385" name="T69"/>
              <a:gd fmla="*/ 148 w 478" name="T70"/>
              <a:gd fmla="*/ 74 h 385" name="T71"/>
              <a:gd fmla="*/ 160 w 478" name="T72"/>
              <a:gd fmla="*/ 55 h 385" name="T73"/>
              <a:gd fmla="*/ 162 w 478" name="T74"/>
              <a:gd fmla="*/ 43 h 385" name="T75"/>
              <a:gd fmla="*/ 184 w 478" name="T76"/>
              <a:gd fmla="*/ 31 h 385" name="T77"/>
              <a:gd fmla="*/ 189 w 478" name="T78"/>
              <a:gd fmla="*/ 4 h 385" name="T79"/>
              <a:gd fmla="*/ 212 w 478" name="T80"/>
              <a:gd fmla="*/ 0 h 385" name="T81"/>
              <a:gd fmla="*/ 267 w 478" name="T82"/>
              <a:gd fmla="*/ 36 h 385" name="T83"/>
              <a:gd fmla="*/ 306 w 478" name="T84"/>
              <a:gd fmla="*/ 53 h 385" name="T85"/>
              <a:gd fmla="*/ 383 w 478" name="T86"/>
              <a:gd fmla="*/ 178 h 385" name="T87"/>
              <a:gd fmla="*/ 378 w 478" name="T88"/>
              <a:gd fmla="*/ 192 h 385" name="T89"/>
              <a:gd fmla="*/ 428 w 478" name="T90"/>
              <a:gd fmla="*/ 216 h 385" name="T91"/>
              <a:gd fmla="*/ 442 w 478" name="T92"/>
              <a:gd fmla="*/ 238 h 385" name="T93"/>
              <a:gd fmla="*/ 466 w 478" name="T94"/>
              <a:gd fmla="*/ 249 h 385" name="T95"/>
              <a:gd fmla="*/ 477 w 478" name="T96"/>
              <a:gd fmla="*/ 270 h 385" name="T97"/>
              <a:gd fmla="*/ 462 w 478" name="T98"/>
              <a:gd fmla="*/ 277 h 385" name="T99"/>
              <a:gd fmla="*/ 438 w 478" name="T100"/>
              <a:gd fmla="*/ 269 h 385" name="T101"/>
              <a:gd fmla="*/ 400 w 478" name="T102"/>
              <a:gd fmla="*/ 269 h 385" name="T103"/>
              <a:gd fmla="*/ 368 w 478" name="T104"/>
              <a:gd fmla="*/ 258 h 385" name="T105"/>
              <a:gd fmla="*/ 354 w 478" name="T106"/>
              <a:gd fmla="*/ 269 h 385" name="T107"/>
              <a:gd fmla="*/ 385 w 478" name="T108"/>
              <a:gd fmla="*/ 277 h 385" name="T109"/>
              <a:gd fmla="*/ 416 w 478" name="T110"/>
              <a:gd fmla="*/ 291 h 385" name="T111"/>
              <a:gd fmla="*/ 444 w 478" name="T112"/>
              <a:gd fmla="*/ 304 h 385" name="T113"/>
              <a:gd fmla="*/ 444 w 478" name="T114"/>
              <a:gd fmla="*/ 304 h 385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w 478" name="T174"/>
              <a:gd fmla="*/ 0 h 385" name="T175"/>
              <a:gd fmla="*/ 478 w 478" name="T176"/>
              <a:gd fmla="*/ 385 h 385" name="T177"/>
            </a:gdLst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b="T177" l="T174" r="T176" t="T175"/>
            <a:pathLst>
              <a:path h="385" w="478">
                <a:moveTo>
                  <a:pt x="444" y="304"/>
                </a:moveTo>
                <a:lnTo>
                  <a:pt x="433" y="337"/>
                </a:lnTo>
                <a:lnTo>
                  <a:pt x="420" y="355"/>
                </a:lnTo>
                <a:lnTo>
                  <a:pt x="394" y="384"/>
                </a:lnTo>
                <a:lnTo>
                  <a:pt x="356" y="377"/>
                </a:lnTo>
                <a:lnTo>
                  <a:pt x="326" y="359"/>
                </a:lnTo>
                <a:lnTo>
                  <a:pt x="308" y="369"/>
                </a:lnTo>
                <a:lnTo>
                  <a:pt x="242" y="362"/>
                </a:lnTo>
                <a:lnTo>
                  <a:pt x="241" y="335"/>
                </a:lnTo>
                <a:lnTo>
                  <a:pt x="208" y="313"/>
                </a:lnTo>
                <a:lnTo>
                  <a:pt x="196" y="294"/>
                </a:lnTo>
                <a:lnTo>
                  <a:pt x="212" y="275"/>
                </a:lnTo>
                <a:lnTo>
                  <a:pt x="212" y="262"/>
                </a:lnTo>
                <a:lnTo>
                  <a:pt x="212" y="245"/>
                </a:lnTo>
                <a:lnTo>
                  <a:pt x="251" y="241"/>
                </a:lnTo>
                <a:lnTo>
                  <a:pt x="253" y="224"/>
                </a:lnTo>
                <a:lnTo>
                  <a:pt x="241" y="207"/>
                </a:lnTo>
                <a:lnTo>
                  <a:pt x="220" y="205"/>
                </a:lnTo>
                <a:lnTo>
                  <a:pt x="208" y="227"/>
                </a:lnTo>
                <a:lnTo>
                  <a:pt x="175" y="220"/>
                </a:lnTo>
                <a:lnTo>
                  <a:pt x="165" y="202"/>
                </a:lnTo>
                <a:lnTo>
                  <a:pt x="144" y="190"/>
                </a:lnTo>
                <a:lnTo>
                  <a:pt x="150" y="142"/>
                </a:lnTo>
                <a:lnTo>
                  <a:pt x="146" y="134"/>
                </a:lnTo>
                <a:lnTo>
                  <a:pt x="124" y="139"/>
                </a:lnTo>
                <a:lnTo>
                  <a:pt x="109" y="125"/>
                </a:lnTo>
                <a:lnTo>
                  <a:pt x="69" y="114"/>
                </a:lnTo>
                <a:lnTo>
                  <a:pt x="48" y="92"/>
                </a:lnTo>
                <a:lnTo>
                  <a:pt x="0" y="72"/>
                </a:lnTo>
                <a:lnTo>
                  <a:pt x="4" y="50"/>
                </a:lnTo>
                <a:lnTo>
                  <a:pt x="24" y="41"/>
                </a:lnTo>
                <a:lnTo>
                  <a:pt x="59" y="72"/>
                </a:lnTo>
                <a:lnTo>
                  <a:pt x="69" y="72"/>
                </a:lnTo>
                <a:lnTo>
                  <a:pt x="102" y="68"/>
                </a:lnTo>
                <a:lnTo>
                  <a:pt x="122" y="53"/>
                </a:lnTo>
                <a:lnTo>
                  <a:pt x="148" y="74"/>
                </a:lnTo>
                <a:lnTo>
                  <a:pt x="160" y="55"/>
                </a:lnTo>
                <a:lnTo>
                  <a:pt x="162" y="43"/>
                </a:lnTo>
                <a:lnTo>
                  <a:pt x="184" y="31"/>
                </a:lnTo>
                <a:lnTo>
                  <a:pt x="189" y="4"/>
                </a:lnTo>
                <a:lnTo>
                  <a:pt x="212" y="0"/>
                </a:lnTo>
                <a:lnTo>
                  <a:pt x="267" y="36"/>
                </a:lnTo>
                <a:lnTo>
                  <a:pt x="306" y="53"/>
                </a:lnTo>
                <a:lnTo>
                  <a:pt x="383" y="178"/>
                </a:lnTo>
                <a:lnTo>
                  <a:pt x="378" y="192"/>
                </a:lnTo>
                <a:lnTo>
                  <a:pt x="428" y="216"/>
                </a:lnTo>
                <a:lnTo>
                  <a:pt x="442" y="238"/>
                </a:lnTo>
                <a:lnTo>
                  <a:pt x="466" y="249"/>
                </a:lnTo>
                <a:lnTo>
                  <a:pt x="477" y="270"/>
                </a:lnTo>
                <a:lnTo>
                  <a:pt x="462" y="277"/>
                </a:lnTo>
                <a:lnTo>
                  <a:pt x="438" y="269"/>
                </a:lnTo>
                <a:lnTo>
                  <a:pt x="400" y="269"/>
                </a:lnTo>
                <a:lnTo>
                  <a:pt x="368" y="258"/>
                </a:lnTo>
                <a:lnTo>
                  <a:pt x="354" y="269"/>
                </a:lnTo>
                <a:lnTo>
                  <a:pt x="385" y="277"/>
                </a:lnTo>
                <a:lnTo>
                  <a:pt x="416" y="291"/>
                </a:lnTo>
                <a:lnTo>
                  <a:pt x="444" y="304"/>
                </a:lnTo>
              </a:path>
            </a:pathLst>
          </a:custGeom>
          <a:solidFill>
            <a:schemeClr val="accent2">
              <a:lumMod val="75000"/>
            </a:schemeClr>
          </a:solidFill>
          <a:ln cap="rnd" w="12700">
            <a:noFill/>
            <a:round/>
            <a:headEnd len="sm" type="none" w="sm"/>
            <a:tailEnd len="sm" type="none" w="sm"/>
          </a:ln>
        </p:spPr>
        <p:txBody>
          <a:bodyPr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altLang="en-US" lang="zh-CN">
              <a:solidFill>
                <a:schemeClr val="bg1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graphicFrame>
        <p:nvGraphicFramePr>
          <p:cNvPr id="47" name="图表 46"/>
          <p:cNvGraphicFramePr/>
          <p:nvPr>
            <p:custDataLst>
              <p:tags r:id="rId43"/>
            </p:custDataLst>
            <p:extLst>
              <p:ext uri="{D42A27DB-BD31-4B8C-83A1-F6EECF244321}">
                <p14:modId val="2118510019"/>
              </p:ext>
            </p:extLst>
          </p:nvPr>
        </p:nvGraphicFramePr>
        <p:xfrm>
          <a:off x="2196979" y="3864972"/>
          <a:ext cx="1875771" cy="1250514"/>
        </p:xfrm>
        <a:graphic>
          <a:graphicData uri="http://schemas.openxmlformats.org/drawingml/2006/chart">
            <c:chart xmlns:c="http://schemas.openxmlformats.org/drawingml/2006/chart" r:id="rId44"/>
          </a:graphicData>
        </a:graphic>
      </p:graphicFrame>
      <p:sp>
        <p:nvSpPr>
          <p:cNvPr id="48" name="Freeform 7"/>
          <p:cNvSpPr/>
          <p:nvPr>
            <p:custDataLst>
              <p:tags r:id="rId45"/>
            </p:custDataLst>
          </p:nvPr>
        </p:nvSpPr>
        <p:spPr bwMode="auto">
          <a:xfrm>
            <a:off x="2939877" y="4340165"/>
            <a:ext cx="402816" cy="343800"/>
          </a:xfrm>
          <a:custGeom>
            <a:gdLst>
              <a:gd fmla="*/ 189 w 648" name="T0"/>
              <a:gd fmla="*/ 79 h 546" name="T1"/>
              <a:gd fmla="*/ 198 w 648" name="T2"/>
              <a:gd fmla="*/ 43 h 546" name="T3"/>
              <a:gd fmla="*/ 257 w 648" name="T4"/>
              <a:gd fmla="*/ 64 h 546" name="T5"/>
              <a:gd fmla="*/ 255 w 648" name="T6"/>
              <a:gd fmla="*/ 35 h 546" name="T7"/>
              <a:gd fmla="*/ 281 w 648" name="T8"/>
              <a:gd fmla="*/ 4 h 546" name="T9"/>
              <a:gd fmla="*/ 346 w 648" name="T10"/>
              <a:gd fmla="*/ 0 h 546" name="T11"/>
              <a:gd fmla="*/ 406 w 648" name="T12"/>
              <a:gd fmla="*/ 6 h 546" name="T13"/>
              <a:gd fmla="*/ 401 w 648" name="T14"/>
              <a:gd fmla="*/ 40 h 546" name="T15"/>
              <a:gd fmla="*/ 379 w 648" name="T16"/>
              <a:gd fmla="*/ 81 h 546" name="T17"/>
              <a:gd fmla="*/ 480 w 648" name="T18"/>
              <a:gd fmla="*/ 55 h 546" name="T19"/>
              <a:gd fmla="*/ 520 w 648" name="T20"/>
              <a:gd fmla="*/ 64 h 546" name="T21"/>
              <a:gd fmla="*/ 513 w 648" name="T22"/>
              <a:gd fmla="*/ 33 h 546" name="T23"/>
              <a:gd fmla="*/ 580 w 648" name="T24"/>
              <a:gd fmla="*/ 53 h 546" name="T25"/>
              <a:gd fmla="*/ 620 w 648" name="T26"/>
              <a:gd fmla="*/ 81 h 546" name="T27"/>
              <a:gd fmla="*/ 628 w 648" name="T28"/>
              <a:gd fmla="*/ 152 h 546" name="T29"/>
              <a:gd fmla="*/ 600 w 648" name="T30"/>
              <a:gd fmla="*/ 185 h 546" name="T31"/>
              <a:gd fmla="*/ 544 w 648" name="T32"/>
              <a:gd fmla="*/ 233 h 546" name="T33"/>
              <a:gd fmla="*/ 515 w 648" name="T34"/>
              <a:gd fmla="*/ 243 h 546" name="T35"/>
              <a:gd fmla="*/ 502 w 648" name="T36"/>
              <a:gd fmla="*/ 250 h 546" name="T37"/>
              <a:gd fmla="*/ 456 w 648" name="T38"/>
              <a:gd fmla="*/ 265 h 546" name="T39"/>
              <a:gd fmla="*/ 421 w 648" name="T40"/>
              <a:gd fmla="*/ 269 h 546" name="T41"/>
              <a:gd fmla="*/ 334 w 648" name="T42"/>
              <a:gd fmla="*/ 258 h 546" name="T43"/>
              <a:gd fmla="*/ 344 w 648" name="T44"/>
              <a:gd fmla="*/ 320 h 546" name="T45"/>
              <a:gd fmla="*/ 289 w 648" name="T46"/>
              <a:gd fmla="*/ 361 h 546" name="T47"/>
              <a:gd fmla="*/ 233 w 648" name="T48"/>
              <a:gd fmla="*/ 380 h 546" name="T49"/>
              <a:gd fmla="*/ 167 w 648" name="T50"/>
              <a:gd fmla="*/ 406 h 546" name="T51"/>
              <a:gd fmla="*/ 62 w 648" name="T52"/>
              <a:gd fmla="*/ 455 h 546" name="T53"/>
              <a:gd fmla="*/ 78 w 648" name="T54"/>
              <a:gd fmla="*/ 525 h 546" name="T55"/>
              <a:gd fmla="*/ 29 w 648" name="T56"/>
              <a:gd fmla="*/ 542 h 546" name="T57"/>
              <a:gd fmla="*/ 5 w 648" name="T58"/>
              <a:gd fmla="*/ 445 h 546" name="T59"/>
              <a:gd fmla="*/ 27 w 648" name="T60"/>
              <a:gd fmla="*/ 390 h 546" name="T61"/>
              <a:gd fmla="*/ 53 w 648" name="T62"/>
              <a:gd fmla="*/ 364 h 546" name="T63"/>
              <a:gd fmla="*/ 86 w 648" name="T64"/>
              <a:gd fmla="*/ 318 h 546" name="T65"/>
              <a:gd fmla="*/ 134 w 648" name="T66"/>
              <a:gd fmla="*/ 225 h 546" name="T67"/>
              <a:gd fmla="*/ 172 w 648" name="T68"/>
              <a:gd fmla="*/ 154 h 546" name="T69"/>
              <a:gd fmla="*/ 172 w 648" name="T70"/>
              <a:gd fmla="*/ 93 h 54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w 648" name="T108"/>
              <a:gd fmla="*/ 0 h 546" name="T109"/>
              <a:gd fmla="*/ 648 w 648" name="T110"/>
              <a:gd fmla="*/ 546 h 546" name="T111"/>
            </a:gdLst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b="T111" l="T108" r="T110" t="T109"/>
            <a:pathLst>
              <a:path h="546" w="648">
                <a:moveTo>
                  <a:pt x="172" y="93"/>
                </a:moveTo>
                <a:lnTo>
                  <a:pt x="189" y="79"/>
                </a:lnTo>
                <a:lnTo>
                  <a:pt x="189" y="53"/>
                </a:lnTo>
                <a:lnTo>
                  <a:pt x="198" y="43"/>
                </a:lnTo>
                <a:lnTo>
                  <a:pt x="220" y="46"/>
                </a:lnTo>
                <a:lnTo>
                  <a:pt x="257" y="64"/>
                </a:lnTo>
                <a:lnTo>
                  <a:pt x="263" y="50"/>
                </a:lnTo>
                <a:lnTo>
                  <a:pt x="255" y="35"/>
                </a:lnTo>
                <a:lnTo>
                  <a:pt x="257" y="24"/>
                </a:lnTo>
                <a:lnTo>
                  <a:pt x="281" y="4"/>
                </a:lnTo>
                <a:lnTo>
                  <a:pt x="322" y="16"/>
                </a:lnTo>
                <a:lnTo>
                  <a:pt x="346" y="0"/>
                </a:lnTo>
                <a:lnTo>
                  <a:pt x="364" y="17"/>
                </a:lnTo>
                <a:lnTo>
                  <a:pt x="406" y="6"/>
                </a:lnTo>
                <a:lnTo>
                  <a:pt x="415" y="21"/>
                </a:lnTo>
                <a:lnTo>
                  <a:pt x="401" y="40"/>
                </a:lnTo>
                <a:lnTo>
                  <a:pt x="379" y="72"/>
                </a:lnTo>
                <a:lnTo>
                  <a:pt x="379" y="81"/>
                </a:lnTo>
                <a:lnTo>
                  <a:pt x="392" y="91"/>
                </a:lnTo>
                <a:lnTo>
                  <a:pt x="480" y="55"/>
                </a:lnTo>
                <a:lnTo>
                  <a:pt x="511" y="72"/>
                </a:lnTo>
                <a:lnTo>
                  <a:pt x="520" y="64"/>
                </a:lnTo>
                <a:lnTo>
                  <a:pt x="511" y="43"/>
                </a:lnTo>
                <a:lnTo>
                  <a:pt x="513" y="33"/>
                </a:lnTo>
                <a:lnTo>
                  <a:pt x="570" y="43"/>
                </a:lnTo>
                <a:lnTo>
                  <a:pt x="580" y="53"/>
                </a:lnTo>
                <a:lnTo>
                  <a:pt x="596" y="50"/>
                </a:lnTo>
                <a:lnTo>
                  <a:pt x="620" y="81"/>
                </a:lnTo>
                <a:lnTo>
                  <a:pt x="647" y="139"/>
                </a:lnTo>
                <a:lnTo>
                  <a:pt x="628" y="152"/>
                </a:lnTo>
                <a:lnTo>
                  <a:pt x="613" y="180"/>
                </a:lnTo>
                <a:lnTo>
                  <a:pt x="600" y="185"/>
                </a:lnTo>
                <a:lnTo>
                  <a:pt x="587" y="212"/>
                </a:lnTo>
                <a:lnTo>
                  <a:pt x="544" y="233"/>
                </a:lnTo>
                <a:lnTo>
                  <a:pt x="526" y="225"/>
                </a:lnTo>
                <a:lnTo>
                  <a:pt x="515" y="243"/>
                </a:lnTo>
                <a:lnTo>
                  <a:pt x="515" y="250"/>
                </a:lnTo>
                <a:lnTo>
                  <a:pt x="502" y="250"/>
                </a:lnTo>
                <a:lnTo>
                  <a:pt x="478" y="250"/>
                </a:lnTo>
                <a:lnTo>
                  <a:pt x="456" y="265"/>
                </a:lnTo>
                <a:lnTo>
                  <a:pt x="441" y="255"/>
                </a:lnTo>
                <a:lnTo>
                  <a:pt x="421" y="269"/>
                </a:lnTo>
                <a:lnTo>
                  <a:pt x="373" y="289"/>
                </a:lnTo>
                <a:lnTo>
                  <a:pt x="334" y="258"/>
                </a:lnTo>
                <a:lnTo>
                  <a:pt x="332" y="282"/>
                </a:lnTo>
                <a:lnTo>
                  <a:pt x="344" y="320"/>
                </a:lnTo>
                <a:lnTo>
                  <a:pt x="310" y="335"/>
                </a:lnTo>
                <a:lnTo>
                  <a:pt x="289" y="361"/>
                </a:lnTo>
                <a:lnTo>
                  <a:pt x="253" y="371"/>
                </a:lnTo>
                <a:lnTo>
                  <a:pt x="233" y="380"/>
                </a:lnTo>
                <a:lnTo>
                  <a:pt x="193" y="380"/>
                </a:lnTo>
                <a:lnTo>
                  <a:pt x="167" y="406"/>
                </a:lnTo>
                <a:lnTo>
                  <a:pt x="98" y="430"/>
                </a:lnTo>
                <a:lnTo>
                  <a:pt x="62" y="455"/>
                </a:lnTo>
                <a:lnTo>
                  <a:pt x="45" y="472"/>
                </a:lnTo>
                <a:lnTo>
                  <a:pt x="78" y="525"/>
                </a:lnTo>
                <a:lnTo>
                  <a:pt x="55" y="545"/>
                </a:lnTo>
                <a:lnTo>
                  <a:pt x="29" y="542"/>
                </a:lnTo>
                <a:lnTo>
                  <a:pt x="0" y="486"/>
                </a:lnTo>
                <a:lnTo>
                  <a:pt x="5" y="445"/>
                </a:lnTo>
                <a:lnTo>
                  <a:pt x="5" y="426"/>
                </a:lnTo>
                <a:lnTo>
                  <a:pt x="27" y="390"/>
                </a:lnTo>
                <a:lnTo>
                  <a:pt x="55" y="383"/>
                </a:lnTo>
                <a:lnTo>
                  <a:pt x="53" y="364"/>
                </a:lnTo>
                <a:lnTo>
                  <a:pt x="82" y="351"/>
                </a:lnTo>
                <a:lnTo>
                  <a:pt x="86" y="318"/>
                </a:lnTo>
                <a:lnTo>
                  <a:pt x="136" y="277"/>
                </a:lnTo>
                <a:lnTo>
                  <a:pt x="134" y="225"/>
                </a:lnTo>
                <a:lnTo>
                  <a:pt x="174" y="173"/>
                </a:lnTo>
                <a:lnTo>
                  <a:pt x="172" y="154"/>
                </a:lnTo>
                <a:lnTo>
                  <a:pt x="184" y="137"/>
                </a:lnTo>
                <a:lnTo>
                  <a:pt x="172" y="93"/>
                </a:lnTo>
              </a:path>
            </a:pathLst>
          </a:custGeom>
          <a:solidFill>
            <a:schemeClr val="accent2">
              <a:lumMod val="75000"/>
            </a:schemeClr>
          </a:solidFill>
          <a:ln cap="rnd" w="12700">
            <a:noFill/>
            <a:round/>
            <a:headEnd len="sm" type="none" w="sm"/>
            <a:tailEnd len="sm" type="none" w="sm"/>
          </a:ln>
        </p:spPr>
        <p:txBody>
          <a:bodyPr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altLang="en-US" lang="zh-CN">
              <a:solidFill>
                <a:schemeClr val="bg1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49" name="文本框 48"/>
          <p:cNvSpPr txBox="1"/>
          <p:nvPr>
            <p:custDataLst>
              <p:tags r:id="rId46"/>
            </p:custDataLst>
          </p:nvPr>
        </p:nvSpPr>
        <p:spPr>
          <a:xfrm>
            <a:off x="2636400" y="4972570"/>
            <a:ext cx="1011236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广东</a:t>
            </a:r>
          </a:p>
        </p:txBody>
      </p:sp>
      <p:graphicFrame>
        <p:nvGraphicFramePr>
          <p:cNvPr id="51" name="图表 50"/>
          <p:cNvGraphicFramePr/>
          <p:nvPr>
            <p:custDataLst>
              <p:tags r:id="rId47"/>
            </p:custDataLst>
            <p:extLst>
              <p:ext uri="{D42A27DB-BD31-4B8C-83A1-F6EECF244321}">
                <p14:modId val="2510118358"/>
              </p:ext>
            </p:extLst>
          </p:nvPr>
        </p:nvGraphicFramePr>
        <p:xfrm>
          <a:off x="3932012" y="3864972"/>
          <a:ext cx="1875771" cy="1250514"/>
        </p:xfrm>
        <a:graphic>
          <a:graphicData uri="http://schemas.openxmlformats.org/drawingml/2006/chart">
            <c:chart xmlns:c="http://schemas.openxmlformats.org/drawingml/2006/chart" r:id="rId48"/>
          </a:graphicData>
        </a:graphic>
      </p:graphicFrame>
      <p:sp>
        <p:nvSpPr>
          <p:cNvPr id="52" name="Freeform 15"/>
          <p:cNvSpPr/>
          <p:nvPr>
            <p:custDataLst>
              <p:tags r:id="rId49"/>
            </p:custDataLst>
          </p:nvPr>
        </p:nvSpPr>
        <p:spPr bwMode="auto">
          <a:xfrm>
            <a:off x="4753364" y="4359063"/>
            <a:ext cx="252954" cy="306006"/>
          </a:xfrm>
          <a:custGeom>
            <a:gdLst>
              <a:gd fmla="*/ 96 w 406" name="T0"/>
              <a:gd fmla="*/ 0 h 488" name="T1"/>
              <a:gd fmla="*/ 165 w 406" name="T2"/>
              <a:gd fmla="*/ 41 h 488" name="T3"/>
              <a:gd fmla="*/ 220 w 406" name="T4"/>
              <a:gd fmla="*/ 66 h 488" name="T5"/>
              <a:gd fmla="*/ 247 w 406" name="T6"/>
              <a:gd fmla="*/ 70 h 488" name="T7"/>
              <a:gd fmla="*/ 261 w 406" name="T8"/>
              <a:gd fmla="*/ 130 h 488" name="T9"/>
              <a:gd fmla="*/ 304 w 406" name="T10"/>
              <a:gd fmla="*/ 154 h 488" name="T11"/>
              <a:gd fmla="*/ 337 w 406" name="T12"/>
              <a:gd fmla="*/ 134 h 488" name="T13"/>
              <a:gd fmla="*/ 347 w 406" name="T14"/>
              <a:gd fmla="*/ 168 h 488" name="T15"/>
              <a:gd fmla="*/ 308 w 406" name="T16"/>
              <a:gd fmla="*/ 189 h 488" name="T17"/>
              <a:gd fmla="*/ 292 w 406" name="T18"/>
              <a:gd fmla="*/ 221 h 488" name="T19"/>
              <a:gd fmla="*/ 337 w 406" name="T20"/>
              <a:gd fmla="*/ 262 h 488" name="T21"/>
              <a:gd fmla="*/ 405 w 406" name="T22"/>
              <a:gd fmla="*/ 295 h 488" name="T23"/>
              <a:gd fmla="*/ 391 w 406" name="T24"/>
              <a:gd fmla="*/ 348 h 488" name="T25"/>
              <a:gd fmla="*/ 393 w 406" name="T26"/>
              <a:gd fmla="*/ 377 h 488" name="T27"/>
              <a:gd fmla="*/ 356 w 406" name="T28"/>
              <a:gd fmla="*/ 397 h 488" name="T29"/>
              <a:gd fmla="*/ 326 w 406" name="T30"/>
              <a:gd fmla="*/ 481 h 488" name="T31"/>
              <a:gd fmla="*/ 302 w 406" name="T32"/>
              <a:gd fmla="*/ 469 h 488" name="T33"/>
              <a:gd fmla="*/ 235 w 406" name="T34"/>
              <a:gd fmla="*/ 447 h 488" name="T35"/>
              <a:gd fmla="*/ 185 w 406" name="T36"/>
              <a:gd fmla="*/ 478 h 488" name="T37"/>
              <a:gd fmla="*/ 199 w 406" name="T38"/>
              <a:gd fmla="*/ 440 h 488" name="T39"/>
              <a:gd fmla="*/ 141 w 406" name="T40"/>
              <a:gd fmla="*/ 460 h 488" name="T41"/>
              <a:gd fmla="*/ 113 w 406" name="T42"/>
              <a:gd fmla="*/ 356 h 488" name="T43"/>
              <a:gd fmla="*/ 86 w 406" name="T44"/>
              <a:gd fmla="*/ 341 h 488" name="T45"/>
              <a:gd fmla="*/ 65 w 406" name="T46"/>
              <a:gd fmla="*/ 288 h 488" name="T47"/>
              <a:gd fmla="*/ 91 w 406" name="T48"/>
              <a:gd fmla="*/ 253 h 488" name="T49"/>
              <a:gd fmla="*/ 77 w 406" name="T50"/>
              <a:gd fmla="*/ 204 h 488" name="T51"/>
              <a:gd fmla="*/ 24 w 406" name="T52"/>
              <a:gd fmla="*/ 200 h 488" name="T53"/>
              <a:gd fmla="*/ 24 w 406" name="T54"/>
              <a:gd fmla="*/ 151 h 488" name="T55"/>
              <a:gd fmla="*/ 45 w 406" name="T56"/>
              <a:gd fmla="*/ 110 h 488" name="T57"/>
              <a:gd fmla="*/ 53 w 406" name="T58"/>
              <a:gd fmla="*/ 59 h 488" name="T59"/>
              <a:gd fmla="*/ 86 w 406" name="T60"/>
              <a:gd fmla="*/ 90 h 488" name="T61"/>
              <a:gd fmla="*/ 122 w 406" name="T62"/>
              <a:gd fmla="*/ 62 h 488" name="T63"/>
              <a:gd fmla="*/ 86 w 406" name="T64"/>
              <a:gd fmla="*/ 24 h 488" name="T65"/>
              <a:gd fmla="*/ 80 w 406" name="T66"/>
              <a:gd fmla="*/ 4 h 488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w 406" name="T102"/>
              <a:gd fmla="*/ 0 h 488" name="T103"/>
              <a:gd fmla="*/ 406 w 406" name="T104"/>
              <a:gd fmla="*/ 488 h 488" name="T105"/>
            </a:gdLst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b="T105" l="T102" r="T104" t="T103"/>
            <a:pathLst>
              <a:path h="488" w="406">
                <a:moveTo>
                  <a:pt x="80" y="4"/>
                </a:moveTo>
                <a:lnTo>
                  <a:pt x="96" y="0"/>
                </a:lnTo>
                <a:lnTo>
                  <a:pt x="144" y="19"/>
                </a:lnTo>
                <a:lnTo>
                  <a:pt x="165" y="41"/>
                </a:lnTo>
                <a:lnTo>
                  <a:pt x="205" y="52"/>
                </a:lnTo>
                <a:lnTo>
                  <a:pt x="220" y="66"/>
                </a:lnTo>
                <a:lnTo>
                  <a:pt x="242" y="62"/>
                </a:lnTo>
                <a:lnTo>
                  <a:pt x="247" y="70"/>
                </a:lnTo>
                <a:lnTo>
                  <a:pt x="240" y="117"/>
                </a:lnTo>
                <a:lnTo>
                  <a:pt x="261" y="130"/>
                </a:lnTo>
                <a:lnTo>
                  <a:pt x="271" y="147"/>
                </a:lnTo>
                <a:lnTo>
                  <a:pt x="304" y="154"/>
                </a:lnTo>
                <a:lnTo>
                  <a:pt x="316" y="132"/>
                </a:lnTo>
                <a:lnTo>
                  <a:pt x="337" y="134"/>
                </a:lnTo>
                <a:lnTo>
                  <a:pt x="350" y="151"/>
                </a:lnTo>
                <a:lnTo>
                  <a:pt x="347" y="168"/>
                </a:lnTo>
                <a:lnTo>
                  <a:pt x="308" y="172"/>
                </a:lnTo>
                <a:lnTo>
                  <a:pt x="308" y="189"/>
                </a:lnTo>
                <a:lnTo>
                  <a:pt x="308" y="202"/>
                </a:lnTo>
                <a:lnTo>
                  <a:pt x="292" y="221"/>
                </a:lnTo>
                <a:lnTo>
                  <a:pt x="304" y="240"/>
                </a:lnTo>
                <a:lnTo>
                  <a:pt x="337" y="262"/>
                </a:lnTo>
                <a:lnTo>
                  <a:pt x="338" y="288"/>
                </a:lnTo>
                <a:lnTo>
                  <a:pt x="405" y="295"/>
                </a:lnTo>
                <a:lnTo>
                  <a:pt x="405" y="330"/>
                </a:lnTo>
                <a:lnTo>
                  <a:pt x="391" y="348"/>
                </a:lnTo>
                <a:lnTo>
                  <a:pt x="400" y="366"/>
                </a:lnTo>
                <a:lnTo>
                  <a:pt x="393" y="377"/>
                </a:lnTo>
                <a:lnTo>
                  <a:pt x="367" y="381"/>
                </a:lnTo>
                <a:lnTo>
                  <a:pt x="356" y="397"/>
                </a:lnTo>
                <a:lnTo>
                  <a:pt x="359" y="434"/>
                </a:lnTo>
                <a:lnTo>
                  <a:pt x="326" y="481"/>
                </a:lnTo>
                <a:lnTo>
                  <a:pt x="321" y="487"/>
                </a:lnTo>
                <a:lnTo>
                  <a:pt x="302" y="469"/>
                </a:lnTo>
                <a:lnTo>
                  <a:pt x="256" y="469"/>
                </a:lnTo>
                <a:lnTo>
                  <a:pt x="235" y="447"/>
                </a:lnTo>
                <a:lnTo>
                  <a:pt x="199" y="484"/>
                </a:lnTo>
                <a:lnTo>
                  <a:pt x="185" y="478"/>
                </a:lnTo>
                <a:lnTo>
                  <a:pt x="201" y="450"/>
                </a:lnTo>
                <a:lnTo>
                  <a:pt x="199" y="440"/>
                </a:lnTo>
                <a:lnTo>
                  <a:pt x="185" y="436"/>
                </a:lnTo>
                <a:lnTo>
                  <a:pt x="141" y="460"/>
                </a:lnTo>
                <a:lnTo>
                  <a:pt x="100" y="381"/>
                </a:lnTo>
                <a:lnTo>
                  <a:pt x="113" y="356"/>
                </a:lnTo>
                <a:lnTo>
                  <a:pt x="108" y="348"/>
                </a:lnTo>
                <a:lnTo>
                  <a:pt x="86" y="341"/>
                </a:lnTo>
                <a:lnTo>
                  <a:pt x="50" y="320"/>
                </a:lnTo>
                <a:lnTo>
                  <a:pt x="65" y="288"/>
                </a:lnTo>
                <a:lnTo>
                  <a:pt x="86" y="277"/>
                </a:lnTo>
                <a:lnTo>
                  <a:pt x="91" y="253"/>
                </a:lnTo>
                <a:lnTo>
                  <a:pt x="82" y="209"/>
                </a:lnTo>
                <a:lnTo>
                  <a:pt x="77" y="204"/>
                </a:lnTo>
                <a:lnTo>
                  <a:pt x="56" y="226"/>
                </a:lnTo>
                <a:lnTo>
                  <a:pt x="24" y="200"/>
                </a:lnTo>
                <a:lnTo>
                  <a:pt x="0" y="170"/>
                </a:lnTo>
                <a:lnTo>
                  <a:pt x="24" y="151"/>
                </a:lnTo>
                <a:lnTo>
                  <a:pt x="29" y="120"/>
                </a:lnTo>
                <a:lnTo>
                  <a:pt x="45" y="110"/>
                </a:lnTo>
                <a:lnTo>
                  <a:pt x="43" y="67"/>
                </a:lnTo>
                <a:lnTo>
                  <a:pt x="53" y="59"/>
                </a:lnTo>
                <a:lnTo>
                  <a:pt x="74" y="72"/>
                </a:lnTo>
                <a:lnTo>
                  <a:pt x="86" y="90"/>
                </a:lnTo>
                <a:lnTo>
                  <a:pt x="113" y="72"/>
                </a:lnTo>
                <a:lnTo>
                  <a:pt x="122" y="62"/>
                </a:lnTo>
                <a:lnTo>
                  <a:pt x="117" y="41"/>
                </a:lnTo>
                <a:lnTo>
                  <a:pt x="86" y="24"/>
                </a:lnTo>
                <a:lnTo>
                  <a:pt x="80" y="4"/>
                </a:lnTo>
              </a:path>
            </a:pathLst>
          </a:custGeom>
          <a:solidFill>
            <a:schemeClr val="accent2">
              <a:lumMod val="75000"/>
            </a:schemeClr>
          </a:solidFill>
          <a:ln cap="rnd" w="12700">
            <a:noFill/>
            <a:round/>
            <a:headEnd len="sm" type="none" w="sm"/>
            <a:tailEnd len="sm" type="none" w="sm"/>
          </a:ln>
          <a:extLst/>
        </p:spPr>
        <p:txBody>
          <a:bodyPr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altLang="en-US" lang="zh-CN">
              <a:solidFill>
                <a:schemeClr val="bg1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53" name="文本框 52"/>
          <p:cNvSpPr txBox="1"/>
          <p:nvPr>
            <p:custDataLst>
              <p:tags r:id="rId50"/>
            </p:custDataLst>
          </p:nvPr>
        </p:nvSpPr>
        <p:spPr>
          <a:xfrm>
            <a:off x="4364092" y="4972570"/>
            <a:ext cx="1011236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安徽</a:t>
            </a:r>
          </a:p>
        </p:txBody>
      </p:sp>
      <p:grpSp>
        <p:nvGrpSpPr>
          <p:cNvPr id="67" name="组合 66"/>
          <p:cNvGrpSpPr/>
          <p:nvPr>
            <p:custDataLst>
              <p:tags r:id="rId51"/>
            </p:custDataLst>
          </p:nvPr>
        </p:nvGrpSpPr>
        <p:grpSpPr>
          <a:xfrm>
            <a:off x="-150809" y="130627"/>
            <a:ext cx="3525476" cy="583096"/>
            <a:chOff x="2753150" y="2876110"/>
            <a:chExt cx="6685701" cy="1105781"/>
          </a:xfrm>
        </p:grpSpPr>
        <p:grpSp>
          <p:nvGrpSpPr>
            <p:cNvPr id="68" name="组合 67"/>
            <p:cNvGrpSpPr/>
            <p:nvPr>
              <p:custDataLst>
                <p:tags r:id="rId52"/>
              </p:custDataLst>
            </p:nvPr>
          </p:nvGrpSpPr>
          <p:grpSpPr>
            <a:xfrm>
              <a:off x="2753150" y="2876110"/>
              <a:ext cx="1282707" cy="1105781"/>
              <a:chOff x="3306159" y="1663997"/>
              <a:chExt cx="796206" cy="686384"/>
            </a:xfrm>
          </p:grpSpPr>
          <p:sp>
            <p:nvSpPr>
              <p:cNvPr id="71" name="六边形 70"/>
              <p:cNvSpPr/>
              <p:nvPr>
                <p:custDataLst>
                  <p:tags r:id="rId53"/>
                </p:custDataLst>
              </p:nvPr>
            </p:nvSpPr>
            <p:spPr>
              <a:xfrm>
                <a:off x="3306159" y="1663997"/>
                <a:ext cx="796206" cy="686384"/>
              </a:xfrm>
              <a:prstGeom prst="hexagon">
                <a:avLst/>
              </a:prstGeom>
              <a:solidFill>
                <a:srgbClr val="0070C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600"/>
              </a:p>
            </p:txBody>
          </p:sp>
          <p:sp>
            <p:nvSpPr>
              <p:cNvPr id="72" name="文本框 71"/>
              <p:cNvSpPr txBox="1"/>
              <p:nvPr>
                <p:custDataLst>
                  <p:tags r:id="rId54"/>
                </p:custDataLst>
              </p:nvPr>
            </p:nvSpPr>
            <p:spPr>
              <a:xfrm>
                <a:off x="3415790" y="1745579"/>
                <a:ext cx="576943" cy="538187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zh-CN" lang="en-US" smtClean="0" sz="2400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</a:gra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2</a:t>
                </a:r>
              </a:p>
            </p:txBody>
          </p:sp>
        </p:grpSp>
        <p:sp>
          <p:nvSpPr>
            <p:cNvPr id="69" name="任意多边形 68"/>
            <p:cNvSpPr/>
            <p:nvPr>
              <p:custDataLst>
                <p:tags r:id="rId55"/>
              </p:custDataLst>
            </p:nvPr>
          </p:nvSpPr>
          <p:spPr>
            <a:xfrm>
              <a:off x="4212477" y="2876110"/>
              <a:ext cx="5226373" cy="1105781"/>
            </a:xfrm>
            <a:custGeom>
              <a:gdLst>
                <a:gd fmla="*/ 171596 w 3244131" name="connsiteX0"/>
                <a:gd fmla="*/ 0 h 686384" name="connsiteY0"/>
                <a:gd fmla="*/ 398103 w 3244131" name="connsiteX1"/>
                <a:gd fmla="*/ 0 h 686384" name="connsiteY1"/>
                <a:gd fmla="*/ 624610 w 3244131" name="connsiteX2"/>
                <a:gd fmla="*/ 0 h 686384" name="connsiteY2"/>
                <a:gd fmla="*/ 2619521 w 3244131" name="connsiteX3"/>
                <a:gd fmla="*/ 0 h 686384" name="connsiteY3"/>
                <a:gd fmla="*/ 2846028 w 3244131" name="connsiteX4"/>
                <a:gd fmla="*/ 0 h 686384" name="connsiteY4"/>
                <a:gd fmla="*/ 3072535 w 3244131" name="connsiteX5"/>
                <a:gd fmla="*/ 0 h 686384" name="connsiteY5"/>
                <a:gd fmla="*/ 3244131 w 3244131" name="connsiteX6"/>
                <a:gd fmla="*/ 343192 h 686384" name="connsiteY6"/>
                <a:gd fmla="*/ 3072535 w 3244131" name="connsiteX7"/>
                <a:gd fmla="*/ 686384 h 686384" name="connsiteY7"/>
                <a:gd fmla="*/ 2846028 w 3244131" name="connsiteX8"/>
                <a:gd fmla="*/ 686384 h 686384" name="connsiteY8"/>
                <a:gd fmla="*/ 2619521 w 3244131" name="connsiteX9"/>
                <a:gd fmla="*/ 686384 h 686384" name="connsiteY9"/>
                <a:gd fmla="*/ 624610 w 3244131" name="connsiteX10"/>
                <a:gd fmla="*/ 686384 h 686384" name="connsiteY10"/>
                <a:gd fmla="*/ 398103 w 3244131" name="connsiteX11"/>
                <a:gd fmla="*/ 686384 h 686384" name="connsiteY11"/>
                <a:gd fmla="*/ 171596 w 3244131" name="connsiteX12"/>
                <a:gd fmla="*/ 686384 h 686384" name="connsiteY12"/>
                <a:gd fmla="*/ 0 w 3244131" name="connsiteX13"/>
                <a:gd fmla="*/ 343192 h 686384" name="connsiteY1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b="b" l="l" r="r" t="t"/>
              <a:pathLst>
                <a:path h="686384" w="3244131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600"/>
            </a:p>
          </p:txBody>
        </p:sp>
        <p:sp>
          <p:nvSpPr>
            <p:cNvPr id="70" name="文本框 69"/>
            <p:cNvSpPr txBox="1"/>
            <p:nvPr>
              <p:custDataLst>
                <p:tags r:id="rId56"/>
              </p:custDataLst>
            </p:nvPr>
          </p:nvSpPr>
          <p:spPr>
            <a:xfrm>
              <a:off x="4212477" y="3075057"/>
              <a:ext cx="5226374" cy="751428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dir="t" rig="threePt"/>
            </a:scene3d>
            <a:sp3d>
              <a:bevelT h="0" w="0"/>
              <a:bevelB h="0" w="0"/>
            </a:sp3d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200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</a:gra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请在这里添加标题二</a:t>
              </a:r>
            </a:p>
          </p:txBody>
        </p:sp>
      </p:grpSp>
    </p:spTree>
    <p:extLst>
      <p:ext uri="{BB962C8B-B14F-4D97-AF65-F5344CB8AC3E}">
        <p14:creationId val="2466642080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grpSp>
        <p:nvGrpSpPr>
          <p:cNvPr id="8" name="组合 7"/>
          <p:cNvGrpSpPr/>
          <p:nvPr>
            <p:custDataLst>
              <p:tags r:id="rId3"/>
            </p:custDataLst>
          </p:nvPr>
        </p:nvGrpSpPr>
        <p:grpSpPr>
          <a:xfrm>
            <a:off x="3249825" y="2958257"/>
            <a:ext cx="5692350" cy="941486"/>
            <a:chOff x="2753150" y="2876110"/>
            <a:chExt cx="6685701" cy="1105781"/>
          </a:xfrm>
        </p:grpSpPr>
        <p:grpSp>
          <p:nvGrpSpPr>
            <p:cNvPr id="2" name="组合 1"/>
            <p:cNvGrpSpPr/>
            <p:nvPr>
              <p:custDataLst>
                <p:tags r:id="rId4"/>
              </p:custDataLst>
            </p:nvPr>
          </p:nvGrpSpPr>
          <p:grpSpPr>
            <a:xfrm>
              <a:off x="2753150" y="2876110"/>
              <a:ext cx="1282707" cy="1105781"/>
              <a:chOff x="3306159" y="1663997"/>
              <a:chExt cx="796206" cy="686384"/>
            </a:xfrm>
          </p:grpSpPr>
          <p:sp>
            <p:nvSpPr>
              <p:cNvPr id="3" name="六边形 2"/>
              <p:cNvSpPr/>
              <p:nvPr>
                <p:custDataLst>
                  <p:tags r:id="rId5"/>
                </p:custDataLst>
              </p:nvPr>
            </p:nvSpPr>
            <p:spPr>
              <a:xfrm>
                <a:off x="3306159" y="1663997"/>
                <a:ext cx="796206" cy="686384"/>
              </a:xfrm>
              <a:prstGeom prst="hexagon">
                <a:avLst/>
              </a:prstGeom>
              <a:solidFill>
                <a:srgbClr val="0070C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2400"/>
              </a:p>
            </p:txBody>
          </p:sp>
          <p:sp>
            <p:nvSpPr>
              <p:cNvPr id="4" name="文本框 3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3415791" y="1787903"/>
                <a:ext cx="576943" cy="466646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zh-CN" lang="en-US" smtClean="0" sz="3600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</a:gra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3</a:t>
                </a:r>
              </a:p>
            </p:txBody>
          </p:sp>
        </p:grpSp>
        <p:sp>
          <p:nvSpPr>
            <p:cNvPr id="5" name="任意多边形 4"/>
            <p:cNvSpPr/>
            <p:nvPr>
              <p:custDataLst>
                <p:tags r:id="rId7"/>
              </p:custDataLst>
            </p:nvPr>
          </p:nvSpPr>
          <p:spPr>
            <a:xfrm>
              <a:off x="4212477" y="2876110"/>
              <a:ext cx="5226373" cy="1105781"/>
            </a:xfrm>
            <a:custGeom>
              <a:gdLst>
                <a:gd fmla="*/ 171596 w 3244131" name="connsiteX0"/>
                <a:gd fmla="*/ 0 h 686384" name="connsiteY0"/>
                <a:gd fmla="*/ 398103 w 3244131" name="connsiteX1"/>
                <a:gd fmla="*/ 0 h 686384" name="connsiteY1"/>
                <a:gd fmla="*/ 624610 w 3244131" name="connsiteX2"/>
                <a:gd fmla="*/ 0 h 686384" name="connsiteY2"/>
                <a:gd fmla="*/ 2619521 w 3244131" name="connsiteX3"/>
                <a:gd fmla="*/ 0 h 686384" name="connsiteY3"/>
                <a:gd fmla="*/ 2846028 w 3244131" name="connsiteX4"/>
                <a:gd fmla="*/ 0 h 686384" name="connsiteY4"/>
                <a:gd fmla="*/ 3072535 w 3244131" name="connsiteX5"/>
                <a:gd fmla="*/ 0 h 686384" name="connsiteY5"/>
                <a:gd fmla="*/ 3244131 w 3244131" name="connsiteX6"/>
                <a:gd fmla="*/ 343192 h 686384" name="connsiteY6"/>
                <a:gd fmla="*/ 3072535 w 3244131" name="connsiteX7"/>
                <a:gd fmla="*/ 686384 h 686384" name="connsiteY7"/>
                <a:gd fmla="*/ 2846028 w 3244131" name="connsiteX8"/>
                <a:gd fmla="*/ 686384 h 686384" name="connsiteY8"/>
                <a:gd fmla="*/ 2619521 w 3244131" name="connsiteX9"/>
                <a:gd fmla="*/ 686384 h 686384" name="connsiteY9"/>
                <a:gd fmla="*/ 624610 w 3244131" name="connsiteX10"/>
                <a:gd fmla="*/ 686384 h 686384" name="connsiteY10"/>
                <a:gd fmla="*/ 398103 w 3244131" name="connsiteX11"/>
                <a:gd fmla="*/ 686384 h 686384" name="connsiteY11"/>
                <a:gd fmla="*/ 171596 w 3244131" name="connsiteX12"/>
                <a:gd fmla="*/ 686384 h 686384" name="connsiteY12"/>
                <a:gd fmla="*/ 0 w 3244131" name="connsiteX13"/>
                <a:gd fmla="*/ 343192 h 686384" name="connsiteY1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b="b" l="l" r="r" t="t"/>
              <a:pathLst>
                <a:path h="686384" w="3244131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00"/>
            </a:p>
          </p:txBody>
        </p:sp>
        <p:sp>
          <p:nvSpPr>
            <p:cNvPr id="6" name="文本框 5"/>
            <p:cNvSpPr txBox="1"/>
            <p:nvPr>
              <p:custDataLst>
                <p:tags r:id="rId8"/>
              </p:custDataLst>
            </p:nvPr>
          </p:nvSpPr>
          <p:spPr>
            <a:xfrm>
              <a:off x="4212475" y="3075057"/>
              <a:ext cx="5226375" cy="680180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dir="t" rig="threePt"/>
            </a:scene3d>
            <a:sp3d>
              <a:bevelT h="0" w="0"/>
              <a:bevelB h="0" w="0"/>
            </a:sp3d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320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</a:gra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请在这里添加标题三</a:t>
              </a:r>
            </a:p>
          </p:txBody>
        </p:sp>
      </p:grpSp>
    </p:spTree>
    <p:extLst>
      <p:ext uri="{BB962C8B-B14F-4D97-AF65-F5344CB8AC3E}">
        <p14:creationId val="1846070581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-150809" y="130627"/>
            <a:ext cx="3525476" cy="583096"/>
            <a:chOff x="2753150" y="2876110"/>
            <a:chExt cx="6685701" cy="1105781"/>
          </a:xfrm>
        </p:grpSpPr>
        <p:grpSp>
          <p:nvGrpSpPr>
            <p:cNvPr id="7" name="组合 6"/>
            <p:cNvGrpSpPr/>
            <p:nvPr>
              <p:custDataLst>
                <p:tags r:id="rId4"/>
              </p:custDataLst>
            </p:nvPr>
          </p:nvGrpSpPr>
          <p:grpSpPr>
            <a:xfrm>
              <a:off x="2753150" y="2876110"/>
              <a:ext cx="1282707" cy="1105781"/>
              <a:chOff x="3306159" y="1663997"/>
              <a:chExt cx="796206" cy="686384"/>
            </a:xfrm>
          </p:grpSpPr>
          <p:sp>
            <p:nvSpPr>
              <p:cNvPr id="10" name="六边形 9"/>
              <p:cNvSpPr/>
              <p:nvPr>
                <p:custDataLst>
                  <p:tags r:id="rId5"/>
                </p:custDataLst>
              </p:nvPr>
            </p:nvSpPr>
            <p:spPr>
              <a:xfrm>
                <a:off x="3306159" y="1663997"/>
                <a:ext cx="796206" cy="686384"/>
              </a:xfrm>
              <a:prstGeom prst="hexagon">
                <a:avLst/>
              </a:prstGeom>
              <a:solidFill>
                <a:srgbClr val="0070C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600"/>
              </a:p>
            </p:txBody>
          </p:sp>
          <p:sp>
            <p:nvSpPr>
              <p:cNvPr id="11" name="文本框 10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3415790" y="1745579"/>
                <a:ext cx="576943" cy="538187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zh-CN" lang="en-US" smtClean="0" sz="2400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</a:gra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3</a:t>
                </a:r>
              </a:p>
            </p:txBody>
          </p:sp>
        </p:grpSp>
        <p:sp>
          <p:nvSpPr>
            <p:cNvPr id="8" name="任意多边形 7"/>
            <p:cNvSpPr/>
            <p:nvPr>
              <p:custDataLst>
                <p:tags r:id="rId7"/>
              </p:custDataLst>
            </p:nvPr>
          </p:nvSpPr>
          <p:spPr>
            <a:xfrm>
              <a:off x="4212477" y="2876110"/>
              <a:ext cx="5226373" cy="1105781"/>
            </a:xfrm>
            <a:custGeom>
              <a:gdLst>
                <a:gd fmla="*/ 171596 w 3244131" name="connsiteX0"/>
                <a:gd fmla="*/ 0 h 686384" name="connsiteY0"/>
                <a:gd fmla="*/ 398103 w 3244131" name="connsiteX1"/>
                <a:gd fmla="*/ 0 h 686384" name="connsiteY1"/>
                <a:gd fmla="*/ 624610 w 3244131" name="connsiteX2"/>
                <a:gd fmla="*/ 0 h 686384" name="connsiteY2"/>
                <a:gd fmla="*/ 2619521 w 3244131" name="connsiteX3"/>
                <a:gd fmla="*/ 0 h 686384" name="connsiteY3"/>
                <a:gd fmla="*/ 2846028 w 3244131" name="connsiteX4"/>
                <a:gd fmla="*/ 0 h 686384" name="connsiteY4"/>
                <a:gd fmla="*/ 3072535 w 3244131" name="connsiteX5"/>
                <a:gd fmla="*/ 0 h 686384" name="connsiteY5"/>
                <a:gd fmla="*/ 3244131 w 3244131" name="connsiteX6"/>
                <a:gd fmla="*/ 343192 h 686384" name="connsiteY6"/>
                <a:gd fmla="*/ 3072535 w 3244131" name="connsiteX7"/>
                <a:gd fmla="*/ 686384 h 686384" name="connsiteY7"/>
                <a:gd fmla="*/ 2846028 w 3244131" name="connsiteX8"/>
                <a:gd fmla="*/ 686384 h 686384" name="connsiteY8"/>
                <a:gd fmla="*/ 2619521 w 3244131" name="connsiteX9"/>
                <a:gd fmla="*/ 686384 h 686384" name="connsiteY9"/>
                <a:gd fmla="*/ 624610 w 3244131" name="connsiteX10"/>
                <a:gd fmla="*/ 686384 h 686384" name="connsiteY10"/>
                <a:gd fmla="*/ 398103 w 3244131" name="connsiteX11"/>
                <a:gd fmla="*/ 686384 h 686384" name="connsiteY11"/>
                <a:gd fmla="*/ 171596 w 3244131" name="connsiteX12"/>
                <a:gd fmla="*/ 686384 h 686384" name="connsiteY12"/>
                <a:gd fmla="*/ 0 w 3244131" name="connsiteX13"/>
                <a:gd fmla="*/ 343192 h 686384" name="connsiteY1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b="b" l="l" r="r" t="t"/>
              <a:pathLst>
                <a:path h="686384" w="3244131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600"/>
            </a:p>
          </p:txBody>
        </p:sp>
        <p:sp>
          <p:nvSpPr>
            <p:cNvPr id="9" name="文本框 8"/>
            <p:cNvSpPr txBox="1"/>
            <p:nvPr>
              <p:custDataLst>
                <p:tags r:id="rId8"/>
              </p:custDataLst>
            </p:nvPr>
          </p:nvSpPr>
          <p:spPr>
            <a:xfrm>
              <a:off x="4212477" y="3075057"/>
              <a:ext cx="5226374" cy="751428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dir="t" rig="threePt"/>
            </a:scene3d>
            <a:sp3d>
              <a:bevelT h="0" w="0"/>
              <a:bevelB h="0" w="0"/>
            </a:sp3d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200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</a:gra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请在这里添加标题三</a:t>
              </a:r>
            </a:p>
          </p:txBody>
        </p:sp>
      </p:grpSp>
      <p:pic>
        <p:nvPicPr>
          <p:cNvPr descr="本本收集整理 (4).jpg" id="40" name="Picture 149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233726" y="1760743"/>
            <a:ext cx="1826884" cy="1237397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descr="本本收集整理 (11).jpg" id="41" name="Picture 150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6677395" y="1760743"/>
            <a:ext cx="1828951" cy="1237397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descr="本本收集整理 (22).jpg" id="42" name="Picture 151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695016" y="1760743"/>
            <a:ext cx="1856095" cy="1237397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descr="本本收集整理 (4).jpg" id="43" name="Picture 149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9115841" y="1760743"/>
            <a:ext cx="1826884" cy="1237397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44" name="Text Box 11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695016" y="3884175"/>
            <a:ext cx="185609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altLang="en-US" lang="zh-CN" sz="120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charset="-122" panose="020b0503020204020204" pitchFamily="34" typeface="微软雅黑"/>
                <a:ea charset="-122" panose="020b0503020204020204" pitchFamily="34" typeface="微软雅黑"/>
              </a:rPr>
              <a:t>在这里添加你的文字，图片也可以，记得加得加满哦。满哦。在这里添加你的文字，图片也可以，记在这里添加你的文字，图片也可以，记得加满哦。</a:t>
            </a:r>
          </a:p>
        </p:txBody>
      </p:sp>
      <p:grpSp>
        <p:nvGrpSpPr>
          <p:cNvPr id="2" name="组合 1"/>
          <p:cNvGrpSpPr/>
          <p:nvPr>
            <p:custDataLst>
              <p:tags r:id="rId17"/>
            </p:custDataLst>
          </p:nvPr>
        </p:nvGrpSpPr>
        <p:grpSpPr>
          <a:xfrm>
            <a:off x="1695016" y="3223827"/>
            <a:ext cx="1856095" cy="457347"/>
            <a:chOff x="1695016" y="3223827"/>
            <a:chExt cx="1856095" cy="457347"/>
          </a:xfrm>
        </p:grpSpPr>
        <p:sp>
          <p:nvSpPr>
            <p:cNvPr id="28" name="矩形 27"/>
            <p:cNvSpPr/>
            <p:nvPr>
              <p:custDataLst>
                <p:tags r:id="rId18"/>
              </p:custDataLst>
            </p:nvPr>
          </p:nvSpPr>
          <p:spPr>
            <a:xfrm>
              <a:off x="1695016" y="3223827"/>
              <a:ext cx="1856095" cy="457347"/>
            </a:xfrm>
            <a:prstGeom prst="rect">
              <a:avLst/>
            </a:prstGeom>
            <a:solidFill>
              <a:srgbClr val="003C7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5" name="文本框 44"/>
            <p:cNvSpPr txBox="1"/>
            <p:nvPr>
              <p:custDataLst>
                <p:tags r:id="rId19"/>
              </p:custDataLst>
            </p:nvPr>
          </p:nvSpPr>
          <p:spPr>
            <a:xfrm>
              <a:off x="1695016" y="3298611"/>
              <a:ext cx="1856095" cy="304800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dir="t" rig="threePt"/>
            </a:scene3d>
            <a:sp3d>
              <a:bevelT h="0" w="0"/>
              <a:bevelB h="0" w="0"/>
            </a:sp3d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140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</a:gra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请在这里添加小标题</a:t>
              </a:r>
            </a:p>
          </p:txBody>
        </p:sp>
      </p:grpSp>
      <p:sp>
        <p:nvSpPr>
          <p:cNvPr id="46" name="Text Box 11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195679" y="3958242"/>
            <a:ext cx="185609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altLang="en-US" lang="zh-CN" sz="120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charset="-122" panose="020b0503020204020204" pitchFamily="34" typeface="微软雅黑"/>
                <a:ea charset="-122" panose="020b0503020204020204" pitchFamily="34" typeface="微软雅黑"/>
              </a:rPr>
              <a:t>在这里添加你的文字，图片也可以，记得加得加满哦。满哦。在这里添加你的文字，图片也可以，记在这里添加你的文字，图片也可以，记得加满哦。</a:t>
            </a:r>
          </a:p>
        </p:txBody>
      </p:sp>
      <p:sp>
        <p:nvSpPr>
          <p:cNvPr id="47" name="Text Box 11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663821" y="3906862"/>
            <a:ext cx="185609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altLang="en-US" lang="zh-CN" sz="120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charset="-122" panose="020b0503020204020204" pitchFamily="34" typeface="微软雅黑"/>
                <a:ea charset="-122" panose="020b0503020204020204" pitchFamily="34" typeface="微软雅黑"/>
              </a:rPr>
              <a:t>在这里添加你的文字，图片也可以，记得加得加满哦。满哦。在这里添加你的文字，图片也可以，记在这里添加你的文字，图片也可以，记得加满哦。</a:t>
            </a:r>
          </a:p>
        </p:txBody>
      </p:sp>
      <p:sp>
        <p:nvSpPr>
          <p:cNvPr id="48" name="Text Box 11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9113194" y="3958241"/>
            <a:ext cx="185609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altLang="en-US" lang="zh-CN" sz="120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charset="-122" panose="020b0503020204020204" pitchFamily="34" typeface="微软雅黑"/>
                <a:ea charset="-122" panose="020b0503020204020204" pitchFamily="34" typeface="微软雅黑"/>
              </a:rPr>
              <a:t>在这里添加你的文字，图片也可以，记得加得加满哦。满哦。在这里添加你的文字，图片也可以，记在这里添加你的文字，图片也可以，记得加满哦。</a:t>
            </a:r>
          </a:p>
        </p:txBody>
      </p:sp>
      <p:grpSp>
        <p:nvGrpSpPr>
          <p:cNvPr id="3" name="组合 2"/>
          <p:cNvGrpSpPr/>
          <p:nvPr>
            <p:custDataLst>
              <p:tags r:id="rId23"/>
            </p:custDataLst>
          </p:nvPr>
        </p:nvGrpSpPr>
        <p:grpSpPr>
          <a:xfrm>
            <a:off x="4195678" y="3223827"/>
            <a:ext cx="1864931" cy="457347"/>
            <a:chOff x="4195678" y="3223827"/>
            <a:chExt cx="1864931" cy="457347"/>
          </a:xfrm>
        </p:grpSpPr>
        <p:sp>
          <p:nvSpPr>
            <p:cNvPr id="29" name="矩形 28"/>
            <p:cNvSpPr/>
            <p:nvPr>
              <p:custDataLst>
                <p:tags r:id="rId24"/>
              </p:custDataLst>
            </p:nvPr>
          </p:nvSpPr>
          <p:spPr>
            <a:xfrm>
              <a:off x="4204514" y="3223827"/>
              <a:ext cx="1856095" cy="457347"/>
            </a:xfrm>
            <a:prstGeom prst="rect">
              <a:avLst/>
            </a:prstGeom>
            <a:solidFill>
              <a:srgbClr val="003C7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9" name="文本框 48"/>
            <p:cNvSpPr txBox="1"/>
            <p:nvPr>
              <p:custDataLst>
                <p:tags r:id="rId25"/>
              </p:custDataLst>
            </p:nvPr>
          </p:nvSpPr>
          <p:spPr>
            <a:xfrm>
              <a:off x="4195678" y="3298611"/>
              <a:ext cx="1856095" cy="304800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dir="t" rig="threePt"/>
            </a:scene3d>
            <a:sp3d>
              <a:bevelT h="0" w="0"/>
              <a:bevelB h="0" w="0"/>
            </a:sp3d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140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</a:gra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请在这里添加小标题</a:t>
              </a:r>
            </a:p>
          </p:txBody>
        </p:sp>
      </p:grpSp>
      <p:grpSp>
        <p:nvGrpSpPr>
          <p:cNvPr id="4" name="组合 3"/>
          <p:cNvGrpSpPr/>
          <p:nvPr>
            <p:custDataLst>
              <p:tags r:id="rId26"/>
            </p:custDataLst>
          </p:nvPr>
        </p:nvGrpSpPr>
        <p:grpSpPr>
          <a:xfrm>
            <a:off x="6666083" y="3223827"/>
            <a:ext cx="1867407" cy="457347"/>
            <a:chOff x="6666083" y="3223827"/>
            <a:chExt cx="1867407" cy="457347"/>
          </a:xfrm>
        </p:grpSpPr>
        <p:sp>
          <p:nvSpPr>
            <p:cNvPr id="30" name="矩形 29"/>
            <p:cNvSpPr/>
            <p:nvPr>
              <p:custDataLst>
                <p:tags r:id="rId27"/>
              </p:custDataLst>
            </p:nvPr>
          </p:nvSpPr>
          <p:spPr>
            <a:xfrm>
              <a:off x="6666083" y="3223827"/>
              <a:ext cx="1856095" cy="457347"/>
            </a:xfrm>
            <a:prstGeom prst="rect">
              <a:avLst/>
            </a:prstGeom>
            <a:solidFill>
              <a:srgbClr val="003C7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0" name="文本框 49"/>
            <p:cNvSpPr txBox="1"/>
            <p:nvPr>
              <p:custDataLst>
                <p:tags r:id="rId28"/>
              </p:custDataLst>
            </p:nvPr>
          </p:nvSpPr>
          <p:spPr>
            <a:xfrm>
              <a:off x="6677394" y="3298611"/>
              <a:ext cx="1856095" cy="304800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dir="t" rig="threePt"/>
            </a:scene3d>
            <a:sp3d>
              <a:bevelT h="0" w="0"/>
              <a:bevelB h="0" w="0"/>
            </a:sp3d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140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</a:gra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请在这里添加小标题</a:t>
              </a:r>
            </a:p>
          </p:txBody>
        </p:sp>
      </p:grpSp>
      <p:grpSp>
        <p:nvGrpSpPr>
          <p:cNvPr id="5" name="组合 4"/>
          <p:cNvGrpSpPr/>
          <p:nvPr>
            <p:custDataLst>
              <p:tags r:id="rId29"/>
            </p:custDataLst>
          </p:nvPr>
        </p:nvGrpSpPr>
        <p:grpSpPr>
          <a:xfrm>
            <a:off x="9123463" y="3223827"/>
            <a:ext cx="1856095" cy="457347"/>
            <a:chOff x="9123463" y="3223827"/>
            <a:chExt cx="1856095" cy="457347"/>
          </a:xfrm>
        </p:grpSpPr>
        <p:sp>
          <p:nvSpPr>
            <p:cNvPr id="31" name="矩形 30"/>
            <p:cNvSpPr/>
            <p:nvPr>
              <p:custDataLst>
                <p:tags r:id="rId30"/>
              </p:custDataLst>
            </p:nvPr>
          </p:nvSpPr>
          <p:spPr>
            <a:xfrm>
              <a:off x="9123463" y="3223827"/>
              <a:ext cx="1856095" cy="457347"/>
            </a:xfrm>
            <a:prstGeom prst="rect">
              <a:avLst/>
            </a:prstGeom>
            <a:solidFill>
              <a:srgbClr val="003C7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1" name="文本框 50"/>
            <p:cNvSpPr txBox="1"/>
            <p:nvPr>
              <p:custDataLst>
                <p:tags r:id="rId31"/>
              </p:custDataLst>
            </p:nvPr>
          </p:nvSpPr>
          <p:spPr>
            <a:xfrm>
              <a:off x="9123464" y="3298611"/>
              <a:ext cx="1856095" cy="304800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dir="t" rig="threePt"/>
            </a:scene3d>
            <a:sp3d>
              <a:bevelT h="0" w="0"/>
              <a:bevelB h="0" w="0"/>
            </a:sp3d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140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</a:gra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请在这里添加小标题</a:t>
              </a:r>
            </a:p>
          </p:txBody>
        </p:sp>
      </p:grpSp>
    </p:spTree>
    <p:extLst>
      <p:ext uri="{BB962C8B-B14F-4D97-AF65-F5344CB8AC3E}">
        <p14:creationId val="895330100"/>
      </p:ext>
    </p:extLst>
  </p:cSld>
  <p:clrMapOvr>
    <a:masterClrMapping/>
  </p:clrMapOvr>
  <p:transition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 nodeType="clickPar">
                      <p:stCondLst>
                        <p:cond delay="indefinite"/>
                      </p:stCondLst>
                      <p:childTnLst>
                        <p:par>
                          <p:cTn fill="hold" id="2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 nodeType="clickPar">
                      <p:stCondLst>
                        <p:cond delay="indefinite"/>
                      </p:stCondLst>
                      <p:childTnLst>
                        <p:par>
                          <p:cTn fill="hold" id="2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" nodeType="clickPar">
                      <p:stCondLst>
                        <p:cond delay="indefinite"/>
                      </p:stCondLst>
                      <p:childTnLst>
                        <p:par>
                          <p:cTn fill="hold" id="3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1" nodeType="clickPar">
                      <p:stCondLst>
                        <p:cond delay="indefinite"/>
                      </p:stCondLst>
                      <p:childTnLst>
                        <p:par>
                          <p:cTn fill="hold" id="4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1" nodeType="clickPar">
                      <p:stCondLst>
                        <p:cond delay="indefinite"/>
                      </p:stCondLst>
                      <p:childTnLst>
                        <p:par>
                          <p:cTn fill="hold" id="5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7" nodeType="clickPar">
                      <p:stCondLst>
                        <p:cond delay="indefinite"/>
                      </p:stCondLst>
                      <p:childTnLst>
                        <p:par>
                          <p:cTn fill="hold" id="5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9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5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6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4"/>
      <p:bldP grpId="0" spid="46"/>
      <p:bldP grpId="0" spid="47"/>
      <p:bldP grpId="0" spid="48"/>
    </p:bldLst>
  </p:timing>
</p:sld>
</file>

<file path=ppt/tags/tag1.xml><?xml version="1.0" encoding="utf-8"?>
<p:tagLst xmlns:p="http://schemas.openxmlformats.org/presentationml/2006/main">
  <p:tag name="AS_UNIQUEID" val="424"/>
</p:tagLst>
</file>

<file path=ppt/tags/tag10.xml><?xml version="1.0" encoding="utf-8"?>
<p:tagLst xmlns:p="http://schemas.openxmlformats.org/presentationml/2006/main">
  <p:tag name="AS_UNIQUEID" val="8"/>
</p:tagLst>
</file>

<file path=ppt/tags/tag100.xml><?xml version="1.0" encoding="utf-8"?>
<p:tagLst xmlns:p="http://schemas.openxmlformats.org/presentationml/2006/main">
  <p:tag name="AS_UNIQUEID" val="98"/>
</p:tagLst>
</file>

<file path=ppt/tags/tag101.xml><?xml version="1.0" encoding="utf-8"?>
<p:tagLst xmlns:p="http://schemas.openxmlformats.org/presentationml/2006/main">
  <p:tag name="AS_UNIQUEID" val="99"/>
</p:tagLst>
</file>

<file path=ppt/tags/tag102.xml><?xml version="1.0" encoding="utf-8"?>
<p:tagLst xmlns:p="http://schemas.openxmlformats.org/presentationml/2006/main">
  <p:tag name="AS_UNIQUEID" val="100"/>
</p:tagLst>
</file>

<file path=ppt/tags/tag103.xml><?xml version="1.0" encoding="utf-8"?>
<p:tagLst xmlns:p="http://schemas.openxmlformats.org/presentationml/2006/main">
  <p:tag name="AS_UNIQUEID" val="101"/>
</p:tagLst>
</file>

<file path=ppt/tags/tag104.xml><?xml version="1.0" encoding="utf-8"?>
<p:tagLst xmlns:p="http://schemas.openxmlformats.org/presentationml/2006/main">
  <p:tag name="AS_UNIQUEID" val="102"/>
</p:tagLst>
</file>

<file path=ppt/tags/tag105.xml><?xml version="1.0" encoding="utf-8"?>
<p:tagLst xmlns:p="http://schemas.openxmlformats.org/presentationml/2006/main">
  <p:tag name="AS_UNIQUEID" val="103"/>
</p:tagLst>
</file>

<file path=ppt/tags/tag106.xml><?xml version="1.0" encoding="utf-8"?>
<p:tagLst xmlns:p="http://schemas.openxmlformats.org/presentationml/2006/main">
  <p:tag name="AS_UNIQUEID" val="104"/>
</p:tagLst>
</file>

<file path=ppt/tags/tag107.xml><?xml version="1.0" encoding="utf-8"?>
<p:tagLst xmlns:p="http://schemas.openxmlformats.org/presentationml/2006/main">
  <p:tag name="AS_UNIQUEID" val="105"/>
</p:tagLst>
</file>

<file path=ppt/tags/tag108.xml><?xml version="1.0" encoding="utf-8"?>
<p:tagLst xmlns:p="http://schemas.openxmlformats.org/presentationml/2006/main">
  <p:tag name="AS_UNIQUEID" val="106"/>
</p:tagLst>
</file>

<file path=ppt/tags/tag109.xml><?xml version="1.0" encoding="utf-8"?>
<p:tagLst xmlns:p="http://schemas.openxmlformats.org/presentationml/2006/main">
  <p:tag name="AS_UNIQUEID" val="107"/>
</p:tagLst>
</file>

<file path=ppt/tags/tag11.xml><?xml version="1.0" encoding="utf-8"?>
<p:tagLst xmlns:p="http://schemas.openxmlformats.org/presentationml/2006/main">
  <p:tag name="AS_UNIQUEID" val="9"/>
</p:tagLst>
</file>

<file path=ppt/tags/tag110.xml><?xml version="1.0" encoding="utf-8"?>
<p:tagLst xmlns:p="http://schemas.openxmlformats.org/presentationml/2006/main">
  <p:tag name="AS_UNIQUEID" val="108"/>
</p:tagLst>
</file>

<file path=ppt/tags/tag111.xml><?xml version="1.0" encoding="utf-8"?>
<p:tagLst xmlns:p="http://schemas.openxmlformats.org/presentationml/2006/main">
  <p:tag name="AS_UNIQUEID" val="109"/>
</p:tagLst>
</file>

<file path=ppt/tags/tag112.xml><?xml version="1.0" encoding="utf-8"?>
<p:tagLst xmlns:p="http://schemas.openxmlformats.org/presentationml/2006/main">
  <p:tag name="AS_UNIQUEID" val="110"/>
</p:tagLst>
</file>

<file path=ppt/tags/tag113.xml><?xml version="1.0" encoding="utf-8"?>
<p:tagLst xmlns:p="http://schemas.openxmlformats.org/presentationml/2006/main">
  <p:tag name="AS_UNIQUEID" val="111"/>
</p:tagLst>
</file>

<file path=ppt/tags/tag114.xml><?xml version="1.0" encoding="utf-8"?>
<p:tagLst xmlns:p="http://schemas.openxmlformats.org/presentationml/2006/main">
  <p:tag name="AS_UNIQUEID" val="112"/>
</p:tagLst>
</file>

<file path=ppt/tags/tag115.xml><?xml version="1.0" encoding="utf-8"?>
<p:tagLst xmlns:p="http://schemas.openxmlformats.org/presentationml/2006/main">
  <p:tag name="AS_UNIQUEID" val="113"/>
</p:tagLst>
</file>

<file path=ppt/tags/tag116.xml><?xml version="1.0" encoding="utf-8"?>
<p:tagLst xmlns:p="http://schemas.openxmlformats.org/presentationml/2006/main">
  <p:tag name="AS_UNIQUEID" val="114"/>
</p:tagLst>
</file>

<file path=ppt/tags/tag117.xml><?xml version="1.0" encoding="utf-8"?>
<p:tagLst xmlns:p="http://schemas.openxmlformats.org/presentationml/2006/main">
  <p:tag name="AS_UNIQUEID" val="115"/>
</p:tagLst>
</file>

<file path=ppt/tags/tag118.xml><?xml version="1.0" encoding="utf-8"?>
<p:tagLst xmlns:p="http://schemas.openxmlformats.org/presentationml/2006/main">
  <p:tag name="AS_UNIQUEID" val="116"/>
</p:tagLst>
</file>

<file path=ppt/tags/tag119.xml><?xml version="1.0" encoding="utf-8"?>
<p:tagLst xmlns:p="http://schemas.openxmlformats.org/presentationml/2006/main">
  <p:tag name="AS_UNIQUEID" val="117"/>
</p:tagLst>
</file>

<file path=ppt/tags/tag12.xml><?xml version="1.0" encoding="utf-8"?>
<p:tagLst xmlns:p="http://schemas.openxmlformats.org/presentationml/2006/main">
  <p:tag name="AS_UNIQUEID" val="10"/>
</p:tagLst>
</file>

<file path=ppt/tags/tag120.xml><?xml version="1.0" encoding="utf-8"?>
<p:tagLst xmlns:p="http://schemas.openxmlformats.org/presentationml/2006/main">
  <p:tag name="AS_UNIQUEID" val="118"/>
</p:tagLst>
</file>

<file path=ppt/tags/tag121.xml><?xml version="1.0" encoding="utf-8"?>
<p:tagLst xmlns:p="http://schemas.openxmlformats.org/presentationml/2006/main">
  <p:tag name="AS_UNIQUEID" val="119"/>
</p:tagLst>
</file>

<file path=ppt/tags/tag122.xml><?xml version="1.0" encoding="utf-8"?>
<p:tagLst xmlns:p="http://schemas.openxmlformats.org/presentationml/2006/main">
  <p:tag name="AS_UNIQUEID" val="120"/>
</p:tagLst>
</file>

<file path=ppt/tags/tag123.xml><?xml version="1.0" encoding="utf-8"?>
<p:tagLst xmlns:p="http://schemas.openxmlformats.org/presentationml/2006/main">
  <p:tag name="AS_UNIQUEID" val="121"/>
</p:tagLst>
</file>

<file path=ppt/tags/tag124.xml><?xml version="1.0" encoding="utf-8"?>
<p:tagLst xmlns:p="http://schemas.openxmlformats.org/presentationml/2006/main">
  <p:tag name="AS_UNIQUEID" val="122"/>
</p:tagLst>
</file>

<file path=ppt/tags/tag125.xml><?xml version="1.0" encoding="utf-8"?>
<p:tagLst xmlns:p="http://schemas.openxmlformats.org/presentationml/2006/main">
  <p:tag name="AS_UNIQUEID" val="123"/>
</p:tagLst>
</file>

<file path=ppt/tags/tag126.xml><?xml version="1.0" encoding="utf-8"?>
<p:tagLst xmlns:p="http://schemas.openxmlformats.org/presentationml/2006/main">
  <p:tag name="AS_UNIQUEID" val="124"/>
</p:tagLst>
</file>

<file path=ppt/tags/tag127.xml><?xml version="1.0" encoding="utf-8"?>
<p:tagLst xmlns:p="http://schemas.openxmlformats.org/presentationml/2006/main">
  <p:tag name="AS_UNIQUEID" val="125"/>
</p:tagLst>
</file>

<file path=ppt/tags/tag128.xml><?xml version="1.0" encoding="utf-8"?>
<p:tagLst xmlns:p="http://schemas.openxmlformats.org/presentationml/2006/main">
  <p:tag name="AS_UNIQUEID" val="126"/>
</p:tagLst>
</file>

<file path=ppt/tags/tag129.xml><?xml version="1.0" encoding="utf-8"?>
<p:tagLst xmlns:p="http://schemas.openxmlformats.org/presentationml/2006/main">
  <p:tag name="AS_UNIQUEID" val="127"/>
</p:tagLst>
</file>

<file path=ppt/tags/tag13.xml><?xml version="1.0" encoding="utf-8"?>
<p:tagLst xmlns:p="http://schemas.openxmlformats.org/presentationml/2006/main">
  <p:tag name="AS_UNIQUEID" val="11"/>
</p:tagLst>
</file>

<file path=ppt/tags/tag130.xml><?xml version="1.0" encoding="utf-8"?>
<p:tagLst xmlns:p="http://schemas.openxmlformats.org/presentationml/2006/main">
  <p:tag name="AS_UNIQUEID" val="128"/>
</p:tagLst>
</file>

<file path=ppt/tags/tag131.xml><?xml version="1.0" encoding="utf-8"?>
<p:tagLst xmlns:p="http://schemas.openxmlformats.org/presentationml/2006/main">
  <p:tag name="AS_UNIQUEID" val="129"/>
</p:tagLst>
</file>

<file path=ppt/tags/tag132.xml><?xml version="1.0" encoding="utf-8"?>
<p:tagLst xmlns:p="http://schemas.openxmlformats.org/presentationml/2006/main">
  <p:tag name="AS_UNIQUEID" val="130"/>
</p:tagLst>
</file>

<file path=ppt/tags/tag133.xml><?xml version="1.0" encoding="utf-8"?>
<p:tagLst xmlns:p="http://schemas.openxmlformats.org/presentationml/2006/main">
  <p:tag name="AS_UNIQUEID" val="131"/>
</p:tagLst>
</file>

<file path=ppt/tags/tag134.xml><?xml version="1.0" encoding="utf-8"?>
<p:tagLst xmlns:p="http://schemas.openxmlformats.org/presentationml/2006/main">
  <p:tag name="AS_UNIQUEID" val="132"/>
</p:tagLst>
</file>

<file path=ppt/tags/tag135.xml><?xml version="1.0" encoding="utf-8"?>
<p:tagLst xmlns:p="http://schemas.openxmlformats.org/presentationml/2006/main">
  <p:tag name="AS_UNIQUEID" val="133"/>
</p:tagLst>
</file>

<file path=ppt/tags/tag136.xml><?xml version="1.0" encoding="utf-8"?>
<p:tagLst xmlns:p="http://schemas.openxmlformats.org/presentationml/2006/main">
  <p:tag name="AS_UNIQUEID" val="134"/>
</p:tagLst>
</file>

<file path=ppt/tags/tag137.xml><?xml version="1.0" encoding="utf-8"?>
<p:tagLst xmlns:p="http://schemas.openxmlformats.org/presentationml/2006/main">
  <p:tag name="AS_UNIQUEID" val="135"/>
</p:tagLst>
</file>

<file path=ppt/tags/tag138.xml><?xml version="1.0" encoding="utf-8"?>
<p:tagLst xmlns:p="http://schemas.openxmlformats.org/presentationml/2006/main">
  <p:tag name="AS_UNIQUEID" val="136"/>
</p:tagLst>
</file>

<file path=ppt/tags/tag139.xml><?xml version="1.0" encoding="utf-8"?>
<p:tagLst xmlns:p="http://schemas.openxmlformats.org/presentationml/2006/main">
  <p:tag name="AS_UNIQUEID" val="137"/>
</p:tagLst>
</file>

<file path=ppt/tags/tag14.xml><?xml version="1.0" encoding="utf-8"?>
<p:tagLst xmlns:p="http://schemas.openxmlformats.org/presentationml/2006/main">
  <p:tag name="AS_UNIQUEID" val="12"/>
</p:tagLst>
</file>

<file path=ppt/tags/tag140.xml><?xml version="1.0" encoding="utf-8"?>
<p:tagLst xmlns:p="http://schemas.openxmlformats.org/presentationml/2006/main">
  <p:tag name="AS_UNIQUEID" val="138"/>
</p:tagLst>
</file>

<file path=ppt/tags/tag141.xml><?xml version="1.0" encoding="utf-8"?>
<p:tagLst xmlns:p="http://schemas.openxmlformats.org/presentationml/2006/main">
  <p:tag name="AS_UNIQUEID" val="139"/>
</p:tagLst>
</file>

<file path=ppt/tags/tag142.xml><?xml version="1.0" encoding="utf-8"?>
<p:tagLst xmlns:p="http://schemas.openxmlformats.org/presentationml/2006/main">
  <p:tag name="AS_UNIQUEID" val="140"/>
</p:tagLst>
</file>

<file path=ppt/tags/tag143.xml><?xml version="1.0" encoding="utf-8"?>
<p:tagLst xmlns:p="http://schemas.openxmlformats.org/presentationml/2006/main">
  <p:tag name="AS_UNIQUEID" val="141"/>
</p:tagLst>
</file>

<file path=ppt/tags/tag144.xml><?xml version="1.0" encoding="utf-8"?>
<p:tagLst xmlns:p="http://schemas.openxmlformats.org/presentationml/2006/main">
  <p:tag name="AS_UNIQUEID" val="142"/>
</p:tagLst>
</file>

<file path=ppt/tags/tag145.xml><?xml version="1.0" encoding="utf-8"?>
<p:tagLst xmlns:p="http://schemas.openxmlformats.org/presentationml/2006/main">
  <p:tag name="AS_UNIQUEID" val="143"/>
</p:tagLst>
</file>

<file path=ppt/tags/tag146.xml><?xml version="1.0" encoding="utf-8"?>
<p:tagLst xmlns:p="http://schemas.openxmlformats.org/presentationml/2006/main">
  <p:tag name="AS_UNIQUEID" val="144"/>
</p:tagLst>
</file>

<file path=ppt/tags/tag147.xml><?xml version="1.0" encoding="utf-8"?>
<p:tagLst xmlns:p="http://schemas.openxmlformats.org/presentationml/2006/main">
  <p:tag name="AS_UNIQUEID" val="145"/>
</p:tagLst>
</file>

<file path=ppt/tags/tag148.xml><?xml version="1.0" encoding="utf-8"?>
<p:tagLst xmlns:p="http://schemas.openxmlformats.org/presentationml/2006/main">
  <p:tag name="AS_UNIQUEID" val="146"/>
</p:tagLst>
</file>

<file path=ppt/tags/tag149.xml><?xml version="1.0" encoding="utf-8"?>
<p:tagLst xmlns:p="http://schemas.openxmlformats.org/presentationml/2006/main">
  <p:tag name="AS_UNIQUEID" val="147"/>
</p:tagLst>
</file>

<file path=ppt/tags/tag15.xml><?xml version="1.0" encoding="utf-8"?>
<p:tagLst xmlns:p="http://schemas.openxmlformats.org/presentationml/2006/main">
  <p:tag name="AS_UNIQUEID" val="13"/>
</p:tagLst>
</file>

<file path=ppt/tags/tag150.xml><?xml version="1.0" encoding="utf-8"?>
<p:tagLst xmlns:p="http://schemas.openxmlformats.org/presentationml/2006/main">
  <p:tag name="AS_UNIQUEID" val="148"/>
</p:tagLst>
</file>

<file path=ppt/tags/tag151.xml><?xml version="1.0" encoding="utf-8"?>
<p:tagLst xmlns:p="http://schemas.openxmlformats.org/presentationml/2006/main">
  <p:tag name="AS_UNIQUEID" val="149"/>
</p:tagLst>
</file>

<file path=ppt/tags/tag152.xml><?xml version="1.0" encoding="utf-8"?>
<p:tagLst xmlns:p="http://schemas.openxmlformats.org/presentationml/2006/main">
  <p:tag name="AS_UNIQUEID" val="150"/>
</p:tagLst>
</file>

<file path=ppt/tags/tag153.xml><?xml version="1.0" encoding="utf-8"?>
<p:tagLst xmlns:p="http://schemas.openxmlformats.org/presentationml/2006/main">
  <p:tag name="AS_UNIQUEID" val="151"/>
</p:tagLst>
</file>

<file path=ppt/tags/tag154.xml><?xml version="1.0" encoding="utf-8"?>
<p:tagLst xmlns:p="http://schemas.openxmlformats.org/presentationml/2006/main">
  <p:tag name="AS_UNIQUEID" val="152"/>
</p:tagLst>
</file>

<file path=ppt/tags/tag155.xml><?xml version="1.0" encoding="utf-8"?>
<p:tagLst xmlns:p="http://schemas.openxmlformats.org/presentationml/2006/main">
  <p:tag name="AS_UNIQUEID" val="153"/>
</p:tagLst>
</file>

<file path=ppt/tags/tag156.xml><?xml version="1.0" encoding="utf-8"?>
<p:tagLst xmlns:p="http://schemas.openxmlformats.org/presentationml/2006/main">
  <p:tag name="AS_UNIQUEID" val="154"/>
</p:tagLst>
</file>

<file path=ppt/tags/tag157.xml><?xml version="1.0" encoding="utf-8"?>
<p:tagLst xmlns:p="http://schemas.openxmlformats.org/presentationml/2006/main">
  <p:tag name="AS_UNIQUEID" val="155"/>
</p:tagLst>
</file>

<file path=ppt/tags/tag158.xml><?xml version="1.0" encoding="utf-8"?>
<p:tagLst xmlns:p="http://schemas.openxmlformats.org/presentationml/2006/main">
  <p:tag name="AS_UNIQUEID" val="156"/>
</p:tagLst>
</file>

<file path=ppt/tags/tag159.xml><?xml version="1.0" encoding="utf-8"?>
<p:tagLst xmlns:p="http://schemas.openxmlformats.org/presentationml/2006/main">
  <p:tag name="AS_UNIQUEID" val="157"/>
</p:tagLst>
</file>

<file path=ppt/tags/tag16.xml><?xml version="1.0" encoding="utf-8"?>
<p:tagLst xmlns:p="http://schemas.openxmlformats.org/presentationml/2006/main">
  <p:tag name="AS_UNIQUEID" val="14"/>
</p:tagLst>
</file>

<file path=ppt/tags/tag160.xml><?xml version="1.0" encoding="utf-8"?>
<p:tagLst xmlns:p="http://schemas.openxmlformats.org/presentationml/2006/main">
  <p:tag name="AS_UNIQUEID" val="158"/>
</p:tagLst>
</file>

<file path=ppt/tags/tag161.xml><?xml version="1.0" encoding="utf-8"?>
<p:tagLst xmlns:p="http://schemas.openxmlformats.org/presentationml/2006/main">
  <p:tag name="AS_UNIQUEID" val="159"/>
</p:tagLst>
</file>

<file path=ppt/tags/tag162.xml><?xml version="1.0" encoding="utf-8"?>
<p:tagLst xmlns:p="http://schemas.openxmlformats.org/presentationml/2006/main">
  <p:tag name="AS_UNIQUEID" val="160"/>
</p:tagLst>
</file>

<file path=ppt/tags/tag163.xml><?xml version="1.0" encoding="utf-8"?>
<p:tagLst xmlns:p="http://schemas.openxmlformats.org/presentationml/2006/main">
  <p:tag name="AS_UNIQUEID" val="161"/>
</p:tagLst>
</file>

<file path=ppt/tags/tag164.xml><?xml version="1.0" encoding="utf-8"?>
<p:tagLst xmlns:p="http://schemas.openxmlformats.org/presentationml/2006/main">
  <p:tag name="AS_UNIQUEID" val="162"/>
</p:tagLst>
</file>

<file path=ppt/tags/tag165.xml><?xml version="1.0" encoding="utf-8"?>
<p:tagLst xmlns:p="http://schemas.openxmlformats.org/presentationml/2006/main">
  <p:tag name="AS_UNIQUEID" val="163"/>
</p:tagLst>
</file>

<file path=ppt/tags/tag166.xml><?xml version="1.0" encoding="utf-8"?>
<p:tagLst xmlns:p="http://schemas.openxmlformats.org/presentationml/2006/main">
  <p:tag name="AS_UNIQUEID" val="164"/>
</p:tagLst>
</file>

<file path=ppt/tags/tag167.xml><?xml version="1.0" encoding="utf-8"?>
<p:tagLst xmlns:p="http://schemas.openxmlformats.org/presentationml/2006/main">
  <p:tag name="AS_UNIQUEID" val="165"/>
</p:tagLst>
</file>

<file path=ppt/tags/tag168.xml><?xml version="1.0" encoding="utf-8"?>
<p:tagLst xmlns:p="http://schemas.openxmlformats.org/presentationml/2006/main">
  <p:tag name="AS_UNIQUEID" val="166"/>
</p:tagLst>
</file>

<file path=ppt/tags/tag169.xml><?xml version="1.0" encoding="utf-8"?>
<p:tagLst xmlns:p="http://schemas.openxmlformats.org/presentationml/2006/main">
  <p:tag name="AS_UNIQUEID" val="167"/>
</p:tagLst>
</file>

<file path=ppt/tags/tag17.xml><?xml version="1.0" encoding="utf-8"?>
<p:tagLst xmlns:p="http://schemas.openxmlformats.org/presentationml/2006/main">
  <p:tag name="AS_UNIQUEID" val="15"/>
</p:tagLst>
</file>

<file path=ppt/tags/tag170.xml><?xml version="1.0" encoding="utf-8"?>
<p:tagLst xmlns:p="http://schemas.openxmlformats.org/presentationml/2006/main">
  <p:tag name="AS_UNIQUEID" val="168"/>
</p:tagLst>
</file>

<file path=ppt/tags/tag171.xml><?xml version="1.0" encoding="utf-8"?>
<p:tagLst xmlns:p="http://schemas.openxmlformats.org/presentationml/2006/main">
  <p:tag name="AS_UNIQUEID" val="169"/>
</p:tagLst>
</file>

<file path=ppt/tags/tag172.xml><?xml version="1.0" encoding="utf-8"?>
<p:tagLst xmlns:p="http://schemas.openxmlformats.org/presentationml/2006/main">
  <p:tag name="AS_UNIQUEID" val="170"/>
</p:tagLst>
</file>

<file path=ppt/tags/tag173.xml><?xml version="1.0" encoding="utf-8"?>
<p:tagLst xmlns:p="http://schemas.openxmlformats.org/presentationml/2006/main">
  <p:tag name="AS_UNIQUEID" val="171"/>
</p:tagLst>
</file>

<file path=ppt/tags/tag174.xml><?xml version="1.0" encoding="utf-8"?>
<p:tagLst xmlns:p="http://schemas.openxmlformats.org/presentationml/2006/main">
  <p:tag name="AS_UNIQUEID" val="172"/>
</p:tagLst>
</file>

<file path=ppt/tags/tag175.xml><?xml version="1.0" encoding="utf-8"?>
<p:tagLst xmlns:p="http://schemas.openxmlformats.org/presentationml/2006/main">
  <p:tag name="AS_UNIQUEID" val="173"/>
</p:tagLst>
</file>

<file path=ppt/tags/tag176.xml><?xml version="1.0" encoding="utf-8"?>
<p:tagLst xmlns:p="http://schemas.openxmlformats.org/presentationml/2006/main">
  <p:tag name="AS_UNIQUEID" val="174"/>
</p:tagLst>
</file>

<file path=ppt/tags/tag177.xml><?xml version="1.0" encoding="utf-8"?>
<p:tagLst xmlns:p="http://schemas.openxmlformats.org/presentationml/2006/main">
  <p:tag name="AS_UNIQUEID" val="175"/>
</p:tagLst>
</file>

<file path=ppt/tags/tag178.xml><?xml version="1.0" encoding="utf-8"?>
<p:tagLst xmlns:p="http://schemas.openxmlformats.org/presentationml/2006/main">
  <p:tag name="AS_UNIQUEID" val="176"/>
</p:tagLst>
</file>

<file path=ppt/tags/tag179.xml><?xml version="1.0" encoding="utf-8"?>
<p:tagLst xmlns:p="http://schemas.openxmlformats.org/presentationml/2006/main">
  <p:tag name="AS_UNIQUEID" val="177"/>
</p:tagLst>
</file>

<file path=ppt/tags/tag18.xml><?xml version="1.0" encoding="utf-8"?>
<p:tagLst xmlns:p="http://schemas.openxmlformats.org/presentationml/2006/main">
  <p:tag name="AS_UNIQUEID" val="16"/>
</p:tagLst>
</file>

<file path=ppt/tags/tag180.xml><?xml version="1.0" encoding="utf-8"?>
<p:tagLst xmlns:p="http://schemas.openxmlformats.org/presentationml/2006/main">
  <p:tag name="AS_UNIQUEID" val="178"/>
</p:tagLst>
</file>

<file path=ppt/tags/tag181.xml><?xml version="1.0" encoding="utf-8"?>
<p:tagLst xmlns:p="http://schemas.openxmlformats.org/presentationml/2006/main">
  <p:tag name="AS_UNIQUEID" val="179"/>
</p:tagLst>
</file>

<file path=ppt/tags/tag182.xml><?xml version="1.0" encoding="utf-8"?>
<p:tagLst xmlns:p="http://schemas.openxmlformats.org/presentationml/2006/main">
  <p:tag name="AS_UNIQUEID" val="180"/>
</p:tagLst>
</file>

<file path=ppt/tags/tag183.xml><?xml version="1.0" encoding="utf-8"?>
<p:tagLst xmlns:p="http://schemas.openxmlformats.org/presentationml/2006/main">
  <p:tag name="AS_UNIQUEID" val="181"/>
</p:tagLst>
</file>

<file path=ppt/tags/tag184.xml><?xml version="1.0" encoding="utf-8"?>
<p:tagLst xmlns:p="http://schemas.openxmlformats.org/presentationml/2006/main">
  <p:tag name="AS_UNIQUEID" val="182"/>
</p:tagLst>
</file>

<file path=ppt/tags/tag185.xml><?xml version="1.0" encoding="utf-8"?>
<p:tagLst xmlns:p="http://schemas.openxmlformats.org/presentationml/2006/main">
  <p:tag name="AS_UNIQUEID" val="183"/>
</p:tagLst>
</file>

<file path=ppt/tags/tag186.xml><?xml version="1.0" encoding="utf-8"?>
<p:tagLst xmlns:p="http://schemas.openxmlformats.org/presentationml/2006/main">
  <p:tag name="AS_UNIQUEID" val="184"/>
</p:tagLst>
</file>

<file path=ppt/tags/tag187.xml><?xml version="1.0" encoding="utf-8"?>
<p:tagLst xmlns:p="http://schemas.openxmlformats.org/presentationml/2006/main">
  <p:tag name="AS_UNIQUEID" val="185"/>
</p:tagLst>
</file>

<file path=ppt/tags/tag188.xml><?xml version="1.0" encoding="utf-8"?>
<p:tagLst xmlns:p="http://schemas.openxmlformats.org/presentationml/2006/main">
  <p:tag name="AS_UNIQUEID" val="186"/>
</p:tagLst>
</file>

<file path=ppt/tags/tag189.xml><?xml version="1.0" encoding="utf-8"?>
<p:tagLst xmlns:p="http://schemas.openxmlformats.org/presentationml/2006/main">
  <p:tag name="AS_UNIQUEID" val="187"/>
</p:tagLst>
</file>

<file path=ppt/tags/tag19.xml><?xml version="1.0" encoding="utf-8"?>
<p:tagLst xmlns:p="http://schemas.openxmlformats.org/presentationml/2006/main">
  <p:tag name="AS_UNIQUEID" val="17"/>
</p:tagLst>
</file>

<file path=ppt/tags/tag190.xml><?xml version="1.0" encoding="utf-8"?>
<p:tagLst xmlns:p="http://schemas.openxmlformats.org/presentationml/2006/main">
  <p:tag name="AS_UNIQUEID" val="188"/>
</p:tagLst>
</file>

<file path=ppt/tags/tag191.xml><?xml version="1.0" encoding="utf-8"?>
<p:tagLst xmlns:p="http://schemas.openxmlformats.org/presentationml/2006/main">
  <p:tag name="AS_UNIQUEID" val="189"/>
</p:tagLst>
</file>

<file path=ppt/tags/tag192.xml><?xml version="1.0" encoding="utf-8"?>
<p:tagLst xmlns:p="http://schemas.openxmlformats.org/presentationml/2006/main">
  <p:tag name="AS_UNIQUEID" val="190"/>
</p:tagLst>
</file>

<file path=ppt/tags/tag193.xml><?xml version="1.0" encoding="utf-8"?>
<p:tagLst xmlns:p="http://schemas.openxmlformats.org/presentationml/2006/main">
  <p:tag name="AS_UNIQUEID" val="191"/>
</p:tagLst>
</file>

<file path=ppt/tags/tag194.xml><?xml version="1.0" encoding="utf-8"?>
<p:tagLst xmlns:p="http://schemas.openxmlformats.org/presentationml/2006/main">
  <p:tag name="AS_UNIQUEID" val="192"/>
</p:tagLst>
</file>

<file path=ppt/tags/tag195.xml><?xml version="1.0" encoding="utf-8"?>
<p:tagLst xmlns:p="http://schemas.openxmlformats.org/presentationml/2006/main">
  <p:tag name="AS_UNIQUEID" val="193"/>
</p:tagLst>
</file>

<file path=ppt/tags/tag196.xml><?xml version="1.0" encoding="utf-8"?>
<p:tagLst xmlns:p="http://schemas.openxmlformats.org/presentationml/2006/main">
  <p:tag name="AS_UNIQUEID" val="194"/>
</p:tagLst>
</file>

<file path=ppt/tags/tag197.xml><?xml version="1.0" encoding="utf-8"?>
<p:tagLst xmlns:p="http://schemas.openxmlformats.org/presentationml/2006/main">
  <p:tag name="AS_UNIQUEID" val="195"/>
</p:tagLst>
</file>

<file path=ppt/tags/tag198.xml><?xml version="1.0" encoding="utf-8"?>
<p:tagLst xmlns:p="http://schemas.openxmlformats.org/presentationml/2006/main">
  <p:tag name="AS_UNIQUEID" val="196"/>
</p:tagLst>
</file>

<file path=ppt/tags/tag199.xml><?xml version="1.0" encoding="utf-8"?>
<p:tagLst xmlns:p="http://schemas.openxmlformats.org/presentationml/2006/main">
  <p:tag name="AS_UNIQUEID" val="197"/>
</p:tagLst>
</file>

<file path=ppt/tags/tag2.xml><?xml version="1.0" encoding="utf-8"?>
<p:tagLst xmlns:p="http://schemas.openxmlformats.org/presentationml/2006/main">
  <p:tag name="AS_UNIQUEID" val="1"/>
</p:tagLst>
</file>

<file path=ppt/tags/tag20.xml><?xml version="1.0" encoding="utf-8"?>
<p:tagLst xmlns:p="http://schemas.openxmlformats.org/presentationml/2006/main">
  <p:tag name="AS_UNIQUEID" val="18"/>
</p:tagLst>
</file>

<file path=ppt/tags/tag200.xml><?xml version="1.0" encoding="utf-8"?>
<p:tagLst xmlns:p="http://schemas.openxmlformats.org/presentationml/2006/main">
  <p:tag name="AS_UNIQUEID" val="198"/>
</p:tagLst>
</file>

<file path=ppt/tags/tag201.xml><?xml version="1.0" encoding="utf-8"?>
<p:tagLst xmlns:p="http://schemas.openxmlformats.org/presentationml/2006/main">
  <p:tag name="AS_UNIQUEID" val="199"/>
</p:tagLst>
</file>

<file path=ppt/tags/tag202.xml><?xml version="1.0" encoding="utf-8"?>
<p:tagLst xmlns:p="http://schemas.openxmlformats.org/presentationml/2006/main">
  <p:tag name="AS_UNIQUEID" val="200"/>
</p:tagLst>
</file>

<file path=ppt/tags/tag203.xml><?xml version="1.0" encoding="utf-8"?>
<p:tagLst xmlns:p="http://schemas.openxmlformats.org/presentationml/2006/main">
  <p:tag name="AS_UNIQUEID" val="201"/>
</p:tagLst>
</file>

<file path=ppt/tags/tag204.xml><?xml version="1.0" encoding="utf-8"?>
<p:tagLst xmlns:p="http://schemas.openxmlformats.org/presentationml/2006/main">
  <p:tag name="AS_UNIQUEID" val="202"/>
</p:tagLst>
</file>

<file path=ppt/tags/tag205.xml><?xml version="1.0" encoding="utf-8"?>
<p:tagLst xmlns:p="http://schemas.openxmlformats.org/presentationml/2006/main">
  <p:tag name="AS_UNIQUEID" val="203"/>
</p:tagLst>
</file>

<file path=ppt/tags/tag206.xml><?xml version="1.0" encoding="utf-8"?>
<p:tagLst xmlns:p="http://schemas.openxmlformats.org/presentationml/2006/main">
  <p:tag name="AS_UNIQUEID" val="204"/>
</p:tagLst>
</file>

<file path=ppt/tags/tag207.xml><?xml version="1.0" encoding="utf-8"?>
<p:tagLst xmlns:p="http://schemas.openxmlformats.org/presentationml/2006/main">
  <p:tag name="AS_UNIQUEID" val="205"/>
</p:tagLst>
</file>

<file path=ppt/tags/tag208.xml><?xml version="1.0" encoding="utf-8"?>
<p:tagLst xmlns:p="http://schemas.openxmlformats.org/presentationml/2006/main">
  <p:tag name="AS_UNIQUEID" val="206"/>
</p:tagLst>
</file>

<file path=ppt/tags/tag209.xml><?xml version="1.0" encoding="utf-8"?>
<p:tagLst xmlns:p="http://schemas.openxmlformats.org/presentationml/2006/main">
  <p:tag name="AS_UNIQUEID" val="207"/>
</p:tagLst>
</file>

<file path=ppt/tags/tag21.xml><?xml version="1.0" encoding="utf-8"?>
<p:tagLst xmlns:p="http://schemas.openxmlformats.org/presentationml/2006/main">
  <p:tag name="AS_UNIQUEID" val="19"/>
</p:tagLst>
</file>

<file path=ppt/tags/tag210.xml><?xml version="1.0" encoding="utf-8"?>
<p:tagLst xmlns:p="http://schemas.openxmlformats.org/presentationml/2006/main">
  <p:tag name="AS_UNIQUEID" val="208"/>
</p:tagLst>
</file>

<file path=ppt/tags/tag211.xml><?xml version="1.0" encoding="utf-8"?>
<p:tagLst xmlns:p="http://schemas.openxmlformats.org/presentationml/2006/main">
  <p:tag name="AS_UNIQUEID" val="209"/>
</p:tagLst>
</file>

<file path=ppt/tags/tag212.xml><?xml version="1.0" encoding="utf-8"?>
<p:tagLst xmlns:p="http://schemas.openxmlformats.org/presentationml/2006/main">
  <p:tag name="AS_UNIQUEID" val="210"/>
</p:tagLst>
</file>

<file path=ppt/tags/tag213.xml><?xml version="1.0" encoding="utf-8"?>
<p:tagLst xmlns:p="http://schemas.openxmlformats.org/presentationml/2006/main">
  <p:tag name="AS_UNIQUEID" val="211"/>
</p:tagLst>
</file>

<file path=ppt/tags/tag214.xml><?xml version="1.0" encoding="utf-8"?>
<p:tagLst xmlns:p="http://schemas.openxmlformats.org/presentationml/2006/main">
  <p:tag name="AS_UNIQUEID" val="212"/>
</p:tagLst>
</file>

<file path=ppt/tags/tag215.xml><?xml version="1.0" encoding="utf-8"?>
<p:tagLst xmlns:p="http://schemas.openxmlformats.org/presentationml/2006/main">
  <p:tag name="AS_UNIQUEID" val="213"/>
</p:tagLst>
</file>

<file path=ppt/tags/tag216.xml><?xml version="1.0" encoding="utf-8"?>
<p:tagLst xmlns:p="http://schemas.openxmlformats.org/presentationml/2006/main">
  <p:tag name="AS_UNIQUEID" val="214"/>
</p:tagLst>
</file>

<file path=ppt/tags/tag217.xml><?xml version="1.0" encoding="utf-8"?>
<p:tagLst xmlns:p="http://schemas.openxmlformats.org/presentationml/2006/main">
  <p:tag name="AS_UNIQUEID" val="215"/>
</p:tagLst>
</file>

<file path=ppt/tags/tag218.xml><?xml version="1.0" encoding="utf-8"?>
<p:tagLst xmlns:p="http://schemas.openxmlformats.org/presentationml/2006/main">
  <p:tag name="AS_UNIQUEID" val="216"/>
</p:tagLst>
</file>

<file path=ppt/tags/tag219.xml><?xml version="1.0" encoding="utf-8"?>
<p:tagLst xmlns:p="http://schemas.openxmlformats.org/presentationml/2006/main">
  <p:tag name="AS_UNIQUEID" val="217"/>
</p:tagLst>
</file>

<file path=ppt/tags/tag22.xml><?xml version="1.0" encoding="utf-8"?>
<p:tagLst xmlns:p="http://schemas.openxmlformats.org/presentationml/2006/main">
  <p:tag name="AS_UNIQUEID" val="20"/>
</p:tagLst>
</file>

<file path=ppt/tags/tag220.xml><?xml version="1.0" encoding="utf-8"?>
<p:tagLst xmlns:p="http://schemas.openxmlformats.org/presentationml/2006/main">
  <p:tag name="AS_UNIQUEID" val="218"/>
</p:tagLst>
</file>

<file path=ppt/tags/tag221.xml><?xml version="1.0" encoding="utf-8"?>
<p:tagLst xmlns:p="http://schemas.openxmlformats.org/presentationml/2006/main">
  <p:tag name="AS_UNIQUEID" val="219"/>
</p:tagLst>
</file>

<file path=ppt/tags/tag222.xml><?xml version="1.0" encoding="utf-8"?>
<p:tagLst xmlns:p="http://schemas.openxmlformats.org/presentationml/2006/main">
  <p:tag name="AS_UNIQUEID" val="220"/>
</p:tagLst>
</file>

<file path=ppt/tags/tag223.xml><?xml version="1.0" encoding="utf-8"?>
<p:tagLst xmlns:p="http://schemas.openxmlformats.org/presentationml/2006/main">
  <p:tag name="AS_UNIQUEID" val="221"/>
</p:tagLst>
</file>

<file path=ppt/tags/tag224.xml><?xml version="1.0" encoding="utf-8"?>
<p:tagLst xmlns:p="http://schemas.openxmlformats.org/presentationml/2006/main">
  <p:tag name="AS_UNIQUEID" val="222"/>
</p:tagLst>
</file>

<file path=ppt/tags/tag225.xml><?xml version="1.0" encoding="utf-8"?>
<p:tagLst xmlns:p="http://schemas.openxmlformats.org/presentationml/2006/main">
  <p:tag name="AS_UNIQUEID" val="223"/>
</p:tagLst>
</file>

<file path=ppt/tags/tag226.xml><?xml version="1.0" encoding="utf-8"?>
<p:tagLst xmlns:p="http://schemas.openxmlformats.org/presentationml/2006/main">
  <p:tag name="AS_UNIQUEID" val="224"/>
</p:tagLst>
</file>

<file path=ppt/tags/tag227.xml><?xml version="1.0" encoding="utf-8"?>
<p:tagLst xmlns:p="http://schemas.openxmlformats.org/presentationml/2006/main">
  <p:tag name="AS_UNIQUEID" val="225"/>
</p:tagLst>
</file>

<file path=ppt/tags/tag228.xml><?xml version="1.0" encoding="utf-8"?>
<p:tagLst xmlns:p="http://schemas.openxmlformats.org/presentationml/2006/main">
  <p:tag name="AS_UNIQUEID" val="226"/>
</p:tagLst>
</file>

<file path=ppt/tags/tag229.xml><?xml version="1.0" encoding="utf-8"?>
<p:tagLst xmlns:p="http://schemas.openxmlformats.org/presentationml/2006/main">
  <p:tag name="AS_UNIQUEID" val="227"/>
</p:tagLst>
</file>

<file path=ppt/tags/tag23.xml><?xml version="1.0" encoding="utf-8"?>
<p:tagLst xmlns:p="http://schemas.openxmlformats.org/presentationml/2006/main">
  <p:tag name="AS_UNIQUEID" val="21"/>
</p:tagLst>
</file>

<file path=ppt/tags/tag230.xml><?xml version="1.0" encoding="utf-8"?>
<p:tagLst xmlns:p="http://schemas.openxmlformats.org/presentationml/2006/main">
  <p:tag name="AS_UNIQUEID" val="228"/>
</p:tagLst>
</file>

<file path=ppt/tags/tag231.xml><?xml version="1.0" encoding="utf-8"?>
<p:tagLst xmlns:p="http://schemas.openxmlformats.org/presentationml/2006/main">
  <p:tag name="AS_UNIQUEID" val="229"/>
</p:tagLst>
</file>

<file path=ppt/tags/tag232.xml><?xml version="1.0" encoding="utf-8"?>
<p:tagLst xmlns:p="http://schemas.openxmlformats.org/presentationml/2006/main">
  <p:tag name="AS_UNIQUEID" val="230"/>
</p:tagLst>
</file>

<file path=ppt/tags/tag233.xml><?xml version="1.0" encoding="utf-8"?>
<p:tagLst xmlns:p="http://schemas.openxmlformats.org/presentationml/2006/main">
  <p:tag name="AS_UNIQUEID" val="231"/>
</p:tagLst>
</file>

<file path=ppt/tags/tag234.xml><?xml version="1.0" encoding="utf-8"?>
<p:tagLst xmlns:p="http://schemas.openxmlformats.org/presentationml/2006/main">
  <p:tag name="AS_UNIQUEID" val="232"/>
</p:tagLst>
</file>

<file path=ppt/tags/tag235.xml><?xml version="1.0" encoding="utf-8"?>
<p:tagLst xmlns:p="http://schemas.openxmlformats.org/presentationml/2006/main">
  <p:tag name="AS_UNIQUEID" val="233"/>
</p:tagLst>
</file>

<file path=ppt/tags/tag236.xml><?xml version="1.0" encoding="utf-8"?>
<p:tagLst xmlns:p="http://schemas.openxmlformats.org/presentationml/2006/main">
  <p:tag name="AS_UNIQUEID" val="234"/>
</p:tagLst>
</file>

<file path=ppt/tags/tag237.xml><?xml version="1.0" encoding="utf-8"?>
<p:tagLst xmlns:p="http://schemas.openxmlformats.org/presentationml/2006/main">
  <p:tag name="AS_UNIQUEID" val="235"/>
</p:tagLst>
</file>

<file path=ppt/tags/tag238.xml><?xml version="1.0" encoding="utf-8"?>
<p:tagLst xmlns:p="http://schemas.openxmlformats.org/presentationml/2006/main">
  <p:tag name="AS_UNIQUEID" val="236"/>
</p:tagLst>
</file>

<file path=ppt/tags/tag239.xml><?xml version="1.0" encoding="utf-8"?>
<p:tagLst xmlns:p="http://schemas.openxmlformats.org/presentationml/2006/main">
  <p:tag name="AS_UNIQUEID" val="237"/>
</p:tagLst>
</file>

<file path=ppt/tags/tag24.xml><?xml version="1.0" encoding="utf-8"?>
<p:tagLst xmlns:p="http://schemas.openxmlformats.org/presentationml/2006/main">
  <p:tag name="AS_UNIQUEID" val="22"/>
</p:tagLst>
</file>

<file path=ppt/tags/tag240.xml><?xml version="1.0" encoding="utf-8"?>
<p:tagLst xmlns:p="http://schemas.openxmlformats.org/presentationml/2006/main">
  <p:tag name="AS_UNIQUEID" val="238"/>
</p:tagLst>
</file>

<file path=ppt/tags/tag241.xml><?xml version="1.0" encoding="utf-8"?>
<p:tagLst xmlns:p="http://schemas.openxmlformats.org/presentationml/2006/main">
  <p:tag name="AS_UNIQUEID" val="239"/>
</p:tagLst>
</file>

<file path=ppt/tags/tag242.xml><?xml version="1.0" encoding="utf-8"?>
<p:tagLst xmlns:p="http://schemas.openxmlformats.org/presentationml/2006/main">
  <p:tag name="AS_UNIQUEID" val="240"/>
</p:tagLst>
</file>

<file path=ppt/tags/tag243.xml><?xml version="1.0" encoding="utf-8"?>
<p:tagLst xmlns:p="http://schemas.openxmlformats.org/presentationml/2006/main">
  <p:tag name="AS_UNIQUEID" val="241"/>
</p:tagLst>
</file>

<file path=ppt/tags/tag244.xml><?xml version="1.0" encoding="utf-8"?>
<p:tagLst xmlns:p="http://schemas.openxmlformats.org/presentationml/2006/main">
  <p:tag name="AS_UNIQUEID" val="242"/>
</p:tagLst>
</file>

<file path=ppt/tags/tag245.xml><?xml version="1.0" encoding="utf-8"?>
<p:tagLst xmlns:p="http://schemas.openxmlformats.org/presentationml/2006/main">
  <p:tag name="AS_UNIQUEID" val="243"/>
</p:tagLst>
</file>

<file path=ppt/tags/tag246.xml><?xml version="1.0" encoding="utf-8"?>
<p:tagLst xmlns:p="http://schemas.openxmlformats.org/presentationml/2006/main">
  <p:tag name="AS_UNIQUEID" val="244"/>
</p:tagLst>
</file>

<file path=ppt/tags/tag247.xml><?xml version="1.0" encoding="utf-8"?>
<p:tagLst xmlns:p="http://schemas.openxmlformats.org/presentationml/2006/main">
  <p:tag name="AS_UNIQUEID" val="245"/>
</p:tagLst>
</file>

<file path=ppt/tags/tag248.xml><?xml version="1.0" encoding="utf-8"?>
<p:tagLst xmlns:p="http://schemas.openxmlformats.org/presentationml/2006/main">
  <p:tag name="AS_UNIQUEID" val="246"/>
</p:tagLst>
</file>

<file path=ppt/tags/tag249.xml><?xml version="1.0" encoding="utf-8"?>
<p:tagLst xmlns:p="http://schemas.openxmlformats.org/presentationml/2006/main">
  <p:tag name="AS_UNIQUEID" val="247"/>
</p:tagLst>
</file>

<file path=ppt/tags/tag25.xml><?xml version="1.0" encoding="utf-8"?>
<p:tagLst xmlns:p="http://schemas.openxmlformats.org/presentationml/2006/main">
  <p:tag name="AS_UNIQUEID" val="23"/>
</p:tagLst>
</file>

<file path=ppt/tags/tag250.xml><?xml version="1.0" encoding="utf-8"?>
<p:tagLst xmlns:p="http://schemas.openxmlformats.org/presentationml/2006/main">
  <p:tag name="AS_UNIQUEID" val="248"/>
</p:tagLst>
</file>

<file path=ppt/tags/tag251.xml><?xml version="1.0" encoding="utf-8"?>
<p:tagLst xmlns:p="http://schemas.openxmlformats.org/presentationml/2006/main">
  <p:tag name="AS_UNIQUEID" val="249"/>
</p:tagLst>
</file>

<file path=ppt/tags/tag252.xml><?xml version="1.0" encoding="utf-8"?>
<p:tagLst xmlns:p="http://schemas.openxmlformats.org/presentationml/2006/main">
  <p:tag name="AS_UNIQUEID" val="250"/>
</p:tagLst>
</file>

<file path=ppt/tags/tag253.xml><?xml version="1.0" encoding="utf-8"?>
<p:tagLst xmlns:p="http://schemas.openxmlformats.org/presentationml/2006/main">
  <p:tag name="AS_UNIQUEID" val="251"/>
</p:tagLst>
</file>

<file path=ppt/tags/tag254.xml><?xml version="1.0" encoding="utf-8"?>
<p:tagLst xmlns:p="http://schemas.openxmlformats.org/presentationml/2006/main">
  <p:tag name="AS_UNIQUEID" val="252"/>
</p:tagLst>
</file>

<file path=ppt/tags/tag255.xml><?xml version="1.0" encoding="utf-8"?>
<p:tagLst xmlns:p="http://schemas.openxmlformats.org/presentationml/2006/main">
  <p:tag name="AS_UNIQUEID" val="253"/>
</p:tagLst>
</file>

<file path=ppt/tags/tag256.xml><?xml version="1.0" encoding="utf-8"?>
<p:tagLst xmlns:p="http://schemas.openxmlformats.org/presentationml/2006/main">
  <p:tag name="AS_UNIQUEID" val="254"/>
</p:tagLst>
</file>

<file path=ppt/tags/tag257.xml><?xml version="1.0" encoding="utf-8"?>
<p:tagLst xmlns:p="http://schemas.openxmlformats.org/presentationml/2006/main">
  <p:tag name="AS_UNIQUEID" val="255"/>
</p:tagLst>
</file>

<file path=ppt/tags/tag258.xml><?xml version="1.0" encoding="utf-8"?>
<p:tagLst xmlns:p="http://schemas.openxmlformats.org/presentationml/2006/main">
  <p:tag name="AS_UNIQUEID" val="256"/>
</p:tagLst>
</file>

<file path=ppt/tags/tag259.xml><?xml version="1.0" encoding="utf-8"?>
<p:tagLst xmlns:p="http://schemas.openxmlformats.org/presentationml/2006/main">
  <p:tag name="AS_UNIQUEID" val="257"/>
</p:tagLst>
</file>

<file path=ppt/tags/tag26.xml><?xml version="1.0" encoding="utf-8"?>
<p:tagLst xmlns:p="http://schemas.openxmlformats.org/presentationml/2006/main">
  <p:tag name="AS_UNIQUEID" val="24"/>
</p:tagLst>
</file>

<file path=ppt/tags/tag260.xml><?xml version="1.0" encoding="utf-8"?>
<p:tagLst xmlns:p="http://schemas.openxmlformats.org/presentationml/2006/main">
  <p:tag name="AS_UNIQUEID" val="258"/>
</p:tagLst>
</file>

<file path=ppt/tags/tag261.xml><?xml version="1.0" encoding="utf-8"?>
<p:tagLst xmlns:p="http://schemas.openxmlformats.org/presentationml/2006/main">
  <p:tag name="AS_UNIQUEID" val="259"/>
</p:tagLst>
</file>

<file path=ppt/tags/tag262.xml><?xml version="1.0" encoding="utf-8"?>
<p:tagLst xmlns:p="http://schemas.openxmlformats.org/presentationml/2006/main">
  <p:tag name="AS_UNIQUEID" val="260"/>
</p:tagLst>
</file>

<file path=ppt/tags/tag263.xml><?xml version="1.0" encoding="utf-8"?>
<p:tagLst xmlns:p="http://schemas.openxmlformats.org/presentationml/2006/main">
  <p:tag name="AS_UNIQUEID" val="261"/>
</p:tagLst>
</file>

<file path=ppt/tags/tag264.xml><?xml version="1.0" encoding="utf-8"?>
<p:tagLst xmlns:p="http://schemas.openxmlformats.org/presentationml/2006/main">
  <p:tag name="AS_UNIQUEID" val="262"/>
</p:tagLst>
</file>

<file path=ppt/tags/tag265.xml><?xml version="1.0" encoding="utf-8"?>
<p:tagLst xmlns:p="http://schemas.openxmlformats.org/presentationml/2006/main">
  <p:tag name="AS_UNIQUEID" val="263"/>
</p:tagLst>
</file>

<file path=ppt/tags/tag266.xml><?xml version="1.0" encoding="utf-8"?>
<p:tagLst xmlns:p="http://schemas.openxmlformats.org/presentationml/2006/main">
  <p:tag name="AS_UNIQUEID" val="264"/>
</p:tagLst>
</file>

<file path=ppt/tags/tag267.xml><?xml version="1.0" encoding="utf-8"?>
<p:tagLst xmlns:p="http://schemas.openxmlformats.org/presentationml/2006/main">
  <p:tag name="AS_UNIQUEID" val="265"/>
</p:tagLst>
</file>

<file path=ppt/tags/tag268.xml><?xml version="1.0" encoding="utf-8"?>
<p:tagLst xmlns:p="http://schemas.openxmlformats.org/presentationml/2006/main">
  <p:tag name="AS_UNIQUEID" val="266"/>
</p:tagLst>
</file>

<file path=ppt/tags/tag269.xml><?xml version="1.0" encoding="utf-8"?>
<p:tagLst xmlns:p="http://schemas.openxmlformats.org/presentationml/2006/main">
  <p:tag name="AS_UNIQUEID" val="267"/>
</p:tagLst>
</file>

<file path=ppt/tags/tag27.xml><?xml version="1.0" encoding="utf-8"?>
<p:tagLst xmlns:p="http://schemas.openxmlformats.org/presentationml/2006/main">
  <p:tag name="AS_UNIQUEID" val="25"/>
</p:tagLst>
</file>

<file path=ppt/tags/tag270.xml><?xml version="1.0" encoding="utf-8"?>
<p:tagLst xmlns:p="http://schemas.openxmlformats.org/presentationml/2006/main">
  <p:tag name="AS_UNIQUEID" val="268"/>
</p:tagLst>
</file>

<file path=ppt/tags/tag271.xml><?xml version="1.0" encoding="utf-8"?>
<p:tagLst xmlns:p="http://schemas.openxmlformats.org/presentationml/2006/main">
  <p:tag name="AS_UNIQUEID" val="269"/>
</p:tagLst>
</file>

<file path=ppt/tags/tag272.xml><?xml version="1.0" encoding="utf-8"?>
<p:tagLst xmlns:p="http://schemas.openxmlformats.org/presentationml/2006/main">
  <p:tag name="AS_UNIQUEID" val="270"/>
</p:tagLst>
</file>

<file path=ppt/tags/tag273.xml><?xml version="1.0" encoding="utf-8"?>
<p:tagLst xmlns:p="http://schemas.openxmlformats.org/presentationml/2006/main">
  <p:tag name="AS_UNIQUEID" val="271"/>
</p:tagLst>
</file>

<file path=ppt/tags/tag274.xml><?xml version="1.0" encoding="utf-8"?>
<p:tagLst xmlns:p="http://schemas.openxmlformats.org/presentationml/2006/main">
  <p:tag name="AS_UNIQUEID" val="272"/>
</p:tagLst>
</file>

<file path=ppt/tags/tag275.xml><?xml version="1.0" encoding="utf-8"?>
<p:tagLst xmlns:p="http://schemas.openxmlformats.org/presentationml/2006/main">
  <p:tag name="AS_UNIQUEID" val="273"/>
</p:tagLst>
</file>

<file path=ppt/tags/tag276.xml><?xml version="1.0" encoding="utf-8"?>
<p:tagLst xmlns:p="http://schemas.openxmlformats.org/presentationml/2006/main">
  <p:tag name="AS_UNIQUEID" val="274"/>
</p:tagLst>
</file>

<file path=ppt/tags/tag277.xml><?xml version="1.0" encoding="utf-8"?>
<p:tagLst xmlns:p="http://schemas.openxmlformats.org/presentationml/2006/main">
  <p:tag name="AS_UNIQUEID" val="275"/>
</p:tagLst>
</file>

<file path=ppt/tags/tag278.xml><?xml version="1.0" encoding="utf-8"?>
<p:tagLst xmlns:p="http://schemas.openxmlformats.org/presentationml/2006/main">
  <p:tag name="AS_UNIQUEID" val="276"/>
</p:tagLst>
</file>

<file path=ppt/tags/tag279.xml><?xml version="1.0" encoding="utf-8"?>
<p:tagLst xmlns:p="http://schemas.openxmlformats.org/presentationml/2006/main">
  <p:tag name="AS_UNIQUEID" val="277"/>
</p:tagLst>
</file>

<file path=ppt/tags/tag28.xml><?xml version="1.0" encoding="utf-8"?>
<p:tagLst xmlns:p="http://schemas.openxmlformats.org/presentationml/2006/main">
  <p:tag name="AS_UNIQUEID" val="26"/>
</p:tagLst>
</file>

<file path=ppt/tags/tag280.xml><?xml version="1.0" encoding="utf-8"?>
<p:tagLst xmlns:p="http://schemas.openxmlformats.org/presentationml/2006/main">
  <p:tag name="AS_UNIQUEID" val="278"/>
</p:tagLst>
</file>

<file path=ppt/tags/tag281.xml><?xml version="1.0" encoding="utf-8"?>
<p:tagLst xmlns:p="http://schemas.openxmlformats.org/presentationml/2006/main">
  <p:tag name="AS_UNIQUEID" val="279"/>
</p:tagLst>
</file>

<file path=ppt/tags/tag282.xml><?xml version="1.0" encoding="utf-8"?>
<p:tagLst xmlns:p="http://schemas.openxmlformats.org/presentationml/2006/main">
  <p:tag name="AS_UNIQUEID" val="280"/>
</p:tagLst>
</file>

<file path=ppt/tags/tag283.xml><?xml version="1.0" encoding="utf-8"?>
<p:tagLst xmlns:p="http://schemas.openxmlformats.org/presentationml/2006/main">
  <p:tag name="AS_UNIQUEID" val="281"/>
</p:tagLst>
</file>

<file path=ppt/tags/tag284.xml><?xml version="1.0" encoding="utf-8"?>
<p:tagLst xmlns:p="http://schemas.openxmlformats.org/presentationml/2006/main">
  <p:tag name="AS_UNIQUEID" val="282"/>
</p:tagLst>
</file>

<file path=ppt/tags/tag285.xml><?xml version="1.0" encoding="utf-8"?>
<p:tagLst xmlns:p="http://schemas.openxmlformats.org/presentationml/2006/main">
  <p:tag name="AS_UNIQUEID" val="283"/>
</p:tagLst>
</file>

<file path=ppt/tags/tag286.xml><?xml version="1.0" encoding="utf-8"?>
<p:tagLst xmlns:p="http://schemas.openxmlformats.org/presentationml/2006/main">
  <p:tag name="AS_UNIQUEID" val="284"/>
</p:tagLst>
</file>

<file path=ppt/tags/tag287.xml><?xml version="1.0" encoding="utf-8"?>
<p:tagLst xmlns:p="http://schemas.openxmlformats.org/presentationml/2006/main">
  <p:tag name="AS_UNIQUEID" val="285"/>
</p:tagLst>
</file>

<file path=ppt/tags/tag288.xml><?xml version="1.0" encoding="utf-8"?>
<p:tagLst xmlns:p="http://schemas.openxmlformats.org/presentationml/2006/main">
  <p:tag name="AS_UNIQUEID" val="286"/>
</p:tagLst>
</file>

<file path=ppt/tags/tag289.xml><?xml version="1.0" encoding="utf-8"?>
<p:tagLst xmlns:p="http://schemas.openxmlformats.org/presentationml/2006/main">
  <p:tag name="AS_UNIQUEID" val="287"/>
</p:tagLst>
</file>

<file path=ppt/tags/tag29.xml><?xml version="1.0" encoding="utf-8"?>
<p:tagLst xmlns:p="http://schemas.openxmlformats.org/presentationml/2006/main">
  <p:tag name="AS_UNIQUEID" val="27"/>
</p:tagLst>
</file>

<file path=ppt/tags/tag290.xml><?xml version="1.0" encoding="utf-8"?>
<p:tagLst xmlns:p="http://schemas.openxmlformats.org/presentationml/2006/main">
  <p:tag name="AS_UNIQUEID" val="288"/>
</p:tagLst>
</file>

<file path=ppt/tags/tag291.xml><?xml version="1.0" encoding="utf-8"?>
<p:tagLst xmlns:p="http://schemas.openxmlformats.org/presentationml/2006/main">
  <p:tag name="AS_UNIQUEID" val="289"/>
</p:tagLst>
</file>

<file path=ppt/tags/tag292.xml><?xml version="1.0" encoding="utf-8"?>
<p:tagLst xmlns:p="http://schemas.openxmlformats.org/presentationml/2006/main">
  <p:tag name="AS_UNIQUEID" val="290"/>
</p:tagLst>
</file>

<file path=ppt/tags/tag293.xml><?xml version="1.0" encoding="utf-8"?>
<p:tagLst xmlns:p="http://schemas.openxmlformats.org/presentationml/2006/main">
  <p:tag name="AS_UNIQUEID" val="291"/>
</p:tagLst>
</file>

<file path=ppt/tags/tag294.xml><?xml version="1.0" encoding="utf-8"?>
<p:tagLst xmlns:p="http://schemas.openxmlformats.org/presentationml/2006/main">
  <p:tag name="AS_UNIQUEID" val="292"/>
</p:tagLst>
</file>

<file path=ppt/tags/tag295.xml><?xml version="1.0" encoding="utf-8"?>
<p:tagLst xmlns:p="http://schemas.openxmlformats.org/presentationml/2006/main">
  <p:tag name="AS_UNIQUEID" val="293"/>
</p:tagLst>
</file>

<file path=ppt/tags/tag296.xml><?xml version="1.0" encoding="utf-8"?>
<p:tagLst xmlns:p="http://schemas.openxmlformats.org/presentationml/2006/main">
  <p:tag name="AS_UNIQUEID" val="294"/>
</p:tagLst>
</file>

<file path=ppt/tags/tag297.xml><?xml version="1.0" encoding="utf-8"?>
<p:tagLst xmlns:p="http://schemas.openxmlformats.org/presentationml/2006/main">
  <p:tag name="AS_UNIQUEID" val="295"/>
</p:tagLst>
</file>

<file path=ppt/tags/tag298.xml><?xml version="1.0" encoding="utf-8"?>
<p:tagLst xmlns:p="http://schemas.openxmlformats.org/presentationml/2006/main">
  <p:tag name="AS_UNIQUEID" val="296"/>
</p:tagLst>
</file>

<file path=ppt/tags/tag299.xml><?xml version="1.0" encoding="utf-8"?>
<p:tagLst xmlns:p="http://schemas.openxmlformats.org/presentationml/2006/main">
  <p:tag name="AS_UNIQUEID" val="297"/>
</p:tagLst>
</file>

<file path=ppt/tags/tag3.xml><?xml version="1.0" encoding="utf-8"?>
<p:tagLst xmlns:p="http://schemas.openxmlformats.org/presentationml/2006/main">
  <p:tag name="AS_UNIQUEID" val="0"/>
</p:tagLst>
</file>

<file path=ppt/tags/tag30.xml><?xml version="1.0" encoding="utf-8"?>
<p:tagLst xmlns:p="http://schemas.openxmlformats.org/presentationml/2006/main">
  <p:tag name="AS_UNIQUEID" val="28"/>
</p:tagLst>
</file>

<file path=ppt/tags/tag300.xml><?xml version="1.0" encoding="utf-8"?>
<p:tagLst xmlns:p="http://schemas.openxmlformats.org/presentationml/2006/main">
  <p:tag name="AS_UNIQUEID" val="298"/>
</p:tagLst>
</file>

<file path=ppt/tags/tag301.xml><?xml version="1.0" encoding="utf-8"?>
<p:tagLst xmlns:p="http://schemas.openxmlformats.org/presentationml/2006/main">
  <p:tag name="AS_UNIQUEID" val="299"/>
</p:tagLst>
</file>

<file path=ppt/tags/tag302.xml><?xml version="1.0" encoding="utf-8"?>
<p:tagLst xmlns:p="http://schemas.openxmlformats.org/presentationml/2006/main">
  <p:tag name="AS_UNIQUEID" val="300"/>
</p:tagLst>
</file>

<file path=ppt/tags/tag303.xml><?xml version="1.0" encoding="utf-8"?>
<p:tagLst xmlns:p="http://schemas.openxmlformats.org/presentationml/2006/main">
  <p:tag name="AS_UNIQUEID" val="301"/>
</p:tagLst>
</file>

<file path=ppt/tags/tag304.xml><?xml version="1.0" encoding="utf-8"?>
<p:tagLst xmlns:p="http://schemas.openxmlformats.org/presentationml/2006/main">
  <p:tag name="AS_UNIQUEID" val="302"/>
</p:tagLst>
</file>

<file path=ppt/tags/tag305.xml><?xml version="1.0" encoding="utf-8"?>
<p:tagLst xmlns:p="http://schemas.openxmlformats.org/presentationml/2006/main">
  <p:tag name="AS_UNIQUEID" val="303"/>
</p:tagLst>
</file>

<file path=ppt/tags/tag306.xml><?xml version="1.0" encoding="utf-8"?>
<p:tagLst xmlns:p="http://schemas.openxmlformats.org/presentationml/2006/main">
  <p:tag name="AS_UNIQUEID" val="304"/>
</p:tagLst>
</file>

<file path=ppt/tags/tag307.xml><?xml version="1.0" encoding="utf-8"?>
<p:tagLst xmlns:p="http://schemas.openxmlformats.org/presentationml/2006/main">
  <p:tag name="AS_UNIQUEID" val="305"/>
</p:tagLst>
</file>

<file path=ppt/tags/tag308.xml><?xml version="1.0" encoding="utf-8"?>
<p:tagLst xmlns:p="http://schemas.openxmlformats.org/presentationml/2006/main">
  <p:tag name="AS_UNIQUEID" val="306"/>
</p:tagLst>
</file>

<file path=ppt/tags/tag309.xml><?xml version="1.0" encoding="utf-8"?>
<p:tagLst xmlns:p="http://schemas.openxmlformats.org/presentationml/2006/main">
  <p:tag name="AS_UNIQUEID" val="307"/>
</p:tagLst>
</file>

<file path=ppt/tags/tag31.xml><?xml version="1.0" encoding="utf-8"?>
<p:tagLst xmlns:p="http://schemas.openxmlformats.org/presentationml/2006/main">
  <p:tag name="AS_UNIQUEID" val="29"/>
</p:tagLst>
</file>

<file path=ppt/tags/tag310.xml><?xml version="1.0" encoding="utf-8"?>
<p:tagLst xmlns:p="http://schemas.openxmlformats.org/presentationml/2006/main">
  <p:tag name="AS_UNIQUEID" val="308"/>
</p:tagLst>
</file>

<file path=ppt/tags/tag311.xml><?xml version="1.0" encoding="utf-8"?>
<p:tagLst xmlns:p="http://schemas.openxmlformats.org/presentationml/2006/main">
  <p:tag name="AS_UNIQUEID" val="309"/>
</p:tagLst>
</file>

<file path=ppt/tags/tag312.xml><?xml version="1.0" encoding="utf-8"?>
<p:tagLst xmlns:p="http://schemas.openxmlformats.org/presentationml/2006/main">
  <p:tag name="AS_UNIQUEID" val="310"/>
</p:tagLst>
</file>

<file path=ppt/tags/tag313.xml><?xml version="1.0" encoding="utf-8"?>
<p:tagLst xmlns:p="http://schemas.openxmlformats.org/presentationml/2006/main">
  <p:tag name="AS_UNIQUEID" val="311"/>
</p:tagLst>
</file>

<file path=ppt/tags/tag314.xml><?xml version="1.0" encoding="utf-8"?>
<p:tagLst xmlns:p="http://schemas.openxmlformats.org/presentationml/2006/main">
  <p:tag name="AS_UNIQUEID" val="312"/>
</p:tagLst>
</file>

<file path=ppt/tags/tag315.xml><?xml version="1.0" encoding="utf-8"?>
<p:tagLst xmlns:p="http://schemas.openxmlformats.org/presentationml/2006/main">
  <p:tag name="AS_UNIQUEID" val="313"/>
</p:tagLst>
</file>

<file path=ppt/tags/tag316.xml><?xml version="1.0" encoding="utf-8"?>
<p:tagLst xmlns:p="http://schemas.openxmlformats.org/presentationml/2006/main">
  <p:tag name="AS_UNIQUEID" val="314"/>
</p:tagLst>
</file>

<file path=ppt/tags/tag317.xml><?xml version="1.0" encoding="utf-8"?>
<p:tagLst xmlns:p="http://schemas.openxmlformats.org/presentationml/2006/main">
  <p:tag name="AS_UNIQUEID" val="315"/>
</p:tagLst>
</file>

<file path=ppt/tags/tag318.xml><?xml version="1.0" encoding="utf-8"?>
<p:tagLst xmlns:p="http://schemas.openxmlformats.org/presentationml/2006/main">
  <p:tag name="AS_UNIQUEID" val="316"/>
</p:tagLst>
</file>

<file path=ppt/tags/tag319.xml><?xml version="1.0" encoding="utf-8"?>
<p:tagLst xmlns:p="http://schemas.openxmlformats.org/presentationml/2006/main">
  <p:tag name="AS_UNIQUEID" val="317"/>
</p:tagLst>
</file>

<file path=ppt/tags/tag32.xml><?xml version="1.0" encoding="utf-8"?>
<p:tagLst xmlns:p="http://schemas.openxmlformats.org/presentationml/2006/main">
  <p:tag name="AS_UNIQUEID" val="30"/>
</p:tagLst>
</file>

<file path=ppt/tags/tag320.xml><?xml version="1.0" encoding="utf-8"?>
<p:tagLst xmlns:p="http://schemas.openxmlformats.org/presentationml/2006/main">
  <p:tag name="AS_UNIQUEID" val="318"/>
</p:tagLst>
</file>

<file path=ppt/tags/tag321.xml><?xml version="1.0" encoding="utf-8"?>
<p:tagLst xmlns:p="http://schemas.openxmlformats.org/presentationml/2006/main">
  <p:tag name="AS_UNIQUEID" val="319"/>
</p:tagLst>
</file>

<file path=ppt/tags/tag322.xml><?xml version="1.0" encoding="utf-8"?>
<p:tagLst xmlns:p="http://schemas.openxmlformats.org/presentationml/2006/main">
  <p:tag name="AS_UNIQUEID" val="320"/>
</p:tagLst>
</file>

<file path=ppt/tags/tag323.xml><?xml version="1.0" encoding="utf-8"?>
<p:tagLst xmlns:p="http://schemas.openxmlformats.org/presentationml/2006/main">
  <p:tag name="AS_UNIQUEID" val="321"/>
</p:tagLst>
</file>

<file path=ppt/tags/tag324.xml><?xml version="1.0" encoding="utf-8"?>
<p:tagLst xmlns:p="http://schemas.openxmlformats.org/presentationml/2006/main">
  <p:tag name="AS_UNIQUEID" val="322"/>
</p:tagLst>
</file>

<file path=ppt/tags/tag325.xml><?xml version="1.0" encoding="utf-8"?>
<p:tagLst xmlns:p="http://schemas.openxmlformats.org/presentationml/2006/main">
  <p:tag name="AS_UNIQUEID" val="323"/>
</p:tagLst>
</file>

<file path=ppt/tags/tag326.xml><?xml version="1.0" encoding="utf-8"?>
<p:tagLst xmlns:p="http://schemas.openxmlformats.org/presentationml/2006/main">
  <p:tag name="AS_UNIQUEID" val="324"/>
</p:tagLst>
</file>

<file path=ppt/tags/tag327.xml><?xml version="1.0" encoding="utf-8"?>
<p:tagLst xmlns:p="http://schemas.openxmlformats.org/presentationml/2006/main">
  <p:tag name="AS_UNIQUEID" val="325"/>
</p:tagLst>
</file>

<file path=ppt/tags/tag328.xml><?xml version="1.0" encoding="utf-8"?>
<p:tagLst xmlns:p="http://schemas.openxmlformats.org/presentationml/2006/main">
  <p:tag name="AS_UNIQUEID" val="326"/>
</p:tagLst>
</file>

<file path=ppt/tags/tag329.xml><?xml version="1.0" encoding="utf-8"?>
<p:tagLst xmlns:p="http://schemas.openxmlformats.org/presentationml/2006/main">
  <p:tag name="AS_UNIQUEID" val="327"/>
</p:tagLst>
</file>

<file path=ppt/tags/tag33.xml><?xml version="1.0" encoding="utf-8"?>
<p:tagLst xmlns:p="http://schemas.openxmlformats.org/presentationml/2006/main">
  <p:tag name="AS_UNIQUEID" val="31"/>
</p:tagLst>
</file>

<file path=ppt/tags/tag330.xml><?xml version="1.0" encoding="utf-8"?>
<p:tagLst xmlns:p="http://schemas.openxmlformats.org/presentationml/2006/main">
  <p:tag name="AS_UNIQUEID" val="328"/>
</p:tagLst>
</file>

<file path=ppt/tags/tag331.xml><?xml version="1.0" encoding="utf-8"?>
<p:tagLst xmlns:p="http://schemas.openxmlformats.org/presentationml/2006/main">
  <p:tag name="AS_UNIQUEID" val="329"/>
</p:tagLst>
</file>

<file path=ppt/tags/tag332.xml><?xml version="1.0" encoding="utf-8"?>
<p:tagLst xmlns:p="http://schemas.openxmlformats.org/presentationml/2006/main">
  <p:tag name="AS_UNIQUEID" val="330"/>
</p:tagLst>
</file>

<file path=ppt/tags/tag333.xml><?xml version="1.0" encoding="utf-8"?>
<p:tagLst xmlns:p="http://schemas.openxmlformats.org/presentationml/2006/main">
  <p:tag name="AS_UNIQUEID" val="331"/>
</p:tagLst>
</file>

<file path=ppt/tags/tag334.xml><?xml version="1.0" encoding="utf-8"?>
<p:tagLst xmlns:p="http://schemas.openxmlformats.org/presentationml/2006/main">
  <p:tag name="AS_UNIQUEID" val="332"/>
</p:tagLst>
</file>

<file path=ppt/tags/tag335.xml><?xml version="1.0" encoding="utf-8"?>
<p:tagLst xmlns:p="http://schemas.openxmlformats.org/presentationml/2006/main">
  <p:tag name="AS_UNIQUEID" val="333"/>
</p:tagLst>
</file>

<file path=ppt/tags/tag336.xml><?xml version="1.0" encoding="utf-8"?>
<p:tagLst xmlns:p="http://schemas.openxmlformats.org/presentationml/2006/main">
  <p:tag name="AS_UNIQUEID" val="334"/>
</p:tagLst>
</file>

<file path=ppt/tags/tag337.xml><?xml version="1.0" encoding="utf-8"?>
<p:tagLst xmlns:p="http://schemas.openxmlformats.org/presentationml/2006/main">
  <p:tag name="AS_UNIQUEID" val="335"/>
</p:tagLst>
</file>

<file path=ppt/tags/tag338.xml><?xml version="1.0" encoding="utf-8"?>
<p:tagLst xmlns:p="http://schemas.openxmlformats.org/presentationml/2006/main">
  <p:tag name="AS_UNIQUEID" val="336"/>
</p:tagLst>
</file>

<file path=ppt/tags/tag339.xml><?xml version="1.0" encoding="utf-8"?>
<p:tagLst xmlns:p="http://schemas.openxmlformats.org/presentationml/2006/main">
  <p:tag name="AS_UNIQUEID" val="337"/>
</p:tagLst>
</file>

<file path=ppt/tags/tag34.xml><?xml version="1.0" encoding="utf-8"?>
<p:tagLst xmlns:p="http://schemas.openxmlformats.org/presentationml/2006/main">
  <p:tag name="AS_UNIQUEID" val="32"/>
</p:tagLst>
</file>

<file path=ppt/tags/tag340.xml><?xml version="1.0" encoding="utf-8"?>
<p:tagLst xmlns:p="http://schemas.openxmlformats.org/presentationml/2006/main">
  <p:tag name="AS_UNIQUEID" val="338"/>
</p:tagLst>
</file>

<file path=ppt/tags/tag341.xml><?xml version="1.0" encoding="utf-8"?>
<p:tagLst xmlns:p="http://schemas.openxmlformats.org/presentationml/2006/main">
  <p:tag name="AS_UNIQUEID" val="339"/>
</p:tagLst>
</file>

<file path=ppt/tags/tag342.xml><?xml version="1.0" encoding="utf-8"?>
<p:tagLst xmlns:p="http://schemas.openxmlformats.org/presentationml/2006/main">
  <p:tag name="AS_UNIQUEID" val="340"/>
</p:tagLst>
</file>

<file path=ppt/tags/tag343.xml><?xml version="1.0" encoding="utf-8"?>
<p:tagLst xmlns:p="http://schemas.openxmlformats.org/presentationml/2006/main">
  <p:tag name="AS_UNIQUEID" val="341"/>
</p:tagLst>
</file>

<file path=ppt/tags/tag344.xml><?xml version="1.0" encoding="utf-8"?>
<p:tagLst xmlns:p="http://schemas.openxmlformats.org/presentationml/2006/main">
  <p:tag name="AS_UNIQUEID" val="342"/>
</p:tagLst>
</file>

<file path=ppt/tags/tag345.xml><?xml version="1.0" encoding="utf-8"?>
<p:tagLst xmlns:p="http://schemas.openxmlformats.org/presentationml/2006/main">
  <p:tag name="AS_UNIQUEID" val="343"/>
</p:tagLst>
</file>

<file path=ppt/tags/tag346.xml><?xml version="1.0" encoding="utf-8"?>
<p:tagLst xmlns:p="http://schemas.openxmlformats.org/presentationml/2006/main">
  <p:tag name="AS_UNIQUEID" val="344"/>
</p:tagLst>
</file>

<file path=ppt/tags/tag347.xml><?xml version="1.0" encoding="utf-8"?>
<p:tagLst xmlns:p="http://schemas.openxmlformats.org/presentationml/2006/main">
  <p:tag name="AS_UNIQUEID" val="345"/>
</p:tagLst>
</file>

<file path=ppt/tags/tag348.xml><?xml version="1.0" encoding="utf-8"?>
<p:tagLst xmlns:p="http://schemas.openxmlformats.org/presentationml/2006/main">
  <p:tag name="AS_UNIQUEID" val="346"/>
</p:tagLst>
</file>

<file path=ppt/tags/tag349.xml><?xml version="1.0" encoding="utf-8"?>
<p:tagLst xmlns:p="http://schemas.openxmlformats.org/presentationml/2006/main">
  <p:tag name="AS_UNIQUEID" val="347"/>
</p:tagLst>
</file>

<file path=ppt/tags/tag35.xml><?xml version="1.0" encoding="utf-8"?>
<p:tagLst xmlns:p="http://schemas.openxmlformats.org/presentationml/2006/main">
  <p:tag name="AS_UNIQUEID" val="33"/>
</p:tagLst>
</file>

<file path=ppt/tags/tag350.xml><?xml version="1.0" encoding="utf-8"?>
<p:tagLst xmlns:p="http://schemas.openxmlformats.org/presentationml/2006/main">
  <p:tag name="AS_UNIQUEID" val="348"/>
</p:tagLst>
</file>

<file path=ppt/tags/tag351.xml><?xml version="1.0" encoding="utf-8"?>
<p:tagLst xmlns:p="http://schemas.openxmlformats.org/presentationml/2006/main">
  <p:tag name="AS_UNIQUEID" val="349"/>
</p:tagLst>
</file>

<file path=ppt/tags/tag352.xml><?xml version="1.0" encoding="utf-8"?>
<p:tagLst xmlns:p="http://schemas.openxmlformats.org/presentationml/2006/main">
  <p:tag name="AS_UNIQUEID" val="350"/>
</p:tagLst>
</file>

<file path=ppt/tags/tag353.xml><?xml version="1.0" encoding="utf-8"?>
<p:tagLst xmlns:p="http://schemas.openxmlformats.org/presentationml/2006/main">
  <p:tag name="AS_UNIQUEID" val="351"/>
</p:tagLst>
</file>

<file path=ppt/tags/tag354.xml><?xml version="1.0" encoding="utf-8"?>
<p:tagLst xmlns:p="http://schemas.openxmlformats.org/presentationml/2006/main">
  <p:tag name="AS_UNIQUEID" val="352"/>
</p:tagLst>
</file>

<file path=ppt/tags/tag355.xml><?xml version="1.0" encoding="utf-8"?>
<p:tagLst xmlns:p="http://schemas.openxmlformats.org/presentationml/2006/main">
  <p:tag name="AS_UNIQUEID" val="353"/>
</p:tagLst>
</file>

<file path=ppt/tags/tag356.xml><?xml version="1.0" encoding="utf-8"?>
<p:tagLst xmlns:p="http://schemas.openxmlformats.org/presentationml/2006/main">
  <p:tag name="AS_UNIQUEID" val="354"/>
</p:tagLst>
</file>

<file path=ppt/tags/tag357.xml><?xml version="1.0" encoding="utf-8"?>
<p:tagLst xmlns:p="http://schemas.openxmlformats.org/presentationml/2006/main">
  <p:tag name="AS_UNIQUEID" val="355"/>
</p:tagLst>
</file>

<file path=ppt/tags/tag358.xml><?xml version="1.0" encoding="utf-8"?>
<p:tagLst xmlns:p="http://schemas.openxmlformats.org/presentationml/2006/main">
  <p:tag name="AS_UNIQUEID" val="356"/>
</p:tagLst>
</file>

<file path=ppt/tags/tag359.xml><?xml version="1.0" encoding="utf-8"?>
<p:tagLst xmlns:p="http://schemas.openxmlformats.org/presentationml/2006/main">
  <p:tag name="AS_UNIQUEID" val="357"/>
</p:tagLst>
</file>

<file path=ppt/tags/tag36.xml><?xml version="1.0" encoding="utf-8"?>
<p:tagLst xmlns:p="http://schemas.openxmlformats.org/presentationml/2006/main">
  <p:tag name="AS_UNIQUEID" val="34"/>
</p:tagLst>
</file>

<file path=ppt/tags/tag360.xml><?xml version="1.0" encoding="utf-8"?>
<p:tagLst xmlns:p="http://schemas.openxmlformats.org/presentationml/2006/main">
  <p:tag name="AS_UNIQUEID" val="358"/>
</p:tagLst>
</file>

<file path=ppt/tags/tag361.xml><?xml version="1.0" encoding="utf-8"?>
<p:tagLst xmlns:p="http://schemas.openxmlformats.org/presentationml/2006/main">
  <p:tag name="AS_UNIQUEID" val="359"/>
</p:tagLst>
</file>

<file path=ppt/tags/tag362.xml><?xml version="1.0" encoding="utf-8"?>
<p:tagLst xmlns:p="http://schemas.openxmlformats.org/presentationml/2006/main">
  <p:tag name="AS_UNIQUEID" val="360"/>
</p:tagLst>
</file>

<file path=ppt/tags/tag363.xml><?xml version="1.0" encoding="utf-8"?>
<p:tagLst xmlns:p="http://schemas.openxmlformats.org/presentationml/2006/main">
  <p:tag name="AS_UNIQUEID" val="361"/>
</p:tagLst>
</file>

<file path=ppt/tags/tag364.xml><?xml version="1.0" encoding="utf-8"?>
<p:tagLst xmlns:p="http://schemas.openxmlformats.org/presentationml/2006/main">
  <p:tag name="AS_UNIQUEID" val="362"/>
</p:tagLst>
</file>

<file path=ppt/tags/tag365.xml><?xml version="1.0" encoding="utf-8"?>
<p:tagLst xmlns:p="http://schemas.openxmlformats.org/presentationml/2006/main">
  <p:tag name="AS_UNIQUEID" val="363"/>
</p:tagLst>
</file>

<file path=ppt/tags/tag366.xml><?xml version="1.0" encoding="utf-8"?>
<p:tagLst xmlns:p="http://schemas.openxmlformats.org/presentationml/2006/main">
  <p:tag name="AS_UNIQUEID" val="364"/>
</p:tagLst>
</file>

<file path=ppt/tags/tag367.xml><?xml version="1.0" encoding="utf-8"?>
<p:tagLst xmlns:p="http://schemas.openxmlformats.org/presentationml/2006/main">
  <p:tag name="AS_UNIQUEID" val="365"/>
</p:tagLst>
</file>

<file path=ppt/tags/tag368.xml><?xml version="1.0" encoding="utf-8"?>
<p:tagLst xmlns:p="http://schemas.openxmlformats.org/presentationml/2006/main">
  <p:tag name="AS_UNIQUEID" val="366"/>
</p:tagLst>
</file>

<file path=ppt/tags/tag369.xml><?xml version="1.0" encoding="utf-8"?>
<p:tagLst xmlns:p="http://schemas.openxmlformats.org/presentationml/2006/main">
  <p:tag name="AS_UNIQUEID" val="367"/>
</p:tagLst>
</file>

<file path=ppt/tags/tag37.xml><?xml version="1.0" encoding="utf-8"?>
<p:tagLst xmlns:p="http://schemas.openxmlformats.org/presentationml/2006/main">
  <p:tag name="AS_UNIQUEID" val="35"/>
</p:tagLst>
</file>

<file path=ppt/tags/tag370.xml><?xml version="1.0" encoding="utf-8"?>
<p:tagLst xmlns:p="http://schemas.openxmlformats.org/presentationml/2006/main">
  <p:tag name="AS_UNIQUEID" val="368"/>
</p:tagLst>
</file>

<file path=ppt/tags/tag371.xml><?xml version="1.0" encoding="utf-8"?>
<p:tagLst xmlns:p="http://schemas.openxmlformats.org/presentationml/2006/main">
  <p:tag name="AS_UNIQUEID" val="369"/>
</p:tagLst>
</file>

<file path=ppt/tags/tag372.xml><?xml version="1.0" encoding="utf-8"?>
<p:tagLst xmlns:p="http://schemas.openxmlformats.org/presentationml/2006/main">
  <p:tag name="AS_UNIQUEID" val="370"/>
</p:tagLst>
</file>

<file path=ppt/tags/tag373.xml><?xml version="1.0" encoding="utf-8"?>
<p:tagLst xmlns:p="http://schemas.openxmlformats.org/presentationml/2006/main">
  <p:tag name="AS_UNIQUEID" val="371"/>
</p:tagLst>
</file>

<file path=ppt/tags/tag374.xml><?xml version="1.0" encoding="utf-8"?>
<p:tagLst xmlns:p="http://schemas.openxmlformats.org/presentationml/2006/main">
  <p:tag name="AS_UNIQUEID" val="372"/>
</p:tagLst>
</file>

<file path=ppt/tags/tag375.xml><?xml version="1.0" encoding="utf-8"?>
<p:tagLst xmlns:p="http://schemas.openxmlformats.org/presentationml/2006/main">
  <p:tag name="AS_UNIQUEID" val="373"/>
</p:tagLst>
</file>

<file path=ppt/tags/tag376.xml><?xml version="1.0" encoding="utf-8"?>
<p:tagLst xmlns:p="http://schemas.openxmlformats.org/presentationml/2006/main">
  <p:tag name="AS_UNIQUEID" val="374"/>
</p:tagLst>
</file>

<file path=ppt/tags/tag377.xml><?xml version="1.0" encoding="utf-8"?>
<p:tagLst xmlns:p="http://schemas.openxmlformats.org/presentationml/2006/main">
  <p:tag name="AS_UNIQUEID" val="375"/>
</p:tagLst>
</file>

<file path=ppt/tags/tag378.xml><?xml version="1.0" encoding="utf-8"?>
<p:tagLst xmlns:p="http://schemas.openxmlformats.org/presentationml/2006/main">
  <p:tag name="AS_UNIQUEID" val="376"/>
</p:tagLst>
</file>

<file path=ppt/tags/tag379.xml><?xml version="1.0" encoding="utf-8"?>
<p:tagLst xmlns:p="http://schemas.openxmlformats.org/presentationml/2006/main">
  <p:tag name="AS_UNIQUEID" val="377"/>
</p:tagLst>
</file>

<file path=ppt/tags/tag38.xml><?xml version="1.0" encoding="utf-8"?>
<p:tagLst xmlns:p="http://schemas.openxmlformats.org/presentationml/2006/main">
  <p:tag name="AS_UNIQUEID" val="36"/>
</p:tagLst>
</file>

<file path=ppt/tags/tag380.xml><?xml version="1.0" encoding="utf-8"?>
<p:tagLst xmlns:p="http://schemas.openxmlformats.org/presentationml/2006/main">
  <p:tag name="AS_UNIQUEID" val="378"/>
</p:tagLst>
</file>

<file path=ppt/tags/tag381.xml><?xml version="1.0" encoding="utf-8"?>
<p:tagLst xmlns:p="http://schemas.openxmlformats.org/presentationml/2006/main">
  <p:tag name="AS_UNIQUEID" val="379"/>
</p:tagLst>
</file>

<file path=ppt/tags/tag382.xml><?xml version="1.0" encoding="utf-8"?>
<p:tagLst xmlns:p="http://schemas.openxmlformats.org/presentationml/2006/main">
  <p:tag name="AS_UNIQUEID" val="380"/>
</p:tagLst>
</file>

<file path=ppt/tags/tag383.xml><?xml version="1.0" encoding="utf-8"?>
<p:tagLst xmlns:p="http://schemas.openxmlformats.org/presentationml/2006/main">
  <p:tag name="AS_UNIQUEID" val="381"/>
</p:tagLst>
</file>

<file path=ppt/tags/tag384.xml><?xml version="1.0" encoding="utf-8"?>
<p:tagLst xmlns:p="http://schemas.openxmlformats.org/presentationml/2006/main">
  <p:tag name="AS_UNIQUEID" val="382"/>
</p:tagLst>
</file>

<file path=ppt/tags/tag385.xml><?xml version="1.0" encoding="utf-8"?>
<p:tagLst xmlns:p="http://schemas.openxmlformats.org/presentationml/2006/main">
  <p:tag name="AS_UNIQUEID" val="383"/>
</p:tagLst>
</file>

<file path=ppt/tags/tag386.xml><?xml version="1.0" encoding="utf-8"?>
<p:tagLst xmlns:p="http://schemas.openxmlformats.org/presentationml/2006/main">
  <p:tag name="AS_UNIQUEID" val="384"/>
</p:tagLst>
</file>

<file path=ppt/tags/tag387.xml><?xml version="1.0" encoding="utf-8"?>
<p:tagLst xmlns:p="http://schemas.openxmlformats.org/presentationml/2006/main">
  <p:tag name="AS_UNIQUEID" val="385"/>
</p:tagLst>
</file>

<file path=ppt/tags/tag388.xml><?xml version="1.0" encoding="utf-8"?>
<p:tagLst xmlns:p="http://schemas.openxmlformats.org/presentationml/2006/main">
  <p:tag name="AS_UNIQUEID" val="386"/>
</p:tagLst>
</file>

<file path=ppt/tags/tag389.xml><?xml version="1.0" encoding="utf-8"?>
<p:tagLst xmlns:p="http://schemas.openxmlformats.org/presentationml/2006/main">
  <p:tag name="AS_UNIQUEID" val="387"/>
</p:tagLst>
</file>

<file path=ppt/tags/tag39.xml><?xml version="1.0" encoding="utf-8"?>
<p:tagLst xmlns:p="http://schemas.openxmlformats.org/presentationml/2006/main">
  <p:tag name="AS_UNIQUEID" val="37"/>
</p:tagLst>
</file>

<file path=ppt/tags/tag390.xml><?xml version="1.0" encoding="utf-8"?>
<p:tagLst xmlns:p="http://schemas.openxmlformats.org/presentationml/2006/main">
  <p:tag name="AS_UNIQUEID" val="388"/>
</p:tagLst>
</file>

<file path=ppt/tags/tag391.xml><?xml version="1.0" encoding="utf-8"?>
<p:tagLst xmlns:p="http://schemas.openxmlformats.org/presentationml/2006/main">
  <p:tag name="AS_UNIQUEID" val="389"/>
</p:tagLst>
</file>

<file path=ppt/tags/tag392.xml><?xml version="1.0" encoding="utf-8"?>
<p:tagLst xmlns:p="http://schemas.openxmlformats.org/presentationml/2006/main">
  <p:tag name="AS_UNIQUEID" val="390"/>
</p:tagLst>
</file>

<file path=ppt/tags/tag393.xml><?xml version="1.0" encoding="utf-8"?>
<p:tagLst xmlns:p="http://schemas.openxmlformats.org/presentationml/2006/main">
  <p:tag name="AS_UNIQUEID" val="391"/>
</p:tagLst>
</file>

<file path=ppt/tags/tag394.xml><?xml version="1.0" encoding="utf-8"?>
<p:tagLst xmlns:p="http://schemas.openxmlformats.org/presentationml/2006/main">
  <p:tag name="AS_UNIQUEID" val="392"/>
</p:tagLst>
</file>

<file path=ppt/tags/tag395.xml><?xml version="1.0" encoding="utf-8"?>
<p:tagLst xmlns:p="http://schemas.openxmlformats.org/presentationml/2006/main">
  <p:tag name="AS_UNIQUEID" val="393"/>
</p:tagLst>
</file>

<file path=ppt/tags/tag396.xml><?xml version="1.0" encoding="utf-8"?>
<p:tagLst xmlns:p="http://schemas.openxmlformats.org/presentationml/2006/main">
  <p:tag name="AS_UNIQUEID" val="394"/>
</p:tagLst>
</file>

<file path=ppt/tags/tag397.xml><?xml version="1.0" encoding="utf-8"?>
<p:tagLst xmlns:p="http://schemas.openxmlformats.org/presentationml/2006/main">
  <p:tag name="AS_UNIQUEID" val="395"/>
</p:tagLst>
</file>

<file path=ppt/tags/tag398.xml><?xml version="1.0" encoding="utf-8"?>
<p:tagLst xmlns:p="http://schemas.openxmlformats.org/presentationml/2006/main">
  <p:tag name="AS_UNIQUEID" val="396"/>
</p:tagLst>
</file>

<file path=ppt/tags/tag399.xml><?xml version="1.0" encoding="utf-8"?>
<p:tagLst xmlns:p="http://schemas.openxmlformats.org/presentationml/2006/main">
  <p:tag name="AS_UNIQUEID" val="397"/>
</p:tagLst>
</file>

<file path=ppt/tags/tag4.xml><?xml version="1.0" encoding="utf-8"?>
<p:tagLst xmlns:p="http://schemas.openxmlformats.org/presentationml/2006/main">
  <p:tag name="AS_UNIQUEID" val="2"/>
</p:tagLst>
</file>

<file path=ppt/tags/tag40.xml><?xml version="1.0" encoding="utf-8"?>
<p:tagLst xmlns:p="http://schemas.openxmlformats.org/presentationml/2006/main">
  <p:tag name="AS_UNIQUEID" val="38"/>
</p:tagLst>
</file>

<file path=ppt/tags/tag400.xml><?xml version="1.0" encoding="utf-8"?>
<p:tagLst xmlns:p="http://schemas.openxmlformats.org/presentationml/2006/main">
  <p:tag name="AS_UNIQUEID" val="398"/>
</p:tagLst>
</file>

<file path=ppt/tags/tag401.xml><?xml version="1.0" encoding="utf-8"?>
<p:tagLst xmlns:p="http://schemas.openxmlformats.org/presentationml/2006/main">
  <p:tag name="AS_UNIQUEID" val="399"/>
</p:tagLst>
</file>

<file path=ppt/tags/tag402.xml><?xml version="1.0" encoding="utf-8"?>
<p:tagLst xmlns:p="http://schemas.openxmlformats.org/presentationml/2006/main">
  <p:tag name="AS_UNIQUEID" val="400"/>
</p:tagLst>
</file>

<file path=ppt/tags/tag403.xml><?xml version="1.0" encoding="utf-8"?>
<p:tagLst xmlns:p="http://schemas.openxmlformats.org/presentationml/2006/main">
  <p:tag name="AS_UNIQUEID" val="401"/>
</p:tagLst>
</file>

<file path=ppt/tags/tag404.xml><?xml version="1.0" encoding="utf-8"?>
<p:tagLst xmlns:p="http://schemas.openxmlformats.org/presentationml/2006/main">
  <p:tag name="AS_UNIQUEID" val="402"/>
</p:tagLst>
</file>

<file path=ppt/tags/tag405.xml><?xml version="1.0" encoding="utf-8"?>
<p:tagLst xmlns:p="http://schemas.openxmlformats.org/presentationml/2006/main">
  <p:tag name="AS_UNIQUEID" val="403"/>
</p:tagLst>
</file>

<file path=ppt/tags/tag406.xml><?xml version="1.0" encoding="utf-8"?>
<p:tagLst xmlns:p="http://schemas.openxmlformats.org/presentationml/2006/main">
  <p:tag name="AS_UNIQUEID" val="404"/>
</p:tagLst>
</file>

<file path=ppt/tags/tag407.xml><?xml version="1.0" encoding="utf-8"?>
<p:tagLst xmlns:p="http://schemas.openxmlformats.org/presentationml/2006/main">
  <p:tag name="AS_UNIQUEID" val="405"/>
</p:tagLst>
</file>

<file path=ppt/tags/tag408.xml><?xml version="1.0" encoding="utf-8"?>
<p:tagLst xmlns:p="http://schemas.openxmlformats.org/presentationml/2006/main">
  <p:tag name="AS_UNIQUEID" val="406"/>
</p:tagLst>
</file>

<file path=ppt/tags/tag409.xml><?xml version="1.0" encoding="utf-8"?>
<p:tagLst xmlns:p="http://schemas.openxmlformats.org/presentationml/2006/main">
  <p:tag name="AS_UNIQUEID" val="407"/>
</p:tagLst>
</file>

<file path=ppt/tags/tag41.xml><?xml version="1.0" encoding="utf-8"?>
<p:tagLst xmlns:p="http://schemas.openxmlformats.org/presentationml/2006/main">
  <p:tag name="AS_UNIQUEID" val="39"/>
</p:tagLst>
</file>

<file path=ppt/tags/tag410.xml><?xml version="1.0" encoding="utf-8"?>
<p:tagLst xmlns:p="http://schemas.openxmlformats.org/presentationml/2006/main">
  <p:tag name="AS_UNIQUEID" val="408"/>
</p:tagLst>
</file>

<file path=ppt/tags/tag411.xml><?xml version="1.0" encoding="utf-8"?>
<p:tagLst xmlns:p="http://schemas.openxmlformats.org/presentationml/2006/main">
  <p:tag name="AS_UNIQUEID" val="409"/>
</p:tagLst>
</file>

<file path=ppt/tags/tag412.xml><?xml version="1.0" encoding="utf-8"?>
<p:tagLst xmlns:p="http://schemas.openxmlformats.org/presentationml/2006/main">
  <p:tag name="AS_UNIQUEID" val="410"/>
</p:tagLst>
</file>

<file path=ppt/tags/tag413.xml><?xml version="1.0" encoding="utf-8"?>
<p:tagLst xmlns:p="http://schemas.openxmlformats.org/presentationml/2006/main">
  <p:tag name="AS_UNIQUEID" val="411"/>
</p:tagLst>
</file>

<file path=ppt/tags/tag414.xml><?xml version="1.0" encoding="utf-8"?>
<p:tagLst xmlns:p="http://schemas.openxmlformats.org/presentationml/2006/main">
  <p:tag name="AS_UNIQUEID" val="412"/>
</p:tagLst>
</file>

<file path=ppt/tags/tag415.xml><?xml version="1.0" encoding="utf-8"?>
<p:tagLst xmlns:p="http://schemas.openxmlformats.org/presentationml/2006/main">
  <p:tag name="AS_UNIQUEID" val="413"/>
</p:tagLst>
</file>

<file path=ppt/tags/tag416.xml><?xml version="1.0" encoding="utf-8"?>
<p:tagLst xmlns:p="http://schemas.openxmlformats.org/presentationml/2006/main">
  <p:tag name="AS_UNIQUEID" val="414"/>
</p:tagLst>
</file>

<file path=ppt/tags/tag417.xml><?xml version="1.0" encoding="utf-8"?>
<p:tagLst xmlns:p="http://schemas.openxmlformats.org/presentationml/2006/main">
  <p:tag name="AS_UNIQUEID" val="415"/>
</p:tagLst>
</file>

<file path=ppt/tags/tag418.xml><?xml version="1.0" encoding="utf-8"?>
<p:tagLst xmlns:p="http://schemas.openxmlformats.org/presentationml/2006/main">
  <p:tag name="AS_UNIQUEID" val="416"/>
</p:tagLst>
</file>

<file path=ppt/tags/tag419.xml><?xml version="1.0" encoding="utf-8"?>
<p:tagLst xmlns:p="http://schemas.openxmlformats.org/presentationml/2006/main">
  <p:tag name="AS_UNIQUEID" val="417"/>
</p:tagLst>
</file>

<file path=ppt/tags/tag42.xml><?xml version="1.0" encoding="utf-8"?>
<p:tagLst xmlns:p="http://schemas.openxmlformats.org/presentationml/2006/main">
  <p:tag name="AS_UNIQUEID" val="40"/>
</p:tagLst>
</file>

<file path=ppt/tags/tag420.xml><?xml version="1.0" encoding="utf-8"?>
<p:tagLst xmlns:p="http://schemas.openxmlformats.org/presentationml/2006/main">
  <p:tag name="AS_UNIQUEID" val="418"/>
</p:tagLst>
</file>

<file path=ppt/tags/tag421.xml><?xml version="1.0" encoding="utf-8"?>
<p:tagLst xmlns:p="http://schemas.openxmlformats.org/presentationml/2006/main">
  <p:tag name="AS_UNIQUEID" val="419"/>
</p:tagLst>
</file>

<file path=ppt/tags/tag422.xml><?xml version="1.0" encoding="utf-8"?>
<p:tagLst xmlns:p="http://schemas.openxmlformats.org/presentationml/2006/main">
  <p:tag name="AS_UNIQUEID" val="420"/>
</p:tagLst>
</file>

<file path=ppt/tags/tag423.xml><?xml version="1.0" encoding="utf-8"?>
<p:tagLst xmlns:p="http://schemas.openxmlformats.org/presentationml/2006/main">
  <p:tag name="AS_UNIQUEID" val="421"/>
</p:tagLst>
</file>

<file path=ppt/tags/tag424.xml><?xml version="1.0" encoding="utf-8"?>
<p:tagLst xmlns:p="http://schemas.openxmlformats.org/presentationml/2006/main">
  <p:tag name="AS_UNIQUEID" val="422"/>
</p:tagLst>
</file>

<file path=ppt/tags/tag425.xml><?xml version="1.0" encoding="utf-8"?>
<p:tagLst xmlns:p="http://schemas.openxmlformats.org/presentationml/2006/main">
  <p:tag name="AS_UNIQUEID" val="423"/>
</p:tagLst>
</file>

<file path=ppt/tags/tag426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ags/tag43.xml><?xml version="1.0" encoding="utf-8"?>
<p:tagLst xmlns:p="http://schemas.openxmlformats.org/presentationml/2006/main">
  <p:tag name="AS_UNIQUEID" val="41"/>
</p:tagLst>
</file>

<file path=ppt/tags/tag44.xml><?xml version="1.0" encoding="utf-8"?>
<p:tagLst xmlns:p="http://schemas.openxmlformats.org/presentationml/2006/main">
  <p:tag name="AS_UNIQUEID" val="42"/>
</p:tagLst>
</file>

<file path=ppt/tags/tag45.xml><?xml version="1.0" encoding="utf-8"?>
<p:tagLst xmlns:p="http://schemas.openxmlformats.org/presentationml/2006/main">
  <p:tag name="AS_UNIQUEID" val="43"/>
</p:tagLst>
</file>

<file path=ppt/tags/tag46.xml><?xml version="1.0" encoding="utf-8"?>
<p:tagLst xmlns:p="http://schemas.openxmlformats.org/presentationml/2006/main">
  <p:tag name="AS_UNIQUEID" val="44"/>
</p:tagLst>
</file>

<file path=ppt/tags/tag47.xml><?xml version="1.0" encoding="utf-8"?>
<p:tagLst xmlns:p="http://schemas.openxmlformats.org/presentationml/2006/main">
  <p:tag name="AS_UNIQUEID" val="45"/>
</p:tagLst>
</file>

<file path=ppt/tags/tag48.xml><?xml version="1.0" encoding="utf-8"?>
<p:tagLst xmlns:p="http://schemas.openxmlformats.org/presentationml/2006/main">
  <p:tag name="AS_UNIQUEID" val="46"/>
</p:tagLst>
</file>

<file path=ppt/tags/tag49.xml><?xml version="1.0" encoding="utf-8"?>
<p:tagLst xmlns:p="http://schemas.openxmlformats.org/presentationml/2006/main">
  <p:tag name="AS_UNIQUEID" val="47"/>
</p:tagLst>
</file>

<file path=ppt/tags/tag5.xml><?xml version="1.0" encoding="utf-8"?>
<p:tagLst xmlns:p="http://schemas.openxmlformats.org/presentationml/2006/main">
  <p:tag name="AS_UNIQUEID" val="3"/>
</p:tagLst>
</file>

<file path=ppt/tags/tag50.xml><?xml version="1.0" encoding="utf-8"?>
<p:tagLst xmlns:p="http://schemas.openxmlformats.org/presentationml/2006/main">
  <p:tag name="AS_UNIQUEID" val="48"/>
</p:tagLst>
</file>

<file path=ppt/tags/tag51.xml><?xml version="1.0" encoding="utf-8"?>
<p:tagLst xmlns:p="http://schemas.openxmlformats.org/presentationml/2006/main">
  <p:tag name="AS_UNIQUEID" val="49"/>
</p:tagLst>
</file>

<file path=ppt/tags/tag52.xml><?xml version="1.0" encoding="utf-8"?>
<p:tagLst xmlns:p="http://schemas.openxmlformats.org/presentationml/2006/main">
  <p:tag name="AS_UNIQUEID" val="50"/>
</p:tagLst>
</file>

<file path=ppt/tags/tag53.xml><?xml version="1.0" encoding="utf-8"?>
<p:tagLst xmlns:p="http://schemas.openxmlformats.org/presentationml/2006/main">
  <p:tag name="AS_UNIQUEID" val="51"/>
</p:tagLst>
</file>

<file path=ppt/tags/tag54.xml><?xml version="1.0" encoding="utf-8"?>
<p:tagLst xmlns:p="http://schemas.openxmlformats.org/presentationml/2006/main">
  <p:tag name="AS_UNIQUEID" val="52"/>
</p:tagLst>
</file>

<file path=ppt/tags/tag55.xml><?xml version="1.0" encoding="utf-8"?>
<p:tagLst xmlns:p="http://schemas.openxmlformats.org/presentationml/2006/main">
  <p:tag name="AS_UNIQUEID" val="53"/>
</p:tagLst>
</file>

<file path=ppt/tags/tag56.xml><?xml version="1.0" encoding="utf-8"?>
<p:tagLst xmlns:p="http://schemas.openxmlformats.org/presentationml/2006/main">
  <p:tag name="AS_UNIQUEID" val="54"/>
</p:tagLst>
</file>

<file path=ppt/tags/tag57.xml><?xml version="1.0" encoding="utf-8"?>
<p:tagLst xmlns:p="http://schemas.openxmlformats.org/presentationml/2006/main">
  <p:tag name="AS_UNIQUEID" val="55"/>
</p:tagLst>
</file>

<file path=ppt/tags/tag58.xml><?xml version="1.0" encoding="utf-8"?>
<p:tagLst xmlns:p="http://schemas.openxmlformats.org/presentationml/2006/main">
  <p:tag name="AS_UNIQUEID" val="56"/>
</p:tagLst>
</file>

<file path=ppt/tags/tag59.xml><?xml version="1.0" encoding="utf-8"?>
<p:tagLst xmlns:p="http://schemas.openxmlformats.org/presentationml/2006/main">
  <p:tag name="AS_UNIQUEID" val="57"/>
</p:tagLst>
</file>

<file path=ppt/tags/tag6.xml><?xml version="1.0" encoding="utf-8"?>
<p:tagLst xmlns:p="http://schemas.openxmlformats.org/presentationml/2006/main">
  <p:tag name="AS_UNIQUEID" val="4"/>
</p:tagLst>
</file>

<file path=ppt/tags/tag60.xml><?xml version="1.0" encoding="utf-8"?>
<p:tagLst xmlns:p="http://schemas.openxmlformats.org/presentationml/2006/main">
  <p:tag name="AS_UNIQUEID" val="58"/>
</p:tagLst>
</file>

<file path=ppt/tags/tag61.xml><?xml version="1.0" encoding="utf-8"?>
<p:tagLst xmlns:p="http://schemas.openxmlformats.org/presentationml/2006/main">
  <p:tag name="AS_UNIQUEID" val="59"/>
</p:tagLst>
</file>

<file path=ppt/tags/tag62.xml><?xml version="1.0" encoding="utf-8"?>
<p:tagLst xmlns:p="http://schemas.openxmlformats.org/presentationml/2006/main">
  <p:tag name="AS_UNIQUEID" val="60"/>
</p:tagLst>
</file>

<file path=ppt/tags/tag63.xml><?xml version="1.0" encoding="utf-8"?>
<p:tagLst xmlns:p="http://schemas.openxmlformats.org/presentationml/2006/main">
  <p:tag name="AS_UNIQUEID" val="61"/>
</p:tagLst>
</file>

<file path=ppt/tags/tag64.xml><?xml version="1.0" encoding="utf-8"?>
<p:tagLst xmlns:p="http://schemas.openxmlformats.org/presentationml/2006/main">
  <p:tag name="AS_UNIQUEID" val="62"/>
</p:tagLst>
</file>

<file path=ppt/tags/tag65.xml><?xml version="1.0" encoding="utf-8"?>
<p:tagLst xmlns:p="http://schemas.openxmlformats.org/presentationml/2006/main">
  <p:tag name="AS_UNIQUEID" val="63"/>
</p:tagLst>
</file>

<file path=ppt/tags/tag66.xml><?xml version="1.0" encoding="utf-8"?>
<p:tagLst xmlns:p="http://schemas.openxmlformats.org/presentationml/2006/main">
  <p:tag name="AS_UNIQUEID" val="64"/>
</p:tagLst>
</file>

<file path=ppt/tags/tag67.xml><?xml version="1.0" encoding="utf-8"?>
<p:tagLst xmlns:p="http://schemas.openxmlformats.org/presentationml/2006/main">
  <p:tag name="AS_UNIQUEID" val="65"/>
</p:tagLst>
</file>

<file path=ppt/tags/tag68.xml><?xml version="1.0" encoding="utf-8"?>
<p:tagLst xmlns:p="http://schemas.openxmlformats.org/presentationml/2006/main">
  <p:tag name="AS_UNIQUEID" val="66"/>
</p:tagLst>
</file>

<file path=ppt/tags/tag69.xml><?xml version="1.0" encoding="utf-8"?>
<p:tagLst xmlns:p="http://schemas.openxmlformats.org/presentationml/2006/main">
  <p:tag name="AS_UNIQUEID" val="67"/>
</p:tagLst>
</file>

<file path=ppt/tags/tag7.xml><?xml version="1.0" encoding="utf-8"?>
<p:tagLst xmlns:p="http://schemas.openxmlformats.org/presentationml/2006/main">
  <p:tag name="AS_UNIQUEID" val="5"/>
</p:tagLst>
</file>

<file path=ppt/tags/tag70.xml><?xml version="1.0" encoding="utf-8"?>
<p:tagLst xmlns:p="http://schemas.openxmlformats.org/presentationml/2006/main">
  <p:tag name="AS_UNIQUEID" val="68"/>
</p:tagLst>
</file>

<file path=ppt/tags/tag71.xml><?xml version="1.0" encoding="utf-8"?>
<p:tagLst xmlns:p="http://schemas.openxmlformats.org/presentationml/2006/main">
  <p:tag name="AS_UNIQUEID" val="69"/>
</p:tagLst>
</file>

<file path=ppt/tags/tag72.xml><?xml version="1.0" encoding="utf-8"?>
<p:tagLst xmlns:p="http://schemas.openxmlformats.org/presentationml/2006/main">
  <p:tag name="AS_UNIQUEID" val="70"/>
</p:tagLst>
</file>

<file path=ppt/tags/tag73.xml><?xml version="1.0" encoding="utf-8"?>
<p:tagLst xmlns:p="http://schemas.openxmlformats.org/presentationml/2006/main">
  <p:tag name="AS_UNIQUEID" val="71"/>
</p:tagLst>
</file>

<file path=ppt/tags/tag74.xml><?xml version="1.0" encoding="utf-8"?>
<p:tagLst xmlns:p="http://schemas.openxmlformats.org/presentationml/2006/main">
  <p:tag name="AS_UNIQUEID" val="72"/>
</p:tagLst>
</file>

<file path=ppt/tags/tag75.xml><?xml version="1.0" encoding="utf-8"?>
<p:tagLst xmlns:p="http://schemas.openxmlformats.org/presentationml/2006/main">
  <p:tag name="AS_UNIQUEID" val="73"/>
</p:tagLst>
</file>

<file path=ppt/tags/tag76.xml><?xml version="1.0" encoding="utf-8"?>
<p:tagLst xmlns:p="http://schemas.openxmlformats.org/presentationml/2006/main">
  <p:tag name="AS_UNIQUEID" val="74"/>
</p:tagLst>
</file>

<file path=ppt/tags/tag77.xml><?xml version="1.0" encoding="utf-8"?>
<p:tagLst xmlns:p="http://schemas.openxmlformats.org/presentationml/2006/main">
  <p:tag name="AS_UNIQUEID" val="75"/>
</p:tagLst>
</file>

<file path=ppt/tags/tag78.xml><?xml version="1.0" encoding="utf-8"?>
<p:tagLst xmlns:p="http://schemas.openxmlformats.org/presentationml/2006/main">
  <p:tag name="AS_UNIQUEID" val="76"/>
</p:tagLst>
</file>

<file path=ppt/tags/tag79.xml><?xml version="1.0" encoding="utf-8"?>
<p:tagLst xmlns:p="http://schemas.openxmlformats.org/presentationml/2006/main">
  <p:tag name="AS_UNIQUEID" val="77"/>
</p:tagLst>
</file>

<file path=ppt/tags/tag8.xml><?xml version="1.0" encoding="utf-8"?>
<p:tagLst xmlns:p="http://schemas.openxmlformats.org/presentationml/2006/main">
  <p:tag name="AS_UNIQUEID" val="6"/>
</p:tagLst>
</file>

<file path=ppt/tags/tag80.xml><?xml version="1.0" encoding="utf-8"?>
<p:tagLst xmlns:p="http://schemas.openxmlformats.org/presentationml/2006/main">
  <p:tag name="AS_UNIQUEID" val="78"/>
</p:tagLst>
</file>

<file path=ppt/tags/tag81.xml><?xml version="1.0" encoding="utf-8"?>
<p:tagLst xmlns:p="http://schemas.openxmlformats.org/presentationml/2006/main">
  <p:tag name="AS_UNIQUEID" val="79"/>
</p:tagLst>
</file>

<file path=ppt/tags/tag82.xml><?xml version="1.0" encoding="utf-8"?>
<p:tagLst xmlns:p="http://schemas.openxmlformats.org/presentationml/2006/main">
  <p:tag name="AS_UNIQUEID" val="80"/>
</p:tagLst>
</file>

<file path=ppt/tags/tag83.xml><?xml version="1.0" encoding="utf-8"?>
<p:tagLst xmlns:p="http://schemas.openxmlformats.org/presentationml/2006/main">
  <p:tag name="AS_UNIQUEID" val="81"/>
</p:tagLst>
</file>

<file path=ppt/tags/tag84.xml><?xml version="1.0" encoding="utf-8"?>
<p:tagLst xmlns:p="http://schemas.openxmlformats.org/presentationml/2006/main">
  <p:tag name="AS_UNIQUEID" val="82"/>
</p:tagLst>
</file>

<file path=ppt/tags/tag85.xml><?xml version="1.0" encoding="utf-8"?>
<p:tagLst xmlns:p="http://schemas.openxmlformats.org/presentationml/2006/main">
  <p:tag name="AS_UNIQUEID" val="83"/>
</p:tagLst>
</file>

<file path=ppt/tags/tag86.xml><?xml version="1.0" encoding="utf-8"?>
<p:tagLst xmlns:p="http://schemas.openxmlformats.org/presentationml/2006/main">
  <p:tag name="AS_UNIQUEID" val="84"/>
</p:tagLst>
</file>

<file path=ppt/tags/tag87.xml><?xml version="1.0" encoding="utf-8"?>
<p:tagLst xmlns:p="http://schemas.openxmlformats.org/presentationml/2006/main">
  <p:tag name="AS_UNIQUEID" val="85"/>
</p:tagLst>
</file>

<file path=ppt/tags/tag88.xml><?xml version="1.0" encoding="utf-8"?>
<p:tagLst xmlns:p="http://schemas.openxmlformats.org/presentationml/2006/main">
  <p:tag name="AS_UNIQUEID" val="86"/>
</p:tagLst>
</file>

<file path=ppt/tags/tag89.xml><?xml version="1.0" encoding="utf-8"?>
<p:tagLst xmlns:p="http://schemas.openxmlformats.org/presentationml/2006/main">
  <p:tag name="AS_UNIQUEID" val="87"/>
</p:tagLst>
</file>

<file path=ppt/tags/tag9.xml><?xml version="1.0" encoding="utf-8"?>
<p:tagLst xmlns:p="http://schemas.openxmlformats.org/presentationml/2006/main">
  <p:tag name="AS_UNIQUEID" val="7"/>
</p:tagLst>
</file>

<file path=ppt/tags/tag90.xml><?xml version="1.0" encoding="utf-8"?>
<p:tagLst xmlns:p="http://schemas.openxmlformats.org/presentationml/2006/main">
  <p:tag name="AS_UNIQUEID" val="88"/>
</p:tagLst>
</file>

<file path=ppt/tags/tag91.xml><?xml version="1.0" encoding="utf-8"?>
<p:tagLst xmlns:p="http://schemas.openxmlformats.org/presentationml/2006/main">
  <p:tag name="AS_UNIQUEID" val="89"/>
</p:tagLst>
</file>

<file path=ppt/tags/tag92.xml><?xml version="1.0" encoding="utf-8"?>
<p:tagLst xmlns:p="http://schemas.openxmlformats.org/presentationml/2006/main">
  <p:tag name="AS_UNIQUEID" val="90"/>
</p:tagLst>
</file>

<file path=ppt/tags/tag93.xml><?xml version="1.0" encoding="utf-8"?>
<p:tagLst xmlns:p="http://schemas.openxmlformats.org/presentationml/2006/main">
  <p:tag name="AS_UNIQUEID" val="91"/>
</p:tagLst>
</file>

<file path=ppt/tags/tag94.xml><?xml version="1.0" encoding="utf-8"?>
<p:tagLst xmlns:p="http://schemas.openxmlformats.org/presentationml/2006/main">
  <p:tag name="AS_UNIQUEID" val="92"/>
</p:tagLst>
</file>

<file path=ppt/tags/tag95.xml><?xml version="1.0" encoding="utf-8"?>
<p:tagLst xmlns:p="http://schemas.openxmlformats.org/presentationml/2006/main">
  <p:tag name="AS_UNIQUEID" val="93"/>
</p:tagLst>
</file>

<file path=ppt/tags/tag96.xml><?xml version="1.0" encoding="utf-8"?>
<p:tagLst xmlns:p="http://schemas.openxmlformats.org/presentationml/2006/main">
  <p:tag name="AS_UNIQUEID" val="94"/>
</p:tagLst>
</file>

<file path=ppt/tags/tag97.xml><?xml version="1.0" encoding="utf-8"?>
<p:tagLst xmlns:p="http://schemas.openxmlformats.org/presentationml/2006/main">
  <p:tag name="AS_UNIQUEID" val="95"/>
</p:tagLst>
</file>

<file path=ppt/tags/tag98.xml><?xml version="1.0" encoding="utf-8"?>
<p:tagLst xmlns:p="http://schemas.openxmlformats.org/presentationml/2006/main">
  <p:tag name="AS_UNIQUEID" val="96"/>
</p:tagLst>
</file>

<file path=ppt/tags/tag99.xml><?xml version="1.0" encoding="utf-8"?>
<p:tagLst xmlns:p="http://schemas.openxmlformats.org/presentationml/2006/main">
  <p:tag name="AS_UNIQUEID" val="97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77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17">
      <vt:lpstr>Arial</vt:lpstr>
      <vt:lpstr>Calibri Light</vt:lpstr>
      <vt:lpstr>Calibri</vt:lpstr>
      <vt:lpstr>微软雅黑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2021-08-22T12:08:42Z</dcterms:created>
  <cp:lastPrinted>2021-08-22T12:08:42Z</cp:lastPrinted>
  <dcterms:modified xsi:type="dcterms:W3CDTF">2021-08-22T05:52:30Z</dcterms:modified>
  <cp:revision>1</cp:revision>
</cp:coreProperties>
</file>