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6" r:id="rId1"/>
    <p:sldMasterId id="2147483681" r:id="rId2"/>
  </p:sldMasterIdLst>
  <p:notesMasterIdLst>
    <p:notesMasterId r:id="rId3"/>
  </p:notesMasterIdLst>
  <p:sldIdLst>
    <p:sldId id="258" r:id="rId4"/>
    <p:sldId id="263" r:id="rId5"/>
    <p:sldId id="272" r:id="rId6"/>
    <p:sldId id="270" r:id="rId7"/>
    <p:sldId id="268" r:id="rId8"/>
    <p:sldId id="267" r:id="rId9"/>
    <p:sldId id="278" r:id="rId10"/>
    <p:sldId id="273" r:id="rId11"/>
    <p:sldId id="285" r:id="rId12"/>
    <p:sldId id="269" r:id="rId13"/>
    <p:sldId id="266" r:id="rId14"/>
    <p:sldId id="284" r:id="rId15"/>
    <p:sldId id="274" r:id="rId16"/>
    <p:sldId id="281" r:id="rId17"/>
    <p:sldId id="262" r:id="rId18"/>
    <p:sldId id="276" r:id="rId19"/>
    <p:sldId id="275" r:id="rId20"/>
    <p:sldId id="261" r:id="rId21"/>
    <p:sldId id="277" r:id="rId22"/>
    <p:sldId id="264" r:id="rId23"/>
    <p:sldId id="265" r:id="rId24"/>
    <p:sldId id="279" r:id="rId25"/>
    <p:sldId id="259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0" autoAdjust="0"/>
    <p:restoredTop sz="95522"/>
  </p:normalViewPr>
  <p:slideViewPr>
    <p:cSldViewPr snapToGrid="0" snapToObjects="1">
      <p:cViewPr varScale="1">
        <p:scale>
          <a:sx n="88" d="100"/>
          <a:sy n="88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336" y="192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100"/>
        <c:axId val="384433416"/>
        <c:axId val="384707136"/>
      </c:barChart>
      <c:catAx>
        <c:axId val="384433416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sz="1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c:txPr>
        <c:crossAx val="384707136"/>
        <c:crosses val="autoZero"/>
        <c:auto val="0"/>
        <c:lblAlgn val="ctr"/>
        <c:lblOffset/>
        <c:noMultiLvlLbl val="0"/>
      </c:catAx>
      <c:valAx>
        <c:axId val="38470713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sz="1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c:txPr>
        <c:crossAx val="38443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Microsoft YaHei" charset="0"/>
              <a:ea typeface="Microsoft YaHei" charset="0"/>
              <a:cs typeface="Microsoft YaHei" charset="0"/>
            </a:defRPr>
          </a:pPr>
          <a:endParaRPr sz="11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Microsoft YaHei" charset="0"/>
            <a:ea typeface="Microsoft YaHei" charset="0"/>
            <a:cs typeface="Microsoft YaHei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100" smtId="4294967295">
          <a:latin typeface="Microsoft YaHei" charset="0"/>
          <a:ea typeface="Microsoft YaHei" charset="0"/>
          <a:cs typeface="Microsoft YaHei" charset="0"/>
        </a:defRPr>
      </a:pPr>
      <a:endParaRPr sz="1100" smtId="4294967295">
        <a:latin typeface="Microsoft YaHei" charset="0"/>
        <a:ea typeface="Microsoft YaHei" charset="0"/>
        <a:cs typeface="Microsoft YaHei" charset="0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elete val="1"/>
            <c:extLst/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Microsoft YaHei" charset="0"/>
              <a:ea typeface="Microsoft YaHei" charset="0"/>
              <a:cs typeface="Microsoft YaHei" charset="0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Microsoft YaHei" charset="0"/>
            <a:ea typeface="Microsoft YaHei" charset="0"/>
            <a:cs typeface="Microsoft YaHei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Microsoft YaHei" charset="0"/>
          <a:ea typeface="Microsoft YaHei" charset="0"/>
          <a:cs typeface="Microsoft YaHei" charset="0"/>
        </a:defRPr>
      </a:pPr>
      <a:endParaRPr smtId="4294967295">
        <a:latin typeface="Microsoft YaHei" charset="0"/>
        <a:ea typeface="Microsoft YaHei" charset="0"/>
        <a:cs typeface="Microsoft YaHei" charset="0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418502312"/>
        <c:axId val="418501920"/>
      </c:barChart>
      <c:catAx>
        <c:axId val="418502312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sz="10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c:txPr>
        <c:crossAx val="418501920"/>
        <c:crosses val="autoZero"/>
        <c:auto val="0"/>
        <c:lblAlgn val="ctr"/>
        <c:lblOffset/>
        <c:noMultiLvlLbl val="0"/>
      </c:catAx>
      <c:valAx>
        <c:axId val="418501920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sz="10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c:txPr>
        <c:crossAx val="4185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0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Microsoft YaHei" charset="0"/>
              <a:ea typeface="Microsoft YaHei" charset="0"/>
              <a:cs typeface="Microsoft YaHei" charset="0"/>
            </a:defRPr>
          </a:pPr>
          <a:endParaRPr sz="10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Microsoft YaHei" charset="0"/>
            <a:ea typeface="Microsoft YaHei" charset="0"/>
            <a:cs typeface="Microsoft YaHei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000" smtId="4294967295">
          <a:latin typeface="Microsoft YaHei" charset="0"/>
          <a:ea typeface="Microsoft YaHei" charset="0"/>
          <a:cs typeface="Microsoft YaHei" charset="0"/>
        </a:defRPr>
      </a:pPr>
      <a:endParaRPr sz="1000" smtId="4294967295">
        <a:latin typeface="Microsoft YaHei" charset="0"/>
        <a:ea typeface="Microsoft YaHei" charset="0"/>
        <a:cs typeface="Microsoft YaHei" charset="0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invertIfNegative val="1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invertIfNegative val="1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invertIfNegative val="1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1" i="0" u="none" strike="noStrike" kern="1200" baseline="0" smtId="4294967295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sz="1197" b="1" i="0" u="none" strike="noStrike" kern="1200" baseline="0" smtId="4294967295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invertIfNegative val="1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invertIfNegative val="1"/>
            <c:spPr>
              <a:solidFill>
                <a:schemeClr val="accent6">
                  <a:tint val="86000"/>
                </a:schemeClr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invertIfNegative val="1"/>
            <c:spPr>
              <a:solidFill>
                <a:schemeClr val="accent6">
                  <a:tint val="58000"/>
                </a:schemeClr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1" i="0" u="none" strike="noStrike" kern="1200" baseline="0" smtId="4294967295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sz="1197" b="1" i="0" u="none" strike="noStrike" kern="1200" baseline="0" smtId="4294967295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withinLinear" id="19">
  <a:schemeClr val="accent6"/>
</cs:colorStyle>
</file>

<file path=ppt/charts/colors4.xml><?xml version="1.0" encoding="utf-8"?>
<cs:colorStyle xmlns:a="http://schemas.openxmlformats.org/drawingml/2006/main" xmlns:cs="http://schemas.microsoft.com/office/drawing/2012/chartStyle" meth="withinLinear" id="16">
  <a:schemeClr val="accent3"/>
</cs:colorStyle>
</file>

<file path=ppt/charts/colors5.xml><?xml version="1.0" encoding="utf-8"?>
<cs:colorStyle xmlns:a="http://schemas.openxmlformats.org/drawingml/2006/main" xmlns:cs="http://schemas.microsoft.com/office/drawing/2012/chartStyle" meth="withinLinear" id="19">
  <a:schemeClr val="accent6"/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A8938-C833-BE48-8F86-1EDAEE57B14B}" type="datetimeFigureOut">
              <a:rPr kumimoji="1" lang="zh-CN" altLang="en-US" smtClean="0"/>
              <a:t>2016/3/25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25A7-4C2F-B14B-BE72-034A0384CF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27246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http://office.msn.com.cn/" TargetMode="External" Type="http://schemas.openxmlformats.org/officeDocument/2006/relationships/hyperlink"/><Relationship Id="rId3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515122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401508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721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500970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992019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5382888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12350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389296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11389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bg1"/>
            </a:gs>
            <a:gs pos="69000">
              <a:schemeClr val="bg1">
                <a:lumMod val="95000"/>
              </a:schemeClr>
            </a:gs>
            <a:gs pos="97000">
              <a:srgbClr val="E3E3E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80" name="Freeform 6"/>
          <p:cNvSpPr>
            <a:spLocks noEditPoints="1"/>
          </p:cNvSpPr>
          <p:nvPr userDrawn="1"/>
        </p:nvSpPr>
        <p:spPr bwMode="auto">
          <a:xfrm>
            <a:off x="6096000" y="0"/>
            <a:ext cx="6096000" cy="6858000"/>
          </a:xfrm>
          <a:custGeom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1" name="Freeform 6"/>
          <p:cNvSpPr>
            <a:spLocks noEditPoints="1"/>
          </p:cNvSpPr>
          <p:nvPr userDrawn="1"/>
        </p:nvSpPr>
        <p:spPr bwMode="auto">
          <a:xfrm>
            <a:off x="0" y="0"/>
            <a:ext cx="6096000" cy="6858000"/>
          </a:xfrm>
          <a:custGeom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63980673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smtClean="0"/>
              <a:t>CLICK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HERE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TO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ADD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YOUR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TITLE</a:t>
            </a:r>
            <a:endParaRPr kumimoji="1" lang="zh-CN" altLang="en-US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smtClean="0"/>
              <a:t>01</a:t>
            </a:r>
            <a:endParaRPr kumimoji="1" lang="zh-CN" altLang="en-US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smtClean="0"/>
              <a:t>LOGO&amp;PIC</a:t>
            </a:r>
            <a:r>
              <a:rPr kumimoji="1" lang="zh-CN" altLang="en-US" sz="1600" b="1" smtClean="0"/>
              <a:t> </a:t>
            </a:r>
            <a:r>
              <a:rPr kumimoji="1" lang="en-US" altLang="zh-CN" sz="1600" b="1" smtClean="0"/>
              <a:t>HERE</a:t>
            </a:r>
            <a:endParaRPr kumimoji="1" lang="zh-CN" altLang="en-US"/>
          </a:p>
        </p:txBody>
      </p:sp>
    </p:spTree>
    <p:extLst>
      <p:ext uri="{BB962C8B-B14F-4D97-AF65-F5344CB8AC3E}">
        <p14:creationId val="163262172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</p:spTree>
    <p:extLst>
      <p:ext uri="{BB962C8B-B14F-4D97-AF65-F5344CB8AC3E}">
        <p14:creationId val="49170540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  <a:endParaRPr lang="zh-CN" altLang="en-US" sz="18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设计元素来源</a:t>
            </a:r>
          </a:p>
          <a:p>
            <a:pPr defTabSz="609585">
              <a:lnSpc>
                <a:spcPct val="130000"/>
              </a:lnSpc>
            </a:pPr>
            <a:endParaRPr lang="zh-CN" altLang="en-US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31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>
                <a:solidFill>
                  <a:srgbClr val="FFFFFF"/>
                </a:solidFill>
                <a:latin typeface="Segoe UI Light"/>
                <a:cs typeface="Segoe UI Light"/>
              </a:rPr>
              <a:t>Century Gothic</a:t>
            </a: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indent="0" algn="l" defTabSz="60958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日本熊本县的官方萌物</a:t>
            </a:r>
          </a:p>
          <a:p>
            <a:pPr defTabSz="609585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PPT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 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Word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 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Excel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 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微软雅黑"/>
                <a:cs typeface="+mn-cs"/>
              </a:rPr>
              <a:t>不得被全部或部分的复制、传播、销售，否则将承担法律责任。</a:t>
            </a:r>
            <a:endParaRPr kumimoji="0" lang="zh-CN" alt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smtClean="0">
                <a:solidFill>
                  <a:prstClr val="white"/>
                </a:solidFill>
                <a:latin typeface="Segoe UI Light"/>
                <a:ea typeface="微软雅黑"/>
                <a:cs typeface="Segoe UI Light"/>
              </a:rPr>
              <a:t>OfficePLUS</a:t>
            </a:r>
            <a:endParaRPr lang="zh-CN" altLang="en-US" sz="1000">
              <a:solidFill>
                <a:prstClr val="white"/>
              </a:solidFill>
              <a:latin typeface="Segoe UI Light"/>
              <a:ea typeface="微软雅黑"/>
              <a:cs typeface="Segoe UI Light"/>
            </a:endParaRPr>
          </a:p>
        </p:txBody>
      </p:sp>
    </p:spTree>
    <p:extLst>
      <p:ext uri="{BB962C8B-B14F-4D97-AF65-F5344CB8AC3E}">
        <p14:creationId val="143392585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smtClean="0">
                <a:solidFill>
                  <a:srgbClr val="000000"/>
                </a:solidFill>
                <a:latin typeface="Century Gothic" panose="020f0302020204030204"/>
                <a:ea typeface="微软雅黑"/>
              </a:rPr>
              <a:t>点击</a:t>
            </a:r>
            <a:r>
              <a:rPr kumimoji="1" lang="en-US" altLang="zh-CN" sz="1333" smtClean="0">
                <a:solidFill>
                  <a:srgbClr val="000000"/>
                </a:solidFill>
                <a:latin typeface="Segoe UI Light"/>
                <a:ea typeface="Segoe UI Light" charset="0"/>
                <a:cs typeface="Segoe UI Light"/>
              </a:rPr>
              <a:t>Logo</a:t>
            </a:r>
            <a:r>
              <a:rPr kumimoji="1" lang="zh-CN" altLang="en-US" sz="1333" smtClean="0">
                <a:solidFill>
                  <a:srgbClr val="000000"/>
                </a:solidFill>
                <a:latin typeface="Century Gothic" panose="020f0302020204030204"/>
                <a:ea typeface="微软雅黑"/>
              </a:rPr>
              <a:t>获取更多优质模板（放映模式）</a:t>
            </a:r>
            <a:endParaRPr kumimoji="1" lang="zh-CN" altLang="en-US" sz="1333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val="184399336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030706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493578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445639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62" r:id="rId3"/>
    <p:sldLayoutId id="2147483664" r:id="rId4"/>
    <p:sldLayoutId id="2147483663" r:id="rId5"/>
    <p:sldLayoutId id="2147483665" r:id="rId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2016/3/25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295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Relationship Id="rId3" Target="../media/image2.png" Type="http://schemas.openxmlformats.org/officeDocument/2006/relationships/image"/><Relationship Id="rId4" Target="http://office.msn.com.cn/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charts/chart3.xml" Type="http://schemas.openxmlformats.org/officeDocument/2006/relationships/chart"/><Relationship Id="rId4" Target="../media/image2.png" Type="http://schemas.openxmlformats.org/officeDocument/2006/relationships/image"/><Relationship Id="rId5" Target="http://office.msn.com.cn/" TargetMode="External" Type="http://schemas.openxmlformats.org/officeDocument/2006/relationships/hyperlink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Relationship Id="rId5" Target="http://office.msn.com.cn/" TargetMode="External" Type="http://schemas.openxmlformats.org/officeDocument/2006/relationships/hyperlink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2.png" Type="http://schemas.openxmlformats.org/officeDocument/2006/relationships/image"/><Relationship Id="rId6" Target="http://office.msn.com.cn/" TargetMode="External" Type="http://schemas.openxmlformats.org/officeDocument/2006/relationships/hyperlink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4.xml" Type="http://schemas.openxmlformats.org/officeDocument/2006/relationships/chart"/><Relationship Id="rId3" Target="../charts/chart5.xml" Type="http://schemas.openxmlformats.org/officeDocument/2006/relationships/chart"/><Relationship Id="rId4" Target="../media/image2.png" Type="http://schemas.openxmlformats.org/officeDocument/2006/relationships/image"/><Relationship Id="rId5" Target="http://office.msn.com.cn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http://office.msn.com.cn/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Relationship Id="rId4" Target="http://office.msn.com.cn/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Relationship Id="rId3" Target="../media/image2.png" Type="http://schemas.openxmlformats.org/officeDocument/2006/relationships/image"/><Relationship Id="rId4" Target="http://office.msn.com.cn/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2.png" Type="http://schemas.openxmlformats.org/officeDocument/2006/relationships/image"/><Relationship Id="rId6" Target="http://office.msn.com.cn/" TargetMode="External" Type="http://schemas.openxmlformats.org/officeDocument/2006/relationships/hyperlink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 8"/>
          <p:cNvGrpSpPr/>
          <p:nvPr/>
        </p:nvGrpSpPr>
        <p:grpSpPr>
          <a:xfrm>
            <a:off x="2930705" y="948423"/>
            <a:ext cx="2430809" cy="1810429"/>
            <a:chOff x="3162513" y="1184973"/>
            <a:chExt cx="2430809" cy="1810429"/>
          </a:xfrm>
        </p:grpSpPr>
        <p:sp>
          <p:nvSpPr>
            <p:cNvPr id="177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任意形状 160"/>
            <p:cNvSpPr/>
            <p:nvPr/>
          </p:nvSpPr>
          <p:spPr>
            <a:xfrm rot="20077220">
              <a:off x="4038729" y="240986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59" name="任意形状 158"/>
            <p:cNvSpPr/>
            <p:nvPr/>
          </p:nvSpPr>
          <p:spPr>
            <a:xfrm rot="20077220">
              <a:off x="3862900" y="2030949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845" name="Freeform 349"/>
          <p:cNvSpPr>
            <a:spLocks noEditPoints="1"/>
          </p:cNvSpPr>
          <p:nvPr/>
        </p:nvSpPr>
        <p:spPr bwMode="auto">
          <a:xfrm flipH="1" rot="19938830">
            <a:off x="2142946" y="2210676"/>
            <a:ext cx="1444145" cy="1333057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2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4" name="Freeform 349"/>
          <p:cNvSpPr>
            <a:spLocks noEditPoints="1"/>
          </p:cNvSpPr>
          <p:nvPr/>
        </p:nvSpPr>
        <p:spPr bwMode="auto">
          <a:xfrm>
            <a:off x="9291236" y="3404777"/>
            <a:ext cx="987754" cy="911773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" name="组 2"/>
          <p:cNvGrpSpPr/>
          <p:nvPr/>
        </p:nvGrpSpPr>
        <p:grpSpPr>
          <a:xfrm>
            <a:off x="4824118" y="663020"/>
            <a:ext cx="3294638" cy="2677306"/>
            <a:chOff x="1145364" y="233422"/>
            <a:chExt cx="3107405" cy="2525156"/>
          </a:xfrm>
          <a:effectLst>
            <a:outerShdw algn="ctr" blurRad="63500" rotWithShape="0" sx="102000" sy="102000">
              <a:prstClr val="black">
                <a:alpha val="10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185" name="组 18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186" name="任意形状 18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gdLst>
                  <a:gd fmla="*/ 3380944 w 3868764" name="connsiteX0"/>
                  <a:gd fmla="*/ 530816 h 3143856" name="connsiteY0"/>
                  <a:gd fmla="*/ 3427045 w 3868764" name="connsiteX1"/>
                  <a:gd fmla="*/ 572036 h 3143856" name="connsiteY1"/>
                  <a:gd fmla="*/ 3478926 w 3868764" name="connsiteX2"/>
                  <a:gd fmla="*/ 628415 h 3143856" name="connsiteY2"/>
                  <a:gd fmla="*/ 3261288 w 3868764" name="connsiteX3"/>
                  <a:gd fmla="*/ 752810 h 3143856" name="connsiteY3"/>
                  <a:gd fmla="*/ 3492163 w 3868764" name="connsiteX4"/>
                  <a:gd fmla="*/ 642800 h 3143856" name="connsiteY4"/>
                  <a:gd fmla="*/ 3538402 w 3868764" name="connsiteX5"/>
                  <a:gd fmla="*/ 693048 h 3143856" name="connsiteY5"/>
                  <a:gd fmla="*/ 3582753 w 3868764" name="connsiteX6"/>
                  <a:gd fmla="*/ 752373 h 3143856" name="connsiteY6"/>
                  <a:gd fmla="*/ 3295189 w 3868764" name="connsiteX7"/>
                  <a:gd fmla="*/ 869436 h 3143856" name="connsiteY7"/>
                  <a:gd fmla="*/ 3596692 w 3868764" name="connsiteX8"/>
                  <a:gd fmla="*/ 771019 h 3143856" name="connsiteY8"/>
                  <a:gd fmla="*/ 3635295 w 3868764" name="connsiteX9"/>
                  <a:gd fmla="*/ 822654 h 3143856" name="connsiteY9"/>
                  <a:gd fmla="*/ 3676859 w 3868764" name="connsiteX10"/>
                  <a:gd fmla="*/ 892768 h 3143856" name="connsiteY10"/>
                  <a:gd fmla="*/ 3338029 w 3868764" name="connsiteX11"/>
                  <a:gd fmla="*/ 981981 h 3143856" name="connsiteY11"/>
                  <a:gd fmla="*/ 3691044 w 3868764" name="connsiteX12"/>
                  <a:gd fmla="*/ 916698 h 3143856" name="connsiteY12"/>
                  <a:gd fmla="*/ 3716751 w 3868764" name="connsiteX13"/>
                  <a:gd fmla="*/ 960063 h 3143856" name="connsiteY13"/>
                  <a:gd fmla="*/ 3757573 w 3868764" name="connsiteX14"/>
                  <a:gd fmla="*/ 1050698 h 3143856" name="connsiteY14"/>
                  <a:gd fmla="*/ 3292924 w 3868764" name="connsiteX15"/>
                  <a:gd fmla="*/ 1108989 h 3143856" name="connsiteY15"/>
                  <a:gd fmla="*/ 3772219 w 3868764" name="connsiteX16"/>
                  <a:gd fmla="*/ 1083217 h 3143856" name="connsiteY16"/>
                  <a:gd fmla="*/ 3781798 w 3868764" name="connsiteX17"/>
                  <a:gd fmla="*/ 1104485 h 3143856" name="connsiteY17"/>
                  <a:gd fmla="*/ 3820824 w 3868764" name="connsiteX18"/>
                  <a:gd fmla="*/ 1227822 h 3143856" name="connsiteY18"/>
                  <a:gd fmla="*/ 3350652 w 3868764" name="connsiteX19"/>
                  <a:gd fmla="*/ 1225779 h 3143856" name="connsiteY19"/>
                  <a:gd fmla="*/ 3831089 w 3868764" name="connsiteX20"/>
                  <a:gd fmla="*/ 1263781 h 3143856" name="connsiteY20"/>
                  <a:gd fmla="*/ 3858777 w 3868764" name="connsiteX21"/>
                  <a:gd fmla="*/ 1411208 h 3143856" name="connsiteY21"/>
                  <a:gd fmla="*/ 3859132 w 3868764" name="connsiteX22"/>
                  <a:gd fmla="*/ 1416914 h 3143856" name="connsiteY22"/>
                  <a:gd fmla="*/ 3320468 w 3868764" name="connsiteX23"/>
                  <a:gd fmla="*/ 1342652 h 3143856" name="connsiteY23"/>
                  <a:gd fmla="*/ 3861617 w 3868764" name="connsiteX24"/>
                  <a:gd fmla="*/ 1456908 h 3143856" name="connsiteY24"/>
                  <a:gd fmla="*/ 3868764 w 3868764" name="connsiteX25"/>
                  <a:gd fmla="*/ 1571928 h 3143856" name="connsiteY25"/>
                  <a:gd fmla="*/ 3866141 w 3868764" name="connsiteX26"/>
                  <a:gd fmla="*/ 1614137 h 3143856" name="connsiteY26"/>
                  <a:gd fmla="*/ 3294274 w 3868764" name="connsiteX27"/>
                  <a:gd fmla="*/ 1458239 h 3143856" name="connsiteY27"/>
                  <a:gd fmla="*/ 3863292 w 3868764" name="connsiteX28"/>
                  <a:gd fmla="*/ 1659992 h 3143856" name="connsiteY28"/>
                  <a:gd fmla="*/ 3858777 w 3868764" name="connsiteX29"/>
                  <a:gd fmla="*/ 1732649 h 3143856" name="connsiteY29"/>
                  <a:gd fmla="*/ 3842716 w 3868764" name="connsiteX30"/>
                  <a:gd fmla="*/ 1818164 h 3143856" name="connsiteY30"/>
                  <a:gd fmla="*/ 3019545 w 3868764" name="connsiteX31"/>
                  <a:gd fmla="*/ 1471298 h 3143856" name="connsiteY31"/>
                  <a:gd fmla="*/ 3057189 w 3868764" name="connsiteX32"/>
                  <a:gd fmla="*/ 1374177 h 3143856" name="connsiteY32"/>
                  <a:gd fmla="*/ 3059450 w 3868764" name="connsiteX33"/>
                  <a:gd fmla="*/ 1374978 h 3143856" name="connsiteY33"/>
                  <a:gd fmla="*/ 3075426 w 3868764" name="connsiteX34"/>
                  <a:gd fmla="*/ 1308870 h 3143856" name="connsiteY34"/>
                  <a:gd fmla="*/ 3068288 w 3868764" name="connsiteX35"/>
                  <a:gd fmla="*/ 1307886 h 3143856" name="connsiteY35"/>
                  <a:gd fmla="*/ 3079511 w 3868764" name="connsiteX36"/>
                  <a:gd fmla="*/ 1204331 h 3143856" name="connsiteY36"/>
                  <a:gd fmla="*/ 3081289 w 3868764" name="connsiteX37"/>
                  <a:gd fmla="*/ 1204472 h 3143856" name="connsiteY37"/>
                  <a:gd fmla="*/ 3079593 w 3868764" name="connsiteX38"/>
                  <a:gd fmla="*/ 1135752 h 3143856" name="connsiteY38"/>
                  <a:gd fmla="*/ 3077982 w 3868764" name="connsiteX39"/>
                  <a:gd fmla="*/ 1135954 h 3143856" name="connsiteY39"/>
                  <a:gd fmla="*/ 3062021 w 3868764" name="connsiteX40"/>
                  <a:gd fmla="*/ 1033023 h 3143856" name="connsiteY40"/>
                  <a:gd fmla="*/ 3062757 w 3868764" name="connsiteX41"/>
                  <a:gd fmla="*/ 1032888 h 3143856" name="connsiteY41"/>
                  <a:gd fmla="*/ 3044652 w 3868764" name="connsiteX42"/>
                  <a:gd fmla="*/ 971427 h 3143856" name="connsiteY42"/>
                  <a:gd fmla="*/ 3043789 w 3868764" name="connsiteX43"/>
                  <a:gd fmla="*/ 971778 h 3143856" name="connsiteY43"/>
                  <a:gd fmla="*/ 3001733 w 3868764" name="connsiteX44"/>
                  <a:gd fmla="*/ 876485 h 3143856" name="connsiteY44"/>
                  <a:gd fmla="*/ 3001883 w 3868764" name="connsiteX45"/>
                  <a:gd fmla="*/ 876414 h 3143856" name="connsiteY45"/>
                  <a:gd fmla="*/ 2958757 w 3868764" name="connsiteX46"/>
                  <a:gd fmla="*/ 805803 h 3143856" name="connsiteY46"/>
                  <a:gd fmla="*/ 614545 w 3868764" name="connsiteX47"/>
                  <a:gd fmla="*/ 424973 h 3143856" name="connsiteY47"/>
                  <a:gd fmla="*/ 1799923 w 3868764" name="connsiteX48"/>
                  <a:gd fmla="*/ 924464 h 3143856" name="connsiteY48"/>
                  <a:gd fmla="*/ 1766634 w 3868764" name="connsiteX49"/>
                  <a:gd fmla="*/ 1010350 h 3143856" name="connsiteY49"/>
                  <a:gd fmla="*/ 1773851 w 3868764" name="connsiteX50"/>
                  <a:gd fmla="*/ 1012317 h 3143856" name="connsiteY50"/>
                  <a:gd fmla="*/ 1749385 w 3868764" name="connsiteX51"/>
                  <a:gd fmla="*/ 1113564 h 3143856" name="connsiteY51"/>
                  <a:gd fmla="*/ 1748417 w 3868764" name="connsiteX52"/>
                  <a:gd fmla="*/ 1113360 h 3143856" name="connsiteY52"/>
                  <a:gd fmla="*/ 1741117 w 3868764" name="connsiteX53"/>
                  <a:gd fmla="*/ 1180714 h 3143856" name="connsiteY53"/>
                  <a:gd fmla="*/ 1747151 w 3868764" name="connsiteX54"/>
                  <a:gd fmla="*/ 1180740 h 3143856" name="connsiteY54"/>
                  <a:gd fmla="*/ 1749722 w 3868764" name="connsiteX55"/>
                  <a:gd fmla="*/ 1284869 h 3143856" name="connsiteY55"/>
                  <a:gd fmla="*/ 1745409 w 3868764" name="connsiteX56"/>
                  <a:gd fmla="*/ 1285102 h 3143856" name="connsiteY56"/>
                  <a:gd fmla="*/ 1756025 w 3868764" name="connsiteX57"/>
                  <a:gd fmla="*/ 1353565 h 3143856" name="connsiteY57"/>
                  <a:gd fmla="*/ 1760284 w 3868764" name="connsiteX58"/>
                  <a:gd fmla="*/ 1352444 h 3143856" name="connsiteY58"/>
                  <a:gd fmla="*/ 1789718 w 3868764" name="connsiteX59"/>
                  <a:gd fmla="*/ 1452359 h 3143856" name="connsiteY59"/>
                  <a:gd fmla="*/ 1788395 w 3868764" name="connsiteX60"/>
                  <a:gd fmla="*/ 1452792 h 3143856" name="connsiteY60"/>
                  <a:gd fmla="*/ 1814327 w 3868764" name="connsiteX61"/>
                  <a:gd fmla="*/ 1511548 h 3143856" name="connsiteY61"/>
                  <a:gd fmla="*/ 1815891 w 3868764" name="connsiteX62"/>
                  <a:gd fmla="*/ 1510655 h 3143856" name="connsiteY62"/>
                  <a:gd fmla="*/ 1870183 w 3868764" name="connsiteX63"/>
                  <a:gd fmla="*/ 1599547 h 3143856" name="connsiteY63"/>
                  <a:gd fmla="*/ 1846874 w 3868764" name="connsiteX64"/>
                  <a:gd fmla="*/ 1614730 h 3143856" name="connsiteY64"/>
                  <a:gd fmla="*/ 1901360 w 3868764" name="connsiteX65"/>
                  <a:gd fmla="*/ 1682465 h 3143856" name="connsiteY65"/>
                  <a:gd fmla="*/ 1902381 w 3868764" name="connsiteX66"/>
                  <a:gd fmla="*/ 1681453 h 3143856" name="connsiteY66"/>
                  <a:gd fmla="*/ 1954263 w 3868764" name="connsiteX67"/>
                  <a:gd fmla="*/ 1730833 h 3143856" name="connsiteY67"/>
                  <a:gd fmla="*/ 1955968 w 3868764" name="connsiteX68"/>
                  <a:gd fmla="*/ 1728638 h 3143856" name="connsiteY68"/>
                  <a:gd fmla="*/ 2040036 w 3868764" name="connsiteX69"/>
                  <a:gd fmla="*/ 1790136 h 3143856" name="connsiteY69"/>
                  <a:gd fmla="*/ 2039308 w 3868764" name="connsiteX70"/>
                  <a:gd fmla="*/ 1791194 h 3143856" name="connsiteY70"/>
                  <a:gd fmla="*/ 2099582 w 3868764" name="connsiteX71"/>
                  <a:gd fmla="*/ 1824037 h 3143856" name="connsiteY71"/>
                  <a:gd fmla="*/ 2100019 w 3868764" name="connsiteX72"/>
                  <a:gd fmla="*/ 1823000 h 3143856" name="connsiteY72"/>
                  <a:gd fmla="*/ 2197140 w 3868764" name="connsiteX73"/>
                  <a:gd fmla="*/ 1860643 h 3143856" name="connsiteY73"/>
                  <a:gd fmla="*/ 2195731 w 3868764" name="connsiteX74"/>
                  <a:gd fmla="*/ 1864614 h 3143856" name="connsiteY74"/>
                  <a:gd fmla="*/ 2258695 w 3868764" name="connsiteX75"/>
                  <a:gd fmla="*/ 1879830 h 3143856" name="connsiteY75"/>
                  <a:gd fmla="*/ 2259296 w 3868764" name="connsiteX76"/>
                  <a:gd fmla="*/ 1875474 h 3143856" name="connsiteY76"/>
                  <a:gd fmla="*/ 2362850 w 3868764" name="connsiteX77"/>
                  <a:gd fmla="*/ 1886699 h 3143856" name="connsiteY77"/>
                  <a:gd fmla="*/ 2362270 w 3868764" name="connsiteX78"/>
                  <a:gd fmla="*/ 1894034 h 3143856" name="connsiteY78"/>
                  <a:gd fmla="*/ 2459104 w 3868764" name="connsiteX79"/>
                  <a:gd fmla="*/ 1891643 h 3143856" name="connsiteY79"/>
                  <a:gd fmla="*/ 2459220 w 3868764" name="connsiteX80"/>
                  <a:gd fmla="*/ 1893818 h 3143856" name="connsiteY80"/>
                  <a:gd fmla="*/ 2561966 w 3868764" name="connsiteX81"/>
                  <a:gd fmla="*/ 1877886 h 3143856" name="connsiteY81"/>
                  <a:gd fmla="*/ 2563050 w 3868764" name="connsiteX82"/>
                  <a:gd fmla="*/ 1883749 h 3143856" name="connsiteY82"/>
                  <a:gd fmla="*/ 2628985 w 3868764" name="connsiteX83"/>
                  <a:gd fmla="*/ 1864324 h 3143856" name="connsiteY83"/>
                  <a:gd fmla="*/ 2624926 w 3868764" name="connsiteX84"/>
                  <a:gd fmla="*/ 1854353 h 3143856" name="connsiteY84"/>
                  <a:gd fmla="*/ 2720218 w 3868764" name="connsiteX85"/>
                  <a:gd fmla="*/ 1812297 h 3143856" name="connsiteY85"/>
                  <a:gd fmla="*/ 2723610 w 3868764" name="connsiteX86"/>
                  <a:gd fmla="*/ 1819413 h 3143856" name="connsiteY86"/>
                  <a:gd fmla="*/ 2783334 w 3868764" name="connsiteX87"/>
                  <a:gd fmla="*/ 1782937 h 3143856" name="connsiteY87"/>
                  <a:gd fmla="*/ 2778669 w 3868764" name="connsiteX88"/>
                  <a:gd fmla="*/ 1776782 h 3143856" name="connsiteY88"/>
                  <a:gd fmla="*/ 2859831 w 3868764" name="connsiteX89"/>
                  <a:gd fmla="*/ 1711495 h 3143856" name="connsiteY89"/>
                  <a:gd fmla="*/ 2865655 w 3868764" name="connsiteX90"/>
                  <a:gd fmla="*/ 1718319 h 3143856" name="connsiteY90"/>
                  <a:gd fmla="*/ 2910981 w 3868764" name="connsiteX91"/>
                  <a:gd fmla="*/ 1670697 h 3143856" name="connsiteY91"/>
                  <a:gd fmla="*/ 2903753 w 3868764" name="connsiteX92"/>
                  <a:gd fmla="*/ 1665082 h 3143856" name="connsiteY92"/>
                  <a:gd fmla="*/ 2965251 w 3868764" name="connsiteX93"/>
                  <a:gd fmla="*/ 1581014 h 3143856" name="connsiteY93"/>
                  <a:gd fmla="*/ 2973449 w 3868764" name="connsiteX94"/>
                  <a:gd fmla="*/ 1586653 h 3143856" name="connsiteY94"/>
                  <a:gd fmla="*/ 3015781 w 3868764" name="connsiteX95"/>
                  <a:gd fmla="*/ 1508965 h 3143856" name="connsiteY95"/>
                  <a:gd fmla="*/ 3820349 w 3868764" name="connsiteX96"/>
                  <a:gd fmla="*/ 1917536 h 3143856" name="connsiteY96"/>
                  <a:gd fmla="*/ 3781798 w 3868764" name="connsiteX97"/>
                  <a:gd fmla="*/ 2039371 h 3143856" name="connsiteY97"/>
                  <a:gd fmla="*/ 3768660 w 3868764" name="connsiteX98"/>
                  <a:gd fmla="*/ 2068541 h 3143856" name="connsiteY98"/>
                  <a:gd fmla="*/ 3146837 w 3868764" name="connsiteX99"/>
                  <a:gd fmla="*/ 1705920 h 3143856" name="connsiteY99"/>
                  <a:gd fmla="*/ 3746272 w 3868764" name="connsiteX100"/>
                  <a:gd fmla="*/ 2118249 h 3143856" name="connsiteY100"/>
                  <a:gd fmla="*/ 3716751 w 3868764" name="connsiteX101"/>
                  <a:gd fmla="*/ 2183794 h 3143856" name="connsiteY101"/>
                  <a:gd fmla="*/ 3670874 w 3868764" name="connsiteX102"/>
                  <a:gd fmla="*/ 2261184 h 3143856" name="connsiteY102"/>
                  <a:gd fmla="*/ 3194112 w 3868764" name="connsiteX103"/>
                  <a:gd fmla="*/ 1890710 h 3143856" name="connsiteY103"/>
                  <a:gd fmla="*/ 3648578 w 3868764" name="connsiteX104"/>
                  <a:gd fmla="*/ 2298794 h 3143856" name="connsiteY104"/>
                  <a:gd fmla="*/ 3635295 w 3868764" name="connsiteX105"/>
                  <a:gd fmla="*/ 2321202 h 3143856" name="connsiteY105"/>
                  <a:gd fmla="*/ 3553530 w 3868764" name="connsiteX106"/>
                  <a:gd fmla="*/ 2430573 h 3143856" name="connsiteY106"/>
                  <a:gd fmla="*/ 2978335 w 3868764" name="connsiteX107"/>
                  <a:gd fmla="*/ 1850357 h 3143856" name="connsiteY107"/>
                  <a:gd fmla="*/ 3513683 w 3868764" name="connsiteX108"/>
                  <a:gd fmla="*/ 2477670 h 3143856" name="connsiteY108"/>
                  <a:gd fmla="*/ 3427045 w 3868764" name="connsiteX109"/>
                  <a:gd fmla="*/ 2571820 h 3143856" name="connsiteY109"/>
                  <a:gd fmla="*/ 3399629 w 3868764" name="connsiteX110"/>
                  <a:gd fmla="*/ 2596334 h 3143856" name="connsiteY110"/>
                  <a:gd fmla="*/ 2984095 w 3868764" name="connsiteX111"/>
                  <a:gd fmla="*/ 2047906 h 3143856" name="connsiteY111"/>
                  <a:gd fmla="*/ 3362773 w 3868764" name="connsiteX112"/>
                  <a:gd fmla="*/ 2629287 h 3143856" name="connsiteY112"/>
                  <a:gd fmla="*/ 3302197 w 3868764" name="connsiteX113"/>
                  <a:gd fmla="*/ 2683449 h 3143856" name="connsiteY113"/>
                  <a:gd fmla="*/ 3234069 w 3868764" name="connsiteX114"/>
                  <a:gd fmla="*/ 2733766 h 3143856" name="connsiteY114"/>
                  <a:gd fmla="*/ 2784534 w 3868764" name="connsiteX115"/>
                  <a:gd fmla="*/ 1947274 h 3143856" name="connsiteY115"/>
                  <a:gd fmla="*/ 3178755 w 3868764" name="connsiteX116"/>
                  <a:gd fmla="*/ 2774619 h 3143856" name="connsiteY116"/>
                  <a:gd fmla="*/ 3164829 w 3868764" name="connsiteX117"/>
                  <a:gd fmla="*/ 2784904 h 3143856" name="connsiteY117"/>
                  <a:gd fmla="*/ 3035686 w 3868764" name="connsiteX118"/>
                  <a:gd fmla="*/ 2863381 h 3143856" name="connsiteY118"/>
                  <a:gd fmla="*/ 2774589 w 3868764" name="connsiteX119"/>
                  <a:gd fmla="*/ 2221999 h 3143856" name="connsiteY119"/>
                  <a:gd fmla="*/ 2991764 w 3868764" name="connsiteX120"/>
                  <a:gd fmla="*/ 2887318 h 3143856" name="connsiteY120"/>
                  <a:gd fmla="*/ 2856424 w 3868764" name="connsiteX121"/>
                  <a:gd fmla="*/ 2954133 h 3143856" name="connsiteY121"/>
                  <a:gd fmla="*/ 2838474 w 3868764" name="connsiteX122"/>
                  <a:gd fmla="*/ 2961160 h 3143856" name="connsiteY122"/>
                  <a:gd fmla="*/ 2582532 w 3868764" name="connsiteX123"/>
                  <a:gd fmla="*/ 1989092 h 3143856" name="connsiteY123"/>
                  <a:gd fmla="*/ 2767439 w 3868764" name="connsiteX124"/>
                  <a:gd fmla="*/ 2988967 h 3143856" name="connsiteY124"/>
                  <a:gd fmla="*/ 2687331 w 3868764" name="connsiteX125"/>
                  <a:gd fmla="*/ 3020326 h 3143856" name="connsiteY125"/>
                  <a:gd fmla="*/ 2603483 w 3868764" name="connsiteX126"/>
                  <a:gd fmla="*/ 3045265 h 3143856" name="connsiteY126"/>
                  <a:gd fmla="*/ 2459362 w 3868764" name="connsiteX127"/>
                  <a:gd fmla="*/ 1896447 h 3143856" name="connsiteY127"/>
                  <a:gd fmla="*/ 2522432 w 3868764" name="connsiteX128"/>
                  <a:gd fmla="*/ 3069372 h 3143856" name="connsiteY128"/>
                  <a:gd fmla="*/ 2509608 w 3868764" name="connsiteX129"/>
                  <a:gd fmla="*/ 3073185 h 3143856" name="connsiteY129"/>
                  <a:gd fmla="*/ 2349706 w 3868764" name="connsiteX130"/>
                  <a:gd fmla="*/ 3106597 h 3143856" name="connsiteY130"/>
                  <a:gd fmla="*/ 2354551 w 3868764" name="connsiteX131"/>
                  <a:gd fmla="*/ 1991615 h 3143856" name="connsiteY131"/>
                  <a:gd fmla="*/ 2265359 w 3868764" name="connsiteX132"/>
                  <a:gd fmla="*/ 3119221 h 3143856" name="connsiteY132"/>
                  <a:gd fmla="*/ 2132162 w 3868764" name="connsiteX133"/>
                  <a:gd fmla="*/ 3135741 h 3143856" name="connsiteY133"/>
                  <a:gd fmla="*/ 2085286 w 3868764" name="connsiteX134"/>
                  <a:gd fmla="*/ 3137664 h 3143856" name="connsiteY134"/>
                  <a:gd fmla="*/ 2194015 w 3868764" name="connsiteX135"/>
                  <a:gd fmla="*/ 2348992 h 3143856" name="connsiteY135"/>
                  <a:gd fmla="*/ 2026993 w 3868764" name="connsiteX136"/>
                  <a:gd fmla="*/ 3140056 h 3143856" name="connsiteY136"/>
                  <a:gd fmla="*/ 1934382 w 3868764" name="connsiteX137"/>
                  <a:gd fmla="*/ 3143856 h 3143856" name="connsiteY137"/>
                  <a:gd fmla="*/ 1842085 w 3868764" name="connsiteX138"/>
                  <a:gd fmla="*/ 3140069 h 3143856" name="connsiteY138"/>
                  <a:gd fmla="*/ 2170022 w 3868764" name="connsiteX139"/>
                  <a:gd fmla="*/ 1937125 h 3143856" name="connsiteY139"/>
                  <a:gd fmla="*/ 1744917 w 3868764" name="connsiteX140"/>
                  <a:gd fmla="*/ 3136082 h 3143856" name="connsiteY140"/>
                  <a:gd fmla="*/ 1736603 w 3868764" name="connsiteX141"/>
                  <a:gd fmla="*/ 3135741 h 3143856" name="connsiteY141"/>
                  <a:gd fmla="*/ 1556282 w 3868764" name="connsiteX142"/>
                  <a:gd fmla="*/ 3113377 h 3143856" name="connsiteY142"/>
                  <a:gd fmla="*/ 1932953 w 3868764" name="connsiteX143"/>
                  <a:gd fmla="*/ 2219476 h 3143856" name="connsiteY143"/>
                  <a:gd fmla="*/ 1485972 w 3868764" name="connsiteX144"/>
                  <a:gd fmla="*/ 3099683 h 3143856" name="connsiteY144"/>
                  <a:gd fmla="*/ 1359156 w 3868764" name="connsiteX145"/>
                  <a:gd fmla="*/ 3073185 h 3143856" name="connsiteY145"/>
                  <a:gd fmla="*/ 1296713 w 3868764" name="connsiteX146"/>
                  <a:gd fmla="*/ 3054613 h 3143856" name="connsiteY146"/>
                  <a:gd fmla="*/ 2001059 w 3868764" name="connsiteX147"/>
                  <a:gd fmla="*/ 1846800 h 3143856" name="connsiteY147"/>
                  <a:gd fmla="*/ 1191729 w 3868764" name="connsiteX148"/>
                  <a:gd fmla="*/ 3023388 h 3143856" name="connsiteY148"/>
                  <a:gd fmla="*/ 1181433 w 3868764" name="connsiteX149"/>
                  <a:gd fmla="*/ 3020326 h 3143856" name="connsiteY149"/>
                  <a:gd fmla="*/ 1012341 w 3868764" name="connsiteX150"/>
                  <a:gd fmla="*/ 2954133 h 3143856" name="connsiteY150"/>
                  <a:gd fmla="*/ 1006081 w 3868764" name="connsiteX151"/>
                  <a:gd fmla="*/ 2951043 h 3143856" name="connsiteY151"/>
                  <a:gd fmla="*/ 1673277 w 3868764" name="connsiteX152"/>
                  <a:gd fmla="*/ 2092432 h 3143856" name="connsiteY152"/>
                  <a:gd fmla="*/ 934170 w 3868764" name="connsiteX153"/>
                  <a:gd fmla="*/ 2915542 h 3143856" name="connsiteY153"/>
                  <a:gd fmla="*/ 852851 w 3868764" name="connsiteX154"/>
                  <a:gd fmla="*/ 2875396 h 3143856" name="connsiteY154"/>
                  <a:gd fmla="*/ 756859 w 3868764" name="connsiteX155"/>
                  <a:gd fmla="*/ 2817064 h 3143856" name="connsiteY155"/>
                  <a:gd fmla="*/ 1859604 w 3868764" name="connsiteX156"/>
                  <a:gd fmla="*/ 1723860 h 3143856" name="connsiteY156"/>
                  <a:gd fmla="*/ 656950 w 3868764" name="connsiteX157"/>
                  <a:gd fmla="*/ 2750203 h 3143856" name="connsiteY157"/>
                  <a:gd fmla="*/ 566568 w 3868764" name="connsiteX158"/>
                  <a:gd fmla="*/ 2683449 h 3143856" name="connsiteY158"/>
                  <a:gd fmla="*/ 497087 w 3868764" name="connsiteX159"/>
                  <a:gd fmla="*/ 2621326 h 3143856" name="connsiteY159"/>
                  <a:gd fmla="*/ 1695356 w 3868764" name="connsiteX160"/>
                  <a:gd fmla="*/ 1713421 h 3143856" name="connsiteY160"/>
                  <a:gd fmla="*/ 417638 w 3868764" name="connsiteX161"/>
                  <a:gd fmla="*/ 2545651 h 3143856" name="connsiteY161"/>
                  <a:gd fmla="*/ 330362 w 3868764" name="connsiteX162"/>
                  <a:gd fmla="*/ 2450808 h 3143856" name="connsiteY162"/>
                  <a:gd fmla="*/ 282663 w 3868764" name="connsiteX163"/>
                  <a:gd fmla="*/ 2387004 h 3143856" name="connsiteY163"/>
                  <a:gd fmla="*/ 1715966 w 3868764" name="connsiteX164"/>
                  <a:gd fmla="*/ 1567769 h 3143856" name="connsiteY164"/>
                  <a:gd fmla="*/ 211727 w 3868764" name="connsiteX165"/>
                  <a:gd fmla="*/ 2284524 h 3143856" name="connsiteY165"/>
                  <a:gd fmla="*/ 152014 w 3868764" name="connsiteX166"/>
                  <a:gd fmla="*/ 2183794 h 3143856" name="connsiteY166"/>
                  <a:gd fmla="*/ 114394 w 3868764" name="connsiteX167"/>
                  <a:gd fmla="*/ 2100268 h 3143856" name="connsiteY167"/>
                  <a:gd fmla="*/ 1367077 w 3868764" name="connsiteX168"/>
                  <a:gd fmla="*/ 1590320 h 3143856" name="connsiteY168"/>
                  <a:gd fmla="*/ 84144 w 3868764" name="connsiteX169"/>
                  <a:gd fmla="*/ 2009099 h 3143856" name="connsiteY169"/>
                  <a:gd fmla="*/ 25276 w 3868764" name="connsiteX170"/>
                  <a:gd fmla="*/ 1809266 h 3143856" name="connsiteY170"/>
                  <a:gd fmla="*/ 1635619 w 3868764" name="connsiteX171"/>
                  <a:gd fmla="*/ 1385267 h 3143856" name="connsiteY171"/>
                  <a:gd fmla="*/ 7115 w 3868764" name="connsiteX172"/>
                  <a:gd fmla="*/ 1686428 h 3143856" name="connsiteY172"/>
                  <a:gd fmla="*/ 0 w 3868764" name="connsiteX173"/>
                  <a:gd fmla="*/ 1571928 h 3143856" name="connsiteY173"/>
                  <a:gd fmla="*/ 5865 w 3868764" name="connsiteX174"/>
                  <a:gd fmla="*/ 1477543 h 3143856" name="connsiteY174"/>
                  <a:gd fmla="*/ 1385667 w 3868764" name="connsiteX175"/>
                  <a:gd fmla="*/ 1304445 h 3143856" name="connsiteY175"/>
                  <a:gd fmla="*/ 16209 w 3868764" name="connsiteX176"/>
                  <a:gd fmla="*/ 1378082 h 3143856" name="connsiteY176"/>
                  <a:gd fmla="*/ 39300 w 3868764" name="connsiteX177"/>
                  <a:gd fmla="*/ 1255130 h 3143856" name="connsiteY177"/>
                  <a:gd fmla="*/ 65151 w 3868764" name="connsiteX178"/>
                  <a:gd fmla="*/ 1173431 h 3143856" name="connsiteY178"/>
                  <a:gd fmla="*/ 1596538 w 3868764" name="connsiteX179"/>
                  <a:gd fmla="*/ 1180085 h 3143856" name="connsiteY179"/>
                  <a:gd fmla="*/ 106017 w 3868764" name="connsiteX180"/>
                  <a:gd fmla="*/ 1062186 h 3143856" name="connsiteY180"/>
                  <a:gd fmla="*/ 152014 w 3868764" name="connsiteX181"/>
                  <a:gd fmla="*/ 960063 h 3143856" name="connsiteY181"/>
                  <a:gd fmla="*/ 202789 w 3868764" name="connsiteX182"/>
                  <a:gd fmla="*/ 874409 h 3143856" name="connsiteY182"/>
                  <a:gd fmla="*/ 1395408 w 3868764" name="connsiteX183"/>
                  <a:gd fmla="*/ 1038827 h 3143856" name="connsiteY183"/>
                  <a:gd fmla="*/ 252294 w 3868764" name="connsiteX184"/>
                  <a:gd fmla="*/ 797475 h 3143856" name="connsiteY184"/>
                  <a:gd fmla="*/ 330362 w 3868764" name="connsiteX185"/>
                  <a:gd fmla="*/ 693048 h 3143856" name="connsiteY185"/>
                  <a:gd fmla="*/ 384980 w 3868764" name="connsiteX186"/>
                  <a:gd fmla="*/ 633695 h 3143856" name="connsiteY186"/>
                  <a:gd fmla="*/ 1610700 w 3868764" name="connsiteX187"/>
                  <a:gd fmla="*/ 967841 h 3143856" name="connsiteY187"/>
                  <a:gd fmla="*/ 456673 w 3868764" name="connsiteX188"/>
                  <a:gd fmla="*/ 558666 h 3143856" name="connsiteY188"/>
                  <a:gd fmla="*/ 566568 w 3868764" name="connsiteX189"/>
                  <a:gd fmla="*/ 460407 h 3143856" name="connsiteY189"/>
                  <a:gd fmla="*/ 1934382 w 3868764" name="connsiteX190"/>
                  <a:gd fmla="*/ 0 h 3143856" name="connsiteY190"/>
                  <a:gd fmla="*/ 1951818 w 3868764" name="connsiteX191"/>
                  <a:gd fmla="*/ 716 h 3143856" name="connsiteY191"/>
                  <a:gd fmla="*/ 2073083 w 3868764" name="connsiteX192"/>
                  <a:gd fmla="*/ 298602 h 3143856" name="connsiteY192"/>
                  <a:gd fmla="*/ 1976172 w 3868764" name="connsiteX193"/>
                  <a:gd fmla="*/ 1715 h 3143856" name="connsiteY193"/>
                  <a:gd fmla="*/ 2121289 w 3868764" name="connsiteX194"/>
                  <a:gd fmla="*/ 7670 h 3143856" name="connsiteY194"/>
                  <a:gd fmla="*/ 2200587 w 3868764" name="connsiteX195"/>
                  <a:gd fmla="*/ 308840 h 3143856" name="connsiteY195"/>
                  <a:gd fmla="*/ 2145274 w 3868764" name="connsiteX196"/>
                  <a:gd fmla="*/ 9742 h 3143856" name="connsiteY196"/>
                  <a:gd fmla="*/ 2283751 w 3868764" name="connsiteX197"/>
                  <a:gd fmla="*/ 26916 h 3143856" name="connsiteY197"/>
                  <a:gd fmla="*/ 2327669 w 3868764" name="connsiteX198"/>
                  <a:gd fmla="*/ 376992 h 3143856" name="connsiteY198"/>
                  <a:gd fmla="*/ 2309013 w 3868764" name="connsiteX199"/>
                  <a:gd fmla="*/ 30049 h 3143856" name="connsiteY199"/>
                  <a:gd fmla="*/ 2324228 w 3868764" name="connsiteX200"/>
                  <a:gd fmla="*/ 31936 h 3143856" name="connsiteY200"/>
                  <a:gd fmla="*/ 2441534 w 3868764" name="connsiteX201"/>
                  <a:gd fmla="*/ 56447 h 3143856" name="connsiteY201"/>
                  <a:gd fmla="*/ 2440603 w 3868764" name="connsiteX202"/>
                  <a:gd fmla="*/ 270669 h 3143856" name="connsiteY202"/>
                  <a:gd fmla="*/ 2457287 w 3868764" name="connsiteX203"/>
                  <a:gd fmla="*/ 59739 h 3143856" name="connsiteY203"/>
                  <a:gd fmla="*/ 2509608 w 3868764" name="connsiteX204"/>
                  <a:gd fmla="*/ 70671 h 3143856" name="connsiteY204"/>
                  <a:gd fmla="*/ 2584362 w 3868764" name="connsiteX205"/>
                  <a:gd fmla="*/ 92905 h 3143856" name="connsiteY205"/>
                  <a:gd fmla="*/ 2565751 w 3868764" name="connsiteX206"/>
                  <a:gd fmla="*/ 227901 h 3143856" name="connsiteY206"/>
                  <a:gd fmla="*/ 2593669 w 3868764" name="connsiteX207"/>
                  <a:gd fmla="*/ 95673 h 3143856" name="connsiteY207"/>
                  <a:gd fmla="*/ 2687331 w 3868764" name="connsiteX208"/>
                  <a:gd fmla="*/ 123530 h 3143856" name="connsiteY208"/>
                  <a:gd fmla="*/ 2717178 w 3868764" name="connsiteX209"/>
                  <a:gd fmla="*/ 135214 h 3143856" name="connsiteY209"/>
                  <a:gd fmla="*/ 2674821 w 3868764" name="connsiteX210"/>
                  <a:gd fmla="*/ 290588 h 3143856" name="connsiteY210"/>
                  <a:gd fmla="*/ 2728359 w 3868764" name="connsiteX211"/>
                  <a:gd fmla="*/ 139591 h 3143856" name="connsiteY211"/>
                  <a:gd fmla="*/ 2848167 w 3868764" name="connsiteX212"/>
                  <a:gd fmla="*/ 186491 h 3143856" name="connsiteY212"/>
                  <a:gd fmla="*/ 2767076 w 3868764" name="connsiteX213"/>
                  <a:gd fmla="*/ 378933 h 3143856" name="connsiteY213"/>
                  <a:gd fmla="*/ 2861809 w 3868764" name="connsiteX214"/>
                  <a:gd fmla="*/ 192382 h 3143856" name="connsiteY214"/>
                  <a:gd fmla="*/ 2977705 w 3868764" name="connsiteX215"/>
                  <a:gd fmla="*/ 249598 h 3143856" name="connsiteY215"/>
                  <a:gd fmla="*/ 2904095 w 3868764" name="connsiteX216"/>
                  <a:gd fmla="*/ 375823 h 3143856" name="connsiteY216"/>
                  <a:gd fmla="*/ 2987570 w 3868764" name="connsiteX217"/>
                  <a:gd fmla="*/ 254468 h 3143856" name="connsiteY217"/>
                  <a:gd fmla="*/ 3015914 w 3868764" name="connsiteX218"/>
                  <a:gd fmla="*/ 268461 h 3143856" name="connsiteY218"/>
                  <a:gd fmla="*/ 3100262 w 3868764" name="connsiteX219"/>
                  <a:gd fmla="*/ 319717 h 3143856" name="connsiteY219"/>
                  <a:gd fmla="*/ 2964220 w 3868764" name="connsiteX220"/>
                  <a:gd fmla="*/ 494789 h 3143856" name="connsiteY220"/>
                  <a:gd fmla="*/ 3113954 w 3868764" name="connsiteX221"/>
                  <a:gd fmla="*/ 328037 h 3143856" name="connsiteY221"/>
                  <a:gd fmla="*/ 3164829 w 3868764" name="connsiteX222"/>
                  <a:gd fmla="*/ 358952 h 3143856" name="connsiteY222"/>
                  <a:gd fmla="*/ 3223570 w 3868764" name="connsiteX223"/>
                  <a:gd fmla="*/ 402337 h 3143856" name="connsiteY223"/>
                  <a:gd fmla="*/ 3100336 w 3868764" name="connsiteX224"/>
                  <a:gd fmla="*/ 524504 h 3143856" name="connsiteY224"/>
                  <a:gd fmla="*/ 3234249 w 3868764" name="connsiteX225"/>
                  <a:gd fmla="*/ 410223 h 3143856" name="connsiteY225"/>
                  <a:gd fmla="*/ 3302197 w 3868764" name="connsiteX226"/>
                  <a:gd fmla="*/ 460407 h 3143856" name="connsiteY226"/>
                  <a:gd fmla="*/ 3340241 w 3868764" name="connsiteX227"/>
                  <a:gd fmla="*/ 494423 h 3143856" name="connsiteY227"/>
                  <a:gd fmla="*/ 2945584 w 3868764" name="connsiteX228"/>
                  <a:gd fmla="*/ 793446 h 3143856" name="connsiteY228"/>
                  <a:gd fmla="*/ 2893881 w 3868764" name="connsiteX229"/>
                  <a:gd fmla="*/ 729173 h 3143856" name="connsiteY229"/>
                  <a:gd fmla="*/ 2892118 w 3868764" name="connsiteX230"/>
                  <a:gd fmla="*/ 730920 h 3143856" name="connsiteY230"/>
                  <a:gd fmla="*/ 2824902 w 3868764" name="connsiteX231"/>
                  <a:gd fmla="*/ 666942 h 3143856" name="connsiteY231"/>
                  <a:gd fmla="*/ 2761411 w 3868764" name="connsiteX232"/>
                  <a:gd fmla="*/ 620498 h 3143856" name="connsiteY232"/>
                  <a:gd fmla="*/ 2759610 w 3868764" name="connsiteX233"/>
                  <a:gd fmla="*/ 623584 h 3143856" name="connsiteY233"/>
                  <a:gd fmla="*/ 2668147 w 3868764" name="connsiteX234"/>
                  <a:gd fmla="*/ 573746 h 3143856" name="connsiteY234"/>
                  <a:gd fmla="*/ 2670215 w 3868764" name="connsiteX235"/>
                  <a:gd fmla="*/ 569674 h 3143856" name="connsiteY235"/>
                  <a:gd fmla="*/ 2605569 w 3868764" name="connsiteX236"/>
                  <a:gd fmla="*/ 544617 h 3143856" name="connsiteY236"/>
                  <a:gd fmla="*/ 2604346 w 3868764" name="connsiteX237"/>
                  <a:gd fmla="*/ 549106 h 3143856" name="connsiteY237"/>
                  <a:gd fmla="*/ 2503099 w 3868764" name="connsiteX238"/>
                  <a:gd fmla="*/ 524639 h 3143856" name="connsiteY238"/>
                  <a:gd fmla="*/ 2503994 w 3868764" name="connsiteX239"/>
                  <a:gd fmla="*/ 520402 h 3143856" name="connsiteY239"/>
                  <a:gd fmla="*/ 2439548 w 3868764" name="connsiteX240"/>
                  <a:gd fmla="*/ 513418 h 3143856" name="connsiteY240"/>
                  <a:gd fmla="*/ 2439528 w 3868764" name="connsiteX241"/>
                  <a:gd fmla="*/ 518158 h 3143856" name="connsiteY241"/>
                  <a:gd fmla="*/ 2345670 w 3868764" name="connsiteX242"/>
                  <a:gd fmla="*/ 520475 h 3143856" name="connsiteY242"/>
                  <a:gd fmla="*/ 2345802 w 3868764" name="connsiteX243"/>
                  <a:gd fmla="*/ 521534 h 3143856" name="connsiteY243"/>
                  <a:gd fmla="*/ 2260088 w 3868764" name="connsiteX244"/>
                  <a:gd fmla="*/ 534824 h 3143856" name="connsiteY244"/>
                  <a:gd fmla="*/ 2261642 w 3868764" name="connsiteX245"/>
                  <a:gd fmla="*/ 540727 h 3143856" name="connsiteY245"/>
                  <a:gd fmla="*/ 2161727 w 3868764" name="connsiteX246"/>
                  <a:gd fmla="*/ 570161 h 3143856" name="connsiteY246"/>
                  <a:gd fmla="*/ 2161411 w 3868764" name="connsiteX247"/>
                  <a:gd fmla="*/ 569193 h 3143856" name="connsiteY247"/>
                  <a:gd fmla="*/ 2099424 w 3868764" name="connsiteX248"/>
                  <a:gd fmla="*/ 596550 h 3143856" name="connsiteY248"/>
                  <a:gd fmla="*/ 2102432 w 3868764" name="connsiteX249"/>
                  <a:gd fmla="*/ 601814 h 3143856" name="connsiteY249"/>
                  <a:gd fmla="*/ 2013539 w 3868764" name="connsiteX250"/>
                  <a:gd fmla="*/ 656105 h 3143856" name="connsiteY250"/>
                  <a:gd fmla="*/ 2010398 w 3868764" name="connsiteX251"/>
                  <a:gd fmla="*/ 651283 h 3143856" name="connsiteY251"/>
                  <a:gd fmla="*/ 1956187 w 3868764" name="connsiteX252"/>
                  <a:gd fmla="*/ 694892 h 3143856" name="connsiteY252"/>
                  <a:gd fmla="*/ 1960299 w 3868764" name="connsiteX253"/>
                  <a:gd fmla="*/ 699040 h 3143856" name="connsiteY253"/>
                  <a:gd fmla="*/ 1888486 w 3868764" name="connsiteX254"/>
                  <a:gd fmla="*/ 774488 h 3143856" name="connsiteY254"/>
                  <a:gd fmla="*/ 1885410 w 3868764" name="connsiteX255"/>
                  <a:gd fmla="*/ 771726 h 3143856" name="connsiteY255"/>
                  <a:gd fmla="*/ 1847163 w 3868764" name="connsiteX256"/>
                  <a:gd fmla="*/ 824011 h 3143856" name="connsiteY256"/>
                  <a:gd fmla="*/ 1851090 w 3868764" name="connsiteX257"/>
                  <a:gd fmla="*/ 826301 h 3143856" name="connsiteY257"/>
                  <a:gd fmla="*/ 1801251 w 3868764" name="connsiteX258"/>
                  <a:gd fmla="*/ 917766 h 3143856" name="connsiteY258"/>
                  <a:gd fmla="*/ 702664 w 3868764" name="connsiteX259"/>
                  <a:gd fmla="*/ 359891 h 3143856" name="connsiteY259"/>
                  <a:gd fmla="*/ 703936 w 3868764" name="connsiteX260"/>
                  <a:gd fmla="*/ 358952 h 3143856" name="connsiteY260"/>
                  <a:gd fmla="*/ 852851 w 3868764" name="connsiteX261"/>
                  <a:gd fmla="*/ 268461 h 3143856" name="connsiteY261"/>
                  <a:gd fmla="*/ 875405 w 3868764" name="connsiteX262"/>
                  <a:gd fmla="*/ 257326 h 3143856" name="connsiteY262"/>
                  <a:gd fmla="*/ 1698497 w 3868764" name="connsiteX263"/>
                  <a:gd fmla="*/ 737317 h 3143856" name="connsiteY263"/>
                  <a:gd fmla="*/ 948346 w 3868764" name="connsiteX264"/>
                  <a:gd fmla="*/ 221317 h 3143856" name="connsiteY264"/>
                  <a:gd fmla="*/ 1012341 w 3868764" name="connsiteX265"/>
                  <a:gd fmla="*/ 189723 h 3143856" name="connsiteY265"/>
                  <a:gd fmla="*/ 1123623 w 3868764" name="connsiteX266"/>
                  <a:gd fmla="*/ 146161 h 3143856" name="connsiteY266"/>
                  <a:gd fmla="*/ 1607375 w 3868764" name="connsiteX267"/>
                  <a:gd fmla="*/ 522066 h 3143856" name="connsiteY267"/>
                  <a:gd fmla="*/ 1168974 w 3868764" name="connsiteX268"/>
                  <a:gd fmla="*/ 128408 h 3143856" name="connsiteY268"/>
                  <a:gd fmla="*/ 1181433 w 3868764" name="connsiteX269"/>
                  <a:gd fmla="*/ 123530 h 3143856" name="connsiteY269"/>
                  <a:gd fmla="*/ 1342327 w 3868764" name="connsiteX270"/>
                  <a:gd fmla="*/ 75676 h 3143856" name="connsiteY270"/>
                  <a:gd fmla="*/ 1820691 w 3868764" name="connsiteX271"/>
                  <a:gd fmla="*/ 558214 h 3143856" name="connsiteY271"/>
                  <a:gd fmla="*/ 1397742 w 3868764" name="connsiteX272"/>
                  <a:gd fmla="*/ 62608 h 3143856" name="connsiteY272"/>
                  <a:gd fmla="*/ 1544537 w 3868764" name="connsiteX273"/>
                  <a:gd fmla="*/ 31936 h 3143856" name="connsiteY273"/>
                  <a:gd fmla="*/ 1564624 w 3868764" name="connsiteX274"/>
                  <a:gd fmla="*/ 29445 h 3143856" name="connsiteY274"/>
                  <a:gd fmla="*/ 1854940 w 3868764" name="connsiteX275"/>
                  <a:gd fmla="*/ 412609 h 3143856" name="connsiteY275"/>
                  <a:gd fmla="*/ 1602323 w 3868764" name="connsiteX276"/>
                  <a:gd fmla="*/ 24769 h 3143856" name="connsiteY276"/>
                  <a:gd fmla="*/ 1736603 w 3868764" name="connsiteX277"/>
                  <a:gd fmla="*/ 8116 h 3143856" name="connsiteY277"/>
                  <a:gd fmla="*/ 1762485 w 3868764" name="connsiteX278"/>
                  <a:gd fmla="*/ 7054 h 3143856" name="connsiteY278"/>
                  <a:gd fmla="*/ 1991713 w 3868764" name="connsiteX279"/>
                  <a:gd fmla="*/ 408103 h 3143856" name="connsiteY279"/>
                  <a:gd fmla="*/ 1799885 w 3868764" name="connsiteX280"/>
                  <a:gd fmla="*/ 5519 h 3143856" name="connsiteY28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b="b" l="l" r="r" t="t"/>
                <a:pathLst>
                  <a:path h="3143856" w="3868763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>
            <a:off x="7483413" y="2049538"/>
            <a:ext cx="2596408" cy="1680511"/>
            <a:chOff x="10045515" y="738844"/>
            <a:chExt cx="2596408" cy="1680511"/>
          </a:xfrm>
        </p:grpSpPr>
        <p:sp>
          <p:nvSpPr>
            <p:cNvPr id="167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任意形状 17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88" name="任意形状 187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184" name="组 183"/>
          <p:cNvGrpSpPr/>
          <p:nvPr/>
        </p:nvGrpSpPr>
        <p:grpSpPr>
          <a:xfrm>
            <a:off x="4425608" y="1616202"/>
            <a:ext cx="5261767" cy="2469742"/>
            <a:chOff x="6820369" y="1397329"/>
            <a:chExt cx="4573408" cy="2146644"/>
          </a:xfrm>
          <a:effectLst>
            <a:outerShdw blurRad="50800" dir="16200000" dist="38100" rotWithShape="0">
              <a:prstClr val="black">
                <a:alpha val="10000"/>
              </a:prstClr>
            </a:outerShdw>
          </a:effectLst>
        </p:grpSpPr>
        <p:sp>
          <p:nvSpPr>
            <p:cNvPr id="182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gdLst>
                <a:gd fmla="*/ 0 w 4573408" name="connsiteX0"/>
                <a:gd fmla="*/ 2124555 h 2124555" name="connsiteY0"/>
                <a:gd fmla="*/ 2058418 w 4573408" name="connsiteX1"/>
                <a:gd fmla="*/ 0 h 2124555" name="connsiteY1"/>
                <a:gd fmla="*/ 2451928 w 4573408" name="connsiteX2"/>
                <a:gd fmla="*/ 0 h 2124555" name="connsiteY2"/>
                <a:gd fmla="*/ 4573408 w 4573408" name="connsiteX3"/>
                <a:gd fmla="*/ 2124555 h 2124555" name="connsiteY3"/>
                <a:gd fmla="*/ 0 w 4573408" name="connsiteX4"/>
                <a:gd fmla="*/ 2124555 h 21245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24555" w="4573408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83" name="任意形状 182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gdLst>
                <a:gd fmla="*/ 951525 w 1498754" name="connsiteX0"/>
                <a:gd fmla="*/ 1038815 h 1066451" name="connsiteY0"/>
                <a:gd fmla="*/ 558987 w 1498754" name="connsiteX1"/>
                <a:gd fmla="*/ 1066451 h 1066451" name="connsiteY1"/>
                <a:gd fmla="*/ 13064 w 1498754" name="connsiteX2"/>
                <a:gd fmla="*/ 253872 h 1066451" name="connsiteY2"/>
                <a:gd fmla="*/ 0 w 1498754" name="connsiteX3"/>
                <a:gd fmla="*/ 239407 h 1066451" name="connsiteY3"/>
                <a:gd fmla="*/ 32936 w 1498754" name="connsiteX4"/>
                <a:gd fmla="*/ 200130 h 1066451" name="connsiteY4"/>
                <a:gd fmla="*/ 418191 w 1498754" name="connsiteX5"/>
                <a:gd fmla="*/ 149698 h 1066451" name="connsiteY5"/>
                <a:gd fmla="*/ 418265 w 1498754" name="connsiteX6"/>
                <a:gd fmla="*/ 149605 h 1066451" name="connsiteY6"/>
                <a:gd fmla="*/ 452166 w 1498754" name="connsiteX7"/>
                <a:gd fmla="*/ 106854 h 1066451" name="connsiteY7"/>
                <a:gd fmla="*/ 806617 w 1498754" name="connsiteX8"/>
                <a:gd fmla="*/ 97344 h 1066451" name="connsiteY8"/>
                <a:gd fmla="*/ 808349 w 1498754" name="connsiteX9"/>
                <a:gd fmla="*/ 95049 h 1066451" name="connsiteY9"/>
                <a:gd fmla="*/ 833511 w 1498754" name="connsiteX10"/>
                <a:gd fmla="*/ 61722 h 1066451" name="connsiteY10"/>
                <a:gd fmla="*/ 957971 w 1498754" name="connsiteX11"/>
                <a:gd fmla="*/ 1746 h 1066451" name="connsiteY11"/>
                <a:gd fmla="*/ 1107883 w 1498754" name="connsiteX12"/>
                <a:gd fmla="*/ 36066 h 1066451" name="connsiteY12"/>
                <a:gd fmla="*/ 1143480 w 1498754" name="connsiteX13"/>
                <a:gd fmla="*/ 67285 h 1066451" name="connsiteY13"/>
                <a:gd fmla="*/ 1145680 w 1498754" name="connsiteX14"/>
                <a:gd fmla="*/ 69215 h 1066451" name="connsiteY14"/>
                <a:gd fmla="*/ 1334903 w 1498754" name="connsiteX15"/>
                <a:gd fmla="*/ 957 h 1066451" name="connsiteY15"/>
                <a:gd fmla="*/ 1404447 w 1498754" name="connsiteX16"/>
                <a:gd fmla="*/ 16239 h 1066451" name="connsiteY16"/>
                <a:gd fmla="*/ 1490862 w 1498754" name="connsiteX17"/>
                <a:gd fmla="*/ 74080 h 1066451" name="connsiteY17"/>
                <a:gd fmla="*/ 1498754 w 1498754" name="connsiteX18"/>
                <a:gd fmla="*/ 89348 h 1066451" name="connsiteY18"/>
                <a:gd fmla="*/ 1486191 w 1498754" name="connsiteX19"/>
                <a:gd fmla="*/ 106833 h 1066451" name="connsiteY19"/>
                <a:gd fmla="*/ 951525 w 1498754" name="connsiteX20"/>
                <a:gd fmla="*/ 1038815 h 1066451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1066451" w="1498754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384" name="组 383"/>
          <p:cNvGrpSpPr/>
          <p:nvPr/>
        </p:nvGrpSpPr>
        <p:grpSpPr>
          <a:xfrm rot="17284130">
            <a:off x="2819958" y="2882262"/>
            <a:ext cx="1536549" cy="1314266"/>
            <a:chOff x="8223251" y="2493962"/>
            <a:chExt cx="1279525" cy="993776"/>
          </a:xfrm>
          <a:solidFill>
            <a:schemeClr val="accent1"/>
          </a:solidFill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</p:grpSpPr>
        <p:sp>
          <p:nvSpPr>
            <p:cNvPr id="385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gdLst>
                <a:gd fmla="*/ 195 w 201" name="T0"/>
                <a:gd fmla="*/ 37 h 185" name="T1"/>
                <a:gd fmla="*/ 192 w 201" name="T2"/>
                <a:gd fmla="*/ 35 h 185" name="T3"/>
                <a:gd fmla="*/ 127 w 201" name="T4"/>
                <a:gd fmla="*/ 103 h 185" name="T5"/>
                <a:gd fmla="*/ 173 w 201" name="T6"/>
                <a:gd fmla="*/ 20 h 185" name="T7"/>
                <a:gd fmla="*/ 162 w 201" name="T8"/>
                <a:gd fmla="*/ 14 h 185" name="T9"/>
                <a:gd fmla="*/ 117 w 201" name="T10"/>
                <a:gd fmla="*/ 97 h 185" name="T11"/>
                <a:gd fmla="*/ 140 w 201" name="T12"/>
                <a:gd fmla="*/ 6 h 185" name="T13"/>
                <a:gd fmla="*/ 140 w 201" name="T14"/>
                <a:gd fmla="*/ 5 h 185" name="T15"/>
                <a:gd fmla="*/ 140 w 201" name="T16"/>
                <a:gd fmla="*/ 5 h 185" name="T17"/>
                <a:gd fmla="*/ 129 w 201" name="T18"/>
                <a:gd fmla="*/ 3 h 185" name="T19"/>
                <a:gd fmla="*/ 106 w 201" name="T20"/>
                <a:gd fmla="*/ 94 h 185" name="T21"/>
                <a:gd fmla="*/ 106 w 201" name="T22"/>
                <a:gd fmla="*/ 0 h 185" name="T23"/>
                <a:gd fmla="*/ 102 w 201" name="T24"/>
                <a:gd fmla="*/ 0 h 185" name="T25"/>
                <a:gd fmla="*/ 102 w 201" name="T26"/>
                <a:gd fmla="*/ 0 h 185" name="T27"/>
                <a:gd fmla="*/ 99 w 201" name="T28"/>
                <a:gd fmla="*/ 0 h 185" name="T29"/>
                <a:gd fmla="*/ 99 w 201" name="T30"/>
                <a:gd fmla="*/ 0 h 185" name="T31"/>
                <a:gd fmla="*/ 97 w 201" name="T32"/>
                <a:gd fmla="*/ 0 h 185" name="T33"/>
                <a:gd fmla="*/ 97 w 201" name="T34"/>
                <a:gd fmla="*/ 0 h 185" name="T35"/>
                <a:gd fmla="*/ 94 w 201" name="T36"/>
                <a:gd fmla="*/ 0 h 185" name="T37"/>
                <a:gd fmla="*/ 94 w 201" name="T38"/>
                <a:gd fmla="*/ 94 h 185" name="T39"/>
                <a:gd fmla="*/ 71 w 201" name="T40"/>
                <a:gd fmla="*/ 3 h 185" name="T41"/>
                <a:gd fmla="*/ 59 w 201" name="T42"/>
                <a:gd fmla="*/ 6 h 185" name="T43"/>
                <a:gd fmla="*/ 59 w 201" name="T44"/>
                <a:gd fmla="*/ 6 h 185" name="T45"/>
                <a:gd fmla="*/ 83 w 201" name="T46"/>
                <a:gd fmla="*/ 97 h 185" name="T47"/>
                <a:gd fmla="*/ 38 w 201" name="T48"/>
                <a:gd fmla="*/ 15 h 185" name="T49"/>
                <a:gd fmla="*/ 27 w 201" name="T50"/>
                <a:gd fmla="*/ 21 h 185" name="T51"/>
                <a:gd fmla="*/ 73 w 201" name="T52"/>
                <a:gd fmla="*/ 104 h 185" name="T53"/>
                <a:gd fmla="*/ 8 w 201" name="T54"/>
                <a:gd fmla="*/ 36 h 185" name="T55"/>
                <a:gd fmla="*/ 2 w 201" name="T56"/>
                <a:gd fmla="*/ 43 h 185" name="T57"/>
                <a:gd fmla="*/ 0 w 201" name="T58"/>
                <a:gd fmla="*/ 44 h 185" name="T59"/>
                <a:gd fmla="*/ 92 w 201" name="T60"/>
                <a:gd fmla="*/ 140 h 185" name="T61"/>
                <a:gd fmla="*/ 69 w 201" name="T62"/>
                <a:gd fmla="*/ 164 h 185" name="T63"/>
                <a:gd fmla="*/ 69 w 201" name="T64"/>
                <a:gd fmla="*/ 172 h 185" name="T65"/>
                <a:gd fmla="*/ 73 w 201" name="T66"/>
                <a:gd fmla="*/ 174 h 185" name="T67"/>
                <a:gd fmla="*/ 75 w 201" name="T68"/>
                <a:gd fmla="*/ 173 h 185" name="T69"/>
                <a:gd fmla="*/ 78 w 201" name="T70"/>
                <a:gd fmla="*/ 179 h 185" name="T71"/>
                <a:gd fmla="*/ 81 w 201" name="T72"/>
                <a:gd fmla="*/ 180 h 185" name="T73"/>
                <a:gd fmla="*/ 84 w 201" name="T74"/>
                <a:gd fmla="*/ 179 h 185" name="T75"/>
                <a:gd fmla="*/ 89 w 201" name="T76"/>
                <a:gd fmla="*/ 184 h 185" name="T77"/>
                <a:gd fmla="*/ 90 w 201" name="T78"/>
                <a:gd fmla="*/ 184 h 185" name="T79"/>
                <a:gd fmla="*/ 95 w 201" name="T80"/>
                <a:gd fmla="*/ 182 h 185" name="T81"/>
                <a:gd fmla="*/ 100 w 201" name="T82"/>
                <a:gd fmla="*/ 185 h 185" name="T83"/>
                <a:gd fmla="*/ 105 w 201" name="T84"/>
                <a:gd fmla="*/ 182 h 185" name="T85"/>
                <a:gd fmla="*/ 110 w 201" name="T86"/>
                <a:gd fmla="*/ 184 h 185" name="T87"/>
                <a:gd fmla="*/ 111 w 201" name="T88"/>
                <a:gd fmla="*/ 184 h 185" name="T89"/>
                <a:gd fmla="*/ 115 w 201" name="T90"/>
                <a:gd fmla="*/ 179 h 185" name="T91"/>
                <a:gd fmla="*/ 119 w 201" name="T92"/>
                <a:gd fmla="*/ 180 h 185" name="T93"/>
                <a:gd fmla="*/ 122 w 201" name="T94"/>
                <a:gd fmla="*/ 179 h 185" name="T95"/>
                <a:gd fmla="*/ 125 w 201" name="T96"/>
                <a:gd fmla="*/ 173 h 185" name="T97"/>
                <a:gd fmla="*/ 127 w 201" name="T98"/>
                <a:gd fmla="*/ 174 h 185" name="T99"/>
                <a:gd fmla="*/ 131 w 201" name="T100"/>
                <a:gd fmla="*/ 172 h 185" name="T101"/>
                <a:gd fmla="*/ 131 w 201" name="T102"/>
                <a:gd fmla="*/ 164 h 185" name="T103"/>
                <a:gd fmla="*/ 108 w 201" name="T104"/>
                <a:gd fmla="*/ 140 h 185" name="T105"/>
                <a:gd fmla="*/ 201 w 201" name="T106"/>
                <a:gd fmla="*/ 43 h 185" name="T107"/>
                <a:gd fmla="*/ 195 w 201" name="T108"/>
                <a:gd fmla="*/ 37 h 1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5" w="201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6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gdLst>
                <a:gd fmla="*/ 167 w 167" name="T0"/>
                <a:gd fmla="*/ 171 h 194" name="T1"/>
                <a:gd fmla="*/ 69 w 167" name="T2"/>
                <a:gd fmla="*/ 0 h 194" name="T3"/>
                <a:gd fmla="*/ 38 w 167" name="T4"/>
                <a:gd fmla="*/ 32 h 194" name="T5"/>
                <a:gd fmla="*/ 38 w 167" name="T6"/>
                <a:gd fmla="*/ 32 h 194" name="T7"/>
                <a:gd fmla="*/ 0 w 167" name="T8"/>
                <a:gd fmla="*/ 53 h 194" name="T9"/>
                <a:gd fmla="*/ 141 w 167" name="T10"/>
                <a:gd fmla="*/ 194 h 194" name="T11"/>
                <a:gd fmla="*/ 147 w 167" name="T12"/>
                <a:gd fmla="*/ 188 h 194" name="T13"/>
                <a:gd fmla="*/ 167 w 167" name="T14"/>
                <a:gd fmla="*/ 171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67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7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gdLst>
                <a:gd fmla="*/ 98 w 130" name="T0"/>
                <a:gd fmla="*/ 203 h 203" name="T1"/>
                <a:gd fmla="*/ 117 w 130" name="T2"/>
                <a:gd fmla="*/ 192 h 203" name="T3"/>
                <a:gd fmla="*/ 130 w 130" name="T4"/>
                <a:gd fmla="*/ 187 h 203" name="T5"/>
                <a:gd fmla="*/ 80 w 130" name="T6"/>
                <a:gd fmla="*/ 0 h 203" name="T7"/>
                <a:gd fmla="*/ 42 w 130" name="T8"/>
                <a:gd fmla="*/ 23 h 203" name="T9"/>
                <a:gd fmla="*/ 42 w 130" name="T10"/>
                <a:gd fmla="*/ 23 h 203" name="T11"/>
                <a:gd fmla="*/ 0 w 130" name="T12"/>
                <a:gd fmla="*/ 33 h 203" name="T13"/>
                <a:gd fmla="*/ 98 w 130" name="T14"/>
                <a:gd fmla="*/ 203 h 2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3" w="130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8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gdLst>
                <a:gd fmla="*/ 50 w 86" name="T0"/>
                <a:gd fmla="*/ 198 h 198" name="T1"/>
                <a:gd fmla="*/ 85 w 86" name="T2"/>
                <a:gd fmla="*/ 193 h 198" name="T3"/>
                <a:gd fmla="*/ 85 w 86" name="T4"/>
                <a:gd fmla="*/ 183 h 198" name="T5"/>
                <a:gd fmla="*/ 86 w 86" name="T6"/>
                <a:gd fmla="*/ 0 h 198" name="T7"/>
                <a:gd fmla="*/ 43 w 86" name="T8"/>
                <a:gd fmla="*/ 13 h 198" name="T9"/>
                <a:gd fmla="*/ 0 w 86" name="T10"/>
                <a:gd fmla="*/ 11 h 198" name="T11"/>
                <a:gd fmla="*/ 50 w 86" name="T12"/>
                <a:gd fmla="*/ 198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6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9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gdLst>
                <a:gd fmla="*/ 61 w 85" name="T0"/>
                <a:gd fmla="*/ 104 h 198" name="T1"/>
                <a:gd fmla="*/ 85 w 85" name="T2"/>
                <a:gd fmla="*/ 12 h 198" name="T3"/>
                <a:gd fmla="*/ 41 w 85" name="T4"/>
                <a:gd fmla="*/ 13 h 198" name="T5"/>
                <a:gd fmla="*/ 0 w 85" name="T6"/>
                <a:gd fmla="*/ 0 h 198" name="T7"/>
                <a:gd fmla="*/ 0 w 85" name="T8"/>
                <a:gd fmla="*/ 193 h 198" name="T9"/>
                <a:gd fmla="*/ 35 w 85" name="T10"/>
                <a:gd fmla="*/ 198 h 198" name="T11"/>
                <a:gd fmla="*/ 61 w 85" name="T12"/>
                <a:gd fmla="*/ 104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5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0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gdLst>
                <a:gd fmla="*/ 9 w 130" name="T0"/>
                <a:gd fmla="*/ 189 h 201" name="T1"/>
                <a:gd fmla="*/ 33 w 130" name="T2"/>
                <a:gd fmla="*/ 201 h 201" name="T3"/>
                <a:gd fmla="*/ 74 w 130" name="T4"/>
                <a:gd fmla="*/ 130 h 201" name="T5"/>
                <a:gd fmla="*/ 130 w 130" name="T6"/>
                <a:gd fmla="*/ 33 h 201" name="T7"/>
                <a:gd fmla="*/ 87 w 130" name="T8"/>
                <a:gd fmla="*/ 23 h 201" name="T9"/>
                <a:gd fmla="*/ 50 w 130" name="T10"/>
                <a:gd fmla="*/ 0 h 201" name="T11"/>
                <a:gd fmla="*/ 0 w 130" name="T12"/>
                <a:gd fmla="*/ 186 h 201" name="T13"/>
                <a:gd fmla="*/ 9 w 130" name="T14"/>
                <a:gd fmla="*/ 189 h 2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30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1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gdLst>
                <a:gd fmla="*/ 166 w 166" name="T0"/>
                <a:gd fmla="*/ 52 h 191" name="T1"/>
                <a:gd fmla="*/ 127 w 166" name="T2"/>
                <a:gd fmla="*/ 31 h 191" name="T3"/>
                <a:gd fmla="*/ 127 w 166" name="T4"/>
                <a:gd fmla="*/ 31 h 191" name="T5"/>
                <a:gd fmla="*/ 98 w 166" name="T6"/>
                <a:gd fmla="*/ 0 h 191" name="T7"/>
                <a:gd fmla="*/ 0 w 166" name="T8"/>
                <a:gd fmla="*/ 168 h 191" name="T9"/>
                <a:gd fmla="*/ 17 w 166" name="T10"/>
                <a:gd fmla="*/ 181 h 191" name="T11"/>
                <a:gd fmla="*/ 17 w 166" name="T12"/>
                <a:gd fmla="*/ 181 h 191" name="T13"/>
                <a:gd fmla="*/ 17 w 166" name="T14"/>
                <a:gd fmla="*/ 182 h 191" name="T15"/>
                <a:gd fmla="*/ 18 w 166" name="T16"/>
                <a:gd fmla="*/ 182 h 191" name="T17"/>
                <a:gd fmla="*/ 18 w 166" name="T18"/>
                <a:gd fmla="*/ 182 h 191" name="T19"/>
                <a:gd fmla="*/ 26 w 166" name="T20"/>
                <a:gd fmla="*/ 191 h 191" name="T21"/>
                <a:gd fmla="*/ 166 w 166" name="T22"/>
                <a:gd fmla="*/ 52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166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2" name="Line 189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3" name="Line 190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4" name="组 173"/>
          <p:cNvGrpSpPr/>
          <p:nvPr/>
        </p:nvGrpSpPr>
        <p:grpSpPr>
          <a:xfrm>
            <a:off x="3351454" y="2128312"/>
            <a:ext cx="3029229" cy="1959889"/>
            <a:chOff x="654576" y="1043513"/>
            <a:chExt cx="2632937" cy="1703491"/>
          </a:xfrm>
          <a:effectLst>
            <a:outerShdw algn="t" blurRad="50800" dir="5400000" dist="76200" rotWithShape="0">
              <a:prstClr val="black">
                <a:alpha val="30000"/>
              </a:prstClr>
            </a:outerShdw>
          </a:effectLst>
        </p:grpSpPr>
        <p:sp>
          <p:nvSpPr>
            <p:cNvPr id="173" name="任意形状 172"/>
            <p:cNvSpPr/>
            <p:nvPr/>
          </p:nvSpPr>
          <p:spPr>
            <a:xfrm>
              <a:off x="654576" y="1043513"/>
              <a:ext cx="2632937" cy="1703491"/>
            </a:xfrm>
            <a:custGeom>
              <a:gdLst>
                <a:gd fmla="*/ 235289 w 2632937" name="connsiteX0"/>
                <a:gd fmla="*/ 176 h 1703491" name="connsiteY0"/>
                <a:gd fmla="*/ 432085 w 2632937" name="connsiteX1"/>
                <a:gd fmla="*/ 81759 h 1703491" name="connsiteY1"/>
                <a:gd fmla="*/ 697674 w 2632937" name="connsiteX2"/>
                <a:gd fmla="*/ 523269 h 1703491" name="connsiteY2"/>
                <a:gd fmla="*/ 815409 w 2632937" name="connsiteX3"/>
                <a:gd fmla="*/ 221616 h 1703491" name="connsiteY3"/>
                <a:gd fmla="*/ 1365753 w 2632937" name="connsiteX4"/>
                <a:gd fmla="*/ 43367 h 1703491" name="connsiteY4"/>
                <a:gd fmla="*/ 1806576 w 2632937" name="connsiteX5"/>
                <a:gd fmla="*/ 224358 h 1703491" name="connsiteY5"/>
                <a:gd fmla="*/ 1817528 w 2632937" name="connsiteX6"/>
                <a:gd fmla="*/ 232585 h 1703491" name="connsiteY6"/>
                <a:gd fmla="*/ 1831218 w 2632937" name="connsiteX7"/>
                <a:gd fmla="*/ 254524 h 1703491" name="connsiteY7"/>
                <a:gd fmla="*/ 1833956 w 2632937" name="connsiteX8"/>
                <a:gd fmla="*/ 260008 h 1703491" name="connsiteY8"/>
                <a:gd fmla="*/ 1938001 w 2632937" name="connsiteX9"/>
                <a:gd fmla="*/ 531496 h 1703491" name="connsiteY9"/>
                <a:gd fmla="*/ 2200852 w 2632937" name="connsiteX10"/>
                <a:gd fmla="*/ 95470 h 1703491" name="connsiteY10"/>
                <a:gd fmla="*/ 2526678 w 2632937" name="connsiteX11"/>
                <a:gd fmla="*/ 40624 h 1703491" name="connsiteY11"/>
                <a:gd fmla="*/ 2617033 w 2632937" name="connsiteX12"/>
                <a:gd fmla="*/ 320339 h 1703491" name="connsiteY12"/>
                <a:gd fmla="*/ 2367872 w 2632937" name="connsiteX13"/>
                <a:gd fmla="*/ 819437 h 1703491" name="connsiteY13"/>
                <a:gd fmla="*/ 2085855 w 2632937" name="connsiteX14"/>
                <a:gd fmla="*/ 1186906 h 1703491" name="connsiteY14"/>
                <a:gd fmla="*/ 2111396 w 2632937" name="connsiteX15"/>
                <a:gd fmla="*/ 1562643 h 1703491" name="connsiteY15"/>
                <a:gd fmla="*/ 2121273 w 2632937" name="connsiteX16"/>
                <a:gd fmla="*/ 1703491 h 1703491" name="connsiteY16"/>
                <a:gd fmla="*/ 497375 w 2632937" name="connsiteX17"/>
                <a:gd fmla="*/ 1703491 h 1703491" name="connsiteY17"/>
                <a:gd fmla="*/ 502589 w 2632937" name="connsiteX18"/>
                <a:gd fmla="*/ 1659952 h 1703491" name="connsiteY18"/>
                <a:gd fmla="*/ 579939 w 2632937" name="connsiteX19"/>
                <a:gd fmla="*/ 1214329 h 1703491" name="connsiteY19"/>
                <a:gd fmla="*/ 265065 w 2632937" name="connsiteX20"/>
                <a:gd fmla="*/ 805726 h 1703491" name="connsiteY20"/>
                <a:gd fmla="*/ 15905 w 2632937" name="connsiteX21"/>
                <a:gd fmla="*/ 306628 h 1703491" name="connsiteY21"/>
                <a:gd fmla="*/ 106260 w 2632937" name="connsiteX22"/>
                <a:gd fmla="*/ 29655 h 1703491" name="connsiteY22"/>
                <a:gd fmla="*/ 235289 w 2632937" name="connsiteX23"/>
                <a:gd fmla="*/ 176 h 1703491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03491" w="2632937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184522" y="1171047"/>
              <a:ext cx="135005" cy="65816"/>
            </a:xfrm>
            <a:custGeom>
              <a:gdLst>
                <a:gd fmla="*/ 25 w 49" name="T0"/>
                <a:gd fmla="*/ 10 h 24" name="T1"/>
                <a:gd fmla="*/ 49 w 49" name="T2"/>
                <a:gd fmla="*/ 24 h 24" name="T3"/>
                <a:gd fmla="*/ 26 w 49" name="T4"/>
                <a:gd fmla="*/ 0 h 24" name="T5"/>
                <a:gd fmla="*/ 0 w 49" name="T6"/>
                <a:gd fmla="*/ 21 h 24" name="T7"/>
                <a:gd fmla="*/ 25 w 49" name="T8"/>
                <a:gd fmla="*/ 1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9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1582059" y="1171047"/>
              <a:ext cx="126568" cy="5906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858820" y="1508560"/>
              <a:ext cx="197446" cy="131630"/>
            </a:xfrm>
            <a:custGeom>
              <a:gdLst>
                <a:gd fmla="*/ 0 w 72" name="T0"/>
                <a:gd fmla="*/ 19 h 48" name="T1"/>
                <a:gd fmla="*/ 21 w 72" name="T2"/>
                <a:gd fmla="*/ 2 h 48" name="T3"/>
                <a:gd fmla="*/ 64 w 72" name="T4"/>
                <a:gd fmla="*/ 8 h 48" name="T5"/>
                <a:gd fmla="*/ 66 w 72" name="T6"/>
                <a:gd fmla="*/ 29 h 48" name="T7"/>
                <a:gd fmla="*/ 50 w 72" name="T8"/>
                <a:gd fmla="*/ 44 h 48" name="T9"/>
                <a:gd fmla="*/ 34 w 72" name="T10"/>
                <a:gd fmla="*/ 48 h 48" name="T11"/>
                <a:gd fmla="*/ 14 w 72" name="T12"/>
                <a:gd fmla="*/ 41 h 48" name="T13"/>
                <a:gd fmla="*/ 0 w 72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2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666438" y="1689130"/>
              <a:ext cx="550147" cy="160320"/>
            </a:xfrm>
            <a:custGeom>
              <a:gdLst>
                <a:gd fmla="*/ 0 w 201" name="T0"/>
                <a:gd fmla="*/ 16 h 58" name="T1"/>
                <a:gd fmla="*/ 98 w 201" name="T2"/>
                <a:gd fmla="*/ 1 h 58" name="T3"/>
                <a:gd fmla="*/ 201 w 201" name="T4"/>
                <a:gd fmla="*/ 23 h 58" name="T5"/>
                <a:gd fmla="*/ 108 w 201" name="T6"/>
                <a:gd fmla="*/ 58 h 58" name="T7"/>
                <a:gd fmla="*/ 0 w 201" name="T8"/>
                <a:gd fmla="*/ 16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201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gdLst>
                <a:gd fmla="*/ 78 w 78" name="T0"/>
                <a:gd fmla="*/ 55 h 110" name="T1"/>
                <a:gd fmla="*/ 22 w 78" name="T2"/>
                <a:gd fmla="*/ 0 h 110" name="T3"/>
                <a:gd fmla="*/ 4 w 78" name="T4"/>
                <a:gd fmla="*/ 3 h 110" name="T5"/>
                <a:gd fmla="*/ 0 w 78" name="T6"/>
                <a:gd fmla="*/ 20 h 110" name="T7"/>
                <a:gd fmla="*/ 22 w 78" name="T8"/>
                <a:gd fmla="*/ 110 h 110" name="T9"/>
                <a:gd fmla="*/ 78 w 78" name="T10"/>
                <a:gd fmla="*/ 55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78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98" name="矩形 797"/>
          <p:cNvSpPr/>
          <p:nvPr/>
        </p:nvSpPr>
        <p:spPr>
          <a:xfrm>
            <a:off x="1461362" y="4086814"/>
            <a:ext cx="9022818" cy="174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50800" dir="5400000" dist="762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799" name="组 798"/>
          <p:cNvGrpSpPr/>
          <p:nvPr/>
        </p:nvGrpSpPr>
        <p:grpSpPr>
          <a:xfrm>
            <a:off x="1840347" y="4384985"/>
            <a:ext cx="8383511" cy="1222991"/>
            <a:chOff x="4436059" y="3729721"/>
            <a:chExt cx="4200526" cy="612775"/>
          </a:xfrm>
        </p:grpSpPr>
        <p:sp>
          <p:nvSpPr>
            <p:cNvPr id="800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gdLst>
                <a:gd fmla="*/ 135 w 228" name="T0"/>
                <a:gd fmla="*/ 96 h 236" name="T1"/>
                <a:gd fmla="*/ 145 w 228" name="T2"/>
                <a:gd fmla="*/ 124 h 236" name="T3"/>
                <a:gd fmla="*/ 166 w 228" name="T4"/>
                <a:gd fmla="*/ 151 h 236" name="T5"/>
                <a:gd fmla="*/ 194 w 228" name="T6"/>
                <a:gd fmla="*/ 183 h 236" name="T7"/>
                <a:gd fmla="*/ 225 w 228" name="T8"/>
                <a:gd fmla="*/ 216 h 236" name="T9"/>
                <a:gd fmla="*/ 221 w 228" name="T10"/>
                <a:gd fmla="*/ 226 h 236" name="T11"/>
                <a:gd fmla="*/ 206 w 228" name="T12"/>
                <a:gd fmla="*/ 231 h 236" name="T13"/>
                <a:gd fmla="*/ 174 w 228" name="T14"/>
                <a:gd fmla="*/ 217 h 236" name="T15"/>
                <a:gd fmla="*/ 148 w 228" name="T16"/>
                <a:gd fmla="*/ 198 h 236" name="T17"/>
                <a:gd fmla="*/ 124 w 228" name="T18"/>
                <a:gd fmla="*/ 178 h 236" name="T19"/>
                <a:gd fmla="*/ 86 w 228" name="T20"/>
                <a:gd fmla="*/ 145 h 236" name="T21"/>
                <a:gd fmla="*/ 61 w 228" name="T22"/>
                <a:gd fmla="*/ 167 h 236" name="T23"/>
                <a:gd fmla="*/ 56 w 228" name="T24"/>
                <a:gd fmla="*/ 197 h 236" name="T25"/>
                <a:gd fmla="*/ 57 w 228" name="T26"/>
                <a:gd fmla="*/ 217 h 236" name="T27"/>
                <a:gd fmla="*/ 58 w 228" name="T28"/>
                <a:gd fmla="*/ 236 h 236" name="T29"/>
                <a:gd fmla="*/ 16 w 228" name="T30"/>
                <a:gd fmla="*/ 229 h 236" name="T31"/>
                <a:gd fmla="*/ 4 w 228" name="T32"/>
                <a:gd fmla="*/ 214 h 236" name="T33"/>
                <a:gd fmla="*/ 0 w 228" name="T34"/>
                <a:gd fmla="*/ 195 h 236" name="T35"/>
                <a:gd fmla="*/ 1 w 228" name="T36"/>
                <a:gd fmla="*/ 182 h 236" name="T37"/>
                <a:gd fmla="*/ 3 w 228" name="T38"/>
                <a:gd fmla="*/ 161 h 236" name="T39"/>
                <a:gd fmla="*/ 2 w 228" name="T40"/>
                <a:gd fmla="*/ 152 h 236" name="T41"/>
                <a:gd fmla="*/ 8 w 228" name="T42"/>
                <a:gd fmla="*/ 99 h 236" name="T43"/>
                <a:gd fmla="*/ 15 w 228" name="T44"/>
                <a:gd fmla="*/ 13 h 236" name="T45"/>
                <a:gd fmla="*/ 9 w 228" name="T46"/>
                <a:gd fmla="*/ 7 h 236" name="T47"/>
                <a:gd fmla="*/ 19 w 228" name="T48"/>
                <a:gd fmla="*/ 3 h 236" name="T49"/>
                <a:gd fmla="*/ 33 w 228" name="T50"/>
                <a:gd fmla="*/ 0 h 236" name="T51"/>
                <a:gd fmla="*/ 37 w 228" name="T52"/>
                <a:gd fmla="*/ 0 h 236" name="T53"/>
                <a:gd fmla="*/ 67 w 228" name="T54"/>
                <a:gd fmla="*/ 10 h 236" name="T55"/>
                <a:gd fmla="*/ 93 w 228" name="T56"/>
                <a:gd fmla="*/ 25 h 236" name="T57"/>
                <a:gd fmla="*/ 87 w 228" name="T58"/>
                <a:gd fmla="*/ 52 h 236" name="T59"/>
                <a:gd fmla="*/ 81 w 228" name="T60"/>
                <a:gd fmla="*/ 98 h 236" name="T61"/>
                <a:gd fmla="*/ 135 w 228" name="T62"/>
                <a:gd fmla="*/ 55 h 236" name="T63"/>
                <a:gd fmla="*/ 193 w 228" name="T64"/>
                <a:gd fmla="*/ 14 h 236" name="T65"/>
                <a:gd fmla="*/ 203 w 228" name="T66"/>
                <a:gd fmla="*/ 10 h 236" name="T67"/>
                <a:gd fmla="*/ 216 w 228" name="T68"/>
                <a:gd fmla="*/ 10 h 236" name="T69"/>
                <a:gd fmla="*/ 224 w 228" name="T70"/>
                <a:gd fmla="*/ 14 h 236" name="T71"/>
                <a:gd fmla="*/ 228 w 228" name="T72"/>
                <a:gd fmla="*/ 20 h 236" name="T73"/>
                <a:gd fmla="*/ 227 w 228" name="T74"/>
                <a:gd fmla="*/ 24 h 236" name="T75"/>
                <a:gd fmla="*/ 177 w 228" name="T76"/>
                <a:gd fmla="*/ 60 h 236" name="T77"/>
                <a:gd fmla="*/ 135 w 228" name="T78"/>
                <a:gd fmla="*/ 96 h 23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36" w="228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1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gdLst>
                <a:gd fmla="*/ 169 w 194" name="T0"/>
                <a:gd fmla="*/ 200 h 237" name="T1"/>
                <a:gd fmla="*/ 152 w 194" name="T2"/>
                <a:gd fmla="*/ 222 h 237" name="T3"/>
                <a:gd fmla="*/ 135 w 194" name="T4"/>
                <a:gd fmla="*/ 233 h 237" name="T5"/>
                <a:gd fmla="*/ 122 w 194" name="T6"/>
                <a:gd fmla="*/ 236 h 237" name="T7"/>
                <a:gd fmla="*/ 108 w 194" name="T8"/>
                <a:gd fmla="*/ 237 h 237" name="T9"/>
                <a:gd fmla="*/ 81 w 194" name="T10"/>
                <a:gd fmla="*/ 234 h 237" name="T11"/>
                <a:gd fmla="*/ 55 w 194" name="T12"/>
                <a:gd fmla="*/ 228 h 237" name="T13"/>
                <a:gd fmla="*/ 11 w 194" name="T14"/>
                <a:gd fmla="*/ 196 h 237" name="T15"/>
                <a:gd fmla="*/ 0 w 194" name="T16"/>
                <a:gd fmla="*/ 153 h 237" name="T17"/>
                <a:gd fmla="*/ 2 w 194" name="T18"/>
                <a:gd fmla="*/ 129 h 237" name="T19"/>
                <a:gd fmla="*/ 5 w 194" name="T20"/>
                <a:gd fmla="*/ 90 h 237" name="T21"/>
                <a:gd fmla="*/ 9 w 194" name="T22"/>
                <a:gd fmla="*/ 65 h 237" name="T23"/>
                <a:gd fmla="*/ 13 w 194" name="T24"/>
                <a:gd fmla="*/ 41 h 237" name="T25"/>
                <a:gd fmla="*/ 11 w 194" name="T26"/>
                <a:gd fmla="*/ 28 h 237" name="T27"/>
                <a:gd fmla="*/ 6 w 194" name="T28"/>
                <a:gd fmla="*/ 17 h 237" name="T29"/>
                <a:gd fmla="*/ 9 w 194" name="T30"/>
                <a:gd fmla="*/ 13 h 237" name="T31"/>
                <a:gd fmla="*/ 15 w 194" name="T32"/>
                <a:gd fmla="*/ 11 h 237" name="T33"/>
                <a:gd fmla="*/ 19 w 194" name="T34"/>
                <a:gd fmla="*/ 12 h 237" name="T35"/>
                <a:gd fmla="*/ 42 w 194" name="T36"/>
                <a:gd fmla="*/ 16 h 237" name="T37"/>
                <a:gd fmla="*/ 82 w 194" name="T38"/>
                <a:gd fmla="*/ 24 h 237" name="T39"/>
                <a:gd fmla="*/ 76 w 194" name="T40"/>
                <a:gd fmla="*/ 67 h 237" name="T41"/>
                <a:gd fmla="*/ 70 w 194" name="T42"/>
                <a:gd fmla="*/ 113 h 237" name="T43"/>
                <a:gd fmla="*/ 68 w 194" name="T44"/>
                <a:gd fmla="*/ 154 h 237" name="T45"/>
                <a:gd fmla="*/ 70 w 194" name="T46"/>
                <a:gd fmla="*/ 189 h 237" name="T47"/>
                <a:gd fmla="*/ 78 w 194" name="T48"/>
                <a:gd fmla="*/ 204 h 237" name="T49"/>
                <a:gd fmla="*/ 92 w 194" name="T50"/>
                <a:gd fmla="*/ 216 h 237" name="T51"/>
                <a:gd fmla="*/ 128 w 194" name="T52"/>
                <a:gd fmla="*/ 189 h 237" name="T53"/>
                <a:gd fmla="*/ 141 w 194" name="T54"/>
                <a:gd fmla="*/ 151 h 237" name="T55"/>
                <a:gd fmla="*/ 152 w 194" name="T56"/>
                <a:gd fmla="*/ 98 h 237" name="T57"/>
                <a:gd fmla="*/ 156 w 194" name="T58"/>
                <a:gd fmla="*/ 44 h 237" name="T59"/>
                <a:gd fmla="*/ 153 w 194" name="T60"/>
                <a:gd fmla="*/ 0 h 237" name="T61"/>
                <a:gd fmla="*/ 172 w 194" name="T62"/>
                <a:gd fmla="*/ 4 h 237" name="T63"/>
                <a:gd fmla="*/ 190 w 194" name="T64"/>
                <a:gd fmla="*/ 12 h 237" name="T65"/>
                <a:gd fmla="*/ 194 w 194" name="T66"/>
                <a:gd fmla="*/ 64 h 237" name="T67"/>
                <a:gd fmla="*/ 188 w 194" name="T68"/>
                <a:gd fmla="*/ 134 h 237" name="T69"/>
                <a:gd fmla="*/ 169 w 194" name="T70"/>
                <a:gd fmla="*/ 200 h 2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36" w="194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2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gdLst>
                <a:gd fmla="*/ 243 w 276" name="T0"/>
                <a:gd fmla="*/ 235 h 236" name="T1"/>
                <a:gd fmla="*/ 228 w 276" name="T2"/>
                <a:gd fmla="*/ 236 h 236" name="T3"/>
                <a:gd fmla="*/ 206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3 w 276" name="T10"/>
                <a:gd fmla="*/ 187 h 236" name="T11"/>
                <a:gd fmla="*/ 184 w 276" name="T12"/>
                <a:gd fmla="*/ 164 h 236" name="T13"/>
                <a:gd fmla="*/ 185 w 276" name="T14"/>
                <a:gd fmla="*/ 140 h 236" name="T15"/>
                <a:gd fmla="*/ 185 w 276" name="T16"/>
                <a:gd fmla="*/ 128 h 236" name="T17"/>
                <a:gd fmla="*/ 183 w 276" name="T18"/>
                <a:gd fmla="*/ 121 h 236" name="T19"/>
                <a:gd fmla="*/ 167 w 276" name="T20"/>
                <a:gd fmla="*/ 161 h 236" name="T21"/>
                <a:gd fmla="*/ 156 w 276" name="T22"/>
                <a:gd fmla="*/ 203 h 236" name="T23"/>
                <a:gd fmla="*/ 137 w 276" name="T24"/>
                <a:gd fmla="*/ 206 h 236" name="T25"/>
                <a:gd fmla="*/ 111 w 276" name="T26"/>
                <a:gd fmla="*/ 203 h 236" name="T27"/>
                <a:gd fmla="*/ 97 w 276" name="T28"/>
                <a:gd fmla="*/ 199 h 236" name="T29"/>
                <a:gd fmla="*/ 83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0 w 276" name="T44"/>
                <a:gd fmla="*/ 235 h 236" name="T45"/>
                <a:gd fmla="*/ 26 w 276" name="T46"/>
                <a:gd fmla="*/ 236 h 236" name="T47"/>
                <a:gd fmla="*/ 8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0 w 276" name="T54"/>
                <a:gd fmla="*/ 87 h 236" name="T55"/>
                <a:gd fmla="*/ 27 w 276" name="T56"/>
                <a:gd fmla="*/ 23 h 236" name="T57"/>
                <a:gd fmla="*/ 40 w 276" name="T58"/>
                <a:gd fmla="*/ 17 h 236" name="T59"/>
                <a:gd fmla="*/ 56 w 276" name="T60"/>
                <a:gd fmla="*/ 16 h 236" name="T61"/>
                <a:gd fmla="*/ 89 w 276" name="T62"/>
                <a:gd fmla="*/ 20 h 236" name="T63"/>
                <a:gd fmla="*/ 107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8 w 276" name="T70"/>
                <a:gd fmla="*/ 152 h 236" name="T71"/>
                <a:gd fmla="*/ 145 w 276" name="T72"/>
                <a:gd fmla="*/ 147 h 236" name="T73"/>
                <a:gd fmla="*/ 166 w 276" name="T74"/>
                <a:gd fmla="*/ 99 h 236" name="T75"/>
                <a:gd fmla="*/ 187 w 276" name="T76"/>
                <a:gd fmla="*/ 52 h 236" name="T77"/>
                <a:gd fmla="*/ 204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0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59 w 276" name="T90"/>
                <a:gd fmla="*/ 80 h 236" name="T91"/>
                <a:gd fmla="*/ 246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3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gdLst>
                <a:gd fmla="*/ 200 w 247" name="T0"/>
                <a:gd fmla="*/ 41 h 236" name="T1"/>
                <a:gd fmla="*/ 209 w 247" name="T2"/>
                <a:gd fmla="*/ 103 h 236" name="T3"/>
                <a:gd fmla="*/ 224 w 247" name="T4"/>
                <a:gd fmla="*/ 166 h 236" name="T5"/>
                <a:gd fmla="*/ 247 w 247" name="T6"/>
                <a:gd fmla="*/ 224 h 236" name="T7"/>
                <a:gd fmla="*/ 234 w 247" name="T8"/>
                <a:gd fmla="*/ 226 h 236" name="T9"/>
                <a:gd fmla="*/ 213 w 247" name="T10"/>
                <a:gd fmla="*/ 231 h 236" name="T11"/>
                <a:gd fmla="*/ 208 w 247" name="T12"/>
                <a:gd fmla="*/ 231 h 236" name="T13"/>
                <a:gd fmla="*/ 204 w 247" name="T14"/>
                <a:gd fmla="*/ 229 h 236" name="T15"/>
                <a:gd fmla="*/ 172 w 247" name="T16"/>
                <a:gd fmla="*/ 206 h 236" name="T17"/>
                <a:gd fmla="*/ 156 w 247" name="T18"/>
                <a:gd fmla="*/ 173 h 236" name="T19"/>
                <a:gd fmla="*/ 102 w 247" name="T20"/>
                <a:gd fmla="*/ 183 h 236" name="T21"/>
                <a:gd fmla="*/ 50 w 247" name="T22"/>
                <a:gd fmla="*/ 196 h 236" name="T23"/>
                <a:gd fmla="*/ 27 w 247" name="T24"/>
                <a:gd fmla="*/ 227 h 236" name="T25"/>
                <a:gd fmla="*/ 27 w 247" name="T26"/>
                <a:gd fmla="*/ 236 h 236" name="T27"/>
                <a:gd fmla="*/ 23 w 247" name="T28"/>
                <a:gd fmla="*/ 236 h 236" name="T29"/>
                <a:gd fmla="*/ 10 w 247" name="T30"/>
                <a:gd fmla="*/ 232 h 236" name="T31"/>
                <a:gd fmla="*/ 0 w 247" name="T32"/>
                <a:gd fmla="*/ 225 h 236" name="T33"/>
                <a:gd fmla="*/ 17 w 247" name="T34"/>
                <a:gd fmla="*/ 181 h 236" name="T35"/>
                <a:gd fmla="*/ 43 w 247" name="T36"/>
                <a:gd fmla="*/ 139 h 236" name="T37"/>
                <a:gd fmla="*/ 69 w 247" name="T38"/>
                <a:gd fmla="*/ 98 h 236" name="T39"/>
                <a:gd fmla="*/ 126 w 247" name="T40"/>
                <a:gd fmla="*/ 3 h 236" name="T41"/>
                <a:gd fmla="*/ 147 w 247" name="T42"/>
                <a:gd fmla="*/ 0 h 236" name="T43"/>
                <a:gd fmla="*/ 174 w 247" name="T44"/>
                <a:gd fmla="*/ 3 h 236" name="T45"/>
                <a:gd fmla="*/ 201 w 247" name="T46"/>
                <a:gd fmla="*/ 8 h 236" name="T47"/>
                <a:gd fmla="*/ 203 w 247" name="T48"/>
                <a:gd fmla="*/ 18 h 236" name="T49"/>
                <a:gd fmla="*/ 201 w 247" name="T50"/>
                <a:gd fmla="*/ 30 h 236" name="T51"/>
                <a:gd fmla="*/ 200 w 247" name="T52"/>
                <a:gd fmla="*/ 41 h 236" name="T53"/>
                <a:gd fmla="*/ 129 w 247" name="T54"/>
                <a:gd fmla="*/ 70 h 236" name="T55"/>
                <a:gd fmla="*/ 103 w 247" name="T56"/>
                <a:gd fmla="*/ 100 h 236" name="T57"/>
                <a:gd fmla="*/ 82 w 247" name="T58"/>
                <a:gd fmla="*/ 131 h 236" name="T59"/>
                <a:gd fmla="*/ 68 w 247" name="T60"/>
                <a:gd fmla="*/ 163 h 236" name="T61"/>
                <a:gd fmla="*/ 103 w 247" name="T62"/>
                <a:gd fmla="*/ 159 h 236" name="T63"/>
                <a:gd fmla="*/ 152 w 247" name="T64"/>
                <a:gd fmla="*/ 148 h 236" name="T65"/>
                <a:gd fmla="*/ 134 w 247" name="T66"/>
                <a:gd fmla="*/ 73 h 236" name="T67"/>
                <a:gd fmla="*/ 129 w 247" name="T68"/>
                <a:gd fmla="*/ 70 h 23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4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4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gdLst>
                <a:gd fmla="*/ 243 w 276" name="T0"/>
                <a:gd fmla="*/ 235 h 236" name="T1"/>
                <a:gd fmla="*/ 229 w 276" name="T2"/>
                <a:gd fmla="*/ 236 h 236" name="T3"/>
                <a:gd fmla="*/ 207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4 w 276" name="T10"/>
                <a:gd fmla="*/ 187 h 236" name="T11"/>
                <a:gd fmla="*/ 185 w 276" name="T12"/>
                <a:gd fmla="*/ 164 h 236" name="T13"/>
                <a:gd fmla="*/ 186 w 276" name="T14"/>
                <a:gd fmla="*/ 140 h 236" name="T15"/>
                <a:gd fmla="*/ 186 w 276" name="T16"/>
                <a:gd fmla="*/ 128 h 236" name="T17"/>
                <a:gd fmla="*/ 184 w 276" name="T18"/>
                <a:gd fmla="*/ 121 h 236" name="T19"/>
                <a:gd fmla="*/ 167 w 276" name="T20"/>
                <a:gd fmla="*/ 161 h 236" name="T21"/>
                <a:gd fmla="*/ 157 w 276" name="T22"/>
                <a:gd fmla="*/ 203 h 236" name="T23"/>
                <a:gd fmla="*/ 137 w 276" name="T24"/>
                <a:gd fmla="*/ 206 h 236" name="T25"/>
                <a:gd fmla="*/ 112 w 276" name="T26"/>
                <a:gd fmla="*/ 203 h 236" name="T27"/>
                <a:gd fmla="*/ 97 w 276" name="T28"/>
                <a:gd fmla="*/ 199 h 236" name="T29"/>
                <a:gd fmla="*/ 84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1 w 276" name="T44"/>
                <a:gd fmla="*/ 235 h 236" name="T45"/>
                <a:gd fmla="*/ 26 w 276" name="T46"/>
                <a:gd fmla="*/ 236 h 236" name="T47"/>
                <a:gd fmla="*/ 9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1 w 276" name="T54"/>
                <a:gd fmla="*/ 87 h 236" name="T55"/>
                <a:gd fmla="*/ 28 w 276" name="T56"/>
                <a:gd fmla="*/ 23 h 236" name="T57"/>
                <a:gd fmla="*/ 41 w 276" name="T58"/>
                <a:gd fmla="*/ 17 h 236" name="T59"/>
                <a:gd fmla="*/ 56 w 276" name="T60"/>
                <a:gd fmla="*/ 16 h 236" name="T61"/>
                <a:gd fmla="*/ 90 w 276" name="T62"/>
                <a:gd fmla="*/ 20 h 236" name="T63"/>
                <a:gd fmla="*/ 108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9 w 276" name="T70"/>
                <a:gd fmla="*/ 152 h 236" name="T71"/>
                <a:gd fmla="*/ 145 w 276" name="T72"/>
                <a:gd fmla="*/ 147 h 236" name="T73"/>
                <a:gd fmla="*/ 167 w 276" name="T74"/>
                <a:gd fmla="*/ 99 h 236" name="T75"/>
                <a:gd fmla="*/ 188 w 276" name="T76"/>
                <a:gd fmla="*/ 52 h 236" name="T77"/>
                <a:gd fmla="*/ 205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1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60 w 276" name="T90"/>
                <a:gd fmla="*/ 80 h 236" name="T91"/>
                <a:gd fmla="*/ 247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5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gdLst>
                <a:gd fmla="*/ 174 w 203" name="T0"/>
                <a:gd fmla="*/ 198 h 236" name="T1"/>
                <a:gd fmla="*/ 154 w 203" name="T2"/>
                <a:gd fmla="*/ 220 h 236" name="T3"/>
                <a:gd fmla="*/ 120 w 203" name="T4"/>
                <a:gd fmla="*/ 236 h 236" name="T5"/>
                <a:gd fmla="*/ 55 w 203" name="T6"/>
                <a:gd fmla="*/ 225 h 236" name="T7"/>
                <a:gd fmla="*/ 13 w 203" name="T8"/>
                <a:gd fmla="*/ 196 h 236" name="T9"/>
                <a:gd fmla="*/ 3 w 203" name="T10"/>
                <a:gd fmla="*/ 166 h 236" name="T11"/>
                <a:gd fmla="*/ 0 w 203" name="T12"/>
                <a:gd fmla="*/ 136 h 236" name="T13"/>
                <a:gd fmla="*/ 15 w 203" name="T14"/>
                <a:gd fmla="*/ 64 h 236" name="T15"/>
                <a:gd fmla="*/ 56 w 203" name="T16"/>
                <a:gd fmla="*/ 0 h 236" name="T17"/>
                <a:gd fmla="*/ 62 w 203" name="T18"/>
                <a:gd fmla="*/ 0 h 236" name="T19"/>
                <a:gd fmla="*/ 74 w 203" name="T20"/>
                <a:gd fmla="*/ 2 h 236" name="T21"/>
                <a:gd fmla="*/ 88 w 203" name="T22"/>
                <a:gd fmla="*/ 7 h 236" name="T23"/>
                <a:gd fmla="*/ 146 w 203" name="T24"/>
                <a:gd fmla="*/ 16 h 236" name="T25"/>
                <a:gd fmla="*/ 190 w 203" name="T26"/>
                <a:gd fmla="*/ 39 h 236" name="T27"/>
                <a:gd fmla="*/ 200 w 203" name="T28"/>
                <a:gd fmla="*/ 68 h 236" name="T29"/>
                <a:gd fmla="*/ 203 w 203" name="T30"/>
                <a:gd fmla="*/ 98 h 236" name="T31"/>
                <a:gd fmla="*/ 196 w 203" name="T32"/>
                <a:gd fmla="*/ 147 h 236" name="T33"/>
                <a:gd fmla="*/ 174 w 203" name="T34"/>
                <a:gd fmla="*/ 198 h 236" name="T35"/>
                <a:gd fmla="*/ 123 w 203" name="T36"/>
                <a:gd fmla="*/ 29 h 236" name="T37"/>
                <a:gd fmla="*/ 109 w 203" name="T38"/>
                <a:gd fmla="*/ 35 h 236" name="T39"/>
                <a:gd fmla="*/ 84 w 203" name="T40"/>
                <a:gd fmla="*/ 80 h 236" name="T41"/>
                <a:gd fmla="*/ 68 w 203" name="T42"/>
                <a:gd fmla="*/ 129 h 236" name="T43"/>
                <a:gd fmla="*/ 61 w 203" name="T44"/>
                <a:gd fmla="*/ 174 h 236" name="T45"/>
                <a:gd fmla="*/ 67 w 203" name="T46"/>
                <a:gd fmla="*/ 198 h 236" name="T47"/>
                <a:gd fmla="*/ 86 w 203" name="T48"/>
                <a:gd fmla="*/ 216 h 236" name="T49"/>
                <a:gd fmla="*/ 98 w 203" name="T50"/>
                <a:gd fmla="*/ 218 h 236" name="T51"/>
                <a:gd fmla="*/ 112 w 203" name="T52"/>
                <a:gd fmla="*/ 216 h 236" name="T53"/>
                <a:gd fmla="*/ 121 w 203" name="T54"/>
                <a:gd fmla="*/ 209 h 236" name="T55"/>
                <a:gd fmla="*/ 152 w 203" name="T56"/>
                <a:gd fmla="*/ 153 h 236" name="T57"/>
                <a:gd fmla="*/ 163 w 203" name="T58"/>
                <a:gd fmla="*/ 94 h 236" name="T59"/>
                <a:gd fmla="*/ 155 w 203" name="T60"/>
                <a:gd fmla="*/ 42 h 236" name="T61"/>
                <a:gd fmla="*/ 144 w 203" name="T62"/>
                <a:gd fmla="*/ 32 h 236" name="T63"/>
                <a:gd fmla="*/ 123 w 203" name="T64"/>
                <a:gd fmla="*/ 29 h 23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36" w="203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6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gdLst>
                <a:gd fmla="*/ 168 w 201" name="T0"/>
                <a:gd fmla="*/ 237 h 237" name="T1"/>
                <a:gd fmla="*/ 155 w 201" name="T2"/>
                <a:gd fmla="*/ 237 h 237" name="T3"/>
                <a:gd fmla="*/ 142 w 201" name="T4"/>
                <a:gd fmla="*/ 237 h 237" name="T5"/>
                <a:gd fmla="*/ 123 w 201" name="T6"/>
                <a:gd fmla="*/ 236 h 237" name="T7"/>
                <a:gd fmla="*/ 108 w 201" name="T8"/>
                <a:gd fmla="*/ 232 h 237" name="T9"/>
                <a:gd fmla="*/ 95 w 201" name="T10"/>
                <a:gd fmla="*/ 219 h 237" name="T11"/>
                <a:gd fmla="*/ 71 w 201" name="T12"/>
                <a:gd fmla="*/ 155 h 237" name="T13"/>
                <a:gd fmla="*/ 50 w 201" name="T14"/>
                <a:gd fmla="*/ 89 h 237" name="T15"/>
                <a:gd fmla="*/ 42 w 201" name="T16"/>
                <a:gd fmla="*/ 133 h 237" name="T17"/>
                <a:gd fmla="*/ 36 w 201" name="T18"/>
                <a:gd fmla="*/ 181 h 237" name="T19"/>
                <a:gd fmla="*/ 31 w 201" name="T20"/>
                <a:gd fmla="*/ 232 h 237" name="T21"/>
                <a:gd fmla="*/ 26 w 201" name="T22"/>
                <a:gd fmla="*/ 233 h 237" name="T23"/>
                <a:gd fmla="*/ 21 w 201" name="T24"/>
                <a:gd fmla="*/ 233 h 237" name="T25"/>
                <a:gd fmla="*/ 11 w 201" name="T26"/>
                <a:gd fmla="*/ 231 h 237" name="T27"/>
                <a:gd fmla="*/ 0 w 201" name="T28"/>
                <a:gd fmla="*/ 223 h 237" name="T29"/>
                <a:gd fmla="*/ 2 w 201" name="T30"/>
                <a:gd fmla="*/ 160 h 237" name="T31"/>
                <a:gd fmla="*/ 7 w 201" name="T32"/>
                <a:gd fmla="*/ 92 h 237" name="T33"/>
                <a:gd fmla="*/ 10 w 201" name="T34"/>
                <a:gd fmla="*/ 29 h 237" name="T35"/>
                <a:gd fmla="*/ 25 w 201" name="T36"/>
                <a:gd fmla="*/ 26 h 237" name="T37"/>
                <a:gd fmla="*/ 42 w 201" name="T38"/>
                <a:gd fmla="*/ 24 h 237" name="T39"/>
                <a:gd fmla="*/ 52 w 201" name="T40"/>
                <a:gd fmla="*/ 25 h 237" name="T41"/>
                <a:gd fmla="*/ 80 w 201" name="T42"/>
                <a:gd fmla="*/ 28 h 237" name="T43"/>
                <a:gd fmla="*/ 111 w 201" name="T44"/>
                <a:gd fmla="*/ 38 h 237" name="T45"/>
                <a:gd fmla="*/ 106 w 201" name="T46"/>
                <a:gd fmla="*/ 57 h 237" name="T47"/>
                <a:gd fmla="*/ 114 w 201" name="T48"/>
                <a:gd fmla="*/ 91 h 237" name="T49"/>
                <a:gd fmla="*/ 118 w 201" name="T50"/>
                <a:gd fmla="*/ 112 h 237" name="T51"/>
                <a:gd fmla="*/ 126 w 201" name="T52"/>
                <a:gd fmla="*/ 146 h 237" name="T53"/>
                <a:gd fmla="*/ 140 w 201" name="T54"/>
                <a:gd fmla="*/ 179 h 237" name="T55"/>
                <a:gd fmla="*/ 151 w 201" name="T56"/>
                <a:gd fmla="*/ 120 h 237" name="T57"/>
                <a:gd fmla="*/ 160 w 201" name="T58"/>
                <a:gd fmla="*/ 60 h 237" name="T59"/>
                <a:gd fmla="*/ 172 w 201" name="T60"/>
                <a:gd fmla="*/ 0 h 237" name="T61"/>
                <a:gd fmla="*/ 201 w 201" name="T62"/>
                <a:gd fmla="*/ 9 h 237" name="T63"/>
                <a:gd fmla="*/ 188 w 201" name="T64"/>
                <a:gd fmla="*/ 85 h 237" name="T65"/>
                <a:gd fmla="*/ 178 w 201" name="T66"/>
                <a:gd fmla="*/ 156 h 237" name="T67"/>
                <a:gd fmla="*/ 168 w 201" name="T68"/>
                <a:gd fmla="*/ 237 h 2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01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14" name="Freeform 358"/>
          <p:cNvSpPr>
            <a:spLocks noEditPoints="1"/>
          </p:cNvSpPr>
          <p:nvPr/>
        </p:nvSpPr>
        <p:spPr bwMode="auto">
          <a:xfrm rot="19997452">
            <a:off x="2633765" y="3681781"/>
            <a:ext cx="675863" cy="657667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15" name="组 814"/>
          <p:cNvGrpSpPr/>
          <p:nvPr/>
        </p:nvGrpSpPr>
        <p:grpSpPr>
          <a:xfrm>
            <a:off x="9770117" y="3951352"/>
            <a:ext cx="722993" cy="690367"/>
            <a:chOff x="8848726" y="4949825"/>
            <a:chExt cx="879475" cy="839788"/>
          </a:xfrm>
          <a:solidFill>
            <a:schemeClr val="accent3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81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22" name="Freeform 358"/>
          <p:cNvSpPr>
            <a:spLocks noEditPoints="1"/>
          </p:cNvSpPr>
          <p:nvPr/>
        </p:nvSpPr>
        <p:spPr bwMode="auto">
          <a:xfrm rot="19997452">
            <a:off x="2342807" y="3568640"/>
            <a:ext cx="343377" cy="33413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3" name="Freeform 358"/>
          <p:cNvSpPr>
            <a:spLocks noEditPoints="1"/>
          </p:cNvSpPr>
          <p:nvPr/>
        </p:nvSpPr>
        <p:spPr bwMode="auto">
          <a:xfrm rot="19997452">
            <a:off x="8264975" y="1346561"/>
            <a:ext cx="343377" cy="33413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24" name="组 823"/>
          <p:cNvGrpSpPr/>
          <p:nvPr/>
        </p:nvGrpSpPr>
        <p:grpSpPr>
          <a:xfrm rot="1274603">
            <a:off x="8187765" y="3613267"/>
            <a:ext cx="441099" cy="421194"/>
            <a:chOff x="8848726" y="4949825"/>
            <a:chExt cx="879475" cy="839788"/>
          </a:xfrm>
          <a:solidFill>
            <a:schemeClr val="accent2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82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30" name="Freeform 358"/>
          <p:cNvSpPr>
            <a:spLocks noEditPoints="1"/>
          </p:cNvSpPr>
          <p:nvPr/>
        </p:nvSpPr>
        <p:spPr bwMode="auto">
          <a:xfrm rot="19997452">
            <a:off x="7489560" y="2590873"/>
            <a:ext cx="343377" cy="33413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31" name="组 830"/>
          <p:cNvGrpSpPr/>
          <p:nvPr/>
        </p:nvGrpSpPr>
        <p:grpSpPr>
          <a:xfrm rot="19754982">
            <a:off x="5593663" y="3883260"/>
            <a:ext cx="441099" cy="421194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83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37" name="Freeform 358"/>
          <p:cNvSpPr>
            <a:spLocks noEditPoints="1"/>
          </p:cNvSpPr>
          <p:nvPr/>
        </p:nvSpPr>
        <p:spPr bwMode="auto">
          <a:xfrm rot="19997452">
            <a:off x="6014598" y="3920006"/>
            <a:ext cx="343377" cy="33413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8" name="Freeform 358"/>
          <p:cNvSpPr>
            <a:spLocks noEditPoints="1"/>
          </p:cNvSpPr>
          <p:nvPr/>
        </p:nvSpPr>
        <p:spPr bwMode="auto">
          <a:xfrm rot="19997452">
            <a:off x="2643523" y="3042471"/>
            <a:ext cx="529103" cy="514859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39" name="组 838"/>
          <p:cNvGrpSpPr/>
          <p:nvPr/>
        </p:nvGrpSpPr>
        <p:grpSpPr>
          <a:xfrm rot="21122732">
            <a:off x="2137634" y="3910889"/>
            <a:ext cx="441099" cy="421194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4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46" name="Freeform 360"/>
          <p:cNvSpPr/>
          <p:nvPr/>
        </p:nvSpPr>
        <p:spPr bwMode="auto">
          <a:xfrm rot="1468502">
            <a:off x="7355575" y="2972060"/>
            <a:ext cx="100420" cy="23607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8" name="Freeform 360"/>
          <p:cNvSpPr/>
          <p:nvPr/>
        </p:nvSpPr>
        <p:spPr bwMode="auto">
          <a:xfrm rot="8148368">
            <a:off x="5599307" y="5661793"/>
            <a:ext cx="210959" cy="49593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1" name="Freeform 360"/>
          <p:cNvSpPr/>
          <p:nvPr/>
        </p:nvSpPr>
        <p:spPr bwMode="auto">
          <a:xfrm rot="20337622">
            <a:off x="7782195" y="3297609"/>
            <a:ext cx="87925" cy="20670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2" name="Freeform 360"/>
          <p:cNvSpPr/>
          <p:nvPr/>
        </p:nvSpPr>
        <p:spPr bwMode="auto">
          <a:xfrm rot="5712631">
            <a:off x="8647975" y="4149811"/>
            <a:ext cx="161541" cy="37976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6" name="Freeform 360"/>
          <p:cNvSpPr/>
          <p:nvPr/>
        </p:nvSpPr>
        <p:spPr bwMode="auto">
          <a:xfrm rot="1713980">
            <a:off x="3549528" y="3784117"/>
            <a:ext cx="164346" cy="38635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7" name="Freeform 360"/>
          <p:cNvSpPr/>
          <p:nvPr/>
        </p:nvSpPr>
        <p:spPr bwMode="auto">
          <a:xfrm rot="19012026">
            <a:off x="7687867" y="3675749"/>
            <a:ext cx="90238" cy="21213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9" name="Freeform 360"/>
          <p:cNvSpPr/>
          <p:nvPr/>
        </p:nvSpPr>
        <p:spPr bwMode="auto">
          <a:xfrm rot="19725754">
            <a:off x="7235009" y="3328047"/>
            <a:ext cx="148186" cy="34836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0" name="Freeform 360"/>
          <p:cNvSpPr/>
          <p:nvPr/>
        </p:nvSpPr>
        <p:spPr bwMode="auto">
          <a:xfrm rot="20903776">
            <a:off x="5953109" y="3488129"/>
            <a:ext cx="87925" cy="20670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1" name="Freeform 360"/>
          <p:cNvSpPr/>
          <p:nvPr/>
        </p:nvSpPr>
        <p:spPr bwMode="auto">
          <a:xfrm rot="21216408">
            <a:off x="6842298" y="2019597"/>
            <a:ext cx="81434" cy="19144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2" name="Freeform 360"/>
          <p:cNvSpPr/>
          <p:nvPr/>
        </p:nvSpPr>
        <p:spPr bwMode="auto">
          <a:xfrm rot="19642020">
            <a:off x="8916723" y="3480403"/>
            <a:ext cx="237367" cy="55802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64" name="组 863"/>
          <p:cNvGrpSpPr/>
          <p:nvPr/>
        </p:nvGrpSpPr>
        <p:grpSpPr>
          <a:xfrm rot="21122732">
            <a:off x="9544447" y="2153775"/>
            <a:ext cx="441099" cy="421194"/>
            <a:chOff x="8848726" y="4949825"/>
            <a:chExt cx="879475" cy="839788"/>
          </a:xfrm>
          <a:solidFill>
            <a:schemeClr val="accent5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86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1" name="Freeform 360"/>
          <p:cNvSpPr/>
          <p:nvPr/>
        </p:nvSpPr>
        <p:spPr bwMode="auto">
          <a:xfrm rot="1468502">
            <a:off x="8876244" y="3044848"/>
            <a:ext cx="100420" cy="23607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2" name="Freeform 360"/>
          <p:cNvSpPr/>
          <p:nvPr/>
        </p:nvSpPr>
        <p:spPr bwMode="auto">
          <a:xfrm rot="20337622">
            <a:off x="1367488" y="4495139"/>
            <a:ext cx="164346" cy="38635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4" name="Freeform 360"/>
          <p:cNvSpPr/>
          <p:nvPr/>
        </p:nvSpPr>
        <p:spPr bwMode="auto">
          <a:xfrm rot="2060216">
            <a:off x="5983663" y="5561738"/>
            <a:ext cx="145043" cy="34097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6" name="Freeform 360"/>
          <p:cNvSpPr/>
          <p:nvPr/>
        </p:nvSpPr>
        <p:spPr bwMode="auto">
          <a:xfrm rot="20903776">
            <a:off x="1199108" y="4778153"/>
            <a:ext cx="164612" cy="38698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Freeform 360"/>
          <p:cNvSpPr/>
          <p:nvPr/>
        </p:nvSpPr>
        <p:spPr bwMode="auto">
          <a:xfrm rot="17217756">
            <a:off x="3953191" y="4106456"/>
            <a:ext cx="164346" cy="38635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3" name="Freeform 360"/>
          <p:cNvSpPr/>
          <p:nvPr/>
        </p:nvSpPr>
        <p:spPr bwMode="auto">
          <a:xfrm rot="1468502">
            <a:off x="6973407" y="187480"/>
            <a:ext cx="94842" cy="22296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4" name="Freeform 360"/>
          <p:cNvSpPr/>
          <p:nvPr/>
        </p:nvSpPr>
        <p:spPr bwMode="auto">
          <a:xfrm rot="20337622">
            <a:off x="7431015" y="1322903"/>
            <a:ext cx="83042" cy="195223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5" name="Freeform 360"/>
          <p:cNvSpPr/>
          <p:nvPr/>
        </p:nvSpPr>
        <p:spPr bwMode="auto">
          <a:xfrm rot="2129879">
            <a:off x="7213956" y="3753749"/>
            <a:ext cx="97359" cy="22887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6" name="Freeform 360"/>
          <p:cNvSpPr/>
          <p:nvPr/>
        </p:nvSpPr>
        <p:spPr bwMode="auto">
          <a:xfrm rot="20962754">
            <a:off x="7110631" y="428994"/>
            <a:ext cx="89845" cy="21121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8" name="Freeform 360"/>
          <p:cNvSpPr/>
          <p:nvPr/>
        </p:nvSpPr>
        <p:spPr bwMode="auto">
          <a:xfrm rot="19725754">
            <a:off x="6498018" y="836260"/>
            <a:ext cx="139956" cy="32901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127" name="图片 126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581539848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 8"/>
          <p:cNvGrpSpPr/>
          <p:nvPr/>
        </p:nvGrpSpPr>
        <p:grpSpPr>
          <a:xfrm rot="19536336">
            <a:off x="798943" y="763755"/>
            <a:ext cx="3115039" cy="2320033"/>
            <a:chOff x="3162513" y="1184973"/>
            <a:chExt cx="2430809" cy="1810429"/>
          </a:xfrm>
        </p:grpSpPr>
        <p:sp>
          <p:nvSpPr>
            <p:cNvPr id="177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任意形状 160"/>
            <p:cNvSpPr/>
            <p:nvPr/>
          </p:nvSpPr>
          <p:spPr>
            <a:xfrm rot="20077220">
              <a:off x="4038729" y="240986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59" name="任意形状 158"/>
            <p:cNvSpPr/>
            <p:nvPr/>
          </p:nvSpPr>
          <p:spPr>
            <a:xfrm rot="20077220">
              <a:off x="3862900" y="2030949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845" name="Freeform 349"/>
          <p:cNvSpPr>
            <a:spLocks noEditPoints="1"/>
          </p:cNvSpPr>
          <p:nvPr/>
        </p:nvSpPr>
        <p:spPr bwMode="auto">
          <a:xfrm flipH="1" rot="18809948">
            <a:off x="536837" y="2840711"/>
            <a:ext cx="1850647" cy="1708289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2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4" name="Freeform 349"/>
          <p:cNvSpPr>
            <a:spLocks noEditPoints="1"/>
          </p:cNvSpPr>
          <p:nvPr/>
        </p:nvSpPr>
        <p:spPr bwMode="auto">
          <a:xfrm rot="20471120">
            <a:off x="8663919" y="2020652"/>
            <a:ext cx="1265790" cy="1168421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" name="组 2"/>
          <p:cNvGrpSpPr/>
          <p:nvPr/>
        </p:nvGrpSpPr>
        <p:grpSpPr>
          <a:xfrm rot="20471120">
            <a:off x="2921328" y="337371"/>
            <a:ext cx="3910455" cy="3177735"/>
            <a:chOff x="1145364" y="233422"/>
            <a:chExt cx="3107405" cy="2525156"/>
          </a:xfrm>
          <a:effectLst>
            <a:outerShdw algn="ctr" blurRad="63500" rotWithShape="0" sx="102000" sy="102000">
              <a:prstClr val="black">
                <a:alpha val="10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185" name="组 18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186" name="任意形状 18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gdLst>
                  <a:gd fmla="*/ 3380944 w 3868764" name="connsiteX0"/>
                  <a:gd fmla="*/ 530816 h 3143856" name="connsiteY0"/>
                  <a:gd fmla="*/ 3427045 w 3868764" name="connsiteX1"/>
                  <a:gd fmla="*/ 572036 h 3143856" name="connsiteY1"/>
                  <a:gd fmla="*/ 3478926 w 3868764" name="connsiteX2"/>
                  <a:gd fmla="*/ 628415 h 3143856" name="connsiteY2"/>
                  <a:gd fmla="*/ 3261288 w 3868764" name="connsiteX3"/>
                  <a:gd fmla="*/ 752810 h 3143856" name="connsiteY3"/>
                  <a:gd fmla="*/ 3492163 w 3868764" name="connsiteX4"/>
                  <a:gd fmla="*/ 642800 h 3143856" name="connsiteY4"/>
                  <a:gd fmla="*/ 3538402 w 3868764" name="connsiteX5"/>
                  <a:gd fmla="*/ 693048 h 3143856" name="connsiteY5"/>
                  <a:gd fmla="*/ 3582753 w 3868764" name="connsiteX6"/>
                  <a:gd fmla="*/ 752373 h 3143856" name="connsiteY6"/>
                  <a:gd fmla="*/ 3295189 w 3868764" name="connsiteX7"/>
                  <a:gd fmla="*/ 869436 h 3143856" name="connsiteY7"/>
                  <a:gd fmla="*/ 3596692 w 3868764" name="connsiteX8"/>
                  <a:gd fmla="*/ 771019 h 3143856" name="connsiteY8"/>
                  <a:gd fmla="*/ 3635295 w 3868764" name="connsiteX9"/>
                  <a:gd fmla="*/ 822654 h 3143856" name="connsiteY9"/>
                  <a:gd fmla="*/ 3676859 w 3868764" name="connsiteX10"/>
                  <a:gd fmla="*/ 892768 h 3143856" name="connsiteY10"/>
                  <a:gd fmla="*/ 3338029 w 3868764" name="connsiteX11"/>
                  <a:gd fmla="*/ 981981 h 3143856" name="connsiteY11"/>
                  <a:gd fmla="*/ 3691044 w 3868764" name="connsiteX12"/>
                  <a:gd fmla="*/ 916698 h 3143856" name="connsiteY12"/>
                  <a:gd fmla="*/ 3716751 w 3868764" name="connsiteX13"/>
                  <a:gd fmla="*/ 960063 h 3143856" name="connsiteY13"/>
                  <a:gd fmla="*/ 3757573 w 3868764" name="connsiteX14"/>
                  <a:gd fmla="*/ 1050698 h 3143856" name="connsiteY14"/>
                  <a:gd fmla="*/ 3292924 w 3868764" name="connsiteX15"/>
                  <a:gd fmla="*/ 1108989 h 3143856" name="connsiteY15"/>
                  <a:gd fmla="*/ 3772219 w 3868764" name="connsiteX16"/>
                  <a:gd fmla="*/ 1083217 h 3143856" name="connsiteY16"/>
                  <a:gd fmla="*/ 3781798 w 3868764" name="connsiteX17"/>
                  <a:gd fmla="*/ 1104485 h 3143856" name="connsiteY17"/>
                  <a:gd fmla="*/ 3820824 w 3868764" name="connsiteX18"/>
                  <a:gd fmla="*/ 1227822 h 3143856" name="connsiteY18"/>
                  <a:gd fmla="*/ 3350652 w 3868764" name="connsiteX19"/>
                  <a:gd fmla="*/ 1225779 h 3143856" name="connsiteY19"/>
                  <a:gd fmla="*/ 3831089 w 3868764" name="connsiteX20"/>
                  <a:gd fmla="*/ 1263781 h 3143856" name="connsiteY20"/>
                  <a:gd fmla="*/ 3858777 w 3868764" name="connsiteX21"/>
                  <a:gd fmla="*/ 1411208 h 3143856" name="connsiteY21"/>
                  <a:gd fmla="*/ 3859132 w 3868764" name="connsiteX22"/>
                  <a:gd fmla="*/ 1416914 h 3143856" name="connsiteY22"/>
                  <a:gd fmla="*/ 3320468 w 3868764" name="connsiteX23"/>
                  <a:gd fmla="*/ 1342652 h 3143856" name="connsiteY23"/>
                  <a:gd fmla="*/ 3861617 w 3868764" name="connsiteX24"/>
                  <a:gd fmla="*/ 1456908 h 3143856" name="connsiteY24"/>
                  <a:gd fmla="*/ 3868764 w 3868764" name="connsiteX25"/>
                  <a:gd fmla="*/ 1571928 h 3143856" name="connsiteY25"/>
                  <a:gd fmla="*/ 3866141 w 3868764" name="connsiteX26"/>
                  <a:gd fmla="*/ 1614137 h 3143856" name="connsiteY26"/>
                  <a:gd fmla="*/ 3294274 w 3868764" name="connsiteX27"/>
                  <a:gd fmla="*/ 1458239 h 3143856" name="connsiteY27"/>
                  <a:gd fmla="*/ 3863292 w 3868764" name="connsiteX28"/>
                  <a:gd fmla="*/ 1659992 h 3143856" name="connsiteY28"/>
                  <a:gd fmla="*/ 3858777 w 3868764" name="connsiteX29"/>
                  <a:gd fmla="*/ 1732649 h 3143856" name="connsiteY29"/>
                  <a:gd fmla="*/ 3842716 w 3868764" name="connsiteX30"/>
                  <a:gd fmla="*/ 1818164 h 3143856" name="connsiteY30"/>
                  <a:gd fmla="*/ 3019545 w 3868764" name="connsiteX31"/>
                  <a:gd fmla="*/ 1471298 h 3143856" name="connsiteY31"/>
                  <a:gd fmla="*/ 3057189 w 3868764" name="connsiteX32"/>
                  <a:gd fmla="*/ 1374177 h 3143856" name="connsiteY32"/>
                  <a:gd fmla="*/ 3059450 w 3868764" name="connsiteX33"/>
                  <a:gd fmla="*/ 1374978 h 3143856" name="connsiteY33"/>
                  <a:gd fmla="*/ 3075426 w 3868764" name="connsiteX34"/>
                  <a:gd fmla="*/ 1308870 h 3143856" name="connsiteY34"/>
                  <a:gd fmla="*/ 3068288 w 3868764" name="connsiteX35"/>
                  <a:gd fmla="*/ 1307886 h 3143856" name="connsiteY35"/>
                  <a:gd fmla="*/ 3079511 w 3868764" name="connsiteX36"/>
                  <a:gd fmla="*/ 1204331 h 3143856" name="connsiteY36"/>
                  <a:gd fmla="*/ 3081289 w 3868764" name="connsiteX37"/>
                  <a:gd fmla="*/ 1204472 h 3143856" name="connsiteY37"/>
                  <a:gd fmla="*/ 3079593 w 3868764" name="connsiteX38"/>
                  <a:gd fmla="*/ 1135752 h 3143856" name="connsiteY38"/>
                  <a:gd fmla="*/ 3077982 w 3868764" name="connsiteX39"/>
                  <a:gd fmla="*/ 1135954 h 3143856" name="connsiteY39"/>
                  <a:gd fmla="*/ 3062021 w 3868764" name="connsiteX40"/>
                  <a:gd fmla="*/ 1033023 h 3143856" name="connsiteY40"/>
                  <a:gd fmla="*/ 3062757 w 3868764" name="connsiteX41"/>
                  <a:gd fmla="*/ 1032888 h 3143856" name="connsiteY41"/>
                  <a:gd fmla="*/ 3044652 w 3868764" name="connsiteX42"/>
                  <a:gd fmla="*/ 971427 h 3143856" name="connsiteY42"/>
                  <a:gd fmla="*/ 3043789 w 3868764" name="connsiteX43"/>
                  <a:gd fmla="*/ 971778 h 3143856" name="connsiteY43"/>
                  <a:gd fmla="*/ 3001733 w 3868764" name="connsiteX44"/>
                  <a:gd fmla="*/ 876485 h 3143856" name="connsiteY44"/>
                  <a:gd fmla="*/ 3001883 w 3868764" name="connsiteX45"/>
                  <a:gd fmla="*/ 876414 h 3143856" name="connsiteY45"/>
                  <a:gd fmla="*/ 2958757 w 3868764" name="connsiteX46"/>
                  <a:gd fmla="*/ 805803 h 3143856" name="connsiteY46"/>
                  <a:gd fmla="*/ 614545 w 3868764" name="connsiteX47"/>
                  <a:gd fmla="*/ 424973 h 3143856" name="connsiteY47"/>
                  <a:gd fmla="*/ 1799923 w 3868764" name="connsiteX48"/>
                  <a:gd fmla="*/ 924464 h 3143856" name="connsiteY48"/>
                  <a:gd fmla="*/ 1766634 w 3868764" name="connsiteX49"/>
                  <a:gd fmla="*/ 1010350 h 3143856" name="connsiteY49"/>
                  <a:gd fmla="*/ 1773851 w 3868764" name="connsiteX50"/>
                  <a:gd fmla="*/ 1012317 h 3143856" name="connsiteY50"/>
                  <a:gd fmla="*/ 1749385 w 3868764" name="connsiteX51"/>
                  <a:gd fmla="*/ 1113564 h 3143856" name="connsiteY51"/>
                  <a:gd fmla="*/ 1748417 w 3868764" name="connsiteX52"/>
                  <a:gd fmla="*/ 1113360 h 3143856" name="connsiteY52"/>
                  <a:gd fmla="*/ 1741117 w 3868764" name="connsiteX53"/>
                  <a:gd fmla="*/ 1180714 h 3143856" name="connsiteY53"/>
                  <a:gd fmla="*/ 1747151 w 3868764" name="connsiteX54"/>
                  <a:gd fmla="*/ 1180740 h 3143856" name="connsiteY54"/>
                  <a:gd fmla="*/ 1749722 w 3868764" name="connsiteX55"/>
                  <a:gd fmla="*/ 1284869 h 3143856" name="connsiteY55"/>
                  <a:gd fmla="*/ 1745409 w 3868764" name="connsiteX56"/>
                  <a:gd fmla="*/ 1285102 h 3143856" name="connsiteY56"/>
                  <a:gd fmla="*/ 1756025 w 3868764" name="connsiteX57"/>
                  <a:gd fmla="*/ 1353565 h 3143856" name="connsiteY57"/>
                  <a:gd fmla="*/ 1760284 w 3868764" name="connsiteX58"/>
                  <a:gd fmla="*/ 1352444 h 3143856" name="connsiteY58"/>
                  <a:gd fmla="*/ 1789718 w 3868764" name="connsiteX59"/>
                  <a:gd fmla="*/ 1452359 h 3143856" name="connsiteY59"/>
                  <a:gd fmla="*/ 1788395 w 3868764" name="connsiteX60"/>
                  <a:gd fmla="*/ 1452792 h 3143856" name="connsiteY60"/>
                  <a:gd fmla="*/ 1814327 w 3868764" name="connsiteX61"/>
                  <a:gd fmla="*/ 1511548 h 3143856" name="connsiteY61"/>
                  <a:gd fmla="*/ 1815891 w 3868764" name="connsiteX62"/>
                  <a:gd fmla="*/ 1510655 h 3143856" name="connsiteY62"/>
                  <a:gd fmla="*/ 1870183 w 3868764" name="connsiteX63"/>
                  <a:gd fmla="*/ 1599547 h 3143856" name="connsiteY63"/>
                  <a:gd fmla="*/ 1846874 w 3868764" name="connsiteX64"/>
                  <a:gd fmla="*/ 1614730 h 3143856" name="connsiteY64"/>
                  <a:gd fmla="*/ 1901360 w 3868764" name="connsiteX65"/>
                  <a:gd fmla="*/ 1682465 h 3143856" name="connsiteY65"/>
                  <a:gd fmla="*/ 1902381 w 3868764" name="connsiteX66"/>
                  <a:gd fmla="*/ 1681453 h 3143856" name="connsiteY66"/>
                  <a:gd fmla="*/ 1954263 w 3868764" name="connsiteX67"/>
                  <a:gd fmla="*/ 1730833 h 3143856" name="connsiteY67"/>
                  <a:gd fmla="*/ 1955968 w 3868764" name="connsiteX68"/>
                  <a:gd fmla="*/ 1728638 h 3143856" name="connsiteY68"/>
                  <a:gd fmla="*/ 2040036 w 3868764" name="connsiteX69"/>
                  <a:gd fmla="*/ 1790136 h 3143856" name="connsiteY69"/>
                  <a:gd fmla="*/ 2039308 w 3868764" name="connsiteX70"/>
                  <a:gd fmla="*/ 1791194 h 3143856" name="connsiteY70"/>
                  <a:gd fmla="*/ 2099582 w 3868764" name="connsiteX71"/>
                  <a:gd fmla="*/ 1824037 h 3143856" name="connsiteY71"/>
                  <a:gd fmla="*/ 2100019 w 3868764" name="connsiteX72"/>
                  <a:gd fmla="*/ 1823000 h 3143856" name="connsiteY72"/>
                  <a:gd fmla="*/ 2197140 w 3868764" name="connsiteX73"/>
                  <a:gd fmla="*/ 1860643 h 3143856" name="connsiteY73"/>
                  <a:gd fmla="*/ 2195731 w 3868764" name="connsiteX74"/>
                  <a:gd fmla="*/ 1864614 h 3143856" name="connsiteY74"/>
                  <a:gd fmla="*/ 2258695 w 3868764" name="connsiteX75"/>
                  <a:gd fmla="*/ 1879830 h 3143856" name="connsiteY75"/>
                  <a:gd fmla="*/ 2259296 w 3868764" name="connsiteX76"/>
                  <a:gd fmla="*/ 1875474 h 3143856" name="connsiteY76"/>
                  <a:gd fmla="*/ 2362850 w 3868764" name="connsiteX77"/>
                  <a:gd fmla="*/ 1886699 h 3143856" name="connsiteY77"/>
                  <a:gd fmla="*/ 2362270 w 3868764" name="connsiteX78"/>
                  <a:gd fmla="*/ 1894034 h 3143856" name="connsiteY78"/>
                  <a:gd fmla="*/ 2459104 w 3868764" name="connsiteX79"/>
                  <a:gd fmla="*/ 1891643 h 3143856" name="connsiteY79"/>
                  <a:gd fmla="*/ 2459220 w 3868764" name="connsiteX80"/>
                  <a:gd fmla="*/ 1893818 h 3143856" name="connsiteY80"/>
                  <a:gd fmla="*/ 2561966 w 3868764" name="connsiteX81"/>
                  <a:gd fmla="*/ 1877886 h 3143856" name="connsiteY81"/>
                  <a:gd fmla="*/ 2563050 w 3868764" name="connsiteX82"/>
                  <a:gd fmla="*/ 1883749 h 3143856" name="connsiteY82"/>
                  <a:gd fmla="*/ 2628985 w 3868764" name="connsiteX83"/>
                  <a:gd fmla="*/ 1864324 h 3143856" name="connsiteY83"/>
                  <a:gd fmla="*/ 2624926 w 3868764" name="connsiteX84"/>
                  <a:gd fmla="*/ 1854353 h 3143856" name="connsiteY84"/>
                  <a:gd fmla="*/ 2720218 w 3868764" name="connsiteX85"/>
                  <a:gd fmla="*/ 1812297 h 3143856" name="connsiteY85"/>
                  <a:gd fmla="*/ 2723610 w 3868764" name="connsiteX86"/>
                  <a:gd fmla="*/ 1819413 h 3143856" name="connsiteY86"/>
                  <a:gd fmla="*/ 2783334 w 3868764" name="connsiteX87"/>
                  <a:gd fmla="*/ 1782937 h 3143856" name="connsiteY87"/>
                  <a:gd fmla="*/ 2778669 w 3868764" name="connsiteX88"/>
                  <a:gd fmla="*/ 1776782 h 3143856" name="connsiteY88"/>
                  <a:gd fmla="*/ 2859831 w 3868764" name="connsiteX89"/>
                  <a:gd fmla="*/ 1711495 h 3143856" name="connsiteY89"/>
                  <a:gd fmla="*/ 2865655 w 3868764" name="connsiteX90"/>
                  <a:gd fmla="*/ 1718319 h 3143856" name="connsiteY90"/>
                  <a:gd fmla="*/ 2910981 w 3868764" name="connsiteX91"/>
                  <a:gd fmla="*/ 1670697 h 3143856" name="connsiteY91"/>
                  <a:gd fmla="*/ 2903753 w 3868764" name="connsiteX92"/>
                  <a:gd fmla="*/ 1665082 h 3143856" name="connsiteY92"/>
                  <a:gd fmla="*/ 2965251 w 3868764" name="connsiteX93"/>
                  <a:gd fmla="*/ 1581014 h 3143856" name="connsiteY93"/>
                  <a:gd fmla="*/ 2973449 w 3868764" name="connsiteX94"/>
                  <a:gd fmla="*/ 1586653 h 3143856" name="connsiteY94"/>
                  <a:gd fmla="*/ 3015781 w 3868764" name="connsiteX95"/>
                  <a:gd fmla="*/ 1508965 h 3143856" name="connsiteY95"/>
                  <a:gd fmla="*/ 3820349 w 3868764" name="connsiteX96"/>
                  <a:gd fmla="*/ 1917536 h 3143856" name="connsiteY96"/>
                  <a:gd fmla="*/ 3781798 w 3868764" name="connsiteX97"/>
                  <a:gd fmla="*/ 2039371 h 3143856" name="connsiteY97"/>
                  <a:gd fmla="*/ 3768660 w 3868764" name="connsiteX98"/>
                  <a:gd fmla="*/ 2068541 h 3143856" name="connsiteY98"/>
                  <a:gd fmla="*/ 3146837 w 3868764" name="connsiteX99"/>
                  <a:gd fmla="*/ 1705920 h 3143856" name="connsiteY99"/>
                  <a:gd fmla="*/ 3746272 w 3868764" name="connsiteX100"/>
                  <a:gd fmla="*/ 2118249 h 3143856" name="connsiteY100"/>
                  <a:gd fmla="*/ 3716751 w 3868764" name="connsiteX101"/>
                  <a:gd fmla="*/ 2183794 h 3143856" name="connsiteY101"/>
                  <a:gd fmla="*/ 3670874 w 3868764" name="connsiteX102"/>
                  <a:gd fmla="*/ 2261184 h 3143856" name="connsiteY102"/>
                  <a:gd fmla="*/ 3194112 w 3868764" name="connsiteX103"/>
                  <a:gd fmla="*/ 1890710 h 3143856" name="connsiteY103"/>
                  <a:gd fmla="*/ 3648578 w 3868764" name="connsiteX104"/>
                  <a:gd fmla="*/ 2298794 h 3143856" name="connsiteY104"/>
                  <a:gd fmla="*/ 3635295 w 3868764" name="connsiteX105"/>
                  <a:gd fmla="*/ 2321202 h 3143856" name="connsiteY105"/>
                  <a:gd fmla="*/ 3553530 w 3868764" name="connsiteX106"/>
                  <a:gd fmla="*/ 2430573 h 3143856" name="connsiteY106"/>
                  <a:gd fmla="*/ 2978335 w 3868764" name="connsiteX107"/>
                  <a:gd fmla="*/ 1850357 h 3143856" name="connsiteY107"/>
                  <a:gd fmla="*/ 3513683 w 3868764" name="connsiteX108"/>
                  <a:gd fmla="*/ 2477670 h 3143856" name="connsiteY108"/>
                  <a:gd fmla="*/ 3427045 w 3868764" name="connsiteX109"/>
                  <a:gd fmla="*/ 2571820 h 3143856" name="connsiteY109"/>
                  <a:gd fmla="*/ 3399629 w 3868764" name="connsiteX110"/>
                  <a:gd fmla="*/ 2596334 h 3143856" name="connsiteY110"/>
                  <a:gd fmla="*/ 2984095 w 3868764" name="connsiteX111"/>
                  <a:gd fmla="*/ 2047906 h 3143856" name="connsiteY111"/>
                  <a:gd fmla="*/ 3362773 w 3868764" name="connsiteX112"/>
                  <a:gd fmla="*/ 2629287 h 3143856" name="connsiteY112"/>
                  <a:gd fmla="*/ 3302197 w 3868764" name="connsiteX113"/>
                  <a:gd fmla="*/ 2683449 h 3143856" name="connsiteY113"/>
                  <a:gd fmla="*/ 3234069 w 3868764" name="connsiteX114"/>
                  <a:gd fmla="*/ 2733766 h 3143856" name="connsiteY114"/>
                  <a:gd fmla="*/ 2784534 w 3868764" name="connsiteX115"/>
                  <a:gd fmla="*/ 1947274 h 3143856" name="connsiteY115"/>
                  <a:gd fmla="*/ 3178755 w 3868764" name="connsiteX116"/>
                  <a:gd fmla="*/ 2774619 h 3143856" name="connsiteY116"/>
                  <a:gd fmla="*/ 3164829 w 3868764" name="connsiteX117"/>
                  <a:gd fmla="*/ 2784904 h 3143856" name="connsiteY117"/>
                  <a:gd fmla="*/ 3035686 w 3868764" name="connsiteX118"/>
                  <a:gd fmla="*/ 2863381 h 3143856" name="connsiteY118"/>
                  <a:gd fmla="*/ 2774589 w 3868764" name="connsiteX119"/>
                  <a:gd fmla="*/ 2221999 h 3143856" name="connsiteY119"/>
                  <a:gd fmla="*/ 2991764 w 3868764" name="connsiteX120"/>
                  <a:gd fmla="*/ 2887318 h 3143856" name="connsiteY120"/>
                  <a:gd fmla="*/ 2856424 w 3868764" name="connsiteX121"/>
                  <a:gd fmla="*/ 2954133 h 3143856" name="connsiteY121"/>
                  <a:gd fmla="*/ 2838474 w 3868764" name="connsiteX122"/>
                  <a:gd fmla="*/ 2961160 h 3143856" name="connsiteY122"/>
                  <a:gd fmla="*/ 2582532 w 3868764" name="connsiteX123"/>
                  <a:gd fmla="*/ 1989092 h 3143856" name="connsiteY123"/>
                  <a:gd fmla="*/ 2767439 w 3868764" name="connsiteX124"/>
                  <a:gd fmla="*/ 2988967 h 3143856" name="connsiteY124"/>
                  <a:gd fmla="*/ 2687331 w 3868764" name="connsiteX125"/>
                  <a:gd fmla="*/ 3020326 h 3143856" name="connsiteY125"/>
                  <a:gd fmla="*/ 2603483 w 3868764" name="connsiteX126"/>
                  <a:gd fmla="*/ 3045265 h 3143856" name="connsiteY126"/>
                  <a:gd fmla="*/ 2459362 w 3868764" name="connsiteX127"/>
                  <a:gd fmla="*/ 1896447 h 3143856" name="connsiteY127"/>
                  <a:gd fmla="*/ 2522432 w 3868764" name="connsiteX128"/>
                  <a:gd fmla="*/ 3069372 h 3143856" name="connsiteY128"/>
                  <a:gd fmla="*/ 2509608 w 3868764" name="connsiteX129"/>
                  <a:gd fmla="*/ 3073185 h 3143856" name="connsiteY129"/>
                  <a:gd fmla="*/ 2349706 w 3868764" name="connsiteX130"/>
                  <a:gd fmla="*/ 3106597 h 3143856" name="connsiteY130"/>
                  <a:gd fmla="*/ 2354551 w 3868764" name="connsiteX131"/>
                  <a:gd fmla="*/ 1991615 h 3143856" name="connsiteY131"/>
                  <a:gd fmla="*/ 2265359 w 3868764" name="connsiteX132"/>
                  <a:gd fmla="*/ 3119221 h 3143856" name="connsiteY132"/>
                  <a:gd fmla="*/ 2132162 w 3868764" name="connsiteX133"/>
                  <a:gd fmla="*/ 3135741 h 3143856" name="connsiteY133"/>
                  <a:gd fmla="*/ 2085286 w 3868764" name="connsiteX134"/>
                  <a:gd fmla="*/ 3137664 h 3143856" name="connsiteY134"/>
                  <a:gd fmla="*/ 2194015 w 3868764" name="connsiteX135"/>
                  <a:gd fmla="*/ 2348992 h 3143856" name="connsiteY135"/>
                  <a:gd fmla="*/ 2026993 w 3868764" name="connsiteX136"/>
                  <a:gd fmla="*/ 3140056 h 3143856" name="connsiteY136"/>
                  <a:gd fmla="*/ 1934382 w 3868764" name="connsiteX137"/>
                  <a:gd fmla="*/ 3143856 h 3143856" name="connsiteY137"/>
                  <a:gd fmla="*/ 1842085 w 3868764" name="connsiteX138"/>
                  <a:gd fmla="*/ 3140069 h 3143856" name="connsiteY138"/>
                  <a:gd fmla="*/ 2170022 w 3868764" name="connsiteX139"/>
                  <a:gd fmla="*/ 1937125 h 3143856" name="connsiteY139"/>
                  <a:gd fmla="*/ 1744917 w 3868764" name="connsiteX140"/>
                  <a:gd fmla="*/ 3136082 h 3143856" name="connsiteY140"/>
                  <a:gd fmla="*/ 1736603 w 3868764" name="connsiteX141"/>
                  <a:gd fmla="*/ 3135741 h 3143856" name="connsiteY141"/>
                  <a:gd fmla="*/ 1556282 w 3868764" name="connsiteX142"/>
                  <a:gd fmla="*/ 3113377 h 3143856" name="connsiteY142"/>
                  <a:gd fmla="*/ 1932953 w 3868764" name="connsiteX143"/>
                  <a:gd fmla="*/ 2219476 h 3143856" name="connsiteY143"/>
                  <a:gd fmla="*/ 1485972 w 3868764" name="connsiteX144"/>
                  <a:gd fmla="*/ 3099683 h 3143856" name="connsiteY144"/>
                  <a:gd fmla="*/ 1359156 w 3868764" name="connsiteX145"/>
                  <a:gd fmla="*/ 3073185 h 3143856" name="connsiteY145"/>
                  <a:gd fmla="*/ 1296713 w 3868764" name="connsiteX146"/>
                  <a:gd fmla="*/ 3054613 h 3143856" name="connsiteY146"/>
                  <a:gd fmla="*/ 2001059 w 3868764" name="connsiteX147"/>
                  <a:gd fmla="*/ 1846800 h 3143856" name="connsiteY147"/>
                  <a:gd fmla="*/ 1191729 w 3868764" name="connsiteX148"/>
                  <a:gd fmla="*/ 3023388 h 3143856" name="connsiteY148"/>
                  <a:gd fmla="*/ 1181433 w 3868764" name="connsiteX149"/>
                  <a:gd fmla="*/ 3020326 h 3143856" name="connsiteY149"/>
                  <a:gd fmla="*/ 1012341 w 3868764" name="connsiteX150"/>
                  <a:gd fmla="*/ 2954133 h 3143856" name="connsiteY150"/>
                  <a:gd fmla="*/ 1006081 w 3868764" name="connsiteX151"/>
                  <a:gd fmla="*/ 2951043 h 3143856" name="connsiteY151"/>
                  <a:gd fmla="*/ 1673277 w 3868764" name="connsiteX152"/>
                  <a:gd fmla="*/ 2092432 h 3143856" name="connsiteY152"/>
                  <a:gd fmla="*/ 934170 w 3868764" name="connsiteX153"/>
                  <a:gd fmla="*/ 2915542 h 3143856" name="connsiteY153"/>
                  <a:gd fmla="*/ 852851 w 3868764" name="connsiteX154"/>
                  <a:gd fmla="*/ 2875396 h 3143856" name="connsiteY154"/>
                  <a:gd fmla="*/ 756859 w 3868764" name="connsiteX155"/>
                  <a:gd fmla="*/ 2817064 h 3143856" name="connsiteY155"/>
                  <a:gd fmla="*/ 1859604 w 3868764" name="connsiteX156"/>
                  <a:gd fmla="*/ 1723860 h 3143856" name="connsiteY156"/>
                  <a:gd fmla="*/ 656950 w 3868764" name="connsiteX157"/>
                  <a:gd fmla="*/ 2750203 h 3143856" name="connsiteY157"/>
                  <a:gd fmla="*/ 566568 w 3868764" name="connsiteX158"/>
                  <a:gd fmla="*/ 2683449 h 3143856" name="connsiteY158"/>
                  <a:gd fmla="*/ 497087 w 3868764" name="connsiteX159"/>
                  <a:gd fmla="*/ 2621326 h 3143856" name="connsiteY159"/>
                  <a:gd fmla="*/ 1695356 w 3868764" name="connsiteX160"/>
                  <a:gd fmla="*/ 1713421 h 3143856" name="connsiteY160"/>
                  <a:gd fmla="*/ 417638 w 3868764" name="connsiteX161"/>
                  <a:gd fmla="*/ 2545651 h 3143856" name="connsiteY161"/>
                  <a:gd fmla="*/ 330362 w 3868764" name="connsiteX162"/>
                  <a:gd fmla="*/ 2450808 h 3143856" name="connsiteY162"/>
                  <a:gd fmla="*/ 282663 w 3868764" name="connsiteX163"/>
                  <a:gd fmla="*/ 2387004 h 3143856" name="connsiteY163"/>
                  <a:gd fmla="*/ 1715966 w 3868764" name="connsiteX164"/>
                  <a:gd fmla="*/ 1567769 h 3143856" name="connsiteY164"/>
                  <a:gd fmla="*/ 211727 w 3868764" name="connsiteX165"/>
                  <a:gd fmla="*/ 2284524 h 3143856" name="connsiteY165"/>
                  <a:gd fmla="*/ 152014 w 3868764" name="connsiteX166"/>
                  <a:gd fmla="*/ 2183794 h 3143856" name="connsiteY166"/>
                  <a:gd fmla="*/ 114394 w 3868764" name="connsiteX167"/>
                  <a:gd fmla="*/ 2100268 h 3143856" name="connsiteY167"/>
                  <a:gd fmla="*/ 1367077 w 3868764" name="connsiteX168"/>
                  <a:gd fmla="*/ 1590320 h 3143856" name="connsiteY168"/>
                  <a:gd fmla="*/ 84144 w 3868764" name="connsiteX169"/>
                  <a:gd fmla="*/ 2009099 h 3143856" name="connsiteY169"/>
                  <a:gd fmla="*/ 25276 w 3868764" name="connsiteX170"/>
                  <a:gd fmla="*/ 1809266 h 3143856" name="connsiteY170"/>
                  <a:gd fmla="*/ 1635619 w 3868764" name="connsiteX171"/>
                  <a:gd fmla="*/ 1385267 h 3143856" name="connsiteY171"/>
                  <a:gd fmla="*/ 7115 w 3868764" name="connsiteX172"/>
                  <a:gd fmla="*/ 1686428 h 3143856" name="connsiteY172"/>
                  <a:gd fmla="*/ 0 w 3868764" name="connsiteX173"/>
                  <a:gd fmla="*/ 1571928 h 3143856" name="connsiteY173"/>
                  <a:gd fmla="*/ 5865 w 3868764" name="connsiteX174"/>
                  <a:gd fmla="*/ 1477543 h 3143856" name="connsiteY174"/>
                  <a:gd fmla="*/ 1385667 w 3868764" name="connsiteX175"/>
                  <a:gd fmla="*/ 1304445 h 3143856" name="connsiteY175"/>
                  <a:gd fmla="*/ 16209 w 3868764" name="connsiteX176"/>
                  <a:gd fmla="*/ 1378082 h 3143856" name="connsiteY176"/>
                  <a:gd fmla="*/ 39300 w 3868764" name="connsiteX177"/>
                  <a:gd fmla="*/ 1255130 h 3143856" name="connsiteY177"/>
                  <a:gd fmla="*/ 65151 w 3868764" name="connsiteX178"/>
                  <a:gd fmla="*/ 1173431 h 3143856" name="connsiteY178"/>
                  <a:gd fmla="*/ 1596538 w 3868764" name="connsiteX179"/>
                  <a:gd fmla="*/ 1180085 h 3143856" name="connsiteY179"/>
                  <a:gd fmla="*/ 106017 w 3868764" name="connsiteX180"/>
                  <a:gd fmla="*/ 1062186 h 3143856" name="connsiteY180"/>
                  <a:gd fmla="*/ 152014 w 3868764" name="connsiteX181"/>
                  <a:gd fmla="*/ 960063 h 3143856" name="connsiteY181"/>
                  <a:gd fmla="*/ 202789 w 3868764" name="connsiteX182"/>
                  <a:gd fmla="*/ 874409 h 3143856" name="connsiteY182"/>
                  <a:gd fmla="*/ 1395408 w 3868764" name="connsiteX183"/>
                  <a:gd fmla="*/ 1038827 h 3143856" name="connsiteY183"/>
                  <a:gd fmla="*/ 252294 w 3868764" name="connsiteX184"/>
                  <a:gd fmla="*/ 797475 h 3143856" name="connsiteY184"/>
                  <a:gd fmla="*/ 330362 w 3868764" name="connsiteX185"/>
                  <a:gd fmla="*/ 693048 h 3143856" name="connsiteY185"/>
                  <a:gd fmla="*/ 384980 w 3868764" name="connsiteX186"/>
                  <a:gd fmla="*/ 633695 h 3143856" name="connsiteY186"/>
                  <a:gd fmla="*/ 1610700 w 3868764" name="connsiteX187"/>
                  <a:gd fmla="*/ 967841 h 3143856" name="connsiteY187"/>
                  <a:gd fmla="*/ 456673 w 3868764" name="connsiteX188"/>
                  <a:gd fmla="*/ 558666 h 3143856" name="connsiteY188"/>
                  <a:gd fmla="*/ 566568 w 3868764" name="connsiteX189"/>
                  <a:gd fmla="*/ 460407 h 3143856" name="connsiteY189"/>
                  <a:gd fmla="*/ 1934382 w 3868764" name="connsiteX190"/>
                  <a:gd fmla="*/ 0 h 3143856" name="connsiteY190"/>
                  <a:gd fmla="*/ 1951818 w 3868764" name="connsiteX191"/>
                  <a:gd fmla="*/ 716 h 3143856" name="connsiteY191"/>
                  <a:gd fmla="*/ 2073083 w 3868764" name="connsiteX192"/>
                  <a:gd fmla="*/ 298602 h 3143856" name="connsiteY192"/>
                  <a:gd fmla="*/ 1976172 w 3868764" name="connsiteX193"/>
                  <a:gd fmla="*/ 1715 h 3143856" name="connsiteY193"/>
                  <a:gd fmla="*/ 2121289 w 3868764" name="connsiteX194"/>
                  <a:gd fmla="*/ 7670 h 3143856" name="connsiteY194"/>
                  <a:gd fmla="*/ 2200587 w 3868764" name="connsiteX195"/>
                  <a:gd fmla="*/ 308840 h 3143856" name="connsiteY195"/>
                  <a:gd fmla="*/ 2145274 w 3868764" name="connsiteX196"/>
                  <a:gd fmla="*/ 9742 h 3143856" name="connsiteY196"/>
                  <a:gd fmla="*/ 2283751 w 3868764" name="connsiteX197"/>
                  <a:gd fmla="*/ 26916 h 3143856" name="connsiteY197"/>
                  <a:gd fmla="*/ 2327669 w 3868764" name="connsiteX198"/>
                  <a:gd fmla="*/ 376992 h 3143856" name="connsiteY198"/>
                  <a:gd fmla="*/ 2309013 w 3868764" name="connsiteX199"/>
                  <a:gd fmla="*/ 30049 h 3143856" name="connsiteY199"/>
                  <a:gd fmla="*/ 2324228 w 3868764" name="connsiteX200"/>
                  <a:gd fmla="*/ 31936 h 3143856" name="connsiteY200"/>
                  <a:gd fmla="*/ 2441534 w 3868764" name="connsiteX201"/>
                  <a:gd fmla="*/ 56447 h 3143856" name="connsiteY201"/>
                  <a:gd fmla="*/ 2440603 w 3868764" name="connsiteX202"/>
                  <a:gd fmla="*/ 270669 h 3143856" name="connsiteY202"/>
                  <a:gd fmla="*/ 2457287 w 3868764" name="connsiteX203"/>
                  <a:gd fmla="*/ 59739 h 3143856" name="connsiteY203"/>
                  <a:gd fmla="*/ 2509608 w 3868764" name="connsiteX204"/>
                  <a:gd fmla="*/ 70671 h 3143856" name="connsiteY204"/>
                  <a:gd fmla="*/ 2584362 w 3868764" name="connsiteX205"/>
                  <a:gd fmla="*/ 92905 h 3143856" name="connsiteY205"/>
                  <a:gd fmla="*/ 2565751 w 3868764" name="connsiteX206"/>
                  <a:gd fmla="*/ 227901 h 3143856" name="connsiteY206"/>
                  <a:gd fmla="*/ 2593669 w 3868764" name="connsiteX207"/>
                  <a:gd fmla="*/ 95673 h 3143856" name="connsiteY207"/>
                  <a:gd fmla="*/ 2687331 w 3868764" name="connsiteX208"/>
                  <a:gd fmla="*/ 123530 h 3143856" name="connsiteY208"/>
                  <a:gd fmla="*/ 2717178 w 3868764" name="connsiteX209"/>
                  <a:gd fmla="*/ 135214 h 3143856" name="connsiteY209"/>
                  <a:gd fmla="*/ 2674821 w 3868764" name="connsiteX210"/>
                  <a:gd fmla="*/ 290588 h 3143856" name="connsiteY210"/>
                  <a:gd fmla="*/ 2728359 w 3868764" name="connsiteX211"/>
                  <a:gd fmla="*/ 139591 h 3143856" name="connsiteY211"/>
                  <a:gd fmla="*/ 2848167 w 3868764" name="connsiteX212"/>
                  <a:gd fmla="*/ 186491 h 3143856" name="connsiteY212"/>
                  <a:gd fmla="*/ 2767076 w 3868764" name="connsiteX213"/>
                  <a:gd fmla="*/ 378933 h 3143856" name="connsiteY213"/>
                  <a:gd fmla="*/ 2861809 w 3868764" name="connsiteX214"/>
                  <a:gd fmla="*/ 192382 h 3143856" name="connsiteY214"/>
                  <a:gd fmla="*/ 2977705 w 3868764" name="connsiteX215"/>
                  <a:gd fmla="*/ 249598 h 3143856" name="connsiteY215"/>
                  <a:gd fmla="*/ 2904095 w 3868764" name="connsiteX216"/>
                  <a:gd fmla="*/ 375823 h 3143856" name="connsiteY216"/>
                  <a:gd fmla="*/ 2987570 w 3868764" name="connsiteX217"/>
                  <a:gd fmla="*/ 254468 h 3143856" name="connsiteY217"/>
                  <a:gd fmla="*/ 3015914 w 3868764" name="connsiteX218"/>
                  <a:gd fmla="*/ 268461 h 3143856" name="connsiteY218"/>
                  <a:gd fmla="*/ 3100262 w 3868764" name="connsiteX219"/>
                  <a:gd fmla="*/ 319717 h 3143856" name="connsiteY219"/>
                  <a:gd fmla="*/ 2964220 w 3868764" name="connsiteX220"/>
                  <a:gd fmla="*/ 494789 h 3143856" name="connsiteY220"/>
                  <a:gd fmla="*/ 3113954 w 3868764" name="connsiteX221"/>
                  <a:gd fmla="*/ 328037 h 3143856" name="connsiteY221"/>
                  <a:gd fmla="*/ 3164829 w 3868764" name="connsiteX222"/>
                  <a:gd fmla="*/ 358952 h 3143856" name="connsiteY222"/>
                  <a:gd fmla="*/ 3223570 w 3868764" name="connsiteX223"/>
                  <a:gd fmla="*/ 402337 h 3143856" name="connsiteY223"/>
                  <a:gd fmla="*/ 3100336 w 3868764" name="connsiteX224"/>
                  <a:gd fmla="*/ 524504 h 3143856" name="connsiteY224"/>
                  <a:gd fmla="*/ 3234249 w 3868764" name="connsiteX225"/>
                  <a:gd fmla="*/ 410223 h 3143856" name="connsiteY225"/>
                  <a:gd fmla="*/ 3302197 w 3868764" name="connsiteX226"/>
                  <a:gd fmla="*/ 460407 h 3143856" name="connsiteY226"/>
                  <a:gd fmla="*/ 3340241 w 3868764" name="connsiteX227"/>
                  <a:gd fmla="*/ 494423 h 3143856" name="connsiteY227"/>
                  <a:gd fmla="*/ 2945584 w 3868764" name="connsiteX228"/>
                  <a:gd fmla="*/ 793446 h 3143856" name="connsiteY228"/>
                  <a:gd fmla="*/ 2893881 w 3868764" name="connsiteX229"/>
                  <a:gd fmla="*/ 729173 h 3143856" name="connsiteY229"/>
                  <a:gd fmla="*/ 2892118 w 3868764" name="connsiteX230"/>
                  <a:gd fmla="*/ 730920 h 3143856" name="connsiteY230"/>
                  <a:gd fmla="*/ 2824902 w 3868764" name="connsiteX231"/>
                  <a:gd fmla="*/ 666942 h 3143856" name="connsiteY231"/>
                  <a:gd fmla="*/ 2761411 w 3868764" name="connsiteX232"/>
                  <a:gd fmla="*/ 620498 h 3143856" name="connsiteY232"/>
                  <a:gd fmla="*/ 2759610 w 3868764" name="connsiteX233"/>
                  <a:gd fmla="*/ 623584 h 3143856" name="connsiteY233"/>
                  <a:gd fmla="*/ 2668147 w 3868764" name="connsiteX234"/>
                  <a:gd fmla="*/ 573746 h 3143856" name="connsiteY234"/>
                  <a:gd fmla="*/ 2670215 w 3868764" name="connsiteX235"/>
                  <a:gd fmla="*/ 569674 h 3143856" name="connsiteY235"/>
                  <a:gd fmla="*/ 2605569 w 3868764" name="connsiteX236"/>
                  <a:gd fmla="*/ 544617 h 3143856" name="connsiteY236"/>
                  <a:gd fmla="*/ 2604346 w 3868764" name="connsiteX237"/>
                  <a:gd fmla="*/ 549106 h 3143856" name="connsiteY237"/>
                  <a:gd fmla="*/ 2503099 w 3868764" name="connsiteX238"/>
                  <a:gd fmla="*/ 524639 h 3143856" name="connsiteY238"/>
                  <a:gd fmla="*/ 2503994 w 3868764" name="connsiteX239"/>
                  <a:gd fmla="*/ 520402 h 3143856" name="connsiteY239"/>
                  <a:gd fmla="*/ 2439548 w 3868764" name="connsiteX240"/>
                  <a:gd fmla="*/ 513418 h 3143856" name="connsiteY240"/>
                  <a:gd fmla="*/ 2439528 w 3868764" name="connsiteX241"/>
                  <a:gd fmla="*/ 518158 h 3143856" name="connsiteY241"/>
                  <a:gd fmla="*/ 2345670 w 3868764" name="connsiteX242"/>
                  <a:gd fmla="*/ 520475 h 3143856" name="connsiteY242"/>
                  <a:gd fmla="*/ 2345802 w 3868764" name="connsiteX243"/>
                  <a:gd fmla="*/ 521534 h 3143856" name="connsiteY243"/>
                  <a:gd fmla="*/ 2260088 w 3868764" name="connsiteX244"/>
                  <a:gd fmla="*/ 534824 h 3143856" name="connsiteY244"/>
                  <a:gd fmla="*/ 2261642 w 3868764" name="connsiteX245"/>
                  <a:gd fmla="*/ 540727 h 3143856" name="connsiteY245"/>
                  <a:gd fmla="*/ 2161727 w 3868764" name="connsiteX246"/>
                  <a:gd fmla="*/ 570161 h 3143856" name="connsiteY246"/>
                  <a:gd fmla="*/ 2161411 w 3868764" name="connsiteX247"/>
                  <a:gd fmla="*/ 569193 h 3143856" name="connsiteY247"/>
                  <a:gd fmla="*/ 2099424 w 3868764" name="connsiteX248"/>
                  <a:gd fmla="*/ 596550 h 3143856" name="connsiteY248"/>
                  <a:gd fmla="*/ 2102432 w 3868764" name="connsiteX249"/>
                  <a:gd fmla="*/ 601814 h 3143856" name="connsiteY249"/>
                  <a:gd fmla="*/ 2013539 w 3868764" name="connsiteX250"/>
                  <a:gd fmla="*/ 656105 h 3143856" name="connsiteY250"/>
                  <a:gd fmla="*/ 2010398 w 3868764" name="connsiteX251"/>
                  <a:gd fmla="*/ 651283 h 3143856" name="connsiteY251"/>
                  <a:gd fmla="*/ 1956187 w 3868764" name="connsiteX252"/>
                  <a:gd fmla="*/ 694892 h 3143856" name="connsiteY252"/>
                  <a:gd fmla="*/ 1960299 w 3868764" name="connsiteX253"/>
                  <a:gd fmla="*/ 699040 h 3143856" name="connsiteY253"/>
                  <a:gd fmla="*/ 1888486 w 3868764" name="connsiteX254"/>
                  <a:gd fmla="*/ 774488 h 3143856" name="connsiteY254"/>
                  <a:gd fmla="*/ 1885410 w 3868764" name="connsiteX255"/>
                  <a:gd fmla="*/ 771726 h 3143856" name="connsiteY255"/>
                  <a:gd fmla="*/ 1847163 w 3868764" name="connsiteX256"/>
                  <a:gd fmla="*/ 824011 h 3143856" name="connsiteY256"/>
                  <a:gd fmla="*/ 1851090 w 3868764" name="connsiteX257"/>
                  <a:gd fmla="*/ 826301 h 3143856" name="connsiteY257"/>
                  <a:gd fmla="*/ 1801251 w 3868764" name="connsiteX258"/>
                  <a:gd fmla="*/ 917766 h 3143856" name="connsiteY258"/>
                  <a:gd fmla="*/ 702664 w 3868764" name="connsiteX259"/>
                  <a:gd fmla="*/ 359891 h 3143856" name="connsiteY259"/>
                  <a:gd fmla="*/ 703936 w 3868764" name="connsiteX260"/>
                  <a:gd fmla="*/ 358952 h 3143856" name="connsiteY260"/>
                  <a:gd fmla="*/ 852851 w 3868764" name="connsiteX261"/>
                  <a:gd fmla="*/ 268461 h 3143856" name="connsiteY261"/>
                  <a:gd fmla="*/ 875405 w 3868764" name="connsiteX262"/>
                  <a:gd fmla="*/ 257326 h 3143856" name="connsiteY262"/>
                  <a:gd fmla="*/ 1698497 w 3868764" name="connsiteX263"/>
                  <a:gd fmla="*/ 737317 h 3143856" name="connsiteY263"/>
                  <a:gd fmla="*/ 948346 w 3868764" name="connsiteX264"/>
                  <a:gd fmla="*/ 221317 h 3143856" name="connsiteY264"/>
                  <a:gd fmla="*/ 1012341 w 3868764" name="connsiteX265"/>
                  <a:gd fmla="*/ 189723 h 3143856" name="connsiteY265"/>
                  <a:gd fmla="*/ 1123623 w 3868764" name="connsiteX266"/>
                  <a:gd fmla="*/ 146161 h 3143856" name="connsiteY266"/>
                  <a:gd fmla="*/ 1607375 w 3868764" name="connsiteX267"/>
                  <a:gd fmla="*/ 522066 h 3143856" name="connsiteY267"/>
                  <a:gd fmla="*/ 1168974 w 3868764" name="connsiteX268"/>
                  <a:gd fmla="*/ 128408 h 3143856" name="connsiteY268"/>
                  <a:gd fmla="*/ 1181433 w 3868764" name="connsiteX269"/>
                  <a:gd fmla="*/ 123530 h 3143856" name="connsiteY269"/>
                  <a:gd fmla="*/ 1342327 w 3868764" name="connsiteX270"/>
                  <a:gd fmla="*/ 75676 h 3143856" name="connsiteY270"/>
                  <a:gd fmla="*/ 1820691 w 3868764" name="connsiteX271"/>
                  <a:gd fmla="*/ 558214 h 3143856" name="connsiteY271"/>
                  <a:gd fmla="*/ 1397742 w 3868764" name="connsiteX272"/>
                  <a:gd fmla="*/ 62608 h 3143856" name="connsiteY272"/>
                  <a:gd fmla="*/ 1544537 w 3868764" name="connsiteX273"/>
                  <a:gd fmla="*/ 31936 h 3143856" name="connsiteY273"/>
                  <a:gd fmla="*/ 1564624 w 3868764" name="connsiteX274"/>
                  <a:gd fmla="*/ 29445 h 3143856" name="connsiteY274"/>
                  <a:gd fmla="*/ 1854940 w 3868764" name="connsiteX275"/>
                  <a:gd fmla="*/ 412609 h 3143856" name="connsiteY275"/>
                  <a:gd fmla="*/ 1602323 w 3868764" name="connsiteX276"/>
                  <a:gd fmla="*/ 24769 h 3143856" name="connsiteY276"/>
                  <a:gd fmla="*/ 1736603 w 3868764" name="connsiteX277"/>
                  <a:gd fmla="*/ 8116 h 3143856" name="connsiteY277"/>
                  <a:gd fmla="*/ 1762485 w 3868764" name="connsiteX278"/>
                  <a:gd fmla="*/ 7054 h 3143856" name="connsiteY278"/>
                  <a:gd fmla="*/ 1991713 w 3868764" name="connsiteX279"/>
                  <a:gd fmla="*/ 408103 h 3143856" name="connsiteY279"/>
                  <a:gd fmla="*/ 1799885 w 3868764" name="connsiteX280"/>
                  <a:gd fmla="*/ 5519 h 3143856" name="connsiteY28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b="b" l="l" r="r" t="t"/>
                <a:pathLst>
                  <a:path h="3143856" w="3868763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 rot="20471120">
            <a:off x="6394896" y="854292"/>
            <a:ext cx="3327251" cy="2153546"/>
            <a:chOff x="10045515" y="738844"/>
            <a:chExt cx="2596408" cy="1680511"/>
          </a:xfrm>
        </p:grpSpPr>
        <p:sp>
          <p:nvSpPr>
            <p:cNvPr id="167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任意形状 17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88" name="任意形状 187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184" name="组 183"/>
          <p:cNvGrpSpPr/>
          <p:nvPr/>
        </p:nvGrpSpPr>
        <p:grpSpPr>
          <a:xfrm rot="20471120">
            <a:off x="2578495" y="1014605"/>
            <a:ext cx="6742863" cy="3164932"/>
            <a:chOff x="6820369" y="1397329"/>
            <a:chExt cx="4573408" cy="2146644"/>
          </a:xfrm>
          <a:effectLst>
            <a:outerShdw blurRad="50800" dir="16200000" dist="38100" rotWithShape="0">
              <a:prstClr val="black">
                <a:alpha val="10000"/>
              </a:prstClr>
            </a:outerShdw>
          </a:effectLst>
        </p:grpSpPr>
        <p:sp>
          <p:nvSpPr>
            <p:cNvPr id="182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gdLst>
                <a:gd fmla="*/ 0 w 4573408" name="connsiteX0"/>
                <a:gd fmla="*/ 2124555 h 2124555" name="connsiteY0"/>
                <a:gd fmla="*/ 2058418 w 4573408" name="connsiteX1"/>
                <a:gd fmla="*/ 0 h 2124555" name="connsiteY1"/>
                <a:gd fmla="*/ 2451928 w 4573408" name="connsiteX2"/>
                <a:gd fmla="*/ 0 h 2124555" name="connsiteY2"/>
                <a:gd fmla="*/ 4573408 w 4573408" name="connsiteX3"/>
                <a:gd fmla="*/ 2124555 h 2124555" name="connsiteY3"/>
                <a:gd fmla="*/ 0 w 4573408" name="connsiteX4"/>
                <a:gd fmla="*/ 2124555 h 21245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24555" w="4573408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83" name="任意形状 182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gdLst>
                <a:gd fmla="*/ 951525 w 1498754" name="connsiteX0"/>
                <a:gd fmla="*/ 1038815 h 1066451" name="connsiteY0"/>
                <a:gd fmla="*/ 558987 w 1498754" name="connsiteX1"/>
                <a:gd fmla="*/ 1066451 h 1066451" name="connsiteY1"/>
                <a:gd fmla="*/ 13064 w 1498754" name="connsiteX2"/>
                <a:gd fmla="*/ 253872 h 1066451" name="connsiteY2"/>
                <a:gd fmla="*/ 0 w 1498754" name="connsiteX3"/>
                <a:gd fmla="*/ 239407 h 1066451" name="connsiteY3"/>
                <a:gd fmla="*/ 32936 w 1498754" name="connsiteX4"/>
                <a:gd fmla="*/ 200130 h 1066451" name="connsiteY4"/>
                <a:gd fmla="*/ 418191 w 1498754" name="connsiteX5"/>
                <a:gd fmla="*/ 149698 h 1066451" name="connsiteY5"/>
                <a:gd fmla="*/ 418265 w 1498754" name="connsiteX6"/>
                <a:gd fmla="*/ 149605 h 1066451" name="connsiteY6"/>
                <a:gd fmla="*/ 452166 w 1498754" name="connsiteX7"/>
                <a:gd fmla="*/ 106854 h 1066451" name="connsiteY7"/>
                <a:gd fmla="*/ 806617 w 1498754" name="connsiteX8"/>
                <a:gd fmla="*/ 97344 h 1066451" name="connsiteY8"/>
                <a:gd fmla="*/ 808349 w 1498754" name="connsiteX9"/>
                <a:gd fmla="*/ 95049 h 1066451" name="connsiteY9"/>
                <a:gd fmla="*/ 833511 w 1498754" name="connsiteX10"/>
                <a:gd fmla="*/ 61722 h 1066451" name="connsiteY10"/>
                <a:gd fmla="*/ 957971 w 1498754" name="connsiteX11"/>
                <a:gd fmla="*/ 1746 h 1066451" name="connsiteY11"/>
                <a:gd fmla="*/ 1107883 w 1498754" name="connsiteX12"/>
                <a:gd fmla="*/ 36066 h 1066451" name="connsiteY12"/>
                <a:gd fmla="*/ 1143480 w 1498754" name="connsiteX13"/>
                <a:gd fmla="*/ 67285 h 1066451" name="connsiteY13"/>
                <a:gd fmla="*/ 1145680 w 1498754" name="connsiteX14"/>
                <a:gd fmla="*/ 69215 h 1066451" name="connsiteY14"/>
                <a:gd fmla="*/ 1334903 w 1498754" name="connsiteX15"/>
                <a:gd fmla="*/ 957 h 1066451" name="connsiteY15"/>
                <a:gd fmla="*/ 1404447 w 1498754" name="connsiteX16"/>
                <a:gd fmla="*/ 16239 h 1066451" name="connsiteY16"/>
                <a:gd fmla="*/ 1490862 w 1498754" name="connsiteX17"/>
                <a:gd fmla="*/ 74080 h 1066451" name="connsiteY17"/>
                <a:gd fmla="*/ 1498754 w 1498754" name="connsiteX18"/>
                <a:gd fmla="*/ 89348 h 1066451" name="connsiteY18"/>
                <a:gd fmla="*/ 1486191 w 1498754" name="connsiteX19"/>
                <a:gd fmla="*/ 106833 h 1066451" name="connsiteY19"/>
                <a:gd fmla="*/ 951525 w 1498754" name="connsiteX20"/>
                <a:gd fmla="*/ 1038815 h 1066451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1066451" w="1498754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384" name="组 383"/>
          <p:cNvGrpSpPr/>
          <p:nvPr/>
        </p:nvGrpSpPr>
        <p:grpSpPr>
          <a:xfrm rot="16155249">
            <a:off x="1628569" y="3357098"/>
            <a:ext cx="1969060" cy="1684209"/>
            <a:chOff x="8223251" y="2493962"/>
            <a:chExt cx="1279525" cy="993776"/>
          </a:xfrm>
          <a:solidFill>
            <a:schemeClr val="accent1"/>
          </a:solidFill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</p:grpSpPr>
        <p:sp>
          <p:nvSpPr>
            <p:cNvPr id="385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gdLst>
                <a:gd fmla="*/ 195 w 201" name="T0"/>
                <a:gd fmla="*/ 37 h 185" name="T1"/>
                <a:gd fmla="*/ 192 w 201" name="T2"/>
                <a:gd fmla="*/ 35 h 185" name="T3"/>
                <a:gd fmla="*/ 127 w 201" name="T4"/>
                <a:gd fmla="*/ 103 h 185" name="T5"/>
                <a:gd fmla="*/ 173 w 201" name="T6"/>
                <a:gd fmla="*/ 20 h 185" name="T7"/>
                <a:gd fmla="*/ 162 w 201" name="T8"/>
                <a:gd fmla="*/ 14 h 185" name="T9"/>
                <a:gd fmla="*/ 117 w 201" name="T10"/>
                <a:gd fmla="*/ 97 h 185" name="T11"/>
                <a:gd fmla="*/ 140 w 201" name="T12"/>
                <a:gd fmla="*/ 6 h 185" name="T13"/>
                <a:gd fmla="*/ 140 w 201" name="T14"/>
                <a:gd fmla="*/ 5 h 185" name="T15"/>
                <a:gd fmla="*/ 140 w 201" name="T16"/>
                <a:gd fmla="*/ 5 h 185" name="T17"/>
                <a:gd fmla="*/ 129 w 201" name="T18"/>
                <a:gd fmla="*/ 3 h 185" name="T19"/>
                <a:gd fmla="*/ 106 w 201" name="T20"/>
                <a:gd fmla="*/ 94 h 185" name="T21"/>
                <a:gd fmla="*/ 106 w 201" name="T22"/>
                <a:gd fmla="*/ 0 h 185" name="T23"/>
                <a:gd fmla="*/ 102 w 201" name="T24"/>
                <a:gd fmla="*/ 0 h 185" name="T25"/>
                <a:gd fmla="*/ 102 w 201" name="T26"/>
                <a:gd fmla="*/ 0 h 185" name="T27"/>
                <a:gd fmla="*/ 99 w 201" name="T28"/>
                <a:gd fmla="*/ 0 h 185" name="T29"/>
                <a:gd fmla="*/ 99 w 201" name="T30"/>
                <a:gd fmla="*/ 0 h 185" name="T31"/>
                <a:gd fmla="*/ 97 w 201" name="T32"/>
                <a:gd fmla="*/ 0 h 185" name="T33"/>
                <a:gd fmla="*/ 97 w 201" name="T34"/>
                <a:gd fmla="*/ 0 h 185" name="T35"/>
                <a:gd fmla="*/ 94 w 201" name="T36"/>
                <a:gd fmla="*/ 0 h 185" name="T37"/>
                <a:gd fmla="*/ 94 w 201" name="T38"/>
                <a:gd fmla="*/ 94 h 185" name="T39"/>
                <a:gd fmla="*/ 71 w 201" name="T40"/>
                <a:gd fmla="*/ 3 h 185" name="T41"/>
                <a:gd fmla="*/ 59 w 201" name="T42"/>
                <a:gd fmla="*/ 6 h 185" name="T43"/>
                <a:gd fmla="*/ 59 w 201" name="T44"/>
                <a:gd fmla="*/ 6 h 185" name="T45"/>
                <a:gd fmla="*/ 83 w 201" name="T46"/>
                <a:gd fmla="*/ 97 h 185" name="T47"/>
                <a:gd fmla="*/ 38 w 201" name="T48"/>
                <a:gd fmla="*/ 15 h 185" name="T49"/>
                <a:gd fmla="*/ 27 w 201" name="T50"/>
                <a:gd fmla="*/ 21 h 185" name="T51"/>
                <a:gd fmla="*/ 73 w 201" name="T52"/>
                <a:gd fmla="*/ 104 h 185" name="T53"/>
                <a:gd fmla="*/ 8 w 201" name="T54"/>
                <a:gd fmla="*/ 36 h 185" name="T55"/>
                <a:gd fmla="*/ 2 w 201" name="T56"/>
                <a:gd fmla="*/ 43 h 185" name="T57"/>
                <a:gd fmla="*/ 0 w 201" name="T58"/>
                <a:gd fmla="*/ 44 h 185" name="T59"/>
                <a:gd fmla="*/ 92 w 201" name="T60"/>
                <a:gd fmla="*/ 140 h 185" name="T61"/>
                <a:gd fmla="*/ 69 w 201" name="T62"/>
                <a:gd fmla="*/ 164 h 185" name="T63"/>
                <a:gd fmla="*/ 69 w 201" name="T64"/>
                <a:gd fmla="*/ 172 h 185" name="T65"/>
                <a:gd fmla="*/ 73 w 201" name="T66"/>
                <a:gd fmla="*/ 174 h 185" name="T67"/>
                <a:gd fmla="*/ 75 w 201" name="T68"/>
                <a:gd fmla="*/ 173 h 185" name="T69"/>
                <a:gd fmla="*/ 78 w 201" name="T70"/>
                <a:gd fmla="*/ 179 h 185" name="T71"/>
                <a:gd fmla="*/ 81 w 201" name="T72"/>
                <a:gd fmla="*/ 180 h 185" name="T73"/>
                <a:gd fmla="*/ 84 w 201" name="T74"/>
                <a:gd fmla="*/ 179 h 185" name="T75"/>
                <a:gd fmla="*/ 89 w 201" name="T76"/>
                <a:gd fmla="*/ 184 h 185" name="T77"/>
                <a:gd fmla="*/ 90 w 201" name="T78"/>
                <a:gd fmla="*/ 184 h 185" name="T79"/>
                <a:gd fmla="*/ 95 w 201" name="T80"/>
                <a:gd fmla="*/ 182 h 185" name="T81"/>
                <a:gd fmla="*/ 100 w 201" name="T82"/>
                <a:gd fmla="*/ 185 h 185" name="T83"/>
                <a:gd fmla="*/ 105 w 201" name="T84"/>
                <a:gd fmla="*/ 182 h 185" name="T85"/>
                <a:gd fmla="*/ 110 w 201" name="T86"/>
                <a:gd fmla="*/ 184 h 185" name="T87"/>
                <a:gd fmla="*/ 111 w 201" name="T88"/>
                <a:gd fmla="*/ 184 h 185" name="T89"/>
                <a:gd fmla="*/ 115 w 201" name="T90"/>
                <a:gd fmla="*/ 179 h 185" name="T91"/>
                <a:gd fmla="*/ 119 w 201" name="T92"/>
                <a:gd fmla="*/ 180 h 185" name="T93"/>
                <a:gd fmla="*/ 122 w 201" name="T94"/>
                <a:gd fmla="*/ 179 h 185" name="T95"/>
                <a:gd fmla="*/ 125 w 201" name="T96"/>
                <a:gd fmla="*/ 173 h 185" name="T97"/>
                <a:gd fmla="*/ 127 w 201" name="T98"/>
                <a:gd fmla="*/ 174 h 185" name="T99"/>
                <a:gd fmla="*/ 131 w 201" name="T100"/>
                <a:gd fmla="*/ 172 h 185" name="T101"/>
                <a:gd fmla="*/ 131 w 201" name="T102"/>
                <a:gd fmla="*/ 164 h 185" name="T103"/>
                <a:gd fmla="*/ 108 w 201" name="T104"/>
                <a:gd fmla="*/ 140 h 185" name="T105"/>
                <a:gd fmla="*/ 201 w 201" name="T106"/>
                <a:gd fmla="*/ 43 h 185" name="T107"/>
                <a:gd fmla="*/ 195 w 201" name="T108"/>
                <a:gd fmla="*/ 37 h 1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5" w="201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6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gdLst>
                <a:gd fmla="*/ 167 w 167" name="T0"/>
                <a:gd fmla="*/ 171 h 194" name="T1"/>
                <a:gd fmla="*/ 69 w 167" name="T2"/>
                <a:gd fmla="*/ 0 h 194" name="T3"/>
                <a:gd fmla="*/ 38 w 167" name="T4"/>
                <a:gd fmla="*/ 32 h 194" name="T5"/>
                <a:gd fmla="*/ 38 w 167" name="T6"/>
                <a:gd fmla="*/ 32 h 194" name="T7"/>
                <a:gd fmla="*/ 0 w 167" name="T8"/>
                <a:gd fmla="*/ 53 h 194" name="T9"/>
                <a:gd fmla="*/ 141 w 167" name="T10"/>
                <a:gd fmla="*/ 194 h 194" name="T11"/>
                <a:gd fmla="*/ 147 w 167" name="T12"/>
                <a:gd fmla="*/ 188 h 194" name="T13"/>
                <a:gd fmla="*/ 167 w 167" name="T14"/>
                <a:gd fmla="*/ 171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67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7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gdLst>
                <a:gd fmla="*/ 98 w 130" name="T0"/>
                <a:gd fmla="*/ 203 h 203" name="T1"/>
                <a:gd fmla="*/ 117 w 130" name="T2"/>
                <a:gd fmla="*/ 192 h 203" name="T3"/>
                <a:gd fmla="*/ 130 w 130" name="T4"/>
                <a:gd fmla="*/ 187 h 203" name="T5"/>
                <a:gd fmla="*/ 80 w 130" name="T6"/>
                <a:gd fmla="*/ 0 h 203" name="T7"/>
                <a:gd fmla="*/ 42 w 130" name="T8"/>
                <a:gd fmla="*/ 23 h 203" name="T9"/>
                <a:gd fmla="*/ 42 w 130" name="T10"/>
                <a:gd fmla="*/ 23 h 203" name="T11"/>
                <a:gd fmla="*/ 0 w 130" name="T12"/>
                <a:gd fmla="*/ 33 h 203" name="T13"/>
                <a:gd fmla="*/ 98 w 130" name="T14"/>
                <a:gd fmla="*/ 203 h 2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3" w="130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8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gdLst>
                <a:gd fmla="*/ 50 w 86" name="T0"/>
                <a:gd fmla="*/ 198 h 198" name="T1"/>
                <a:gd fmla="*/ 85 w 86" name="T2"/>
                <a:gd fmla="*/ 193 h 198" name="T3"/>
                <a:gd fmla="*/ 85 w 86" name="T4"/>
                <a:gd fmla="*/ 183 h 198" name="T5"/>
                <a:gd fmla="*/ 86 w 86" name="T6"/>
                <a:gd fmla="*/ 0 h 198" name="T7"/>
                <a:gd fmla="*/ 43 w 86" name="T8"/>
                <a:gd fmla="*/ 13 h 198" name="T9"/>
                <a:gd fmla="*/ 0 w 86" name="T10"/>
                <a:gd fmla="*/ 11 h 198" name="T11"/>
                <a:gd fmla="*/ 50 w 86" name="T12"/>
                <a:gd fmla="*/ 198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6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9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gdLst>
                <a:gd fmla="*/ 61 w 85" name="T0"/>
                <a:gd fmla="*/ 104 h 198" name="T1"/>
                <a:gd fmla="*/ 85 w 85" name="T2"/>
                <a:gd fmla="*/ 12 h 198" name="T3"/>
                <a:gd fmla="*/ 41 w 85" name="T4"/>
                <a:gd fmla="*/ 13 h 198" name="T5"/>
                <a:gd fmla="*/ 0 w 85" name="T6"/>
                <a:gd fmla="*/ 0 h 198" name="T7"/>
                <a:gd fmla="*/ 0 w 85" name="T8"/>
                <a:gd fmla="*/ 193 h 198" name="T9"/>
                <a:gd fmla="*/ 35 w 85" name="T10"/>
                <a:gd fmla="*/ 198 h 198" name="T11"/>
                <a:gd fmla="*/ 61 w 85" name="T12"/>
                <a:gd fmla="*/ 104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5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0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gdLst>
                <a:gd fmla="*/ 9 w 130" name="T0"/>
                <a:gd fmla="*/ 189 h 201" name="T1"/>
                <a:gd fmla="*/ 33 w 130" name="T2"/>
                <a:gd fmla="*/ 201 h 201" name="T3"/>
                <a:gd fmla="*/ 74 w 130" name="T4"/>
                <a:gd fmla="*/ 130 h 201" name="T5"/>
                <a:gd fmla="*/ 130 w 130" name="T6"/>
                <a:gd fmla="*/ 33 h 201" name="T7"/>
                <a:gd fmla="*/ 87 w 130" name="T8"/>
                <a:gd fmla="*/ 23 h 201" name="T9"/>
                <a:gd fmla="*/ 50 w 130" name="T10"/>
                <a:gd fmla="*/ 0 h 201" name="T11"/>
                <a:gd fmla="*/ 0 w 130" name="T12"/>
                <a:gd fmla="*/ 186 h 201" name="T13"/>
                <a:gd fmla="*/ 9 w 130" name="T14"/>
                <a:gd fmla="*/ 189 h 2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30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1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gdLst>
                <a:gd fmla="*/ 166 w 166" name="T0"/>
                <a:gd fmla="*/ 52 h 191" name="T1"/>
                <a:gd fmla="*/ 127 w 166" name="T2"/>
                <a:gd fmla="*/ 31 h 191" name="T3"/>
                <a:gd fmla="*/ 127 w 166" name="T4"/>
                <a:gd fmla="*/ 31 h 191" name="T5"/>
                <a:gd fmla="*/ 98 w 166" name="T6"/>
                <a:gd fmla="*/ 0 h 191" name="T7"/>
                <a:gd fmla="*/ 0 w 166" name="T8"/>
                <a:gd fmla="*/ 168 h 191" name="T9"/>
                <a:gd fmla="*/ 17 w 166" name="T10"/>
                <a:gd fmla="*/ 181 h 191" name="T11"/>
                <a:gd fmla="*/ 17 w 166" name="T12"/>
                <a:gd fmla="*/ 181 h 191" name="T13"/>
                <a:gd fmla="*/ 17 w 166" name="T14"/>
                <a:gd fmla="*/ 182 h 191" name="T15"/>
                <a:gd fmla="*/ 18 w 166" name="T16"/>
                <a:gd fmla="*/ 182 h 191" name="T17"/>
                <a:gd fmla="*/ 18 w 166" name="T18"/>
                <a:gd fmla="*/ 182 h 191" name="T19"/>
                <a:gd fmla="*/ 26 w 166" name="T20"/>
                <a:gd fmla="*/ 191 h 191" name="T21"/>
                <a:gd fmla="*/ 166 w 166" name="T22"/>
                <a:gd fmla="*/ 52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166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2" name="Line 189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3" name="Line 190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4" name="组 173"/>
          <p:cNvGrpSpPr/>
          <p:nvPr/>
        </p:nvGrpSpPr>
        <p:grpSpPr>
          <a:xfrm rot="20471120">
            <a:off x="2003922" y="1798491"/>
            <a:ext cx="4591627" cy="2970749"/>
            <a:chOff x="654576" y="1043513"/>
            <a:chExt cx="2632937" cy="1703491"/>
          </a:xfrm>
          <a:effectLst>
            <a:outerShdw algn="t" blurRad="50800" dir="5400000" dist="76200" rotWithShape="0">
              <a:prstClr val="black">
                <a:alpha val="30000"/>
              </a:prstClr>
            </a:outerShdw>
          </a:effectLst>
        </p:grpSpPr>
        <p:sp>
          <p:nvSpPr>
            <p:cNvPr id="173" name="任意形状 172"/>
            <p:cNvSpPr/>
            <p:nvPr/>
          </p:nvSpPr>
          <p:spPr>
            <a:xfrm>
              <a:off x="654576" y="1043513"/>
              <a:ext cx="2632937" cy="1703491"/>
            </a:xfrm>
            <a:custGeom>
              <a:gdLst>
                <a:gd fmla="*/ 235289 w 2632937" name="connsiteX0"/>
                <a:gd fmla="*/ 176 h 1703491" name="connsiteY0"/>
                <a:gd fmla="*/ 432085 w 2632937" name="connsiteX1"/>
                <a:gd fmla="*/ 81759 h 1703491" name="connsiteY1"/>
                <a:gd fmla="*/ 697674 w 2632937" name="connsiteX2"/>
                <a:gd fmla="*/ 523269 h 1703491" name="connsiteY2"/>
                <a:gd fmla="*/ 815409 w 2632937" name="connsiteX3"/>
                <a:gd fmla="*/ 221616 h 1703491" name="connsiteY3"/>
                <a:gd fmla="*/ 1365753 w 2632937" name="connsiteX4"/>
                <a:gd fmla="*/ 43367 h 1703491" name="connsiteY4"/>
                <a:gd fmla="*/ 1806576 w 2632937" name="connsiteX5"/>
                <a:gd fmla="*/ 224358 h 1703491" name="connsiteY5"/>
                <a:gd fmla="*/ 1817528 w 2632937" name="connsiteX6"/>
                <a:gd fmla="*/ 232585 h 1703491" name="connsiteY6"/>
                <a:gd fmla="*/ 1831218 w 2632937" name="connsiteX7"/>
                <a:gd fmla="*/ 254524 h 1703491" name="connsiteY7"/>
                <a:gd fmla="*/ 1833956 w 2632937" name="connsiteX8"/>
                <a:gd fmla="*/ 260008 h 1703491" name="connsiteY8"/>
                <a:gd fmla="*/ 1938001 w 2632937" name="connsiteX9"/>
                <a:gd fmla="*/ 531496 h 1703491" name="connsiteY9"/>
                <a:gd fmla="*/ 2200852 w 2632937" name="connsiteX10"/>
                <a:gd fmla="*/ 95470 h 1703491" name="connsiteY10"/>
                <a:gd fmla="*/ 2526678 w 2632937" name="connsiteX11"/>
                <a:gd fmla="*/ 40624 h 1703491" name="connsiteY11"/>
                <a:gd fmla="*/ 2617033 w 2632937" name="connsiteX12"/>
                <a:gd fmla="*/ 320339 h 1703491" name="connsiteY12"/>
                <a:gd fmla="*/ 2367872 w 2632937" name="connsiteX13"/>
                <a:gd fmla="*/ 819437 h 1703491" name="connsiteY13"/>
                <a:gd fmla="*/ 2085855 w 2632937" name="connsiteX14"/>
                <a:gd fmla="*/ 1186906 h 1703491" name="connsiteY14"/>
                <a:gd fmla="*/ 2111396 w 2632937" name="connsiteX15"/>
                <a:gd fmla="*/ 1562643 h 1703491" name="connsiteY15"/>
                <a:gd fmla="*/ 2121273 w 2632937" name="connsiteX16"/>
                <a:gd fmla="*/ 1703491 h 1703491" name="connsiteY16"/>
                <a:gd fmla="*/ 497375 w 2632937" name="connsiteX17"/>
                <a:gd fmla="*/ 1703491 h 1703491" name="connsiteY17"/>
                <a:gd fmla="*/ 502589 w 2632937" name="connsiteX18"/>
                <a:gd fmla="*/ 1659952 h 1703491" name="connsiteY18"/>
                <a:gd fmla="*/ 579939 w 2632937" name="connsiteX19"/>
                <a:gd fmla="*/ 1214329 h 1703491" name="connsiteY19"/>
                <a:gd fmla="*/ 265065 w 2632937" name="connsiteX20"/>
                <a:gd fmla="*/ 805726 h 1703491" name="connsiteY20"/>
                <a:gd fmla="*/ 15905 w 2632937" name="connsiteX21"/>
                <a:gd fmla="*/ 306628 h 1703491" name="connsiteY21"/>
                <a:gd fmla="*/ 106260 w 2632937" name="connsiteX22"/>
                <a:gd fmla="*/ 29655 h 1703491" name="connsiteY22"/>
                <a:gd fmla="*/ 235289 w 2632937" name="connsiteX23"/>
                <a:gd fmla="*/ 176 h 1703491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03491" w="2632937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184522" y="1171047"/>
              <a:ext cx="135005" cy="65816"/>
            </a:xfrm>
            <a:custGeom>
              <a:gdLst>
                <a:gd fmla="*/ 25 w 49" name="T0"/>
                <a:gd fmla="*/ 10 h 24" name="T1"/>
                <a:gd fmla="*/ 49 w 49" name="T2"/>
                <a:gd fmla="*/ 24 h 24" name="T3"/>
                <a:gd fmla="*/ 26 w 49" name="T4"/>
                <a:gd fmla="*/ 0 h 24" name="T5"/>
                <a:gd fmla="*/ 0 w 49" name="T6"/>
                <a:gd fmla="*/ 21 h 24" name="T7"/>
                <a:gd fmla="*/ 25 w 49" name="T8"/>
                <a:gd fmla="*/ 1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9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1582059" y="1171047"/>
              <a:ext cx="126568" cy="5906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858820" y="1508560"/>
              <a:ext cx="197446" cy="131630"/>
            </a:xfrm>
            <a:custGeom>
              <a:gdLst>
                <a:gd fmla="*/ 0 w 72" name="T0"/>
                <a:gd fmla="*/ 19 h 48" name="T1"/>
                <a:gd fmla="*/ 21 w 72" name="T2"/>
                <a:gd fmla="*/ 2 h 48" name="T3"/>
                <a:gd fmla="*/ 64 w 72" name="T4"/>
                <a:gd fmla="*/ 8 h 48" name="T5"/>
                <a:gd fmla="*/ 66 w 72" name="T6"/>
                <a:gd fmla="*/ 29 h 48" name="T7"/>
                <a:gd fmla="*/ 50 w 72" name="T8"/>
                <a:gd fmla="*/ 44 h 48" name="T9"/>
                <a:gd fmla="*/ 34 w 72" name="T10"/>
                <a:gd fmla="*/ 48 h 48" name="T11"/>
                <a:gd fmla="*/ 14 w 72" name="T12"/>
                <a:gd fmla="*/ 41 h 48" name="T13"/>
                <a:gd fmla="*/ 0 w 72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2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666438" y="1689130"/>
              <a:ext cx="550147" cy="160320"/>
            </a:xfrm>
            <a:custGeom>
              <a:gdLst>
                <a:gd fmla="*/ 0 w 201" name="T0"/>
                <a:gd fmla="*/ 16 h 58" name="T1"/>
                <a:gd fmla="*/ 98 w 201" name="T2"/>
                <a:gd fmla="*/ 1 h 58" name="T3"/>
                <a:gd fmla="*/ 201 w 201" name="T4"/>
                <a:gd fmla="*/ 23 h 58" name="T5"/>
                <a:gd fmla="*/ 108 w 201" name="T6"/>
                <a:gd fmla="*/ 58 h 58" name="T7"/>
                <a:gd fmla="*/ 0 w 201" name="T8"/>
                <a:gd fmla="*/ 16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201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gdLst>
                <a:gd fmla="*/ 78 w 78" name="T0"/>
                <a:gd fmla="*/ 55 h 110" name="T1"/>
                <a:gd fmla="*/ 22 w 78" name="T2"/>
                <a:gd fmla="*/ 0 h 110" name="T3"/>
                <a:gd fmla="*/ 4 w 78" name="T4"/>
                <a:gd fmla="*/ 3 h 110" name="T5"/>
                <a:gd fmla="*/ 0 w 78" name="T6"/>
                <a:gd fmla="*/ 20 h 110" name="T7"/>
                <a:gd fmla="*/ 22 w 78" name="T8"/>
                <a:gd fmla="*/ 110 h 110" name="T9"/>
                <a:gd fmla="*/ 78 w 78" name="T10"/>
                <a:gd fmla="*/ 55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78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98" name="矩形 797"/>
          <p:cNvSpPr/>
          <p:nvPr/>
        </p:nvSpPr>
        <p:spPr>
          <a:xfrm rot="20471120">
            <a:off x="-484049" y="4033190"/>
            <a:ext cx="14963173" cy="4725095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01600">
            <a:solidFill>
              <a:schemeClr val="bg1"/>
            </a:solidFill>
          </a:ln>
          <a:effectLst>
            <a:outerShdw algn="t" blurRad="50800" dir="5400000" dist="762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14" name="Freeform 358"/>
          <p:cNvSpPr>
            <a:spLocks noEditPoints="1"/>
          </p:cNvSpPr>
          <p:nvPr/>
        </p:nvSpPr>
        <p:spPr bwMode="auto">
          <a:xfrm rot="18868572">
            <a:off x="1455628" y="4647397"/>
            <a:ext cx="866106" cy="842789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15" name="组 814"/>
          <p:cNvGrpSpPr/>
          <p:nvPr/>
        </p:nvGrpSpPr>
        <p:grpSpPr>
          <a:xfrm rot="20471120">
            <a:off x="587037" y="1492109"/>
            <a:ext cx="926503" cy="884693"/>
            <a:chOff x="8848726" y="4949825"/>
            <a:chExt cx="879475" cy="839788"/>
          </a:xfrm>
          <a:solidFill>
            <a:schemeClr val="accent3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81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22" name="Freeform 358"/>
          <p:cNvSpPr>
            <a:spLocks noEditPoints="1"/>
          </p:cNvSpPr>
          <p:nvPr/>
        </p:nvSpPr>
        <p:spPr bwMode="auto">
          <a:xfrm rot="18868572">
            <a:off x="906487" y="4198297"/>
            <a:ext cx="440032" cy="42818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3" name="Freeform 358"/>
          <p:cNvSpPr>
            <a:spLocks noEditPoints="1"/>
          </p:cNvSpPr>
          <p:nvPr/>
        </p:nvSpPr>
        <p:spPr bwMode="auto">
          <a:xfrm rot="18868572">
            <a:off x="6985229" y="298531"/>
            <a:ext cx="440032" cy="42818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24" name="组 823"/>
          <p:cNvGrpSpPr/>
          <p:nvPr/>
        </p:nvGrpSpPr>
        <p:grpSpPr>
          <a:xfrm rot="145722">
            <a:off x="7709112" y="2948505"/>
            <a:ext cx="565261" cy="539753"/>
            <a:chOff x="8848726" y="4949825"/>
            <a:chExt cx="879475" cy="839788"/>
          </a:xfrm>
          <a:solidFill>
            <a:schemeClr val="accent2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82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30" name="Freeform 358"/>
          <p:cNvSpPr>
            <a:spLocks noEditPoints="1"/>
          </p:cNvSpPr>
          <p:nvPr/>
        </p:nvSpPr>
        <p:spPr bwMode="auto">
          <a:xfrm rot="18868572">
            <a:off x="6424995" y="2020067"/>
            <a:ext cx="440032" cy="42818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31" name="组 830"/>
          <p:cNvGrpSpPr/>
          <p:nvPr/>
        </p:nvGrpSpPr>
        <p:grpSpPr>
          <a:xfrm rot="18626100">
            <a:off x="2551092" y="5122281"/>
            <a:ext cx="565261" cy="53975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83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37" name="Freeform 358"/>
          <p:cNvSpPr>
            <a:spLocks noEditPoints="1"/>
          </p:cNvSpPr>
          <p:nvPr/>
        </p:nvSpPr>
        <p:spPr bwMode="auto">
          <a:xfrm rot="18868572">
            <a:off x="2922042" y="5747980"/>
            <a:ext cx="440032" cy="42818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8" name="Freeform 358"/>
          <p:cNvSpPr>
            <a:spLocks noEditPoints="1"/>
          </p:cNvSpPr>
          <p:nvPr/>
        </p:nvSpPr>
        <p:spPr bwMode="auto">
          <a:xfrm rot="18868572">
            <a:off x="1192691" y="3832575"/>
            <a:ext cx="678037" cy="65978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39" name="组 838"/>
          <p:cNvGrpSpPr/>
          <p:nvPr/>
        </p:nvGrpSpPr>
        <p:grpSpPr>
          <a:xfrm rot="19993850">
            <a:off x="801721" y="4771408"/>
            <a:ext cx="565261" cy="53975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4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46" name="Freeform 360"/>
          <p:cNvSpPr/>
          <p:nvPr/>
        </p:nvSpPr>
        <p:spPr bwMode="auto">
          <a:xfrm rot="339621">
            <a:off x="6408065" y="2591387"/>
            <a:ext cx="128687" cy="30252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1" name="Freeform 360"/>
          <p:cNvSpPr/>
          <p:nvPr/>
        </p:nvSpPr>
        <p:spPr bwMode="auto">
          <a:xfrm rot="19208740">
            <a:off x="7054462" y="2813552"/>
            <a:ext cx="112674" cy="264883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2" name="Freeform 360"/>
          <p:cNvSpPr/>
          <p:nvPr/>
        </p:nvSpPr>
        <p:spPr bwMode="auto">
          <a:xfrm rot="4583750">
            <a:off x="8490109" y="3468325"/>
            <a:ext cx="207012" cy="48666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6" name="Freeform 360"/>
          <p:cNvSpPr/>
          <p:nvPr/>
        </p:nvSpPr>
        <p:spPr bwMode="auto">
          <a:xfrm rot="585099">
            <a:off x="2584132" y="4437532"/>
            <a:ext cx="210607" cy="49511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7" name="Freeform 360"/>
          <p:cNvSpPr/>
          <p:nvPr/>
        </p:nvSpPr>
        <p:spPr bwMode="auto">
          <a:xfrm rot="17883144">
            <a:off x="7097368" y="3310559"/>
            <a:ext cx="115638" cy="27185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9" name="Freeform 360"/>
          <p:cNvSpPr/>
          <p:nvPr/>
        </p:nvSpPr>
        <p:spPr bwMode="auto">
          <a:xfrm rot="18596872">
            <a:off x="6430511" y="3059316"/>
            <a:ext cx="189897" cy="44642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0" name="Freeform 360"/>
          <p:cNvSpPr/>
          <p:nvPr/>
        </p:nvSpPr>
        <p:spPr bwMode="auto">
          <a:xfrm rot="19774896">
            <a:off x="4914505" y="3800594"/>
            <a:ext cx="112674" cy="264883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1" name="Freeform 360"/>
          <p:cNvSpPr/>
          <p:nvPr/>
        </p:nvSpPr>
        <p:spPr bwMode="auto">
          <a:xfrm rot="20087526">
            <a:off x="5383241" y="1653625"/>
            <a:ext cx="104356" cy="24533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2" name="Freeform 360"/>
          <p:cNvSpPr/>
          <p:nvPr/>
        </p:nvSpPr>
        <p:spPr bwMode="auto">
          <a:xfrm rot="18513140">
            <a:off x="8573684" y="2523485"/>
            <a:ext cx="304181" cy="71509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64" name="组 863"/>
          <p:cNvGrpSpPr/>
          <p:nvPr/>
        </p:nvGrpSpPr>
        <p:grpSpPr>
          <a:xfrm rot="19993850">
            <a:off x="8598019" y="711408"/>
            <a:ext cx="565261" cy="539753"/>
            <a:chOff x="8848726" y="4949825"/>
            <a:chExt cx="879475" cy="839788"/>
          </a:xfrm>
          <a:solidFill>
            <a:schemeClr val="accent5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86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1" name="Freeform 360"/>
          <p:cNvSpPr/>
          <p:nvPr/>
        </p:nvSpPr>
        <p:spPr bwMode="auto">
          <a:xfrm rot="339621">
            <a:off x="8282732" y="2051204"/>
            <a:ext cx="128687" cy="30252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2" name="Freeform 360"/>
          <p:cNvSpPr/>
          <p:nvPr/>
        </p:nvSpPr>
        <p:spPr bwMode="auto">
          <a:xfrm rot="19208740">
            <a:off x="329184" y="4664587"/>
            <a:ext cx="157075" cy="369263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6" name="Freeform 360"/>
          <p:cNvSpPr/>
          <p:nvPr/>
        </p:nvSpPr>
        <p:spPr bwMode="auto">
          <a:xfrm rot="19774896">
            <a:off x="787693" y="2531857"/>
            <a:ext cx="157329" cy="36986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Freeform 360"/>
          <p:cNvSpPr/>
          <p:nvPr/>
        </p:nvSpPr>
        <p:spPr bwMode="auto">
          <a:xfrm rot="16088875">
            <a:off x="3206997" y="4661701"/>
            <a:ext cx="210607" cy="49510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4" name="Freeform 360"/>
          <p:cNvSpPr/>
          <p:nvPr/>
        </p:nvSpPr>
        <p:spPr bwMode="auto">
          <a:xfrm rot="19208740">
            <a:off x="5810150" y="564757"/>
            <a:ext cx="106416" cy="25017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5" name="Freeform 360"/>
          <p:cNvSpPr/>
          <p:nvPr/>
        </p:nvSpPr>
        <p:spPr bwMode="auto">
          <a:xfrm rot="1000998">
            <a:off x="6557961" y="3598991"/>
            <a:ext cx="124763" cy="29330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3" name="Freeform 360"/>
          <p:cNvSpPr/>
          <p:nvPr/>
        </p:nvSpPr>
        <p:spPr bwMode="auto">
          <a:xfrm rot="339621">
            <a:off x="1604421" y="528123"/>
            <a:ext cx="121539" cy="28572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6" name="Freeform 360"/>
          <p:cNvSpPr/>
          <p:nvPr/>
        </p:nvSpPr>
        <p:spPr bwMode="auto">
          <a:xfrm rot="19833872">
            <a:off x="1868434" y="765803"/>
            <a:ext cx="115135" cy="27066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8" name="Freeform 360"/>
          <p:cNvSpPr/>
          <p:nvPr/>
        </p:nvSpPr>
        <p:spPr bwMode="auto">
          <a:xfrm rot="18596872">
            <a:off x="4129708" y="277303"/>
            <a:ext cx="179351" cy="42163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7" name="Freeform 358"/>
          <p:cNvSpPr>
            <a:spLocks noEditPoints="1"/>
          </p:cNvSpPr>
          <p:nvPr/>
        </p:nvSpPr>
        <p:spPr bwMode="auto">
          <a:xfrm rot="18868572">
            <a:off x="10222000" y="1079584"/>
            <a:ext cx="577213" cy="56167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9" name="Freeform 358"/>
          <p:cNvSpPr>
            <a:spLocks noEditPoints="1"/>
          </p:cNvSpPr>
          <p:nvPr/>
        </p:nvSpPr>
        <p:spPr bwMode="auto">
          <a:xfrm rot="18868572">
            <a:off x="9522290" y="1196577"/>
            <a:ext cx="276996" cy="26953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0" name="Freeform 358"/>
          <p:cNvSpPr>
            <a:spLocks noEditPoints="1"/>
          </p:cNvSpPr>
          <p:nvPr/>
        </p:nvSpPr>
        <p:spPr bwMode="auto">
          <a:xfrm rot="18868572">
            <a:off x="9960967" y="386588"/>
            <a:ext cx="284451" cy="27679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31" name="组 130"/>
          <p:cNvGrpSpPr/>
          <p:nvPr/>
        </p:nvGrpSpPr>
        <p:grpSpPr>
          <a:xfrm rot="19993850">
            <a:off x="9211763" y="548062"/>
            <a:ext cx="565261" cy="53975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37" name="Freeform 360"/>
          <p:cNvSpPr/>
          <p:nvPr/>
        </p:nvSpPr>
        <p:spPr bwMode="auto">
          <a:xfrm rot="19208740">
            <a:off x="8977181" y="1580952"/>
            <a:ext cx="157075" cy="369263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8" name="Freeform 360"/>
          <p:cNvSpPr/>
          <p:nvPr/>
        </p:nvSpPr>
        <p:spPr bwMode="auto">
          <a:xfrm rot="19774896">
            <a:off x="10816624" y="532117"/>
            <a:ext cx="157329" cy="36986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41" name="组 140"/>
          <p:cNvGrpSpPr/>
          <p:nvPr/>
        </p:nvGrpSpPr>
        <p:grpSpPr>
          <a:xfrm rot="20474196">
            <a:off x="9734930" y="2117048"/>
            <a:ext cx="2028444" cy="295910"/>
            <a:chOff x="4436059" y="3729721"/>
            <a:chExt cx="4200526" cy="612775"/>
          </a:xfrm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142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gdLst>
                <a:gd fmla="*/ 135 w 228" name="T0"/>
                <a:gd fmla="*/ 96 h 236" name="T1"/>
                <a:gd fmla="*/ 145 w 228" name="T2"/>
                <a:gd fmla="*/ 124 h 236" name="T3"/>
                <a:gd fmla="*/ 166 w 228" name="T4"/>
                <a:gd fmla="*/ 151 h 236" name="T5"/>
                <a:gd fmla="*/ 194 w 228" name="T6"/>
                <a:gd fmla="*/ 183 h 236" name="T7"/>
                <a:gd fmla="*/ 225 w 228" name="T8"/>
                <a:gd fmla="*/ 216 h 236" name="T9"/>
                <a:gd fmla="*/ 221 w 228" name="T10"/>
                <a:gd fmla="*/ 226 h 236" name="T11"/>
                <a:gd fmla="*/ 206 w 228" name="T12"/>
                <a:gd fmla="*/ 231 h 236" name="T13"/>
                <a:gd fmla="*/ 174 w 228" name="T14"/>
                <a:gd fmla="*/ 217 h 236" name="T15"/>
                <a:gd fmla="*/ 148 w 228" name="T16"/>
                <a:gd fmla="*/ 198 h 236" name="T17"/>
                <a:gd fmla="*/ 124 w 228" name="T18"/>
                <a:gd fmla="*/ 178 h 236" name="T19"/>
                <a:gd fmla="*/ 86 w 228" name="T20"/>
                <a:gd fmla="*/ 145 h 236" name="T21"/>
                <a:gd fmla="*/ 61 w 228" name="T22"/>
                <a:gd fmla="*/ 167 h 236" name="T23"/>
                <a:gd fmla="*/ 56 w 228" name="T24"/>
                <a:gd fmla="*/ 197 h 236" name="T25"/>
                <a:gd fmla="*/ 57 w 228" name="T26"/>
                <a:gd fmla="*/ 217 h 236" name="T27"/>
                <a:gd fmla="*/ 58 w 228" name="T28"/>
                <a:gd fmla="*/ 236 h 236" name="T29"/>
                <a:gd fmla="*/ 16 w 228" name="T30"/>
                <a:gd fmla="*/ 229 h 236" name="T31"/>
                <a:gd fmla="*/ 4 w 228" name="T32"/>
                <a:gd fmla="*/ 214 h 236" name="T33"/>
                <a:gd fmla="*/ 0 w 228" name="T34"/>
                <a:gd fmla="*/ 195 h 236" name="T35"/>
                <a:gd fmla="*/ 1 w 228" name="T36"/>
                <a:gd fmla="*/ 182 h 236" name="T37"/>
                <a:gd fmla="*/ 3 w 228" name="T38"/>
                <a:gd fmla="*/ 161 h 236" name="T39"/>
                <a:gd fmla="*/ 2 w 228" name="T40"/>
                <a:gd fmla="*/ 152 h 236" name="T41"/>
                <a:gd fmla="*/ 8 w 228" name="T42"/>
                <a:gd fmla="*/ 99 h 236" name="T43"/>
                <a:gd fmla="*/ 15 w 228" name="T44"/>
                <a:gd fmla="*/ 13 h 236" name="T45"/>
                <a:gd fmla="*/ 9 w 228" name="T46"/>
                <a:gd fmla="*/ 7 h 236" name="T47"/>
                <a:gd fmla="*/ 19 w 228" name="T48"/>
                <a:gd fmla="*/ 3 h 236" name="T49"/>
                <a:gd fmla="*/ 33 w 228" name="T50"/>
                <a:gd fmla="*/ 0 h 236" name="T51"/>
                <a:gd fmla="*/ 37 w 228" name="T52"/>
                <a:gd fmla="*/ 0 h 236" name="T53"/>
                <a:gd fmla="*/ 67 w 228" name="T54"/>
                <a:gd fmla="*/ 10 h 236" name="T55"/>
                <a:gd fmla="*/ 93 w 228" name="T56"/>
                <a:gd fmla="*/ 25 h 236" name="T57"/>
                <a:gd fmla="*/ 87 w 228" name="T58"/>
                <a:gd fmla="*/ 52 h 236" name="T59"/>
                <a:gd fmla="*/ 81 w 228" name="T60"/>
                <a:gd fmla="*/ 98 h 236" name="T61"/>
                <a:gd fmla="*/ 135 w 228" name="T62"/>
                <a:gd fmla="*/ 55 h 236" name="T63"/>
                <a:gd fmla="*/ 193 w 228" name="T64"/>
                <a:gd fmla="*/ 14 h 236" name="T65"/>
                <a:gd fmla="*/ 203 w 228" name="T66"/>
                <a:gd fmla="*/ 10 h 236" name="T67"/>
                <a:gd fmla="*/ 216 w 228" name="T68"/>
                <a:gd fmla="*/ 10 h 236" name="T69"/>
                <a:gd fmla="*/ 224 w 228" name="T70"/>
                <a:gd fmla="*/ 14 h 236" name="T71"/>
                <a:gd fmla="*/ 228 w 228" name="T72"/>
                <a:gd fmla="*/ 20 h 236" name="T73"/>
                <a:gd fmla="*/ 227 w 228" name="T74"/>
                <a:gd fmla="*/ 24 h 236" name="T75"/>
                <a:gd fmla="*/ 177 w 228" name="T76"/>
                <a:gd fmla="*/ 60 h 236" name="T77"/>
                <a:gd fmla="*/ 135 w 228" name="T78"/>
                <a:gd fmla="*/ 96 h 23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36" w="228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gdLst>
                <a:gd fmla="*/ 169 w 194" name="T0"/>
                <a:gd fmla="*/ 200 h 237" name="T1"/>
                <a:gd fmla="*/ 152 w 194" name="T2"/>
                <a:gd fmla="*/ 222 h 237" name="T3"/>
                <a:gd fmla="*/ 135 w 194" name="T4"/>
                <a:gd fmla="*/ 233 h 237" name="T5"/>
                <a:gd fmla="*/ 122 w 194" name="T6"/>
                <a:gd fmla="*/ 236 h 237" name="T7"/>
                <a:gd fmla="*/ 108 w 194" name="T8"/>
                <a:gd fmla="*/ 237 h 237" name="T9"/>
                <a:gd fmla="*/ 81 w 194" name="T10"/>
                <a:gd fmla="*/ 234 h 237" name="T11"/>
                <a:gd fmla="*/ 55 w 194" name="T12"/>
                <a:gd fmla="*/ 228 h 237" name="T13"/>
                <a:gd fmla="*/ 11 w 194" name="T14"/>
                <a:gd fmla="*/ 196 h 237" name="T15"/>
                <a:gd fmla="*/ 0 w 194" name="T16"/>
                <a:gd fmla="*/ 153 h 237" name="T17"/>
                <a:gd fmla="*/ 2 w 194" name="T18"/>
                <a:gd fmla="*/ 129 h 237" name="T19"/>
                <a:gd fmla="*/ 5 w 194" name="T20"/>
                <a:gd fmla="*/ 90 h 237" name="T21"/>
                <a:gd fmla="*/ 9 w 194" name="T22"/>
                <a:gd fmla="*/ 65 h 237" name="T23"/>
                <a:gd fmla="*/ 13 w 194" name="T24"/>
                <a:gd fmla="*/ 41 h 237" name="T25"/>
                <a:gd fmla="*/ 11 w 194" name="T26"/>
                <a:gd fmla="*/ 28 h 237" name="T27"/>
                <a:gd fmla="*/ 6 w 194" name="T28"/>
                <a:gd fmla="*/ 17 h 237" name="T29"/>
                <a:gd fmla="*/ 9 w 194" name="T30"/>
                <a:gd fmla="*/ 13 h 237" name="T31"/>
                <a:gd fmla="*/ 15 w 194" name="T32"/>
                <a:gd fmla="*/ 11 h 237" name="T33"/>
                <a:gd fmla="*/ 19 w 194" name="T34"/>
                <a:gd fmla="*/ 12 h 237" name="T35"/>
                <a:gd fmla="*/ 42 w 194" name="T36"/>
                <a:gd fmla="*/ 16 h 237" name="T37"/>
                <a:gd fmla="*/ 82 w 194" name="T38"/>
                <a:gd fmla="*/ 24 h 237" name="T39"/>
                <a:gd fmla="*/ 76 w 194" name="T40"/>
                <a:gd fmla="*/ 67 h 237" name="T41"/>
                <a:gd fmla="*/ 70 w 194" name="T42"/>
                <a:gd fmla="*/ 113 h 237" name="T43"/>
                <a:gd fmla="*/ 68 w 194" name="T44"/>
                <a:gd fmla="*/ 154 h 237" name="T45"/>
                <a:gd fmla="*/ 70 w 194" name="T46"/>
                <a:gd fmla="*/ 189 h 237" name="T47"/>
                <a:gd fmla="*/ 78 w 194" name="T48"/>
                <a:gd fmla="*/ 204 h 237" name="T49"/>
                <a:gd fmla="*/ 92 w 194" name="T50"/>
                <a:gd fmla="*/ 216 h 237" name="T51"/>
                <a:gd fmla="*/ 128 w 194" name="T52"/>
                <a:gd fmla="*/ 189 h 237" name="T53"/>
                <a:gd fmla="*/ 141 w 194" name="T54"/>
                <a:gd fmla="*/ 151 h 237" name="T55"/>
                <a:gd fmla="*/ 152 w 194" name="T56"/>
                <a:gd fmla="*/ 98 h 237" name="T57"/>
                <a:gd fmla="*/ 156 w 194" name="T58"/>
                <a:gd fmla="*/ 44 h 237" name="T59"/>
                <a:gd fmla="*/ 153 w 194" name="T60"/>
                <a:gd fmla="*/ 0 h 237" name="T61"/>
                <a:gd fmla="*/ 172 w 194" name="T62"/>
                <a:gd fmla="*/ 4 h 237" name="T63"/>
                <a:gd fmla="*/ 190 w 194" name="T64"/>
                <a:gd fmla="*/ 12 h 237" name="T65"/>
                <a:gd fmla="*/ 194 w 194" name="T66"/>
                <a:gd fmla="*/ 64 h 237" name="T67"/>
                <a:gd fmla="*/ 188 w 194" name="T68"/>
                <a:gd fmla="*/ 134 h 237" name="T69"/>
                <a:gd fmla="*/ 169 w 194" name="T70"/>
                <a:gd fmla="*/ 200 h 2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36" w="194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gdLst>
                <a:gd fmla="*/ 243 w 276" name="T0"/>
                <a:gd fmla="*/ 235 h 236" name="T1"/>
                <a:gd fmla="*/ 228 w 276" name="T2"/>
                <a:gd fmla="*/ 236 h 236" name="T3"/>
                <a:gd fmla="*/ 206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3 w 276" name="T10"/>
                <a:gd fmla="*/ 187 h 236" name="T11"/>
                <a:gd fmla="*/ 184 w 276" name="T12"/>
                <a:gd fmla="*/ 164 h 236" name="T13"/>
                <a:gd fmla="*/ 185 w 276" name="T14"/>
                <a:gd fmla="*/ 140 h 236" name="T15"/>
                <a:gd fmla="*/ 185 w 276" name="T16"/>
                <a:gd fmla="*/ 128 h 236" name="T17"/>
                <a:gd fmla="*/ 183 w 276" name="T18"/>
                <a:gd fmla="*/ 121 h 236" name="T19"/>
                <a:gd fmla="*/ 167 w 276" name="T20"/>
                <a:gd fmla="*/ 161 h 236" name="T21"/>
                <a:gd fmla="*/ 156 w 276" name="T22"/>
                <a:gd fmla="*/ 203 h 236" name="T23"/>
                <a:gd fmla="*/ 137 w 276" name="T24"/>
                <a:gd fmla="*/ 206 h 236" name="T25"/>
                <a:gd fmla="*/ 111 w 276" name="T26"/>
                <a:gd fmla="*/ 203 h 236" name="T27"/>
                <a:gd fmla="*/ 97 w 276" name="T28"/>
                <a:gd fmla="*/ 199 h 236" name="T29"/>
                <a:gd fmla="*/ 83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0 w 276" name="T44"/>
                <a:gd fmla="*/ 235 h 236" name="T45"/>
                <a:gd fmla="*/ 26 w 276" name="T46"/>
                <a:gd fmla="*/ 236 h 236" name="T47"/>
                <a:gd fmla="*/ 8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0 w 276" name="T54"/>
                <a:gd fmla="*/ 87 h 236" name="T55"/>
                <a:gd fmla="*/ 27 w 276" name="T56"/>
                <a:gd fmla="*/ 23 h 236" name="T57"/>
                <a:gd fmla="*/ 40 w 276" name="T58"/>
                <a:gd fmla="*/ 17 h 236" name="T59"/>
                <a:gd fmla="*/ 56 w 276" name="T60"/>
                <a:gd fmla="*/ 16 h 236" name="T61"/>
                <a:gd fmla="*/ 89 w 276" name="T62"/>
                <a:gd fmla="*/ 20 h 236" name="T63"/>
                <a:gd fmla="*/ 107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8 w 276" name="T70"/>
                <a:gd fmla="*/ 152 h 236" name="T71"/>
                <a:gd fmla="*/ 145 w 276" name="T72"/>
                <a:gd fmla="*/ 147 h 236" name="T73"/>
                <a:gd fmla="*/ 166 w 276" name="T74"/>
                <a:gd fmla="*/ 99 h 236" name="T75"/>
                <a:gd fmla="*/ 187 w 276" name="T76"/>
                <a:gd fmla="*/ 52 h 236" name="T77"/>
                <a:gd fmla="*/ 204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0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59 w 276" name="T90"/>
                <a:gd fmla="*/ 80 h 236" name="T91"/>
                <a:gd fmla="*/ 246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gdLst>
                <a:gd fmla="*/ 200 w 247" name="T0"/>
                <a:gd fmla="*/ 41 h 236" name="T1"/>
                <a:gd fmla="*/ 209 w 247" name="T2"/>
                <a:gd fmla="*/ 103 h 236" name="T3"/>
                <a:gd fmla="*/ 224 w 247" name="T4"/>
                <a:gd fmla="*/ 166 h 236" name="T5"/>
                <a:gd fmla="*/ 247 w 247" name="T6"/>
                <a:gd fmla="*/ 224 h 236" name="T7"/>
                <a:gd fmla="*/ 234 w 247" name="T8"/>
                <a:gd fmla="*/ 226 h 236" name="T9"/>
                <a:gd fmla="*/ 213 w 247" name="T10"/>
                <a:gd fmla="*/ 231 h 236" name="T11"/>
                <a:gd fmla="*/ 208 w 247" name="T12"/>
                <a:gd fmla="*/ 231 h 236" name="T13"/>
                <a:gd fmla="*/ 204 w 247" name="T14"/>
                <a:gd fmla="*/ 229 h 236" name="T15"/>
                <a:gd fmla="*/ 172 w 247" name="T16"/>
                <a:gd fmla="*/ 206 h 236" name="T17"/>
                <a:gd fmla="*/ 156 w 247" name="T18"/>
                <a:gd fmla="*/ 173 h 236" name="T19"/>
                <a:gd fmla="*/ 102 w 247" name="T20"/>
                <a:gd fmla="*/ 183 h 236" name="T21"/>
                <a:gd fmla="*/ 50 w 247" name="T22"/>
                <a:gd fmla="*/ 196 h 236" name="T23"/>
                <a:gd fmla="*/ 27 w 247" name="T24"/>
                <a:gd fmla="*/ 227 h 236" name="T25"/>
                <a:gd fmla="*/ 27 w 247" name="T26"/>
                <a:gd fmla="*/ 236 h 236" name="T27"/>
                <a:gd fmla="*/ 23 w 247" name="T28"/>
                <a:gd fmla="*/ 236 h 236" name="T29"/>
                <a:gd fmla="*/ 10 w 247" name="T30"/>
                <a:gd fmla="*/ 232 h 236" name="T31"/>
                <a:gd fmla="*/ 0 w 247" name="T32"/>
                <a:gd fmla="*/ 225 h 236" name="T33"/>
                <a:gd fmla="*/ 17 w 247" name="T34"/>
                <a:gd fmla="*/ 181 h 236" name="T35"/>
                <a:gd fmla="*/ 43 w 247" name="T36"/>
                <a:gd fmla="*/ 139 h 236" name="T37"/>
                <a:gd fmla="*/ 69 w 247" name="T38"/>
                <a:gd fmla="*/ 98 h 236" name="T39"/>
                <a:gd fmla="*/ 126 w 247" name="T40"/>
                <a:gd fmla="*/ 3 h 236" name="T41"/>
                <a:gd fmla="*/ 147 w 247" name="T42"/>
                <a:gd fmla="*/ 0 h 236" name="T43"/>
                <a:gd fmla="*/ 174 w 247" name="T44"/>
                <a:gd fmla="*/ 3 h 236" name="T45"/>
                <a:gd fmla="*/ 201 w 247" name="T46"/>
                <a:gd fmla="*/ 8 h 236" name="T47"/>
                <a:gd fmla="*/ 203 w 247" name="T48"/>
                <a:gd fmla="*/ 18 h 236" name="T49"/>
                <a:gd fmla="*/ 201 w 247" name="T50"/>
                <a:gd fmla="*/ 30 h 236" name="T51"/>
                <a:gd fmla="*/ 200 w 247" name="T52"/>
                <a:gd fmla="*/ 41 h 236" name="T53"/>
                <a:gd fmla="*/ 129 w 247" name="T54"/>
                <a:gd fmla="*/ 70 h 236" name="T55"/>
                <a:gd fmla="*/ 103 w 247" name="T56"/>
                <a:gd fmla="*/ 100 h 236" name="T57"/>
                <a:gd fmla="*/ 82 w 247" name="T58"/>
                <a:gd fmla="*/ 131 h 236" name="T59"/>
                <a:gd fmla="*/ 68 w 247" name="T60"/>
                <a:gd fmla="*/ 163 h 236" name="T61"/>
                <a:gd fmla="*/ 103 w 247" name="T62"/>
                <a:gd fmla="*/ 159 h 236" name="T63"/>
                <a:gd fmla="*/ 152 w 247" name="T64"/>
                <a:gd fmla="*/ 148 h 236" name="T65"/>
                <a:gd fmla="*/ 134 w 247" name="T66"/>
                <a:gd fmla="*/ 73 h 236" name="T67"/>
                <a:gd fmla="*/ 129 w 247" name="T68"/>
                <a:gd fmla="*/ 70 h 23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4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gdLst>
                <a:gd fmla="*/ 243 w 276" name="T0"/>
                <a:gd fmla="*/ 235 h 236" name="T1"/>
                <a:gd fmla="*/ 229 w 276" name="T2"/>
                <a:gd fmla="*/ 236 h 236" name="T3"/>
                <a:gd fmla="*/ 207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4 w 276" name="T10"/>
                <a:gd fmla="*/ 187 h 236" name="T11"/>
                <a:gd fmla="*/ 185 w 276" name="T12"/>
                <a:gd fmla="*/ 164 h 236" name="T13"/>
                <a:gd fmla="*/ 186 w 276" name="T14"/>
                <a:gd fmla="*/ 140 h 236" name="T15"/>
                <a:gd fmla="*/ 186 w 276" name="T16"/>
                <a:gd fmla="*/ 128 h 236" name="T17"/>
                <a:gd fmla="*/ 184 w 276" name="T18"/>
                <a:gd fmla="*/ 121 h 236" name="T19"/>
                <a:gd fmla="*/ 167 w 276" name="T20"/>
                <a:gd fmla="*/ 161 h 236" name="T21"/>
                <a:gd fmla="*/ 157 w 276" name="T22"/>
                <a:gd fmla="*/ 203 h 236" name="T23"/>
                <a:gd fmla="*/ 137 w 276" name="T24"/>
                <a:gd fmla="*/ 206 h 236" name="T25"/>
                <a:gd fmla="*/ 112 w 276" name="T26"/>
                <a:gd fmla="*/ 203 h 236" name="T27"/>
                <a:gd fmla="*/ 97 w 276" name="T28"/>
                <a:gd fmla="*/ 199 h 236" name="T29"/>
                <a:gd fmla="*/ 84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1 w 276" name="T44"/>
                <a:gd fmla="*/ 235 h 236" name="T45"/>
                <a:gd fmla="*/ 26 w 276" name="T46"/>
                <a:gd fmla="*/ 236 h 236" name="T47"/>
                <a:gd fmla="*/ 9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1 w 276" name="T54"/>
                <a:gd fmla="*/ 87 h 236" name="T55"/>
                <a:gd fmla="*/ 28 w 276" name="T56"/>
                <a:gd fmla="*/ 23 h 236" name="T57"/>
                <a:gd fmla="*/ 41 w 276" name="T58"/>
                <a:gd fmla="*/ 17 h 236" name="T59"/>
                <a:gd fmla="*/ 56 w 276" name="T60"/>
                <a:gd fmla="*/ 16 h 236" name="T61"/>
                <a:gd fmla="*/ 90 w 276" name="T62"/>
                <a:gd fmla="*/ 20 h 236" name="T63"/>
                <a:gd fmla="*/ 108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9 w 276" name="T70"/>
                <a:gd fmla="*/ 152 h 236" name="T71"/>
                <a:gd fmla="*/ 145 w 276" name="T72"/>
                <a:gd fmla="*/ 147 h 236" name="T73"/>
                <a:gd fmla="*/ 167 w 276" name="T74"/>
                <a:gd fmla="*/ 99 h 236" name="T75"/>
                <a:gd fmla="*/ 188 w 276" name="T76"/>
                <a:gd fmla="*/ 52 h 236" name="T77"/>
                <a:gd fmla="*/ 205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1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60 w 276" name="T90"/>
                <a:gd fmla="*/ 80 h 236" name="T91"/>
                <a:gd fmla="*/ 247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gdLst>
                <a:gd fmla="*/ 174 w 203" name="T0"/>
                <a:gd fmla="*/ 198 h 236" name="T1"/>
                <a:gd fmla="*/ 154 w 203" name="T2"/>
                <a:gd fmla="*/ 220 h 236" name="T3"/>
                <a:gd fmla="*/ 120 w 203" name="T4"/>
                <a:gd fmla="*/ 236 h 236" name="T5"/>
                <a:gd fmla="*/ 55 w 203" name="T6"/>
                <a:gd fmla="*/ 225 h 236" name="T7"/>
                <a:gd fmla="*/ 13 w 203" name="T8"/>
                <a:gd fmla="*/ 196 h 236" name="T9"/>
                <a:gd fmla="*/ 3 w 203" name="T10"/>
                <a:gd fmla="*/ 166 h 236" name="T11"/>
                <a:gd fmla="*/ 0 w 203" name="T12"/>
                <a:gd fmla="*/ 136 h 236" name="T13"/>
                <a:gd fmla="*/ 15 w 203" name="T14"/>
                <a:gd fmla="*/ 64 h 236" name="T15"/>
                <a:gd fmla="*/ 56 w 203" name="T16"/>
                <a:gd fmla="*/ 0 h 236" name="T17"/>
                <a:gd fmla="*/ 62 w 203" name="T18"/>
                <a:gd fmla="*/ 0 h 236" name="T19"/>
                <a:gd fmla="*/ 74 w 203" name="T20"/>
                <a:gd fmla="*/ 2 h 236" name="T21"/>
                <a:gd fmla="*/ 88 w 203" name="T22"/>
                <a:gd fmla="*/ 7 h 236" name="T23"/>
                <a:gd fmla="*/ 146 w 203" name="T24"/>
                <a:gd fmla="*/ 16 h 236" name="T25"/>
                <a:gd fmla="*/ 190 w 203" name="T26"/>
                <a:gd fmla="*/ 39 h 236" name="T27"/>
                <a:gd fmla="*/ 200 w 203" name="T28"/>
                <a:gd fmla="*/ 68 h 236" name="T29"/>
                <a:gd fmla="*/ 203 w 203" name="T30"/>
                <a:gd fmla="*/ 98 h 236" name="T31"/>
                <a:gd fmla="*/ 196 w 203" name="T32"/>
                <a:gd fmla="*/ 147 h 236" name="T33"/>
                <a:gd fmla="*/ 174 w 203" name="T34"/>
                <a:gd fmla="*/ 198 h 236" name="T35"/>
                <a:gd fmla="*/ 123 w 203" name="T36"/>
                <a:gd fmla="*/ 29 h 236" name="T37"/>
                <a:gd fmla="*/ 109 w 203" name="T38"/>
                <a:gd fmla="*/ 35 h 236" name="T39"/>
                <a:gd fmla="*/ 84 w 203" name="T40"/>
                <a:gd fmla="*/ 80 h 236" name="T41"/>
                <a:gd fmla="*/ 68 w 203" name="T42"/>
                <a:gd fmla="*/ 129 h 236" name="T43"/>
                <a:gd fmla="*/ 61 w 203" name="T44"/>
                <a:gd fmla="*/ 174 h 236" name="T45"/>
                <a:gd fmla="*/ 67 w 203" name="T46"/>
                <a:gd fmla="*/ 198 h 236" name="T47"/>
                <a:gd fmla="*/ 86 w 203" name="T48"/>
                <a:gd fmla="*/ 216 h 236" name="T49"/>
                <a:gd fmla="*/ 98 w 203" name="T50"/>
                <a:gd fmla="*/ 218 h 236" name="T51"/>
                <a:gd fmla="*/ 112 w 203" name="T52"/>
                <a:gd fmla="*/ 216 h 236" name="T53"/>
                <a:gd fmla="*/ 121 w 203" name="T54"/>
                <a:gd fmla="*/ 209 h 236" name="T55"/>
                <a:gd fmla="*/ 152 w 203" name="T56"/>
                <a:gd fmla="*/ 153 h 236" name="T57"/>
                <a:gd fmla="*/ 163 w 203" name="T58"/>
                <a:gd fmla="*/ 94 h 236" name="T59"/>
                <a:gd fmla="*/ 155 w 203" name="T60"/>
                <a:gd fmla="*/ 42 h 236" name="T61"/>
                <a:gd fmla="*/ 144 w 203" name="T62"/>
                <a:gd fmla="*/ 32 h 236" name="T63"/>
                <a:gd fmla="*/ 123 w 203" name="T64"/>
                <a:gd fmla="*/ 29 h 23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36" w="203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gdLst>
                <a:gd fmla="*/ 168 w 201" name="T0"/>
                <a:gd fmla="*/ 237 h 237" name="T1"/>
                <a:gd fmla="*/ 155 w 201" name="T2"/>
                <a:gd fmla="*/ 237 h 237" name="T3"/>
                <a:gd fmla="*/ 142 w 201" name="T4"/>
                <a:gd fmla="*/ 237 h 237" name="T5"/>
                <a:gd fmla="*/ 123 w 201" name="T6"/>
                <a:gd fmla="*/ 236 h 237" name="T7"/>
                <a:gd fmla="*/ 108 w 201" name="T8"/>
                <a:gd fmla="*/ 232 h 237" name="T9"/>
                <a:gd fmla="*/ 95 w 201" name="T10"/>
                <a:gd fmla="*/ 219 h 237" name="T11"/>
                <a:gd fmla="*/ 71 w 201" name="T12"/>
                <a:gd fmla="*/ 155 h 237" name="T13"/>
                <a:gd fmla="*/ 50 w 201" name="T14"/>
                <a:gd fmla="*/ 89 h 237" name="T15"/>
                <a:gd fmla="*/ 42 w 201" name="T16"/>
                <a:gd fmla="*/ 133 h 237" name="T17"/>
                <a:gd fmla="*/ 36 w 201" name="T18"/>
                <a:gd fmla="*/ 181 h 237" name="T19"/>
                <a:gd fmla="*/ 31 w 201" name="T20"/>
                <a:gd fmla="*/ 232 h 237" name="T21"/>
                <a:gd fmla="*/ 26 w 201" name="T22"/>
                <a:gd fmla="*/ 233 h 237" name="T23"/>
                <a:gd fmla="*/ 21 w 201" name="T24"/>
                <a:gd fmla="*/ 233 h 237" name="T25"/>
                <a:gd fmla="*/ 11 w 201" name="T26"/>
                <a:gd fmla="*/ 231 h 237" name="T27"/>
                <a:gd fmla="*/ 0 w 201" name="T28"/>
                <a:gd fmla="*/ 223 h 237" name="T29"/>
                <a:gd fmla="*/ 2 w 201" name="T30"/>
                <a:gd fmla="*/ 160 h 237" name="T31"/>
                <a:gd fmla="*/ 7 w 201" name="T32"/>
                <a:gd fmla="*/ 92 h 237" name="T33"/>
                <a:gd fmla="*/ 10 w 201" name="T34"/>
                <a:gd fmla="*/ 29 h 237" name="T35"/>
                <a:gd fmla="*/ 25 w 201" name="T36"/>
                <a:gd fmla="*/ 26 h 237" name="T37"/>
                <a:gd fmla="*/ 42 w 201" name="T38"/>
                <a:gd fmla="*/ 24 h 237" name="T39"/>
                <a:gd fmla="*/ 52 w 201" name="T40"/>
                <a:gd fmla="*/ 25 h 237" name="T41"/>
                <a:gd fmla="*/ 80 w 201" name="T42"/>
                <a:gd fmla="*/ 28 h 237" name="T43"/>
                <a:gd fmla="*/ 111 w 201" name="T44"/>
                <a:gd fmla="*/ 38 h 237" name="T45"/>
                <a:gd fmla="*/ 106 w 201" name="T46"/>
                <a:gd fmla="*/ 57 h 237" name="T47"/>
                <a:gd fmla="*/ 114 w 201" name="T48"/>
                <a:gd fmla="*/ 91 h 237" name="T49"/>
                <a:gd fmla="*/ 118 w 201" name="T50"/>
                <a:gd fmla="*/ 112 h 237" name="T51"/>
                <a:gd fmla="*/ 126 w 201" name="T52"/>
                <a:gd fmla="*/ 146 h 237" name="T53"/>
                <a:gd fmla="*/ 140 w 201" name="T54"/>
                <a:gd fmla="*/ 179 h 237" name="T55"/>
                <a:gd fmla="*/ 151 w 201" name="T56"/>
                <a:gd fmla="*/ 120 h 237" name="T57"/>
                <a:gd fmla="*/ 160 w 201" name="T58"/>
                <a:gd fmla="*/ 60 h 237" name="T59"/>
                <a:gd fmla="*/ 172 w 201" name="T60"/>
                <a:gd fmla="*/ 0 h 237" name="T61"/>
                <a:gd fmla="*/ 201 w 201" name="T62"/>
                <a:gd fmla="*/ 9 h 237" name="T63"/>
                <a:gd fmla="*/ 188 w 201" name="T64"/>
                <a:gd fmla="*/ 85 h 237" name="T65"/>
                <a:gd fmla="*/ 178 w 201" name="T66"/>
                <a:gd fmla="*/ 156 h 237" name="T67"/>
                <a:gd fmla="*/ 168 w 201" name="T68"/>
                <a:gd fmla="*/ 237 h 2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01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39" name="文本框 8"/>
          <p:cNvSpPr txBox="1"/>
          <p:nvPr/>
        </p:nvSpPr>
        <p:spPr>
          <a:xfrm>
            <a:off x="6068565" y="5260205"/>
            <a:ext cx="5508432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848" name="Freeform 360"/>
          <p:cNvSpPr/>
          <p:nvPr/>
        </p:nvSpPr>
        <p:spPr bwMode="auto">
          <a:xfrm rot="7019486">
            <a:off x="4266533" y="4761042"/>
            <a:ext cx="270340" cy="63553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4" name="Freeform 360"/>
          <p:cNvSpPr/>
          <p:nvPr/>
        </p:nvSpPr>
        <p:spPr bwMode="auto">
          <a:xfrm rot="931335">
            <a:off x="4661644" y="4499750"/>
            <a:ext cx="185870" cy="43695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0" name="文本框 139"/>
          <p:cNvSpPr txBox="1"/>
          <p:nvPr/>
        </p:nvSpPr>
        <p:spPr>
          <a:xfrm>
            <a:off x="6068564" y="4164724"/>
            <a:ext cx="550843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kumimoji="1" lang="en-US" smtClean="0" sz="60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algn="t" blurRad="50800" dir="5400000" dist="38100" rotWithShape="0">
                    <a:prstClr val="black">
                      <a:alpha val="20000"/>
                    </a:prstClr>
                  </a:outerShdw>
                </a:effectLst>
                <a:ea charset="0" typeface="Microsoft YaHei"/>
                <a:cs charset="0" typeface="Microsoft YaHei"/>
              </a:rPr>
              <a:t>TITLE HERE</a:t>
            </a:r>
          </a:p>
        </p:txBody>
      </p:sp>
      <p:pic>
        <p:nvPicPr>
          <p:cNvPr id="151" name="图片 150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524872353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358"/>
          <p:cNvSpPr>
            <a:spLocks noEditPoints="1"/>
          </p:cNvSpPr>
          <p:nvPr/>
        </p:nvSpPr>
        <p:spPr bwMode="auto">
          <a:xfrm rot="19997452">
            <a:off x="534503" y="223946"/>
            <a:ext cx="1295861" cy="1260976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" name="Freeform 358"/>
          <p:cNvSpPr>
            <a:spLocks noEditPoints="1"/>
          </p:cNvSpPr>
          <p:nvPr/>
        </p:nvSpPr>
        <p:spPr bwMode="auto">
          <a:xfrm rot="809477">
            <a:off x="499611" y="1754672"/>
            <a:ext cx="443724" cy="431779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2088854" y="154473"/>
            <a:ext cx="443724" cy="431779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358"/>
          <p:cNvSpPr>
            <a:spLocks noEditPoints="1"/>
          </p:cNvSpPr>
          <p:nvPr/>
        </p:nvSpPr>
        <p:spPr bwMode="auto">
          <a:xfrm rot="809477">
            <a:off x="1811841" y="704987"/>
            <a:ext cx="706548" cy="68752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439094" y="1218358"/>
            <a:ext cx="409666" cy="39863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358"/>
          <p:cNvSpPr>
            <a:spLocks noEditPoints="1"/>
          </p:cNvSpPr>
          <p:nvPr/>
        </p:nvSpPr>
        <p:spPr bwMode="auto">
          <a:xfrm rot="16969964">
            <a:off x="-451101" y="1355804"/>
            <a:ext cx="952999" cy="92734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749848" y="114087"/>
            <a:ext cx="187624" cy="18257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315381" y="356687"/>
            <a:ext cx="298756" cy="29071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6" name="组 15"/>
          <p:cNvGrpSpPr/>
          <p:nvPr/>
        </p:nvGrpSpPr>
        <p:grpSpPr>
          <a:xfrm>
            <a:off x="8851567" y="2232254"/>
            <a:ext cx="3111833" cy="4352624"/>
            <a:chOff x="2051050" y="-2544763"/>
            <a:chExt cx="2257425" cy="3157538"/>
          </a:xfrm>
        </p:grpSpPr>
        <p:sp>
          <p:nvSpPr>
            <p:cNvPr id="17" name="Freeform 21"/>
            <p:cNvSpPr/>
            <p:nvPr/>
          </p:nvSpPr>
          <p:spPr bwMode="auto">
            <a:xfrm>
              <a:off x="2051050" y="-2544763"/>
              <a:ext cx="2257425" cy="3157538"/>
            </a:xfrm>
            <a:custGeom>
              <a:gdLst>
                <a:gd fmla="*/ 269 w 876" name="T0"/>
                <a:gd fmla="*/ 204 h 1224" name="T1"/>
                <a:gd fmla="*/ 171 w 876" name="T2"/>
                <a:gd fmla="*/ 43 h 1224" name="T3"/>
                <a:gd fmla="*/ 52 w 876" name="T4"/>
                <a:gd fmla="*/ 24 h 1224" name="T5"/>
                <a:gd fmla="*/ 20 w 876" name="T6"/>
                <a:gd fmla="*/ 126 h 1224" name="T7"/>
                <a:gd fmla="*/ 111 w 876" name="T8"/>
                <a:gd fmla="*/ 307 h 1224" name="T9"/>
                <a:gd fmla="*/ 225 w 876" name="T10"/>
                <a:gd fmla="*/ 457 h 1224" name="T11"/>
                <a:gd fmla="*/ 182 w 876" name="T12"/>
                <a:gd fmla="*/ 943 h 1224" name="T13"/>
                <a:gd fmla="*/ 204 w 876" name="T14"/>
                <a:gd fmla="*/ 1205 h 1224" name="T15"/>
                <a:gd fmla="*/ 294 w 876" name="T16"/>
                <a:gd fmla="*/ 1205 h 1224" name="T17"/>
                <a:gd fmla="*/ 327 w 876" name="T18"/>
                <a:gd fmla="*/ 1142 h 1224" name="T19"/>
                <a:gd fmla="*/ 359 w 876" name="T20"/>
                <a:gd fmla="*/ 1049 h 1224" name="T21"/>
                <a:gd fmla="*/ 630 w 876" name="T22"/>
                <a:gd fmla="*/ 1051 h 1224" name="T23"/>
                <a:gd fmla="*/ 658 w 876" name="T24"/>
                <a:gd fmla="*/ 1157 h 1224" name="T25"/>
                <a:gd fmla="*/ 716 w 876" name="T26"/>
                <a:gd fmla="*/ 1213 h 1224" name="T27"/>
                <a:gd fmla="*/ 788 w 876" name="T28"/>
                <a:gd fmla="*/ 1203 h 1224" name="T29"/>
                <a:gd fmla="*/ 805 w 876" name="T30"/>
                <a:gd fmla="*/ 872 h 1224" name="T31"/>
                <a:gd fmla="*/ 850 w 876" name="T32"/>
                <a:gd fmla="*/ 885 h 1224" name="T33"/>
                <a:gd fmla="*/ 876 w 876" name="T34"/>
                <a:gd fmla="*/ 816 h 1224" name="T35"/>
                <a:gd fmla="*/ 788 w 876" name="T36"/>
                <a:gd fmla="*/ 448 h 1224" name="T37"/>
                <a:gd fmla="*/ 731 w 876" name="T38"/>
                <a:gd fmla="*/ 329 h 1224" name="T39"/>
                <a:gd fmla="*/ 684 w 876" name="T40"/>
                <a:gd fmla="*/ 108 h 1224" name="T41"/>
                <a:gd fmla="*/ 512 w 876" name="T42"/>
                <a:gd fmla="*/ 29 h 1224" name="T43"/>
                <a:gd fmla="*/ 312 w 876" name="T44"/>
                <a:gd fmla="*/ 94 h 1224" name="T45"/>
                <a:gd fmla="*/ 269 w 876" name="T46"/>
                <a:gd fmla="*/ 204 h 122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24" w="876">
                  <a:moveTo>
                    <a:pt x="269" y="204"/>
                  </a:moveTo>
                  <a:cubicBezTo>
                    <a:pt x="269" y="204"/>
                    <a:pt x="223" y="87"/>
                    <a:pt x="171" y="43"/>
                  </a:cubicBezTo>
                  <a:cubicBezTo>
                    <a:pt x="119" y="0"/>
                    <a:pt x="72" y="13"/>
                    <a:pt x="52" y="24"/>
                  </a:cubicBezTo>
                  <a:cubicBezTo>
                    <a:pt x="33" y="35"/>
                    <a:pt x="0" y="65"/>
                    <a:pt x="20" y="126"/>
                  </a:cubicBezTo>
                  <a:cubicBezTo>
                    <a:pt x="39" y="186"/>
                    <a:pt x="63" y="242"/>
                    <a:pt x="111" y="307"/>
                  </a:cubicBezTo>
                  <a:cubicBezTo>
                    <a:pt x="158" y="372"/>
                    <a:pt x="225" y="457"/>
                    <a:pt x="225" y="457"/>
                  </a:cubicBezTo>
                  <a:cubicBezTo>
                    <a:pt x="225" y="457"/>
                    <a:pt x="165" y="727"/>
                    <a:pt x="182" y="943"/>
                  </a:cubicBezTo>
                  <a:cubicBezTo>
                    <a:pt x="199" y="1160"/>
                    <a:pt x="188" y="1198"/>
                    <a:pt x="204" y="1205"/>
                  </a:cubicBezTo>
                  <a:cubicBezTo>
                    <a:pt x="219" y="1211"/>
                    <a:pt x="271" y="1220"/>
                    <a:pt x="294" y="1205"/>
                  </a:cubicBezTo>
                  <a:cubicBezTo>
                    <a:pt x="318" y="1190"/>
                    <a:pt x="323" y="1177"/>
                    <a:pt x="327" y="1142"/>
                  </a:cubicBezTo>
                  <a:cubicBezTo>
                    <a:pt x="331" y="1108"/>
                    <a:pt x="327" y="1051"/>
                    <a:pt x="359" y="1049"/>
                  </a:cubicBezTo>
                  <a:cubicBezTo>
                    <a:pt x="392" y="1047"/>
                    <a:pt x="610" y="1043"/>
                    <a:pt x="630" y="1051"/>
                  </a:cubicBezTo>
                  <a:cubicBezTo>
                    <a:pt x="649" y="1060"/>
                    <a:pt x="653" y="1090"/>
                    <a:pt x="658" y="1157"/>
                  </a:cubicBezTo>
                  <a:cubicBezTo>
                    <a:pt x="662" y="1224"/>
                    <a:pt x="695" y="1211"/>
                    <a:pt x="716" y="1213"/>
                  </a:cubicBezTo>
                  <a:cubicBezTo>
                    <a:pt x="738" y="1216"/>
                    <a:pt x="777" y="1218"/>
                    <a:pt x="788" y="1203"/>
                  </a:cubicBezTo>
                  <a:cubicBezTo>
                    <a:pt x="798" y="1188"/>
                    <a:pt x="809" y="939"/>
                    <a:pt x="805" y="872"/>
                  </a:cubicBezTo>
                  <a:cubicBezTo>
                    <a:pt x="805" y="872"/>
                    <a:pt x="829" y="896"/>
                    <a:pt x="850" y="885"/>
                  </a:cubicBezTo>
                  <a:cubicBezTo>
                    <a:pt x="872" y="874"/>
                    <a:pt x="876" y="855"/>
                    <a:pt x="876" y="816"/>
                  </a:cubicBezTo>
                  <a:cubicBezTo>
                    <a:pt x="876" y="777"/>
                    <a:pt x="824" y="521"/>
                    <a:pt x="788" y="448"/>
                  </a:cubicBezTo>
                  <a:cubicBezTo>
                    <a:pt x="751" y="374"/>
                    <a:pt x="731" y="329"/>
                    <a:pt x="731" y="329"/>
                  </a:cubicBezTo>
                  <a:cubicBezTo>
                    <a:pt x="731" y="329"/>
                    <a:pt x="736" y="182"/>
                    <a:pt x="684" y="108"/>
                  </a:cubicBezTo>
                  <a:cubicBezTo>
                    <a:pt x="632" y="35"/>
                    <a:pt x="572" y="36"/>
                    <a:pt x="512" y="29"/>
                  </a:cubicBezTo>
                  <a:cubicBezTo>
                    <a:pt x="447" y="22"/>
                    <a:pt x="347" y="44"/>
                    <a:pt x="312" y="94"/>
                  </a:cubicBezTo>
                  <a:cubicBezTo>
                    <a:pt x="283" y="134"/>
                    <a:pt x="269" y="204"/>
                    <a:pt x="269" y="20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3525838" y="-2390775"/>
              <a:ext cx="125413" cy="61913"/>
            </a:xfrm>
            <a:custGeom>
              <a:gdLst>
                <a:gd fmla="*/ 26 w 49" name="T0"/>
                <a:gd fmla="*/ 10 h 24" name="T1"/>
                <a:gd fmla="*/ 49 w 49" name="T2"/>
                <a:gd fmla="*/ 24 h 24" name="T3"/>
                <a:gd fmla="*/ 26 w 49" name="T4"/>
                <a:gd fmla="*/ 0 h 24" name="T5"/>
                <a:gd fmla="*/ 0 w 49" name="T6"/>
                <a:gd fmla="*/ 22 h 24" name="T7"/>
                <a:gd fmla="*/ 26 w 49" name="T8"/>
                <a:gd fmla="*/ 1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9">
                  <a:moveTo>
                    <a:pt x="26" y="10"/>
                  </a:moveTo>
                  <a:cubicBezTo>
                    <a:pt x="36" y="11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2"/>
                  </a:cubicBezTo>
                  <a:cubicBezTo>
                    <a:pt x="6" y="14"/>
                    <a:pt x="15" y="9"/>
                    <a:pt x="2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2959100" y="-2390775"/>
              <a:ext cx="117475" cy="57150"/>
            </a:xfrm>
            <a:custGeom>
              <a:gdLst>
                <a:gd fmla="*/ 23 w 46" name="T0"/>
                <a:gd fmla="*/ 9 h 22" name="T1"/>
                <a:gd fmla="*/ 46 w 46" name="T2"/>
                <a:gd fmla="*/ 22 h 22" name="T3"/>
                <a:gd fmla="*/ 23 w 46" name="T4"/>
                <a:gd fmla="*/ 0 h 22" name="T5"/>
                <a:gd fmla="*/ 0 w 46" name="T6"/>
                <a:gd fmla="*/ 22 h 22" name="T7"/>
                <a:gd fmla="*/ 23 w 46" name="T8"/>
                <a:gd fmla="*/ 9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46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2" y="0"/>
                    <a:pt x="2" y="9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2932113" y="-2266950"/>
              <a:ext cx="225425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3025775" y="-2205038"/>
              <a:ext cx="38100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3465513" y="-2266950"/>
              <a:ext cx="222250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3556000" y="-2205038"/>
              <a:ext cx="4127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3006725" y="-2093913"/>
              <a:ext cx="593725" cy="466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3221038" y="-2073275"/>
              <a:ext cx="182563" cy="127000"/>
            </a:xfrm>
            <a:custGeom>
              <a:gdLst>
                <a:gd fmla="*/ 0 w 71" name="T0"/>
                <a:gd fmla="*/ 19 h 49" name="T1"/>
                <a:gd fmla="*/ 20 w 71" name="T2"/>
                <a:gd fmla="*/ 2 h 49" name="T3"/>
                <a:gd fmla="*/ 63 w 71" name="T4"/>
                <a:gd fmla="*/ 8 h 49" name="T5"/>
                <a:gd fmla="*/ 65 w 71" name="T6"/>
                <a:gd fmla="*/ 29 h 49" name="T7"/>
                <a:gd fmla="*/ 49 w 71" name="T8"/>
                <a:gd fmla="*/ 44 h 49" name="T9"/>
                <a:gd fmla="*/ 33 w 71" name="T10"/>
                <a:gd fmla="*/ 48 h 49" name="T11"/>
                <a:gd fmla="*/ 13 w 71" name="T12"/>
                <a:gd fmla="*/ 41 h 49" name="T13"/>
                <a:gd fmla="*/ 0 w 71" name="T14"/>
                <a:gd fmla="*/ 19 h 4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9" w="71">
                  <a:moveTo>
                    <a:pt x="0" y="19"/>
                  </a:moveTo>
                  <a:cubicBezTo>
                    <a:pt x="0" y="10"/>
                    <a:pt x="3" y="4"/>
                    <a:pt x="20" y="2"/>
                  </a:cubicBezTo>
                  <a:cubicBezTo>
                    <a:pt x="39" y="0"/>
                    <a:pt x="56" y="1"/>
                    <a:pt x="63" y="8"/>
                  </a:cubicBezTo>
                  <a:cubicBezTo>
                    <a:pt x="71" y="15"/>
                    <a:pt x="67" y="25"/>
                    <a:pt x="65" y="29"/>
                  </a:cubicBezTo>
                  <a:cubicBezTo>
                    <a:pt x="63" y="33"/>
                    <a:pt x="59" y="40"/>
                    <a:pt x="49" y="44"/>
                  </a:cubicBezTo>
                  <a:cubicBezTo>
                    <a:pt x="39" y="48"/>
                    <a:pt x="38" y="49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6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3041650" y="-1903413"/>
              <a:ext cx="514350" cy="150813"/>
            </a:xfrm>
            <a:custGeom>
              <a:gdLst>
                <a:gd fmla="*/ 0 w 200" name="T0"/>
                <a:gd fmla="*/ 17 h 58" name="T1"/>
                <a:gd fmla="*/ 98 w 200" name="T2"/>
                <a:gd fmla="*/ 2 h 58" name="T3"/>
                <a:gd fmla="*/ 200 w 200" name="T4"/>
                <a:gd fmla="*/ 23 h 58" name="T5"/>
                <a:gd fmla="*/ 108 w 200" name="T6"/>
                <a:gd fmla="*/ 58 h 58" name="T7"/>
                <a:gd fmla="*/ 0 w 200" name="T8"/>
                <a:gd fmla="*/ 17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200">
                  <a:moveTo>
                    <a:pt x="0" y="17"/>
                  </a:moveTo>
                  <a:cubicBezTo>
                    <a:pt x="0" y="17"/>
                    <a:pt x="28" y="0"/>
                    <a:pt x="98" y="2"/>
                  </a:cubicBezTo>
                  <a:cubicBezTo>
                    <a:pt x="167" y="3"/>
                    <a:pt x="200" y="23"/>
                    <a:pt x="200" y="23"/>
                  </a:cubicBezTo>
                  <a:cubicBezTo>
                    <a:pt x="200" y="23"/>
                    <a:pt x="154" y="58"/>
                    <a:pt x="108" y="58"/>
                  </a:cubicBezTo>
                  <a:cubicBezTo>
                    <a:pt x="62" y="58"/>
                    <a:pt x="0" y="17"/>
                    <a:pt x="0" y="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2698750" y="-2466975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757488" y="-2419350"/>
              <a:ext cx="128588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3684588" y="-2466975"/>
              <a:ext cx="2555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3749675" y="-2419350"/>
              <a:ext cx="131763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3675063" y="-2070100"/>
              <a:ext cx="282575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2744788" y="-2070100"/>
              <a:ext cx="198438" cy="285750"/>
            </a:xfrm>
            <a:custGeom>
              <a:gdLst>
                <a:gd fmla="*/ 77 w 77" name="T0"/>
                <a:gd fmla="*/ 55 h 111" name="T1"/>
                <a:gd fmla="*/ 22 w 77" name="T2"/>
                <a:gd fmla="*/ 0 h 111" name="T3"/>
                <a:gd fmla="*/ 4 w 77" name="T4"/>
                <a:gd fmla="*/ 3 h 111" name="T5"/>
                <a:gd fmla="*/ 0 w 77" name="T6"/>
                <a:gd fmla="*/ 20 h 111" name="T7"/>
                <a:gd fmla="*/ 22 w 77" name="T8"/>
                <a:gd fmla="*/ 111 h 111" name="T9"/>
                <a:gd fmla="*/ 77 w 77" name="T10"/>
                <a:gd fmla="*/ 55 h 1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77">
                  <a:moveTo>
                    <a:pt x="77" y="55"/>
                  </a:moveTo>
                  <a:cubicBezTo>
                    <a:pt x="77" y="25"/>
                    <a:pt x="52" y="0"/>
                    <a:pt x="22" y="0"/>
                  </a:cubicBezTo>
                  <a:cubicBezTo>
                    <a:pt x="15" y="0"/>
                    <a:pt x="9" y="1"/>
                    <a:pt x="4" y="3"/>
                  </a:cubicBezTo>
                  <a:cubicBezTo>
                    <a:pt x="1" y="14"/>
                    <a:pt x="0" y="20"/>
                    <a:pt x="0" y="20"/>
                  </a:cubicBezTo>
                  <a:cubicBezTo>
                    <a:pt x="0" y="20"/>
                    <a:pt x="15" y="90"/>
                    <a:pt x="22" y="111"/>
                  </a:cubicBezTo>
                  <a:cubicBezTo>
                    <a:pt x="31" y="111"/>
                    <a:pt x="77" y="86"/>
                    <a:pt x="77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3" name="Freeform 358"/>
          <p:cNvSpPr>
            <a:spLocks noEditPoints="1"/>
          </p:cNvSpPr>
          <p:nvPr/>
        </p:nvSpPr>
        <p:spPr bwMode="auto">
          <a:xfrm rot="19997452">
            <a:off x="2747733" y="180218"/>
            <a:ext cx="299319" cy="291261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720520" y="575169"/>
            <a:ext cx="223381" cy="21736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3129898" y="81244"/>
            <a:ext cx="692558" cy="67391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1263845" y="86338"/>
            <a:ext cx="206236" cy="20068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2529597" y="713934"/>
            <a:ext cx="94454" cy="91911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973015" y="1588534"/>
            <a:ext cx="277645" cy="270170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" name="Freeform 358"/>
          <p:cNvSpPr>
            <a:spLocks noEditPoints="1"/>
          </p:cNvSpPr>
          <p:nvPr/>
        </p:nvSpPr>
        <p:spPr bwMode="auto">
          <a:xfrm rot="809477">
            <a:off x="11545903" y="2602841"/>
            <a:ext cx="443724" cy="431779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809477">
            <a:off x="11954199" y="2498620"/>
            <a:ext cx="187624" cy="18257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" name="Freeform 358"/>
          <p:cNvSpPr>
            <a:spLocks noEditPoints="1"/>
          </p:cNvSpPr>
          <p:nvPr/>
        </p:nvSpPr>
        <p:spPr bwMode="auto">
          <a:xfrm rot="809477">
            <a:off x="258737" y="2462954"/>
            <a:ext cx="298756" cy="29071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735482">
            <a:off x="11534494" y="2192605"/>
            <a:ext cx="206236" cy="20068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809477">
            <a:off x="11655184" y="3238127"/>
            <a:ext cx="245082" cy="23848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" name="Freeform 358"/>
          <p:cNvSpPr>
            <a:spLocks noEditPoints="1"/>
          </p:cNvSpPr>
          <p:nvPr/>
        </p:nvSpPr>
        <p:spPr bwMode="auto">
          <a:xfrm rot="809477">
            <a:off x="11382608" y="4827453"/>
            <a:ext cx="194335" cy="18910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" name="Freeform 358"/>
          <p:cNvSpPr>
            <a:spLocks noEditPoints="1"/>
          </p:cNvSpPr>
          <p:nvPr/>
        </p:nvSpPr>
        <p:spPr bwMode="auto">
          <a:xfrm rot="809477">
            <a:off x="5904758" y="312167"/>
            <a:ext cx="194335" cy="18910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" name="Freeform 358"/>
          <p:cNvSpPr>
            <a:spLocks noEditPoints="1"/>
          </p:cNvSpPr>
          <p:nvPr/>
        </p:nvSpPr>
        <p:spPr bwMode="auto">
          <a:xfrm rot="809477">
            <a:off x="8873897" y="3280325"/>
            <a:ext cx="309443" cy="30111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" name="Freeform 358"/>
          <p:cNvSpPr>
            <a:spLocks noEditPoints="1"/>
          </p:cNvSpPr>
          <p:nvPr/>
        </p:nvSpPr>
        <p:spPr bwMode="auto">
          <a:xfrm rot="19735482">
            <a:off x="8711774" y="2658474"/>
            <a:ext cx="387599" cy="37716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" name="Freeform 358"/>
          <p:cNvSpPr>
            <a:spLocks noEditPoints="1"/>
          </p:cNvSpPr>
          <p:nvPr/>
        </p:nvSpPr>
        <p:spPr bwMode="auto">
          <a:xfrm rot="16969964">
            <a:off x="8571122" y="3691926"/>
            <a:ext cx="720375" cy="700982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Freeform 358"/>
          <p:cNvSpPr>
            <a:spLocks noEditPoints="1"/>
          </p:cNvSpPr>
          <p:nvPr/>
        </p:nvSpPr>
        <p:spPr bwMode="auto">
          <a:xfrm rot="809477">
            <a:off x="10053390" y="2013688"/>
            <a:ext cx="261766" cy="254720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4139410" y="445695"/>
            <a:ext cx="130844" cy="127322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Freeform 358"/>
          <p:cNvSpPr>
            <a:spLocks noEditPoints="1"/>
          </p:cNvSpPr>
          <p:nvPr/>
        </p:nvSpPr>
        <p:spPr bwMode="auto">
          <a:xfrm rot="19735482">
            <a:off x="5177452" y="103678"/>
            <a:ext cx="287731" cy="27998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" name="Freeform 358"/>
          <p:cNvSpPr>
            <a:spLocks noEditPoints="1"/>
          </p:cNvSpPr>
          <p:nvPr/>
        </p:nvSpPr>
        <p:spPr bwMode="auto">
          <a:xfrm rot="809477">
            <a:off x="8943434" y="4905739"/>
            <a:ext cx="121599" cy="11832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" name="Freeform 358"/>
          <p:cNvSpPr>
            <a:spLocks noEditPoints="1"/>
          </p:cNvSpPr>
          <p:nvPr/>
        </p:nvSpPr>
        <p:spPr bwMode="auto">
          <a:xfrm rot="809477">
            <a:off x="10243423" y="1514124"/>
            <a:ext cx="443724" cy="431779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" name="Freeform 358"/>
          <p:cNvSpPr>
            <a:spLocks noEditPoints="1"/>
          </p:cNvSpPr>
          <p:nvPr/>
        </p:nvSpPr>
        <p:spPr bwMode="auto">
          <a:xfrm rot="19997452">
            <a:off x="10902302" y="1539869"/>
            <a:ext cx="299319" cy="291261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" name="Freeform 358"/>
          <p:cNvSpPr>
            <a:spLocks noEditPoints="1"/>
          </p:cNvSpPr>
          <p:nvPr/>
        </p:nvSpPr>
        <p:spPr bwMode="auto">
          <a:xfrm rot="809477">
            <a:off x="10875089" y="1934820"/>
            <a:ext cx="223381" cy="21736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" name="Freeform 358"/>
          <p:cNvSpPr>
            <a:spLocks noEditPoints="1"/>
          </p:cNvSpPr>
          <p:nvPr/>
        </p:nvSpPr>
        <p:spPr bwMode="auto">
          <a:xfrm rot="809477">
            <a:off x="11262158" y="1290798"/>
            <a:ext cx="692558" cy="67391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" name="Freeform 358"/>
          <p:cNvSpPr>
            <a:spLocks noEditPoints="1"/>
          </p:cNvSpPr>
          <p:nvPr/>
        </p:nvSpPr>
        <p:spPr bwMode="auto">
          <a:xfrm rot="809477">
            <a:off x="10684166" y="2073585"/>
            <a:ext cx="94454" cy="91911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val="1671294892"/>
              </p:ext>
            </p:extLst>
          </p:nvPr>
        </p:nvGraphicFramePr>
        <p:xfrm>
          <a:off x="4681426" y="2615216"/>
          <a:ext cx="4327395" cy="379509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椭圆 6"/>
          <p:cNvSpPr/>
          <p:nvPr/>
        </p:nvSpPr>
        <p:spPr>
          <a:xfrm>
            <a:off x="5395526" y="1026366"/>
            <a:ext cx="413092" cy="4130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algn="ctr" blurRad="63500" dir="5400000" rotWithShape="0" sx="102000" sy="10200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文本框 7"/>
          <p:cNvSpPr txBox="1"/>
          <p:nvPr/>
        </p:nvSpPr>
        <p:spPr>
          <a:xfrm>
            <a:off x="5883593" y="771247"/>
            <a:ext cx="1554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5400">
                <a:solidFill>
                  <a:schemeClr val="accent1"/>
                </a:solidFill>
              </a:rPr>
              <a:t>59%</a:t>
            </a:r>
          </a:p>
        </p:txBody>
      </p:sp>
      <p:sp>
        <p:nvSpPr>
          <p:cNvPr id="58" name="文本框 8"/>
          <p:cNvSpPr txBox="1"/>
          <p:nvPr/>
        </p:nvSpPr>
        <p:spPr>
          <a:xfrm>
            <a:off x="7438827" y="826647"/>
            <a:ext cx="2443781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0" typeface="微软雅黑"/>
                <a:ea typeface="微软雅黑"/>
              </a:rPr>
              <a:t>顶部“开始”面板中可以对字体、字号、颜色、行距等进行修改。建议正文8-14号字，1.3倍字间距。</a:t>
            </a:r>
          </a:p>
        </p:txBody>
      </p:sp>
      <p:sp>
        <p:nvSpPr>
          <p:cNvPr id="60" name="椭圆 59"/>
          <p:cNvSpPr/>
          <p:nvPr/>
        </p:nvSpPr>
        <p:spPr>
          <a:xfrm>
            <a:off x="583323" y="5449342"/>
            <a:ext cx="413092" cy="4130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algn="ctr" blurRad="63500" dir="5400000" rotWithShape="0" sx="102000" sy="10200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1" name="文本框 60"/>
          <p:cNvSpPr txBox="1"/>
          <p:nvPr/>
        </p:nvSpPr>
        <p:spPr>
          <a:xfrm>
            <a:off x="1071389" y="5194223"/>
            <a:ext cx="1554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5400">
                <a:solidFill>
                  <a:schemeClr val="accent2"/>
                </a:solidFill>
              </a:rPr>
              <a:t>23%</a:t>
            </a:r>
          </a:p>
        </p:txBody>
      </p:sp>
      <p:sp>
        <p:nvSpPr>
          <p:cNvPr id="62" name="文本框 8"/>
          <p:cNvSpPr txBox="1"/>
          <p:nvPr/>
        </p:nvSpPr>
        <p:spPr>
          <a:xfrm>
            <a:off x="2710426" y="5249623"/>
            <a:ext cx="2097167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0" typeface="微软雅黑"/>
                <a:ea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64" name="椭圆 63"/>
          <p:cNvSpPr/>
          <p:nvPr/>
        </p:nvSpPr>
        <p:spPr>
          <a:xfrm>
            <a:off x="583877" y="3868498"/>
            <a:ext cx="413092" cy="41309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algn="ctr" blurRad="63500" dir="5400000" rotWithShape="0" sx="102000" sy="10200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5" name="文本框 64"/>
          <p:cNvSpPr txBox="1"/>
          <p:nvPr/>
        </p:nvSpPr>
        <p:spPr>
          <a:xfrm>
            <a:off x="1071943" y="3613379"/>
            <a:ext cx="1554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5400">
                <a:solidFill>
                  <a:schemeClr val="accent3"/>
                </a:solidFill>
              </a:rPr>
              <a:t>10%</a:t>
            </a:r>
          </a:p>
        </p:txBody>
      </p:sp>
      <p:sp>
        <p:nvSpPr>
          <p:cNvPr id="66" name="文本框 8"/>
          <p:cNvSpPr txBox="1"/>
          <p:nvPr/>
        </p:nvSpPr>
        <p:spPr>
          <a:xfrm>
            <a:off x="2710980" y="3668779"/>
            <a:ext cx="2097167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0" typeface="微软雅黑"/>
                <a:ea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68" name="椭圆 67"/>
          <p:cNvSpPr/>
          <p:nvPr/>
        </p:nvSpPr>
        <p:spPr>
          <a:xfrm>
            <a:off x="1507076" y="2150519"/>
            <a:ext cx="413092" cy="41309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algn="ctr" blurRad="63500" dir="5400000" rotWithShape="0" sx="102000" sy="10200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9" name="文本框 68"/>
          <p:cNvSpPr txBox="1"/>
          <p:nvPr/>
        </p:nvSpPr>
        <p:spPr>
          <a:xfrm>
            <a:off x="1995142" y="1895400"/>
            <a:ext cx="1173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5400">
                <a:solidFill>
                  <a:schemeClr val="accent4"/>
                </a:solidFill>
              </a:rPr>
              <a:t>9%</a:t>
            </a:r>
          </a:p>
        </p:txBody>
      </p:sp>
      <p:sp>
        <p:nvSpPr>
          <p:cNvPr id="70" name="文本框 8"/>
          <p:cNvSpPr txBox="1"/>
          <p:nvPr/>
        </p:nvSpPr>
        <p:spPr>
          <a:xfrm>
            <a:off x="3634179" y="1950800"/>
            <a:ext cx="2097167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0" typeface="微软雅黑"/>
                <a:ea typeface="微软雅黑"/>
              </a:rPr>
              <a:t>顶部“开始”面板中可以对字体、字号、颜色、行距等进行修改。</a:t>
            </a:r>
          </a:p>
        </p:txBody>
      </p:sp>
      <p:pic>
        <p:nvPicPr>
          <p:cNvPr id="67" name="图片 66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91850265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847" y="0"/>
            <a:ext cx="6097673" cy="34276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4" name="矩形 73"/>
          <p:cNvSpPr/>
          <p:nvPr/>
        </p:nvSpPr>
        <p:spPr>
          <a:xfrm>
            <a:off x="6093826" y="0"/>
            <a:ext cx="6089978" cy="34276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5" name="矩形 74"/>
          <p:cNvSpPr/>
          <p:nvPr/>
        </p:nvSpPr>
        <p:spPr>
          <a:xfrm>
            <a:off x="0" y="3427719"/>
            <a:ext cx="6093825" cy="3422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6" name="矩形 75"/>
          <p:cNvSpPr/>
          <p:nvPr/>
        </p:nvSpPr>
        <p:spPr>
          <a:xfrm>
            <a:off x="6089978" y="3422492"/>
            <a:ext cx="6098175" cy="34355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8" name="文本框 8"/>
          <p:cNvSpPr txBox="1"/>
          <p:nvPr/>
        </p:nvSpPr>
        <p:spPr>
          <a:xfrm>
            <a:off x="492780" y="1498521"/>
            <a:ext cx="3934813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79" name="矩形 78"/>
          <p:cNvSpPr/>
          <p:nvPr/>
        </p:nvSpPr>
        <p:spPr>
          <a:xfrm>
            <a:off x="-1" y="451435"/>
            <a:ext cx="4164825" cy="8046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b="1" lang="zh-CN" sz="3600">
                <a:solidFill>
                  <a:schemeClr val="accent1"/>
                </a:solidFill>
                <a:ea typeface="微软雅黑"/>
              </a:rPr>
              <a:t>点击此处添加标题</a:t>
            </a:r>
          </a:p>
        </p:txBody>
      </p:sp>
      <p:sp>
        <p:nvSpPr>
          <p:cNvPr id="80" name="文本框 8"/>
          <p:cNvSpPr txBox="1"/>
          <p:nvPr/>
        </p:nvSpPr>
        <p:spPr>
          <a:xfrm>
            <a:off x="488925" y="4975904"/>
            <a:ext cx="3934813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1" name="矩形 80"/>
          <p:cNvSpPr/>
          <p:nvPr/>
        </p:nvSpPr>
        <p:spPr>
          <a:xfrm>
            <a:off x="-3856" y="3928818"/>
            <a:ext cx="4164825" cy="8046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b="1" lang="zh-CN" sz="3600">
                <a:solidFill>
                  <a:schemeClr val="accent4">
                    <a:lumMod val="60000"/>
                    <a:lumOff val="40000"/>
                  </a:schemeClr>
                </a:solidFill>
                <a:ea typeface="微软雅黑"/>
              </a:rPr>
              <a:t>点击此处添加标题</a:t>
            </a:r>
          </a:p>
        </p:txBody>
      </p:sp>
      <p:sp>
        <p:nvSpPr>
          <p:cNvPr id="82" name="文本框 8"/>
          <p:cNvSpPr txBox="1"/>
          <p:nvPr/>
        </p:nvSpPr>
        <p:spPr>
          <a:xfrm>
            <a:off x="8248991" y="1494848"/>
            <a:ext cx="3934813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3" name="矩形 82"/>
          <p:cNvSpPr/>
          <p:nvPr/>
        </p:nvSpPr>
        <p:spPr>
          <a:xfrm>
            <a:off x="8005710" y="447762"/>
            <a:ext cx="4178095" cy="8046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b="1" lang="zh-CN" sz="3600">
                <a:solidFill>
                  <a:schemeClr val="accent3">
                    <a:lumMod val="60000"/>
                    <a:lumOff val="40000"/>
                  </a:schemeClr>
                </a:solidFill>
                <a:ea typeface="微软雅黑"/>
              </a:rPr>
              <a:t>点击此处添加标题</a:t>
            </a:r>
          </a:p>
        </p:txBody>
      </p:sp>
      <p:sp>
        <p:nvSpPr>
          <p:cNvPr id="84" name="文本框 8"/>
          <p:cNvSpPr txBox="1"/>
          <p:nvPr/>
        </p:nvSpPr>
        <p:spPr>
          <a:xfrm>
            <a:off x="8244095" y="4975831"/>
            <a:ext cx="3934813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5" name="矩形 84"/>
          <p:cNvSpPr/>
          <p:nvPr/>
        </p:nvSpPr>
        <p:spPr>
          <a:xfrm>
            <a:off x="8000813" y="3928745"/>
            <a:ext cx="4178095" cy="8046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b="1" lang="zh-CN" sz="3600">
                <a:solidFill>
                  <a:schemeClr val="accent6">
                    <a:lumMod val="75000"/>
                  </a:schemeClr>
                </a:solidFill>
                <a:ea typeface="微软雅黑"/>
              </a:rPr>
              <a:t>点击此处添加标题</a:t>
            </a:r>
          </a:p>
        </p:txBody>
      </p:sp>
      <p:grpSp>
        <p:nvGrpSpPr>
          <p:cNvPr id="87" name="组 86"/>
          <p:cNvGrpSpPr/>
          <p:nvPr/>
        </p:nvGrpSpPr>
        <p:grpSpPr>
          <a:xfrm>
            <a:off x="4366216" y="1091150"/>
            <a:ext cx="3459568" cy="4501840"/>
            <a:chOff x="2203382" y="6616700"/>
            <a:chExt cx="2244725" cy="2921000"/>
          </a:xfrm>
        </p:grpSpPr>
        <p:sp>
          <p:nvSpPr>
            <p:cNvPr id="88" name="Freeform 101"/>
            <p:cNvSpPr/>
            <p:nvPr/>
          </p:nvSpPr>
          <p:spPr bwMode="auto">
            <a:xfrm>
              <a:off x="2203382" y="6616700"/>
              <a:ext cx="2244725" cy="2921000"/>
            </a:xfrm>
            <a:custGeom>
              <a:gdLst>
                <a:gd fmla="*/ 408 w 872" name="T0"/>
                <a:gd fmla="*/ 0 h 1132" name="T1"/>
                <a:gd fmla="*/ 257 w 872" name="T2"/>
                <a:gd fmla="*/ 56 h 1132" name="T3"/>
                <a:gd fmla="*/ 191 w 872" name="T4"/>
                <a:gd fmla="*/ 215 h 1132" name="T5"/>
                <a:gd fmla="*/ 153 w 872" name="T6"/>
                <a:gd fmla="*/ 408 h 1132" name="T7"/>
                <a:gd fmla="*/ 19 w 872" name="T8"/>
                <a:gd fmla="*/ 727 h 1132" name="T9"/>
                <a:gd fmla="*/ 31 w 872" name="T10"/>
                <a:gd fmla="*/ 863 h 1132" name="T11"/>
                <a:gd fmla="*/ 70 w 872" name="T12"/>
                <a:gd fmla="*/ 894 h 1132" name="T13"/>
                <a:gd fmla="*/ 87 w 872" name="T14"/>
                <a:gd fmla="*/ 1054 h 1132" name="T15"/>
                <a:gd fmla="*/ 191 w 872" name="T16"/>
                <a:gd fmla="*/ 1116 h 1132" name="T17"/>
                <a:gd fmla="*/ 491 w 872" name="T18"/>
                <a:gd fmla="*/ 1128 h 1132" name="T19"/>
                <a:gd fmla="*/ 731 w 872" name="T20"/>
                <a:gd fmla="*/ 1114 h 1132" name="T21"/>
                <a:gd fmla="*/ 797 w 872" name="T22"/>
                <a:gd fmla="*/ 1025 h 1132" name="T23"/>
                <a:gd fmla="*/ 797 w 872" name="T24"/>
                <a:gd fmla="*/ 888 h 1132" name="T25"/>
                <a:gd fmla="*/ 861 w 872" name="T26"/>
                <a:gd fmla="*/ 843 h 1132" name="T27"/>
                <a:gd fmla="*/ 824 w 872" name="T28"/>
                <a:gd fmla="*/ 623 h 1132" name="T29"/>
                <a:gd fmla="*/ 710 w 872" name="T30"/>
                <a:gd fmla="*/ 373 h 1132" name="T31"/>
                <a:gd fmla="*/ 673 w 872" name="T32"/>
                <a:gd fmla="*/ 135 h 1132" name="T33"/>
                <a:gd fmla="*/ 408 w 872" name="T34"/>
                <a:gd fmla="*/ 0 h 113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32" w="872">
                  <a:moveTo>
                    <a:pt x="408" y="0"/>
                  </a:moveTo>
                  <a:cubicBezTo>
                    <a:pt x="408" y="0"/>
                    <a:pt x="304" y="13"/>
                    <a:pt x="257" y="56"/>
                  </a:cubicBezTo>
                  <a:cubicBezTo>
                    <a:pt x="209" y="100"/>
                    <a:pt x="197" y="164"/>
                    <a:pt x="191" y="215"/>
                  </a:cubicBezTo>
                  <a:cubicBezTo>
                    <a:pt x="184" y="267"/>
                    <a:pt x="191" y="346"/>
                    <a:pt x="153" y="408"/>
                  </a:cubicBezTo>
                  <a:cubicBezTo>
                    <a:pt x="116" y="470"/>
                    <a:pt x="37" y="621"/>
                    <a:pt x="19" y="727"/>
                  </a:cubicBezTo>
                  <a:cubicBezTo>
                    <a:pt x="0" y="832"/>
                    <a:pt x="15" y="841"/>
                    <a:pt x="31" y="863"/>
                  </a:cubicBezTo>
                  <a:cubicBezTo>
                    <a:pt x="48" y="886"/>
                    <a:pt x="70" y="894"/>
                    <a:pt x="70" y="894"/>
                  </a:cubicBezTo>
                  <a:cubicBezTo>
                    <a:pt x="70" y="894"/>
                    <a:pt x="58" y="1012"/>
                    <a:pt x="87" y="1054"/>
                  </a:cubicBezTo>
                  <a:cubicBezTo>
                    <a:pt x="116" y="1095"/>
                    <a:pt x="160" y="1112"/>
                    <a:pt x="191" y="1116"/>
                  </a:cubicBezTo>
                  <a:cubicBezTo>
                    <a:pt x="222" y="1120"/>
                    <a:pt x="395" y="1124"/>
                    <a:pt x="491" y="1128"/>
                  </a:cubicBezTo>
                  <a:cubicBezTo>
                    <a:pt x="586" y="1132"/>
                    <a:pt x="700" y="1126"/>
                    <a:pt x="731" y="1114"/>
                  </a:cubicBezTo>
                  <a:cubicBezTo>
                    <a:pt x="762" y="1101"/>
                    <a:pt x="787" y="1064"/>
                    <a:pt x="797" y="1025"/>
                  </a:cubicBezTo>
                  <a:cubicBezTo>
                    <a:pt x="807" y="985"/>
                    <a:pt x="803" y="923"/>
                    <a:pt x="797" y="888"/>
                  </a:cubicBezTo>
                  <a:cubicBezTo>
                    <a:pt x="797" y="888"/>
                    <a:pt x="851" y="886"/>
                    <a:pt x="861" y="843"/>
                  </a:cubicBezTo>
                  <a:cubicBezTo>
                    <a:pt x="872" y="799"/>
                    <a:pt x="849" y="683"/>
                    <a:pt x="824" y="623"/>
                  </a:cubicBezTo>
                  <a:cubicBezTo>
                    <a:pt x="799" y="563"/>
                    <a:pt x="727" y="433"/>
                    <a:pt x="710" y="373"/>
                  </a:cubicBezTo>
                  <a:cubicBezTo>
                    <a:pt x="694" y="313"/>
                    <a:pt x="696" y="207"/>
                    <a:pt x="673" y="135"/>
                  </a:cubicBezTo>
                  <a:cubicBezTo>
                    <a:pt x="650" y="62"/>
                    <a:pt x="584" y="2"/>
                    <a:pt x="4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Oval 102"/>
            <p:cNvSpPr>
              <a:spLocks noChangeArrowheads="1"/>
            </p:cNvSpPr>
            <p:nvPr/>
          </p:nvSpPr>
          <p:spPr bwMode="auto">
            <a:xfrm>
              <a:off x="2525713" y="8799513"/>
              <a:ext cx="111125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Oval 103"/>
            <p:cNvSpPr>
              <a:spLocks noChangeArrowheads="1"/>
            </p:cNvSpPr>
            <p:nvPr/>
          </p:nvSpPr>
          <p:spPr bwMode="auto">
            <a:xfrm>
              <a:off x="2693988" y="8763000"/>
              <a:ext cx="109538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Oval 104"/>
            <p:cNvSpPr>
              <a:spLocks noChangeArrowheads="1"/>
            </p:cNvSpPr>
            <p:nvPr/>
          </p:nvSpPr>
          <p:spPr bwMode="auto">
            <a:xfrm>
              <a:off x="2847975" y="8824913"/>
              <a:ext cx="112713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Oval 105"/>
            <p:cNvSpPr>
              <a:spLocks noChangeArrowheads="1"/>
            </p:cNvSpPr>
            <p:nvPr/>
          </p:nvSpPr>
          <p:spPr bwMode="auto">
            <a:xfrm>
              <a:off x="3779838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Oval 106"/>
            <p:cNvSpPr>
              <a:spLocks noChangeArrowheads="1"/>
            </p:cNvSpPr>
            <p:nvPr/>
          </p:nvSpPr>
          <p:spPr bwMode="auto">
            <a:xfrm>
              <a:off x="3929063" y="8763000"/>
              <a:ext cx="114300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Oval 107"/>
            <p:cNvSpPr>
              <a:spLocks noChangeArrowheads="1"/>
            </p:cNvSpPr>
            <p:nvPr/>
          </p:nvSpPr>
          <p:spPr bwMode="auto">
            <a:xfrm>
              <a:off x="4098925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Oval 108"/>
            <p:cNvSpPr>
              <a:spLocks noChangeArrowheads="1"/>
            </p:cNvSpPr>
            <p:nvPr/>
          </p:nvSpPr>
          <p:spPr bwMode="auto">
            <a:xfrm>
              <a:off x="2528888" y="8955088"/>
              <a:ext cx="414338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Oval 109"/>
            <p:cNvSpPr>
              <a:spLocks noChangeArrowheads="1"/>
            </p:cNvSpPr>
            <p:nvPr/>
          </p:nvSpPr>
          <p:spPr bwMode="auto">
            <a:xfrm>
              <a:off x="3792538" y="8959850"/>
              <a:ext cx="415925" cy="450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Oval 110"/>
            <p:cNvSpPr>
              <a:spLocks noChangeArrowheads="1"/>
            </p:cNvSpPr>
            <p:nvPr/>
          </p:nvSpPr>
          <p:spPr bwMode="auto">
            <a:xfrm>
              <a:off x="2708275" y="6623050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Oval 111"/>
            <p:cNvSpPr>
              <a:spLocks noChangeArrowheads="1"/>
            </p:cNvSpPr>
            <p:nvPr/>
          </p:nvSpPr>
          <p:spPr bwMode="auto">
            <a:xfrm>
              <a:off x="2768600" y="66690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Oval 112"/>
            <p:cNvSpPr>
              <a:spLocks noChangeArrowheads="1"/>
            </p:cNvSpPr>
            <p:nvPr/>
          </p:nvSpPr>
          <p:spPr bwMode="auto">
            <a:xfrm>
              <a:off x="3778250" y="6616700"/>
              <a:ext cx="249238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Oval 113"/>
            <p:cNvSpPr>
              <a:spLocks noChangeArrowheads="1"/>
            </p:cNvSpPr>
            <p:nvPr/>
          </p:nvSpPr>
          <p:spPr bwMode="auto">
            <a:xfrm>
              <a:off x="3840163" y="6673850"/>
              <a:ext cx="128588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14"/>
            <p:cNvSpPr/>
            <p:nvPr/>
          </p:nvSpPr>
          <p:spPr bwMode="auto">
            <a:xfrm>
              <a:off x="2973388" y="6699250"/>
              <a:ext cx="119063" cy="57150"/>
            </a:xfrm>
            <a:custGeom>
              <a:gdLst>
                <a:gd fmla="*/ 23 w 46" name="T0"/>
                <a:gd fmla="*/ 9 h 22" name="T1"/>
                <a:gd fmla="*/ 46 w 46" name="T2"/>
                <a:gd fmla="*/ 22 h 22" name="T3"/>
                <a:gd fmla="*/ 23 w 46" name="T4"/>
                <a:gd fmla="*/ 0 h 22" name="T5"/>
                <a:gd fmla="*/ 0 w 46" name="T6"/>
                <a:gd fmla="*/ 22 h 22" name="T7"/>
                <a:gd fmla="*/ 23 w 46" name="T8"/>
                <a:gd fmla="*/ 9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46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2" y="0"/>
                    <a:pt x="2" y="10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15"/>
            <p:cNvSpPr/>
            <p:nvPr/>
          </p:nvSpPr>
          <p:spPr bwMode="auto">
            <a:xfrm>
              <a:off x="3605213" y="6686550"/>
              <a:ext cx="120650" cy="53975"/>
            </a:xfrm>
            <a:custGeom>
              <a:gdLst>
                <a:gd fmla="*/ 24 w 47" name="T0"/>
                <a:gd fmla="*/ 9 h 21" name="T1"/>
                <a:gd fmla="*/ 47 w 47" name="T2"/>
                <a:gd fmla="*/ 21 h 21" name="T3"/>
                <a:gd fmla="*/ 24 w 47" name="T4"/>
                <a:gd fmla="*/ 0 h 21" name="T5"/>
                <a:gd fmla="*/ 0 w 47" name="T6"/>
                <a:gd fmla="*/ 21 h 21" name="T7"/>
                <a:gd fmla="*/ 24 w 47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7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Oval 116"/>
            <p:cNvSpPr>
              <a:spLocks noChangeArrowheads="1"/>
            </p:cNvSpPr>
            <p:nvPr/>
          </p:nvSpPr>
          <p:spPr bwMode="auto">
            <a:xfrm>
              <a:off x="2646363" y="7069138"/>
              <a:ext cx="284163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Oval 117"/>
            <p:cNvSpPr>
              <a:spLocks noChangeArrowheads="1"/>
            </p:cNvSpPr>
            <p:nvPr/>
          </p:nvSpPr>
          <p:spPr bwMode="auto">
            <a:xfrm>
              <a:off x="3762375" y="7069138"/>
              <a:ext cx="282575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Oval 118"/>
            <p:cNvSpPr>
              <a:spLocks noChangeArrowheads="1"/>
            </p:cNvSpPr>
            <p:nvPr/>
          </p:nvSpPr>
          <p:spPr bwMode="auto">
            <a:xfrm>
              <a:off x="3009900" y="7029450"/>
              <a:ext cx="652463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19"/>
            <p:cNvSpPr/>
            <p:nvPr/>
          </p:nvSpPr>
          <p:spPr bwMode="auto">
            <a:xfrm>
              <a:off x="3244850" y="7053263"/>
              <a:ext cx="203200" cy="136525"/>
            </a:xfrm>
            <a:custGeom>
              <a:gdLst>
                <a:gd fmla="*/ 0 w 79" name="T0"/>
                <a:gd fmla="*/ 21 h 53" name="T1"/>
                <a:gd fmla="*/ 23 w 79" name="T2"/>
                <a:gd fmla="*/ 2 h 53" name="T3"/>
                <a:gd fmla="*/ 70 w 79" name="T4"/>
                <a:gd fmla="*/ 8 h 53" name="T5"/>
                <a:gd fmla="*/ 72 w 79" name="T6"/>
                <a:gd fmla="*/ 31 h 53" name="T7"/>
                <a:gd fmla="*/ 55 w 79" name="T8"/>
                <a:gd fmla="*/ 49 h 53" name="T9"/>
                <a:gd fmla="*/ 37 w 79" name="T10"/>
                <a:gd fmla="*/ 53 h 53" name="T11"/>
                <a:gd fmla="*/ 15 w 79" name="T12"/>
                <a:gd fmla="*/ 45 h 53" name="T13"/>
                <a:gd fmla="*/ 0 w 79" name="T14"/>
                <a:gd fmla="*/ 21 h 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79">
                  <a:moveTo>
                    <a:pt x="0" y="21"/>
                  </a:moveTo>
                  <a:cubicBezTo>
                    <a:pt x="0" y="11"/>
                    <a:pt x="4" y="4"/>
                    <a:pt x="23" y="2"/>
                  </a:cubicBezTo>
                  <a:cubicBezTo>
                    <a:pt x="43" y="0"/>
                    <a:pt x="62" y="1"/>
                    <a:pt x="70" y="8"/>
                  </a:cubicBezTo>
                  <a:cubicBezTo>
                    <a:pt x="79" y="16"/>
                    <a:pt x="74" y="27"/>
                    <a:pt x="72" y="31"/>
                  </a:cubicBezTo>
                  <a:cubicBezTo>
                    <a:pt x="70" y="36"/>
                    <a:pt x="66" y="44"/>
                    <a:pt x="55" y="49"/>
                  </a:cubicBezTo>
                  <a:cubicBezTo>
                    <a:pt x="44" y="53"/>
                    <a:pt x="42" y="53"/>
                    <a:pt x="37" y="53"/>
                  </a:cubicBezTo>
                  <a:cubicBezTo>
                    <a:pt x="31" y="53"/>
                    <a:pt x="22" y="51"/>
                    <a:pt x="15" y="45"/>
                  </a:cubicBezTo>
                  <a:cubicBezTo>
                    <a:pt x="7" y="39"/>
                    <a:pt x="0" y="30"/>
                    <a:pt x="0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20"/>
            <p:cNvSpPr/>
            <p:nvPr/>
          </p:nvSpPr>
          <p:spPr bwMode="auto">
            <a:xfrm>
              <a:off x="3046413" y="7242175"/>
              <a:ext cx="568325" cy="161925"/>
            </a:xfrm>
            <a:custGeom>
              <a:gdLst>
                <a:gd fmla="*/ 0 w 221" name="T0"/>
                <a:gd fmla="*/ 18 h 63" name="T1"/>
                <a:gd fmla="*/ 108 w 221" name="T2"/>
                <a:gd fmla="*/ 1 h 63" name="T3"/>
                <a:gd fmla="*/ 221 w 221" name="T4"/>
                <a:gd fmla="*/ 25 h 63" name="T5"/>
                <a:gd fmla="*/ 119 w 221" name="T6"/>
                <a:gd fmla="*/ 63 h 63" name="T7"/>
                <a:gd fmla="*/ 0 w 221" name="T8"/>
                <a:gd fmla="*/ 18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221">
                  <a:moveTo>
                    <a:pt x="0" y="18"/>
                  </a:moveTo>
                  <a:cubicBezTo>
                    <a:pt x="0" y="18"/>
                    <a:pt x="31" y="0"/>
                    <a:pt x="108" y="1"/>
                  </a:cubicBezTo>
                  <a:cubicBezTo>
                    <a:pt x="184" y="2"/>
                    <a:pt x="221" y="25"/>
                    <a:pt x="221" y="25"/>
                  </a:cubicBezTo>
                  <a:cubicBezTo>
                    <a:pt x="221" y="25"/>
                    <a:pt x="169" y="63"/>
                    <a:pt x="119" y="63"/>
                  </a:cubicBezTo>
                  <a:cubicBezTo>
                    <a:pt x="68" y="63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Oval 121"/>
            <p:cNvSpPr>
              <a:spLocks noChangeArrowheads="1"/>
            </p:cNvSpPr>
            <p:nvPr/>
          </p:nvSpPr>
          <p:spPr bwMode="auto">
            <a:xfrm>
              <a:off x="2925763" y="6834188"/>
              <a:ext cx="238125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Oval 122"/>
            <p:cNvSpPr>
              <a:spLocks noChangeArrowheads="1"/>
            </p:cNvSpPr>
            <p:nvPr/>
          </p:nvSpPr>
          <p:spPr bwMode="auto">
            <a:xfrm>
              <a:off x="3025775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Oval 123"/>
            <p:cNvSpPr>
              <a:spLocks noChangeArrowheads="1"/>
            </p:cNvSpPr>
            <p:nvPr/>
          </p:nvSpPr>
          <p:spPr bwMode="auto">
            <a:xfrm>
              <a:off x="3517900" y="6834188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Oval 124"/>
            <p:cNvSpPr>
              <a:spLocks noChangeArrowheads="1"/>
            </p:cNvSpPr>
            <p:nvPr/>
          </p:nvSpPr>
          <p:spPr bwMode="auto">
            <a:xfrm>
              <a:off x="3617913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39" name="图片 38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71281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46851971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组 20"/>
          <p:cNvGrpSpPr/>
          <p:nvPr/>
        </p:nvGrpSpPr>
        <p:grpSpPr>
          <a:xfrm>
            <a:off x="1532376" y="2504635"/>
            <a:ext cx="3085721" cy="2298196"/>
            <a:chOff x="3162513" y="1184973"/>
            <a:chExt cx="2430809" cy="1810429"/>
          </a:xfrm>
        </p:grpSpPr>
        <p:sp>
          <p:nvSpPr>
            <p:cNvPr id="22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任意形状 28"/>
            <p:cNvSpPr/>
            <p:nvPr/>
          </p:nvSpPr>
          <p:spPr>
            <a:xfrm rot="20077220">
              <a:off x="4038729" y="240986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0" name="任意形状 29"/>
            <p:cNvSpPr/>
            <p:nvPr/>
          </p:nvSpPr>
          <p:spPr>
            <a:xfrm rot="20077220">
              <a:off x="3862900" y="2030949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31" name="Freeform 349"/>
          <p:cNvSpPr>
            <a:spLocks noEditPoints="1"/>
          </p:cNvSpPr>
          <p:nvPr/>
        </p:nvSpPr>
        <p:spPr bwMode="auto">
          <a:xfrm flipH="1" rot="19938830">
            <a:off x="532377" y="4106966"/>
            <a:ext cx="1833228" cy="1692211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2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Freeform 349"/>
          <p:cNvSpPr>
            <a:spLocks noEditPoints="1"/>
          </p:cNvSpPr>
          <p:nvPr/>
        </p:nvSpPr>
        <p:spPr bwMode="auto">
          <a:xfrm>
            <a:off x="10660409" y="6022587"/>
            <a:ext cx="1253876" cy="1157423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3" name="组 32"/>
          <p:cNvGrpSpPr/>
          <p:nvPr/>
        </p:nvGrpSpPr>
        <p:grpSpPr>
          <a:xfrm>
            <a:off x="5265356" y="2576181"/>
            <a:ext cx="4182283" cy="3398630"/>
            <a:chOff x="1145364" y="233422"/>
            <a:chExt cx="3107405" cy="2525156"/>
          </a:xfrm>
          <a:effectLst>
            <a:outerShdw algn="ctr" blurRad="63500" rotWithShape="0" sx="102000" sy="102000">
              <a:prstClr val="black">
                <a:alpha val="10000"/>
              </a:prst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6" name="任意形状 3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gdLst>
                  <a:gd fmla="*/ 3380944 w 3868764" name="connsiteX0"/>
                  <a:gd fmla="*/ 530816 h 3143856" name="connsiteY0"/>
                  <a:gd fmla="*/ 3427045 w 3868764" name="connsiteX1"/>
                  <a:gd fmla="*/ 572036 h 3143856" name="connsiteY1"/>
                  <a:gd fmla="*/ 3478926 w 3868764" name="connsiteX2"/>
                  <a:gd fmla="*/ 628415 h 3143856" name="connsiteY2"/>
                  <a:gd fmla="*/ 3261288 w 3868764" name="connsiteX3"/>
                  <a:gd fmla="*/ 752810 h 3143856" name="connsiteY3"/>
                  <a:gd fmla="*/ 3492163 w 3868764" name="connsiteX4"/>
                  <a:gd fmla="*/ 642800 h 3143856" name="connsiteY4"/>
                  <a:gd fmla="*/ 3538402 w 3868764" name="connsiteX5"/>
                  <a:gd fmla="*/ 693048 h 3143856" name="connsiteY5"/>
                  <a:gd fmla="*/ 3582753 w 3868764" name="connsiteX6"/>
                  <a:gd fmla="*/ 752373 h 3143856" name="connsiteY6"/>
                  <a:gd fmla="*/ 3295189 w 3868764" name="connsiteX7"/>
                  <a:gd fmla="*/ 869436 h 3143856" name="connsiteY7"/>
                  <a:gd fmla="*/ 3596692 w 3868764" name="connsiteX8"/>
                  <a:gd fmla="*/ 771019 h 3143856" name="connsiteY8"/>
                  <a:gd fmla="*/ 3635295 w 3868764" name="connsiteX9"/>
                  <a:gd fmla="*/ 822654 h 3143856" name="connsiteY9"/>
                  <a:gd fmla="*/ 3676859 w 3868764" name="connsiteX10"/>
                  <a:gd fmla="*/ 892768 h 3143856" name="connsiteY10"/>
                  <a:gd fmla="*/ 3338029 w 3868764" name="connsiteX11"/>
                  <a:gd fmla="*/ 981981 h 3143856" name="connsiteY11"/>
                  <a:gd fmla="*/ 3691044 w 3868764" name="connsiteX12"/>
                  <a:gd fmla="*/ 916698 h 3143856" name="connsiteY12"/>
                  <a:gd fmla="*/ 3716751 w 3868764" name="connsiteX13"/>
                  <a:gd fmla="*/ 960063 h 3143856" name="connsiteY13"/>
                  <a:gd fmla="*/ 3757573 w 3868764" name="connsiteX14"/>
                  <a:gd fmla="*/ 1050698 h 3143856" name="connsiteY14"/>
                  <a:gd fmla="*/ 3292924 w 3868764" name="connsiteX15"/>
                  <a:gd fmla="*/ 1108989 h 3143856" name="connsiteY15"/>
                  <a:gd fmla="*/ 3772219 w 3868764" name="connsiteX16"/>
                  <a:gd fmla="*/ 1083217 h 3143856" name="connsiteY16"/>
                  <a:gd fmla="*/ 3781798 w 3868764" name="connsiteX17"/>
                  <a:gd fmla="*/ 1104485 h 3143856" name="connsiteY17"/>
                  <a:gd fmla="*/ 3820824 w 3868764" name="connsiteX18"/>
                  <a:gd fmla="*/ 1227822 h 3143856" name="connsiteY18"/>
                  <a:gd fmla="*/ 3350652 w 3868764" name="connsiteX19"/>
                  <a:gd fmla="*/ 1225779 h 3143856" name="connsiteY19"/>
                  <a:gd fmla="*/ 3831089 w 3868764" name="connsiteX20"/>
                  <a:gd fmla="*/ 1263781 h 3143856" name="connsiteY20"/>
                  <a:gd fmla="*/ 3858777 w 3868764" name="connsiteX21"/>
                  <a:gd fmla="*/ 1411208 h 3143856" name="connsiteY21"/>
                  <a:gd fmla="*/ 3859132 w 3868764" name="connsiteX22"/>
                  <a:gd fmla="*/ 1416914 h 3143856" name="connsiteY22"/>
                  <a:gd fmla="*/ 3320468 w 3868764" name="connsiteX23"/>
                  <a:gd fmla="*/ 1342652 h 3143856" name="connsiteY23"/>
                  <a:gd fmla="*/ 3861617 w 3868764" name="connsiteX24"/>
                  <a:gd fmla="*/ 1456908 h 3143856" name="connsiteY24"/>
                  <a:gd fmla="*/ 3868764 w 3868764" name="connsiteX25"/>
                  <a:gd fmla="*/ 1571928 h 3143856" name="connsiteY25"/>
                  <a:gd fmla="*/ 3866141 w 3868764" name="connsiteX26"/>
                  <a:gd fmla="*/ 1614137 h 3143856" name="connsiteY26"/>
                  <a:gd fmla="*/ 3294274 w 3868764" name="connsiteX27"/>
                  <a:gd fmla="*/ 1458239 h 3143856" name="connsiteY27"/>
                  <a:gd fmla="*/ 3863292 w 3868764" name="connsiteX28"/>
                  <a:gd fmla="*/ 1659992 h 3143856" name="connsiteY28"/>
                  <a:gd fmla="*/ 3858777 w 3868764" name="connsiteX29"/>
                  <a:gd fmla="*/ 1732649 h 3143856" name="connsiteY29"/>
                  <a:gd fmla="*/ 3842716 w 3868764" name="connsiteX30"/>
                  <a:gd fmla="*/ 1818164 h 3143856" name="connsiteY30"/>
                  <a:gd fmla="*/ 3019545 w 3868764" name="connsiteX31"/>
                  <a:gd fmla="*/ 1471298 h 3143856" name="connsiteY31"/>
                  <a:gd fmla="*/ 3057189 w 3868764" name="connsiteX32"/>
                  <a:gd fmla="*/ 1374177 h 3143856" name="connsiteY32"/>
                  <a:gd fmla="*/ 3059450 w 3868764" name="connsiteX33"/>
                  <a:gd fmla="*/ 1374978 h 3143856" name="connsiteY33"/>
                  <a:gd fmla="*/ 3075426 w 3868764" name="connsiteX34"/>
                  <a:gd fmla="*/ 1308870 h 3143856" name="connsiteY34"/>
                  <a:gd fmla="*/ 3068288 w 3868764" name="connsiteX35"/>
                  <a:gd fmla="*/ 1307886 h 3143856" name="connsiteY35"/>
                  <a:gd fmla="*/ 3079511 w 3868764" name="connsiteX36"/>
                  <a:gd fmla="*/ 1204331 h 3143856" name="connsiteY36"/>
                  <a:gd fmla="*/ 3081289 w 3868764" name="connsiteX37"/>
                  <a:gd fmla="*/ 1204472 h 3143856" name="connsiteY37"/>
                  <a:gd fmla="*/ 3079593 w 3868764" name="connsiteX38"/>
                  <a:gd fmla="*/ 1135752 h 3143856" name="connsiteY38"/>
                  <a:gd fmla="*/ 3077982 w 3868764" name="connsiteX39"/>
                  <a:gd fmla="*/ 1135954 h 3143856" name="connsiteY39"/>
                  <a:gd fmla="*/ 3062021 w 3868764" name="connsiteX40"/>
                  <a:gd fmla="*/ 1033023 h 3143856" name="connsiteY40"/>
                  <a:gd fmla="*/ 3062757 w 3868764" name="connsiteX41"/>
                  <a:gd fmla="*/ 1032888 h 3143856" name="connsiteY41"/>
                  <a:gd fmla="*/ 3044652 w 3868764" name="connsiteX42"/>
                  <a:gd fmla="*/ 971427 h 3143856" name="connsiteY42"/>
                  <a:gd fmla="*/ 3043789 w 3868764" name="connsiteX43"/>
                  <a:gd fmla="*/ 971778 h 3143856" name="connsiteY43"/>
                  <a:gd fmla="*/ 3001733 w 3868764" name="connsiteX44"/>
                  <a:gd fmla="*/ 876485 h 3143856" name="connsiteY44"/>
                  <a:gd fmla="*/ 3001883 w 3868764" name="connsiteX45"/>
                  <a:gd fmla="*/ 876414 h 3143856" name="connsiteY45"/>
                  <a:gd fmla="*/ 2958757 w 3868764" name="connsiteX46"/>
                  <a:gd fmla="*/ 805803 h 3143856" name="connsiteY46"/>
                  <a:gd fmla="*/ 614545 w 3868764" name="connsiteX47"/>
                  <a:gd fmla="*/ 424973 h 3143856" name="connsiteY47"/>
                  <a:gd fmla="*/ 1799923 w 3868764" name="connsiteX48"/>
                  <a:gd fmla="*/ 924464 h 3143856" name="connsiteY48"/>
                  <a:gd fmla="*/ 1766634 w 3868764" name="connsiteX49"/>
                  <a:gd fmla="*/ 1010350 h 3143856" name="connsiteY49"/>
                  <a:gd fmla="*/ 1773851 w 3868764" name="connsiteX50"/>
                  <a:gd fmla="*/ 1012317 h 3143856" name="connsiteY50"/>
                  <a:gd fmla="*/ 1749385 w 3868764" name="connsiteX51"/>
                  <a:gd fmla="*/ 1113564 h 3143856" name="connsiteY51"/>
                  <a:gd fmla="*/ 1748417 w 3868764" name="connsiteX52"/>
                  <a:gd fmla="*/ 1113360 h 3143856" name="connsiteY52"/>
                  <a:gd fmla="*/ 1741117 w 3868764" name="connsiteX53"/>
                  <a:gd fmla="*/ 1180714 h 3143856" name="connsiteY53"/>
                  <a:gd fmla="*/ 1747151 w 3868764" name="connsiteX54"/>
                  <a:gd fmla="*/ 1180740 h 3143856" name="connsiteY54"/>
                  <a:gd fmla="*/ 1749722 w 3868764" name="connsiteX55"/>
                  <a:gd fmla="*/ 1284869 h 3143856" name="connsiteY55"/>
                  <a:gd fmla="*/ 1745409 w 3868764" name="connsiteX56"/>
                  <a:gd fmla="*/ 1285102 h 3143856" name="connsiteY56"/>
                  <a:gd fmla="*/ 1756025 w 3868764" name="connsiteX57"/>
                  <a:gd fmla="*/ 1353565 h 3143856" name="connsiteY57"/>
                  <a:gd fmla="*/ 1760284 w 3868764" name="connsiteX58"/>
                  <a:gd fmla="*/ 1352444 h 3143856" name="connsiteY58"/>
                  <a:gd fmla="*/ 1789718 w 3868764" name="connsiteX59"/>
                  <a:gd fmla="*/ 1452359 h 3143856" name="connsiteY59"/>
                  <a:gd fmla="*/ 1788395 w 3868764" name="connsiteX60"/>
                  <a:gd fmla="*/ 1452792 h 3143856" name="connsiteY60"/>
                  <a:gd fmla="*/ 1814327 w 3868764" name="connsiteX61"/>
                  <a:gd fmla="*/ 1511548 h 3143856" name="connsiteY61"/>
                  <a:gd fmla="*/ 1815891 w 3868764" name="connsiteX62"/>
                  <a:gd fmla="*/ 1510655 h 3143856" name="connsiteY62"/>
                  <a:gd fmla="*/ 1870183 w 3868764" name="connsiteX63"/>
                  <a:gd fmla="*/ 1599547 h 3143856" name="connsiteY63"/>
                  <a:gd fmla="*/ 1846874 w 3868764" name="connsiteX64"/>
                  <a:gd fmla="*/ 1614730 h 3143856" name="connsiteY64"/>
                  <a:gd fmla="*/ 1901360 w 3868764" name="connsiteX65"/>
                  <a:gd fmla="*/ 1682465 h 3143856" name="connsiteY65"/>
                  <a:gd fmla="*/ 1902381 w 3868764" name="connsiteX66"/>
                  <a:gd fmla="*/ 1681453 h 3143856" name="connsiteY66"/>
                  <a:gd fmla="*/ 1954263 w 3868764" name="connsiteX67"/>
                  <a:gd fmla="*/ 1730833 h 3143856" name="connsiteY67"/>
                  <a:gd fmla="*/ 1955968 w 3868764" name="connsiteX68"/>
                  <a:gd fmla="*/ 1728638 h 3143856" name="connsiteY68"/>
                  <a:gd fmla="*/ 2040036 w 3868764" name="connsiteX69"/>
                  <a:gd fmla="*/ 1790136 h 3143856" name="connsiteY69"/>
                  <a:gd fmla="*/ 2039308 w 3868764" name="connsiteX70"/>
                  <a:gd fmla="*/ 1791194 h 3143856" name="connsiteY70"/>
                  <a:gd fmla="*/ 2099582 w 3868764" name="connsiteX71"/>
                  <a:gd fmla="*/ 1824037 h 3143856" name="connsiteY71"/>
                  <a:gd fmla="*/ 2100019 w 3868764" name="connsiteX72"/>
                  <a:gd fmla="*/ 1823000 h 3143856" name="connsiteY72"/>
                  <a:gd fmla="*/ 2197140 w 3868764" name="connsiteX73"/>
                  <a:gd fmla="*/ 1860643 h 3143856" name="connsiteY73"/>
                  <a:gd fmla="*/ 2195731 w 3868764" name="connsiteX74"/>
                  <a:gd fmla="*/ 1864614 h 3143856" name="connsiteY74"/>
                  <a:gd fmla="*/ 2258695 w 3868764" name="connsiteX75"/>
                  <a:gd fmla="*/ 1879830 h 3143856" name="connsiteY75"/>
                  <a:gd fmla="*/ 2259296 w 3868764" name="connsiteX76"/>
                  <a:gd fmla="*/ 1875474 h 3143856" name="connsiteY76"/>
                  <a:gd fmla="*/ 2362850 w 3868764" name="connsiteX77"/>
                  <a:gd fmla="*/ 1886699 h 3143856" name="connsiteY77"/>
                  <a:gd fmla="*/ 2362270 w 3868764" name="connsiteX78"/>
                  <a:gd fmla="*/ 1894034 h 3143856" name="connsiteY78"/>
                  <a:gd fmla="*/ 2459104 w 3868764" name="connsiteX79"/>
                  <a:gd fmla="*/ 1891643 h 3143856" name="connsiteY79"/>
                  <a:gd fmla="*/ 2459220 w 3868764" name="connsiteX80"/>
                  <a:gd fmla="*/ 1893818 h 3143856" name="connsiteY80"/>
                  <a:gd fmla="*/ 2561966 w 3868764" name="connsiteX81"/>
                  <a:gd fmla="*/ 1877886 h 3143856" name="connsiteY81"/>
                  <a:gd fmla="*/ 2563050 w 3868764" name="connsiteX82"/>
                  <a:gd fmla="*/ 1883749 h 3143856" name="connsiteY82"/>
                  <a:gd fmla="*/ 2628985 w 3868764" name="connsiteX83"/>
                  <a:gd fmla="*/ 1864324 h 3143856" name="connsiteY83"/>
                  <a:gd fmla="*/ 2624926 w 3868764" name="connsiteX84"/>
                  <a:gd fmla="*/ 1854353 h 3143856" name="connsiteY84"/>
                  <a:gd fmla="*/ 2720218 w 3868764" name="connsiteX85"/>
                  <a:gd fmla="*/ 1812297 h 3143856" name="connsiteY85"/>
                  <a:gd fmla="*/ 2723610 w 3868764" name="connsiteX86"/>
                  <a:gd fmla="*/ 1819413 h 3143856" name="connsiteY86"/>
                  <a:gd fmla="*/ 2783334 w 3868764" name="connsiteX87"/>
                  <a:gd fmla="*/ 1782937 h 3143856" name="connsiteY87"/>
                  <a:gd fmla="*/ 2778669 w 3868764" name="connsiteX88"/>
                  <a:gd fmla="*/ 1776782 h 3143856" name="connsiteY88"/>
                  <a:gd fmla="*/ 2859831 w 3868764" name="connsiteX89"/>
                  <a:gd fmla="*/ 1711495 h 3143856" name="connsiteY89"/>
                  <a:gd fmla="*/ 2865655 w 3868764" name="connsiteX90"/>
                  <a:gd fmla="*/ 1718319 h 3143856" name="connsiteY90"/>
                  <a:gd fmla="*/ 2910981 w 3868764" name="connsiteX91"/>
                  <a:gd fmla="*/ 1670697 h 3143856" name="connsiteY91"/>
                  <a:gd fmla="*/ 2903753 w 3868764" name="connsiteX92"/>
                  <a:gd fmla="*/ 1665082 h 3143856" name="connsiteY92"/>
                  <a:gd fmla="*/ 2965251 w 3868764" name="connsiteX93"/>
                  <a:gd fmla="*/ 1581014 h 3143856" name="connsiteY93"/>
                  <a:gd fmla="*/ 2973449 w 3868764" name="connsiteX94"/>
                  <a:gd fmla="*/ 1586653 h 3143856" name="connsiteY94"/>
                  <a:gd fmla="*/ 3015781 w 3868764" name="connsiteX95"/>
                  <a:gd fmla="*/ 1508965 h 3143856" name="connsiteY95"/>
                  <a:gd fmla="*/ 3820349 w 3868764" name="connsiteX96"/>
                  <a:gd fmla="*/ 1917536 h 3143856" name="connsiteY96"/>
                  <a:gd fmla="*/ 3781798 w 3868764" name="connsiteX97"/>
                  <a:gd fmla="*/ 2039371 h 3143856" name="connsiteY97"/>
                  <a:gd fmla="*/ 3768660 w 3868764" name="connsiteX98"/>
                  <a:gd fmla="*/ 2068541 h 3143856" name="connsiteY98"/>
                  <a:gd fmla="*/ 3146837 w 3868764" name="connsiteX99"/>
                  <a:gd fmla="*/ 1705920 h 3143856" name="connsiteY99"/>
                  <a:gd fmla="*/ 3746272 w 3868764" name="connsiteX100"/>
                  <a:gd fmla="*/ 2118249 h 3143856" name="connsiteY100"/>
                  <a:gd fmla="*/ 3716751 w 3868764" name="connsiteX101"/>
                  <a:gd fmla="*/ 2183794 h 3143856" name="connsiteY101"/>
                  <a:gd fmla="*/ 3670874 w 3868764" name="connsiteX102"/>
                  <a:gd fmla="*/ 2261184 h 3143856" name="connsiteY102"/>
                  <a:gd fmla="*/ 3194112 w 3868764" name="connsiteX103"/>
                  <a:gd fmla="*/ 1890710 h 3143856" name="connsiteY103"/>
                  <a:gd fmla="*/ 3648578 w 3868764" name="connsiteX104"/>
                  <a:gd fmla="*/ 2298794 h 3143856" name="connsiteY104"/>
                  <a:gd fmla="*/ 3635295 w 3868764" name="connsiteX105"/>
                  <a:gd fmla="*/ 2321202 h 3143856" name="connsiteY105"/>
                  <a:gd fmla="*/ 3553530 w 3868764" name="connsiteX106"/>
                  <a:gd fmla="*/ 2430573 h 3143856" name="connsiteY106"/>
                  <a:gd fmla="*/ 2978335 w 3868764" name="connsiteX107"/>
                  <a:gd fmla="*/ 1850357 h 3143856" name="connsiteY107"/>
                  <a:gd fmla="*/ 3513683 w 3868764" name="connsiteX108"/>
                  <a:gd fmla="*/ 2477670 h 3143856" name="connsiteY108"/>
                  <a:gd fmla="*/ 3427045 w 3868764" name="connsiteX109"/>
                  <a:gd fmla="*/ 2571820 h 3143856" name="connsiteY109"/>
                  <a:gd fmla="*/ 3399629 w 3868764" name="connsiteX110"/>
                  <a:gd fmla="*/ 2596334 h 3143856" name="connsiteY110"/>
                  <a:gd fmla="*/ 2984095 w 3868764" name="connsiteX111"/>
                  <a:gd fmla="*/ 2047906 h 3143856" name="connsiteY111"/>
                  <a:gd fmla="*/ 3362773 w 3868764" name="connsiteX112"/>
                  <a:gd fmla="*/ 2629287 h 3143856" name="connsiteY112"/>
                  <a:gd fmla="*/ 3302197 w 3868764" name="connsiteX113"/>
                  <a:gd fmla="*/ 2683449 h 3143856" name="connsiteY113"/>
                  <a:gd fmla="*/ 3234069 w 3868764" name="connsiteX114"/>
                  <a:gd fmla="*/ 2733766 h 3143856" name="connsiteY114"/>
                  <a:gd fmla="*/ 2784534 w 3868764" name="connsiteX115"/>
                  <a:gd fmla="*/ 1947274 h 3143856" name="connsiteY115"/>
                  <a:gd fmla="*/ 3178755 w 3868764" name="connsiteX116"/>
                  <a:gd fmla="*/ 2774619 h 3143856" name="connsiteY116"/>
                  <a:gd fmla="*/ 3164829 w 3868764" name="connsiteX117"/>
                  <a:gd fmla="*/ 2784904 h 3143856" name="connsiteY117"/>
                  <a:gd fmla="*/ 3035686 w 3868764" name="connsiteX118"/>
                  <a:gd fmla="*/ 2863381 h 3143856" name="connsiteY118"/>
                  <a:gd fmla="*/ 2774589 w 3868764" name="connsiteX119"/>
                  <a:gd fmla="*/ 2221999 h 3143856" name="connsiteY119"/>
                  <a:gd fmla="*/ 2991764 w 3868764" name="connsiteX120"/>
                  <a:gd fmla="*/ 2887318 h 3143856" name="connsiteY120"/>
                  <a:gd fmla="*/ 2856424 w 3868764" name="connsiteX121"/>
                  <a:gd fmla="*/ 2954133 h 3143856" name="connsiteY121"/>
                  <a:gd fmla="*/ 2838474 w 3868764" name="connsiteX122"/>
                  <a:gd fmla="*/ 2961160 h 3143856" name="connsiteY122"/>
                  <a:gd fmla="*/ 2582532 w 3868764" name="connsiteX123"/>
                  <a:gd fmla="*/ 1989092 h 3143856" name="connsiteY123"/>
                  <a:gd fmla="*/ 2767439 w 3868764" name="connsiteX124"/>
                  <a:gd fmla="*/ 2988967 h 3143856" name="connsiteY124"/>
                  <a:gd fmla="*/ 2687331 w 3868764" name="connsiteX125"/>
                  <a:gd fmla="*/ 3020326 h 3143856" name="connsiteY125"/>
                  <a:gd fmla="*/ 2603483 w 3868764" name="connsiteX126"/>
                  <a:gd fmla="*/ 3045265 h 3143856" name="connsiteY126"/>
                  <a:gd fmla="*/ 2459362 w 3868764" name="connsiteX127"/>
                  <a:gd fmla="*/ 1896447 h 3143856" name="connsiteY127"/>
                  <a:gd fmla="*/ 2522432 w 3868764" name="connsiteX128"/>
                  <a:gd fmla="*/ 3069372 h 3143856" name="connsiteY128"/>
                  <a:gd fmla="*/ 2509608 w 3868764" name="connsiteX129"/>
                  <a:gd fmla="*/ 3073185 h 3143856" name="connsiteY129"/>
                  <a:gd fmla="*/ 2349706 w 3868764" name="connsiteX130"/>
                  <a:gd fmla="*/ 3106597 h 3143856" name="connsiteY130"/>
                  <a:gd fmla="*/ 2354551 w 3868764" name="connsiteX131"/>
                  <a:gd fmla="*/ 1991615 h 3143856" name="connsiteY131"/>
                  <a:gd fmla="*/ 2265359 w 3868764" name="connsiteX132"/>
                  <a:gd fmla="*/ 3119221 h 3143856" name="connsiteY132"/>
                  <a:gd fmla="*/ 2132162 w 3868764" name="connsiteX133"/>
                  <a:gd fmla="*/ 3135741 h 3143856" name="connsiteY133"/>
                  <a:gd fmla="*/ 2085286 w 3868764" name="connsiteX134"/>
                  <a:gd fmla="*/ 3137664 h 3143856" name="connsiteY134"/>
                  <a:gd fmla="*/ 2194015 w 3868764" name="connsiteX135"/>
                  <a:gd fmla="*/ 2348992 h 3143856" name="connsiteY135"/>
                  <a:gd fmla="*/ 2026993 w 3868764" name="connsiteX136"/>
                  <a:gd fmla="*/ 3140056 h 3143856" name="connsiteY136"/>
                  <a:gd fmla="*/ 1934382 w 3868764" name="connsiteX137"/>
                  <a:gd fmla="*/ 3143856 h 3143856" name="connsiteY137"/>
                  <a:gd fmla="*/ 1842085 w 3868764" name="connsiteX138"/>
                  <a:gd fmla="*/ 3140069 h 3143856" name="connsiteY138"/>
                  <a:gd fmla="*/ 2170022 w 3868764" name="connsiteX139"/>
                  <a:gd fmla="*/ 1937125 h 3143856" name="connsiteY139"/>
                  <a:gd fmla="*/ 1744917 w 3868764" name="connsiteX140"/>
                  <a:gd fmla="*/ 3136082 h 3143856" name="connsiteY140"/>
                  <a:gd fmla="*/ 1736603 w 3868764" name="connsiteX141"/>
                  <a:gd fmla="*/ 3135741 h 3143856" name="connsiteY141"/>
                  <a:gd fmla="*/ 1556282 w 3868764" name="connsiteX142"/>
                  <a:gd fmla="*/ 3113377 h 3143856" name="connsiteY142"/>
                  <a:gd fmla="*/ 1932953 w 3868764" name="connsiteX143"/>
                  <a:gd fmla="*/ 2219476 h 3143856" name="connsiteY143"/>
                  <a:gd fmla="*/ 1485972 w 3868764" name="connsiteX144"/>
                  <a:gd fmla="*/ 3099683 h 3143856" name="connsiteY144"/>
                  <a:gd fmla="*/ 1359156 w 3868764" name="connsiteX145"/>
                  <a:gd fmla="*/ 3073185 h 3143856" name="connsiteY145"/>
                  <a:gd fmla="*/ 1296713 w 3868764" name="connsiteX146"/>
                  <a:gd fmla="*/ 3054613 h 3143856" name="connsiteY146"/>
                  <a:gd fmla="*/ 2001059 w 3868764" name="connsiteX147"/>
                  <a:gd fmla="*/ 1846800 h 3143856" name="connsiteY147"/>
                  <a:gd fmla="*/ 1191729 w 3868764" name="connsiteX148"/>
                  <a:gd fmla="*/ 3023388 h 3143856" name="connsiteY148"/>
                  <a:gd fmla="*/ 1181433 w 3868764" name="connsiteX149"/>
                  <a:gd fmla="*/ 3020326 h 3143856" name="connsiteY149"/>
                  <a:gd fmla="*/ 1012341 w 3868764" name="connsiteX150"/>
                  <a:gd fmla="*/ 2954133 h 3143856" name="connsiteY150"/>
                  <a:gd fmla="*/ 1006081 w 3868764" name="connsiteX151"/>
                  <a:gd fmla="*/ 2951043 h 3143856" name="connsiteY151"/>
                  <a:gd fmla="*/ 1673277 w 3868764" name="connsiteX152"/>
                  <a:gd fmla="*/ 2092432 h 3143856" name="connsiteY152"/>
                  <a:gd fmla="*/ 934170 w 3868764" name="connsiteX153"/>
                  <a:gd fmla="*/ 2915542 h 3143856" name="connsiteY153"/>
                  <a:gd fmla="*/ 852851 w 3868764" name="connsiteX154"/>
                  <a:gd fmla="*/ 2875396 h 3143856" name="connsiteY154"/>
                  <a:gd fmla="*/ 756859 w 3868764" name="connsiteX155"/>
                  <a:gd fmla="*/ 2817064 h 3143856" name="connsiteY155"/>
                  <a:gd fmla="*/ 1859604 w 3868764" name="connsiteX156"/>
                  <a:gd fmla="*/ 1723860 h 3143856" name="connsiteY156"/>
                  <a:gd fmla="*/ 656950 w 3868764" name="connsiteX157"/>
                  <a:gd fmla="*/ 2750203 h 3143856" name="connsiteY157"/>
                  <a:gd fmla="*/ 566568 w 3868764" name="connsiteX158"/>
                  <a:gd fmla="*/ 2683449 h 3143856" name="connsiteY158"/>
                  <a:gd fmla="*/ 497087 w 3868764" name="connsiteX159"/>
                  <a:gd fmla="*/ 2621326 h 3143856" name="connsiteY159"/>
                  <a:gd fmla="*/ 1695356 w 3868764" name="connsiteX160"/>
                  <a:gd fmla="*/ 1713421 h 3143856" name="connsiteY160"/>
                  <a:gd fmla="*/ 417638 w 3868764" name="connsiteX161"/>
                  <a:gd fmla="*/ 2545651 h 3143856" name="connsiteY161"/>
                  <a:gd fmla="*/ 330362 w 3868764" name="connsiteX162"/>
                  <a:gd fmla="*/ 2450808 h 3143856" name="connsiteY162"/>
                  <a:gd fmla="*/ 282663 w 3868764" name="connsiteX163"/>
                  <a:gd fmla="*/ 2387004 h 3143856" name="connsiteY163"/>
                  <a:gd fmla="*/ 1715966 w 3868764" name="connsiteX164"/>
                  <a:gd fmla="*/ 1567769 h 3143856" name="connsiteY164"/>
                  <a:gd fmla="*/ 211727 w 3868764" name="connsiteX165"/>
                  <a:gd fmla="*/ 2284524 h 3143856" name="connsiteY165"/>
                  <a:gd fmla="*/ 152014 w 3868764" name="connsiteX166"/>
                  <a:gd fmla="*/ 2183794 h 3143856" name="connsiteY166"/>
                  <a:gd fmla="*/ 114394 w 3868764" name="connsiteX167"/>
                  <a:gd fmla="*/ 2100268 h 3143856" name="connsiteY167"/>
                  <a:gd fmla="*/ 1367077 w 3868764" name="connsiteX168"/>
                  <a:gd fmla="*/ 1590320 h 3143856" name="connsiteY168"/>
                  <a:gd fmla="*/ 84144 w 3868764" name="connsiteX169"/>
                  <a:gd fmla="*/ 2009099 h 3143856" name="connsiteY169"/>
                  <a:gd fmla="*/ 25276 w 3868764" name="connsiteX170"/>
                  <a:gd fmla="*/ 1809266 h 3143856" name="connsiteY170"/>
                  <a:gd fmla="*/ 1635619 w 3868764" name="connsiteX171"/>
                  <a:gd fmla="*/ 1385267 h 3143856" name="connsiteY171"/>
                  <a:gd fmla="*/ 7115 w 3868764" name="connsiteX172"/>
                  <a:gd fmla="*/ 1686428 h 3143856" name="connsiteY172"/>
                  <a:gd fmla="*/ 0 w 3868764" name="connsiteX173"/>
                  <a:gd fmla="*/ 1571928 h 3143856" name="connsiteY173"/>
                  <a:gd fmla="*/ 5865 w 3868764" name="connsiteX174"/>
                  <a:gd fmla="*/ 1477543 h 3143856" name="connsiteY174"/>
                  <a:gd fmla="*/ 1385667 w 3868764" name="connsiteX175"/>
                  <a:gd fmla="*/ 1304445 h 3143856" name="connsiteY175"/>
                  <a:gd fmla="*/ 16209 w 3868764" name="connsiteX176"/>
                  <a:gd fmla="*/ 1378082 h 3143856" name="connsiteY176"/>
                  <a:gd fmla="*/ 39300 w 3868764" name="connsiteX177"/>
                  <a:gd fmla="*/ 1255130 h 3143856" name="connsiteY177"/>
                  <a:gd fmla="*/ 65151 w 3868764" name="connsiteX178"/>
                  <a:gd fmla="*/ 1173431 h 3143856" name="connsiteY178"/>
                  <a:gd fmla="*/ 1596538 w 3868764" name="connsiteX179"/>
                  <a:gd fmla="*/ 1180085 h 3143856" name="connsiteY179"/>
                  <a:gd fmla="*/ 106017 w 3868764" name="connsiteX180"/>
                  <a:gd fmla="*/ 1062186 h 3143856" name="connsiteY180"/>
                  <a:gd fmla="*/ 152014 w 3868764" name="connsiteX181"/>
                  <a:gd fmla="*/ 960063 h 3143856" name="connsiteY181"/>
                  <a:gd fmla="*/ 202789 w 3868764" name="connsiteX182"/>
                  <a:gd fmla="*/ 874409 h 3143856" name="connsiteY182"/>
                  <a:gd fmla="*/ 1395408 w 3868764" name="connsiteX183"/>
                  <a:gd fmla="*/ 1038827 h 3143856" name="connsiteY183"/>
                  <a:gd fmla="*/ 252294 w 3868764" name="connsiteX184"/>
                  <a:gd fmla="*/ 797475 h 3143856" name="connsiteY184"/>
                  <a:gd fmla="*/ 330362 w 3868764" name="connsiteX185"/>
                  <a:gd fmla="*/ 693048 h 3143856" name="connsiteY185"/>
                  <a:gd fmla="*/ 384980 w 3868764" name="connsiteX186"/>
                  <a:gd fmla="*/ 633695 h 3143856" name="connsiteY186"/>
                  <a:gd fmla="*/ 1610700 w 3868764" name="connsiteX187"/>
                  <a:gd fmla="*/ 967841 h 3143856" name="connsiteY187"/>
                  <a:gd fmla="*/ 456673 w 3868764" name="connsiteX188"/>
                  <a:gd fmla="*/ 558666 h 3143856" name="connsiteY188"/>
                  <a:gd fmla="*/ 566568 w 3868764" name="connsiteX189"/>
                  <a:gd fmla="*/ 460407 h 3143856" name="connsiteY189"/>
                  <a:gd fmla="*/ 1934382 w 3868764" name="connsiteX190"/>
                  <a:gd fmla="*/ 0 h 3143856" name="connsiteY190"/>
                  <a:gd fmla="*/ 1951818 w 3868764" name="connsiteX191"/>
                  <a:gd fmla="*/ 716 h 3143856" name="connsiteY191"/>
                  <a:gd fmla="*/ 2073083 w 3868764" name="connsiteX192"/>
                  <a:gd fmla="*/ 298602 h 3143856" name="connsiteY192"/>
                  <a:gd fmla="*/ 1976172 w 3868764" name="connsiteX193"/>
                  <a:gd fmla="*/ 1715 h 3143856" name="connsiteY193"/>
                  <a:gd fmla="*/ 2121289 w 3868764" name="connsiteX194"/>
                  <a:gd fmla="*/ 7670 h 3143856" name="connsiteY194"/>
                  <a:gd fmla="*/ 2200587 w 3868764" name="connsiteX195"/>
                  <a:gd fmla="*/ 308840 h 3143856" name="connsiteY195"/>
                  <a:gd fmla="*/ 2145274 w 3868764" name="connsiteX196"/>
                  <a:gd fmla="*/ 9742 h 3143856" name="connsiteY196"/>
                  <a:gd fmla="*/ 2283751 w 3868764" name="connsiteX197"/>
                  <a:gd fmla="*/ 26916 h 3143856" name="connsiteY197"/>
                  <a:gd fmla="*/ 2327669 w 3868764" name="connsiteX198"/>
                  <a:gd fmla="*/ 376992 h 3143856" name="connsiteY198"/>
                  <a:gd fmla="*/ 2309013 w 3868764" name="connsiteX199"/>
                  <a:gd fmla="*/ 30049 h 3143856" name="connsiteY199"/>
                  <a:gd fmla="*/ 2324228 w 3868764" name="connsiteX200"/>
                  <a:gd fmla="*/ 31936 h 3143856" name="connsiteY200"/>
                  <a:gd fmla="*/ 2441534 w 3868764" name="connsiteX201"/>
                  <a:gd fmla="*/ 56447 h 3143856" name="connsiteY201"/>
                  <a:gd fmla="*/ 2440603 w 3868764" name="connsiteX202"/>
                  <a:gd fmla="*/ 270669 h 3143856" name="connsiteY202"/>
                  <a:gd fmla="*/ 2457287 w 3868764" name="connsiteX203"/>
                  <a:gd fmla="*/ 59739 h 3143856" name="connsiteY203"/>
                  <a:gd fmla="*/ 2509608 w 3868764" name="connsiteX204"/>
                  <a:gd fmla="*/ 70671 h 3143856" name="connsiteY204"/>
                  <a:gd fmla="*/ 2584362 w 3868764" name="connsiteX205"/>
                  <a:gd fmla="*/ 92905 h 3143856" name="connsiteY205"/>
                  <a:gd fmla="*/ 2565751 w 3868764" name="connsiteX206"/>
                  <a:gd fmla="*/ 227901 h 3143856" name="connsiteY206"/>
                  <a:gd fmla="*/ 2593669 w 3868764" name="connsiteX207"/>
                  <a:gd fmla="*/ 95673 h 3143856" name="connsiteY207"/>
                  <a:gd fmla="*/ 2687331 w 3868764" name="connsiteX208"/>
                  <a:gd fmla="*/ 123530 h 3143856" name="connsiteY208"/>
                  <a:gd fmla="*/ 2717178 w 3868764" name="connsiteX209"/>
                  <a:gd fmla="*/ 135214 h 3143856" name="connsiteY209"/>
                  <a:gd fmla="*/ 2674821 w 3868764" name="connsiteX210"/>
                  <a:gd fmla="*/ 290588 h 3143856" name="connsiteY210"/>
                  <a:gd fmla="*/ 2728359 w 3868764" name="connsiteX211"/>
                  <a:gd fmla="*/ 139591 h 3143856" name="connsiteY211"/>
                  <a:gd fmla="*/ 2848167 w 3868764" name="connsiteX212"/>
                  <a:gd fmla="*/ 186491 h 3143856" name="connsiteY212"/>
                  <a:gd fmla="*/ 2767076 w 3868764" name="connsiteX213"/>
                  <a:gd fmla="*/ 378933 h 3143856" name="connsiteY213"/>
                  <a:gd fmla="*/ 2861809 w 3868764" name="connsiteX214"/>
                  <a:gd fmla="*/ 192382 h 3143856" name="connsiteY214"/>
                  <a:gd fmla="*/ 2977705 w 3868764" name="connsiteX215"/>
                  <a:gd fmla="*/ 249598 h 3143856" name="connsiteY215"/>
                  <a:gd fmla="*/ 2904095 w 3868764" name="connsiteX216"/>
                  <a:gd fmla="*/ 375823 h 3143856" name="connsiteY216"/>
                  <a:gd fmla="*/ 2987570 w 3868764" name="connsiteX217"/>
                  <a:gd fmla="*/ 254468 h 3143856" name="connsiteY217"/>
                  <a:gd fmla="*/ 3015914 w 3868764" name="connsiteX218"/>
                  <a:gd fmla="*/ 268461 h 3143856" name="connsiteY218"/>
                  <a:gd fmla="*/ 3100262 w 3868764" name="connsiteX219"/>
                  <a:gd fmla="*/ 319717 h 3143856" name="connsiteY219"/>
                  <a:gd fmla="*/ 2964220 w 3868764" name="connsiteX220"/>
                  <a:gd fmla="*/ 494789 h 3143856" name="connsiteY220"/>
                  <a:gd fmla="*/ 3113954 w 3868764" name="connsiteX221"/>
                  <a:gd fmla="*/ 328037 h 3143856" name="connsiteY221"/>
                  <a:gd fmla="*/ 3164829 w 3868764" name="connsiteX222"/>
                  <a:gd fmla="*/ 358952 h 3143856" name="connsiteY222"/>
                  <a:gd fmla="*/ 3223570 w 3868764" name="connsiteX223"/>
                  <a:gd fmla="*/ 402337 h 3143856" name="connsiteY223"/>
                  <a:gd fmla="*/ 3100336 w 3868764" name="connsiteX224"/>
                  <a:gd fmla="*/ 524504 h 3143856" name="connsiteY224"/>
                  <a:gd fmla="*/ 3234249 w 3868764" name="connsiteX225"/>
                  <a:gd fmla="*/ 410223 h 3143856" name="connsiteY225"/>
                  <a:gd fmla="*/ 3302197 w 3868764" name="connsiteX226"/>
                  <a:gd fmla="*/ 460407 h 3143856" name="connsiteY226"/>
                  <a:gd fmla="*/ 3340241 w 3868764" name="connsiteX227"/>
                  <a:gd fmla="*/ 494423 h 3143856" name="connsiteY227"/>
                  <a:gd fmla="*/ 2945584 w 3868764" name="connsiteX228"/>
                  <a:gd fmla="*/ 793446 h 3143856" name="connsiteY228"/>
                  <a:gd fmla="*/ 2893881 w 3868764" name="connsiteX229"/>
                  <a:gd fmla="*/ 729173 h 3143856" name="connsiteY229"/>
                  <a:gd fmla="*/ 2892118 w 3868764" name="connsiteX230"/>
                  <a:gd fmla="*/ 730920 h 3143856" name="connsiteY230"/>
                  <a:gd fmla="*/ 2824902 w 3868764" name="connsiteX231"/>
                  <a:gd fmla="*/ 666942 h 3143856" name="connsiteY231"/>
                  <a:gd fmla="*/ 2761411 w 3868764" name="connsiteX232"/>
                  <a:gd fmla="*/ 620498 h 3143856" name="connsiteY232"/>
                  <a:gd fmla="*/ 2759610 w 3868764" name="connsiteX233"/>
                  <a:gd fmla="*/ 623584 h 3143856" name="connsiteY233"/>
                  <a:gd fmla="*/ 2668147 w 3868764" name="connsiteX234"/>
                  <a:gd fmla="*/ 573746 h 3143856" name="connsiteY234"/>
                  <a:gd fmla="*/ 2670215 w 3868764" name="connsiteX235"/>
                  <a:gd fmla="*/ 569674 h 3143856" name="connsiteY235"/>
                  <a:gd fmla="*/ 2605569 w 3868764" name="connsiteX236"/>
                  <a:gd fmla="*/ 544617 h 3143856" name="connsiteY236"/>
                  <a:gd fmla="*/ 2604346 w 3868764" name="connsiteX237"/>
                  <a:gd fmla="*/ 549106 h 3143856" name="connsiteY237"/>
                  <a:gd fmla="*/ 2503099 w 3868764" name="connsiteX238"/>
                  <a:gd fmla="*/ 524639 h 3143856" name="connsiteY238"/>
                  <a:gd fmla="*/ 2503994 w 3868764" name="connsiteX239"/>
                  <a:gd fmla="*/ 520402 h 3143856" name="connsiteY239"/>
                  <a:gd fmla="*/ 2439548 w 3868764" name="connsiteX240"/>
                  <a:gd fmla="*/ 513418 h 3143856" name="connsiteY240"/>
                  <a:gd fmla="*/ 2439528 w 3868764" name="connsiteX241"/>
                  <a:gd fmla="*/ 518158 h 3143856" name="connsiteY241"/>
                  <a:gd fmla="*/ 2345670 w 3868764" name="connsiteX242"/>
                  <a:gd fmla="*/ 520475 h 3143856" name="connsiteY242"/>
                  <a:gd fmla="*/ 2345802 w 3868764" name="connsiteX243"/>
                  <a:gd fmla="*/ 521534 h 3143856" name="connsiteY243"/>
                  <a:gd fmla="*/ 2260088 w 3868764" name="connsiteX244"/>
                  <a:gd fmla="*/ 534824 h 3143856" name="connsiteY244"/>
                  <a:gd fmla="*/ 2261642 w 3868764" name="connsiteX245"/>
                  <a:gd fmla="*/ 540727 h 3143856" name="connsiteY245"/>
                  <a:gd fmla="*/ 2161727 w 3868764" name="connsiteX246"/>
                  <a:gd fmla="*/ 570161 h 3143856" name="connsiteY246"/>
                  <a:gd fmla="*/ 2161411 w 3868764" name="connsiteX247"/>
                  <a:gd fmla="*/ 569193 h 3143856" name="connsiteY247"/>
                  <a:gd fmla="*/ 2099424 w 3868764" name="connsiteX248"/>
                  <a:gd fmla="*/ 596550 h 3143856" name="connsiteY248"/>
                  <a:gd fmla="*/ 2102432 w 3868764" name="connsiteX249"/>
                  <a:gd fmla="*/ 601814 h 3143856" name="connsiteY249"/>
                  <a:gd fmla="*/ 2013539 w 3868764" name="connsiteX250"/>
                  <a:gd fmla="*/ 656105 h 3143856" name="connsiteY250"/>
                  <a:gd fmla="*/ 2010398 w 3868764" name="connsiteX251"/>
                  <a:gd fmla="*/ 651283 h 3143856" name="connsiteY251"/>
                  <a:gd fmla="*/ 1956187 w 3868764" name="connsiteX252"/>
                  <a:gd fmla="*/ 694892 h 3143856" name="connsiteY252"/>
                  <a:gd fmla="*/ 1960299 w 3868764" name="connsiteX253"/>
                  <a:gd fmla="*/ 699040 h 3143856" name="connsiteY253"/>
                  <a:gd fmla="*/ 1888486 w 3868764" name="connsiteX254"/>
                  <a:gd fmla="*/ 774488 h 3143856" name="connsiteY254"/>
                  <a:gd fmla="*/ 1885410 w 3868764" name="connsiteX255"/>
                  <a:gd fmla="*/ 771726 h 3143856" name="connsiteY255"/>
                  <a:gd fmla="*/ 1847163 w 3868764" name="connsiteX256"/>
                  <a:gd fmla="*/ 824011 h 3143856" name="connsiteY256"/>
                  <a:gd fmla="*/ 1851090 w 3868764" name="connsiteX257"/>
                  <a:gd fmla="*/ 826301 h 3143856" name="connsiteY257"/>
                  <a:gd fmla="*/ 1801251 w 3868764" name="connsiteX258"/>
                  <a:gd fmla="*/ 917766 h 3143856" name="connsiteY258"/>
                  <a:gd fmla="*/ 702664 w 3868764" name="connsiteX259"/>
                  <a:gd fmla="*/ 359891 h 3143856" name="connsiteY259"/>
                  <a:gd fmla="*/ 703936 w 3868764" name="connsiteX260"/>
                  <a:gd fmla="*/ 358952 h 3143856" name="connsiteY260"/>
                  <a:gd fmla="*/ 852851 w 3868764" name="connsiteX261"/>
                  <a:gd fmla="*/ 268461 h 3143856" name="connsiteY261"/>
                  <a:gd fmla="*/ 875405 w 3868764" name="connsiteX262"/>
                  <a:gd fmla="*/ 257326 h 3143856" name="connsiteY262"/>
                  <a:gd fmla="*/ 1698497 w 3868764" name="connsiteX263"/>
                  <a:gd fmla="*/ 737317 h 3143856" name="connsiteY263"/>
                  <a:gd fmla="*/ 948346 w 3868764" name="connsiteX264"/>
                  <a:gd fmla="*/ 221317 h 3143856" name="connsiteY264"/>
                  <a:gd fmla="*/ 1012341 w 3868764" name="connsiteX265"/>
                  <a:gd fmla="*/ 189723 h 3143856" name="connsiteY265"/>
                  <a:gd fmla="*/ 1123623 w 3868764" name="connsiteX266"/>
                  <a:gd fmla="*/ 146161 h 3143856" name="connsiteY266"/>
                  <a:gd fmla="*/ 1607375 w 3868764" name="connsiteX267"/>
                  <a:gd fmla="*/ 522066 h 3143856" name="connsiteY267"/>
                  <a:gd fmla="*/ 1168974 w 3868764" name="connsiteX268"/>
                  <a:gd fmla="*/ 128408 h 3143856" name="connsiteY268"/>
                  <a:gd fmla="*/ 1181433 w 3868764" name="connsiteX269"/>
                  <a:gd fmla="*/ 123530 h 3143856" name="connsiteY269"/>
                  <a:gd fmla="*/ 1342327 w 3868764" name="connsiteX270"/>
                  <a:gd fmla="*/ 75676 h 3143856" name="connsiteY270"/>
                  <a:gd fmla="*/ 1820691 w 3868764" name="connsiteX271"/>
                  <a:gd fmla="*/ 558214 h 3143856" name="connsiteY271"/>
                  <a:gd fmla="*/ 1397742 w 3868764" name="connsiteX272"/>
                  <a:gd fmla="*/ 62608 h 3143856" name="connsiteY272"/>
                  <a:gd fmla="*/ 1544537 w 3868764" name="connsiteX273"/>
                  <a:gd fmla="*/ 31936 h 3143856" name="connsiteY273"/>
                  <a:gd fmla="*/ 1564624 w 3868764" name="connsiteX274"/>
                  <a:gd fmla="*/ 29445 h 3143856" name="connsiteY274"/>
                  <a:gd fmla="*/ 1854940 w 3868764" name="connsiteX275"/>
                  <a:gd fmla="*/ 412609 h 3143856" name="connsiteY275"/>
                  <a:gd fmla="*/ 1602323 w 3868764" name="connsiteX276"/>
                  <a:gd fmla="*/ 24769 h 3143856" name="connsiteY276"/>
                  <a:gd fmla="*/ 1736603 w 3868764" name="connsiteX277"/>
                  <a:gd fmla="*/ 8116 h 3143856" name="connsiteY277"/>
                  <a:gd fmla="*/ 1762485 w 3868764" name="connsiteX278"/>
                  <a:gd fmla="*/ 7054 h 3143856" name="connsiteY278"/>
                  <a:gd fmla="*/ 1991713 w 3868764" name="connsiteX279"/>
                  <a:gd fmla="*/ 408103 h 3143856" name="connsiteY279"/>
                  <a:gd fmla="*/ 1799885 w 3868764" name="connsiteX280"/>
                  <a:gd fmla="*/ 5519 h 3143856" name="connsiteY28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b="b" l="l" r="r" t="t"/>
                <a:pathLst>
                  <a:path h="3143856" w="3868763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grpSp>
        <p:nvGrpSpPr>
          <p:cNvPr id="38" name="组 37"/>
          <p:cNvGrpSpPr/>
          <p:nvPr/>
        </p:nvGrpSpPr>
        <p:grpSpPr>
          <a:xfrm>
            <a:off x="8365520" y="4302218"/>
            <a:ext cx="3295935" cy="2133277"/>
            <a:chOff x="10045515" y="738844"/>
            <a:chExt cx="2596408" cy="1680511"/>
          </a:xfrm>
        </p:grpSpPr>
        <p:sp>
          <p:nvSpPr>
            <p:cNvPr id="39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任意形状 4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7" name="任意形状 46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483877" y="3752131"/>
            <a:ext cx="6679399" cy="3135142"/>
            <a:chOff x="6820369" y="1397329"/>
            <a:chExt cx="4573408" cy="2146644"/>
          </a:xfrm>
          <a:effectLst>
            <a:outerShdw blurRad="50800" dir="16200000" dist="38100" rotWithShape="0">
              <a:prstClr val="black">
                <a:alpha val="10000"/>
              </a:prstClr>
            </a:outerShdw>
          </a:effectLst>
        </p:grpSpPr>
        <p:sp>
          <p:nvSpPr>
            <p:cNvPr id="49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gdLst>
                <a:gd fmla="*/ 0 w 4573408" name="connsiteX0"/>
                <a:gd fmla="*/ 2124555 h 2124555" name="connsiteY0"/>
                <a:gd fmla="*/ 2058418 w 4573408" name="connsiteX1"/>
                <a:gd fmla="*/ 0 h 2124555" name="connsiteY1"/>
                <a:gd fmla="*/ 2451928 w 4573408" name="connsiteX2"/>
                <a:gd fmla="*/ 0 h 2124555" name="connsiteY2"/>
                <a:gd fmla="*/ 4573408 w 4573408" name="connsiteX3"/>
                <a:gd fmla="*/ 2124555 h 2124555" name="connsiteY3"/>
                <a:gd fmla="*/ 0 w 4573408" name="connsiteX4"/>
                <a:gd fmla="*/ 2124555 h 21245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24555" w="4573408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0" name="任意形状 49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gdLst>
                <a:gd fmla="*/ 951525 w 1498754" name="connsiteX0"/>
                <a:gd fmla="*/ 1038815 h 1066451" name="connsiteY0"/>
                <a:gd fmla="*/ 558987 w 1498754" name="connsiteX1"/>
                <a:gd fmla="*/ 1066451 h 1066451" name="connsiteY1"/>
                <a:gd fmla="*/ 13064 w 1498754" name="connsiteX2"/>
                <a:gd fmla="*/ 253872 h 1066451" name="connsiteY2"/>
                <a:gd fmla="*/ 0 w 1498754" name="connsiteX3"/>
                <a:gd fmla="*/ 239407 h 1066451" name="connsiteY3"/>
                <a:gd fmla="*/ 32936 w 1498754" name="connsiteX4"/>
                <a:gd fmla="*/ 200130 h 1066451" name="connsiteY4"/>
                <a:gd fmla="*/ 418191 w 1498754" name="connsiteX5"/>
                <a:gd fmla="*/ 149698 h 1066451" name="connsiteY5"/>
                <a:gd fmla="*/ 418265 w 1498754" name="connsiteX6"/>
                <a:gd fmla="*/ 149605 h 1066451" name="connsiteY6"/>
                <a:gd fmla="*/ 452166 w 1498754" name="connsiteX7"/>
                <a:gd fmla="*/ 106854 h 1066451" name="connsiteY7"/>
                <a:gd fmla="*/ 806617 w 1498754" name="connsiteX8"/>
                <a:gd fmla="*/ 97344 h 1066451" name="connsiteY8"/>
                <a:gd fmla="*/ 808349 w 1498754" name="connsiteX9"/>
                <a:gd fmla="*/ 95049 h 1066451" name="connsiteY9"/>
                <a:gd fmla="*/ 833511 w 1498754" name="connsiteX10"/>
                <a:gd fmla="*/ 61722 h 1066451" name="connsiteY10"/>
                <a:gd fmla="*/ 957971 w 1498754" name="connsiteX11"/>
                <a:gd fmla="*/ 1746 h 1066451" name="connsiteY11"/>
                <a:gd fmla="*/ 1107883 w 1498754" name="connsiteX12"/>
                <a:gd fmla="*/ 36066 h 1066451" name="connsiteY12"/>
                <a:gd fmla="*/ 1143480 w 1498754" name="connsiteX13"/>
                <a:gd fmla="*/ 67285 h 1066451" name="connsiteY13"/>
                <a:gd fmla="*/ 1145680 w 1498754" name="connsiteX14"/>
                <a:gd fmla="*/ 69215 h 1066451" name="connsiteY14"/>
                <a:gd fmla="*/ 1334903 w 1498754" name="connsiteX15"/>
                <a:gd fmla="*/ 957 h 1066451" name="connsiteY15"/>
                <a:gd fmla="*/ 1404447 w 1498754" name="connsiteX16"/>
                <a:gd fmla="*/ 16239 h 1066451" name="connsiteY16"/>
                <a:gd fmla="*/ 1490862 w 1498754" name="connsiteX17"/>
                <a:gd fmla="*/ 74080 h 1066451" name="connsiteY17"/>
                <a:gd fmla="*/ 1498754 w 1498754" name="connsiteX18"/>
                <a:gd fmla="*/ 89348 h 1066451" name="connsiteY18"/>
                <a:gd fmla="*/ 1486191 w 1498754" name="connsiteX19"/>
                <a:gd fmla="*/ 106833 h 1066451" name="connsiteY19"/>
                <a:gd fmla="*/ 951525 w 1498754" name="connsiteX20"/>
                <a:gd fmla="*/ 1038815 h 1066451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1066451" w="1498754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51" name="组 50"/>
          <p:cNvGrpSpPr/>
          <p:nvPr/>
        </p:nvGrpSpPr>
        <p:grpSpPr>
          <a:xfrm rot="17284130">
            <a:off x="1391791" y="4959492"/>
            <a:ext cx="1950527" cy="1668358"/>
            <a:chOff x="8223251" y="2493962"/>
            <a:chExt cx="1279525" cy="993776"/>
          </a:xfrm>
          <a:solidFill>
            <a:schemeClr val="accent1"/>
          </a:solidFill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</p:grpSpPr>
        <p:sp>
          <p:nvSpPr>
            <p:cNvPr id="52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gdLst>
                <a:gd fmla="*/ 195 w 201" name="T0"/>
                <a:gd fmla="*/ 37 h 185" name="T1"/>
                <a:gd fmla="*/ 192 w 201" name="T2"/>
                <a:gd fmla="*/ 35 h 185" name="T3"/>
                <a:gd fmla="*/ 127 w 201" name="T4"/>
                <a:gd fmla="*/ 103 h 185" name="T5"/>
                <a:gd fmla="*/ 173 w 201" name="T6"/>
                <a:gd fmla="*/ 20 h 185" name="T7"/>
                <a:gd fmla="*/ 162 w 201" name="T8"/>
                <a:gd fmla="*/ 14 h 185" name="T9"/>
                <a:gd fmla="*/ 117 w 201" name="T10"/>
                <a:gd fmla="*/ 97 h 185" name="T11"/>
                <a:gd fmla="*/ 140 w 201" name="T12"/>
                <a:gd fmla="*/ 6 h 185" name="T13"/>
                <a:gd fmla="*/ 140 w 201" name="T14"/>
                <a:gd fmla="*/ 5 h 185" name="T15"/>
                <a:gd fmla="*/ 140 w 201" name="T16"/>
                <a:gd fmla="*/ 5 h 185" name="T17"/>
                <a:gd fmla="*/ 129 w 201" name="T18"/>
                <a:gd fmla="*/ 3 h 185" name="T19"/>
                <a:gd fmla="*/ 106 w 201" name="T20"/>
                <a:gd fmla="*/ 94 h 185" name="T21"/>
                <a:gd fmla="*/ 106 w 201" name="T22"/>
                <a:gd fmla="*/ 0 h 185" name="T23"/>
                <a:gd fmla="*/ 102 w 201" name="T24"/>
                <a:gd fmla="*/ 0 h 185" name="T25"/>
                <a:gd fmla="*/ 102 w 201" name="T26"/>
                <a:gd fmla="*/ 0 h 185" name="T27"/>
                <a:gd fmla="*/ 99 w 201" name="T28"/>
                <a:gd fmla="*/ 0 h 185" name="T29"/>
                <a:gd fmla="*/ 99 w 201" name="T30"/>
                <a:gd fmla="*/ 0 h 185" name="T31"/>
                <a:gd fmla="*/ 97 w 201" name="T32"/>
                <a:gd fmla="*/ 0 h 185" name="T33"/>
                <a:gd fmla="*/ 97 w 201" name="T34"/>
                <a:gd fmla="*/ 0 h 185" name="T35"/>
                <a:gd fmla="*/ 94 w 201" name="T36"/>
                <a:gd fmla="*/ 0 h 185" name="T37"/>
                <a:gd fmla="*/ 94 w 201" name="T38"/>
                <a:gd fmla="*/ 94 h 185" name="T39"/>
                <a:gd fmla="*/ 71 w 201" name="T40"/>
                <a:gd fmla="*/ 3 h 185" name="T41"/>
                <a:gd fmla="*/ 59 w 201" name="T42"/>
                <a:gd fmla="*/ 6 h 185" name="T43"/>
                <a:gd fmla="*/ 59 w 201" name="T44"/>
                <a:gd fmla="*/ 6 h 185" name="T45"/>
                <a:gd fmla="*/ 83 w 201" name="T46"/>
                <a:gd fmla="*/ 97 h 185" name="T47"/>
                <a:gd fmla="*/ 38 w 201" name="T48"/>
                <a:gd fmla="*/ 15 h 185" name="T49"/>
                <a:gd fmla="*/ 27 w 201" name="T50"/>
                <a:gd fmla="*/ 21 h 185" name="T51"/>
                <a:gd fmla="*/ 73 w 201" name="T52"/>
                <a:gd fmla="*/ 104 h 185" name="T53"/>
                <a:gd fmla="*/ 8 w 201" name="T54"/>
                <a:gd fmla="*/ 36 h 185" name="T55"/>
                <a:gd fmla="*/ 2 w 201" name="T56"/>
                <a:gd fmla="*/ 43 h 185" name="T57"/>
                <a:gd fmla="*/ 0 w 201" name="T58"/>
                <a:gd fmla="*/ 44 h 185" name="T59"/>
                <a:gd fmla="*/ 92 w 201" name="T60"/>
                <a:gd fmla="*/ 140 h 185" name="T61"/>
                <a:gd fmla="*/ 69 w 201" name="T62"/>
                <a:gd fmla="*/ 164 h 185" name="T63"/>
                <a:gd fmla="*/ 69 w 201" name="T64"/>
                <a:gd fmla="*/ 172 h 185" name="T65"/>
                <a:gd fmla="*/ 73 w 201" name="T66"/>
                <a:gd fmla="*/ 174 h 185" name="T67"/>
                <a:gd fmla="*/ 75 w 201" name="T68"/>
                <a:gd fmla="*/ 173 h 185" name="T69"/>
                <a:gd fmla="*/ 78 w 201" name="T70"/>
                <a:gd fmla="*/ 179 h 185" name="T71"/>
                <a:gd fmla="*/ 81 w 201" name="T72"/>
                <a:gd fmla="*/ 180 h 185" name="T73"/>
                <a:gd fmla="*/ 84 w 201" name="T74"/>
                <a:gd fmla="*/ 179 h 185" name="T75"/>
                <a:gd fmla="*/ 89 w 201" name="T76"/>
                <a:gd fmla="*/ 184 h 185" name="T77"/>
                <a:gd fmla="*/ 90 w 201" name="T78"/>
                <a:gd fmla="*/ 184 h 185" name="T79"/>
                <a:gd fmla="*/ 95 w 201" name="T80"/>
                <a:gd fmla="*/ 182 h 185" name="T81"/>
                <a:gd fmla="*/ 100 w 201" name="T82"/>
                <a:gd fmla="*/ 185 h 185" name="T83"/>
                <a:gd fmla="*/ 105 w 201" name="T84"/>
                <a:gd fmla="*/ 182 h 185" name="T85"/>
                <a:gd fmla="*/ 110 w 201" name="T86"/>
                <a:gd fmla="*/ 184 h 185" name="T87"/>
                <a:gd fmla="*/ 111 w 201" name="T88"/>
                <a:gd fmla="*/ 184 h 185" name="T89"/>
                <a:gd fmla="*/ 115 w 201" name="T90"/>
                <a:gd fmla="*/ 179 h 185" name="T91"/>
                <a:gd fmla="*/ 119 w 201" name="T92"/>
                <a:gd fmla="*/ 180 h 185" name="T93"/>
                <a:gd fmla="*/ 122 w 201" name="T94"/>
                <a:gd fmla="*/ 179 h 185" name="T95"/>
                <a:gd fmla="*/ 125 w 201" name="T96"/>
                <a:gd fmla="*/ 173 h 185" name="T97"/>
                <a:gd fmla="*/ 127 w 201" name="T98"/>
                <a:gd fmla="*/ 174 h 185" name="T99"/>
                <a:gd fmla="*/ 131 w 201" name="T100"/>
                <a:gd fmla="*/ 172 h 185" name="T101"/>
                <a:gd fmla="*/ 131 w 201" name="T102"/>
                <a:gd fmla="*/ 164 h 185" name="T103"/>
                <a:gd fmla="*/ 108 w 201" name="T104"/>
                <a:gd fmla="*/ 140 h 185" name="T105"/>
                <a:gd fmla="*/ 201 w 201" name="T106"/>
                <a:gd fmla="*/ 43 h 185" name="T107"/>
                <a:gd fmla="*/ 195 w 201" name="T108"/>
                <a:gd fmla="*/ 37 h 1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5" w="201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gdLst>
                <a:gd fmla="*/ 167 w 167" name="T0"/>
                <a:gd fmla="*/ 171 h 194" name="T1"/>
                <a:gd fmla="*/ 69 w 167" name="T2"/>
                <a:gd fmla="*/ 0 h 194" name="T3"/>
                <a:gd fmla="*/ 38 w 167" name="T4"/>
                <a:gd fmla="*/ 32 h 194" name="T5"/>
                <a:gd fmla="*/ 38 w 167" name="T6"/>
                <a:gd fmla="*/ 32 h 194" name="T7"/>
                <a:gd fmla="*/ 0 w 167" name="T8"/>
                <a:gd fmla="*/ 53 h 194" name="T9"/>
                <a:gd fmla="*/ 141 w 167" name="T10"/>
                <a:gd fmla="*/ 194 h 194" name="T11"/>
                <a:gd fmla="*/ 147 w 167" name="T12"/>
                <a:gd fmla="*/ 188 h 194" name="T13"/>
                <a:gd fmla="*/ 167 w 167" name="T14"/>
                <a:gd fmla="*/ 171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67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gdLst>
                <a:gd fmla="*/ 98 w 130" name="T0"/>
                <a:gd fmla="*/ 203 h 203" name="T1"/>
                <a:gd fmla="*/ 117 w 130" name="T2"/>
                <a:gd fmla="*/ 192 h 203" name="T3"/>
                <a:gd fmla="*/ 130 w 130" name="T4"/>
                <a:gd fmla="*/ 187 h 203" name="T5"/>
                <a:gd fmla="*/ 80 w 130" name="T6"/>
                <a:gd fmla="*/ 0 h 203" name="T7"/>
                <a:gd fmla="*/ 42 w 130" name="T8"/>
                <a:gd fmla="*/ 23 h 203" name="T9"/>
                <a:gd fmla="*/ 42 w 130" name="T10"/>
                <a:gd fmla="*/ 23 h 203" name="T11"/>
                <a:gd fmla="*/ 0 w 130" name="T12"/>
                <a:gd fmla="*/ 33 h 203" name="T13"/>
                <a:gd fmla="*/ 98 w 130" name="T14"/>
                <a:gd fmla="*/ 203 h 2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3" w="130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gdLst>
                <a:gd fmla="*/ 50 w 86" name="T0"/>
                <a:gd fmla="*/ 198 h 198" name="T1"/>
                <a:gd fmla="*/ 85 w 86" name="T2"/>
                <a:gd fmla="*/ 193 h 198" name="T3"/>
                <a:gd fmla="*/ 85 w 86" name="T4"/>
                <a:gd fmla="*/ 183 h 198" name="T5"/>
                <a:gd fmla="*/ 86 w 86" name="T6"/>
                <a:gd fmla="*/ 0 h 198" name="T7"/>
                <a:gd fmla="*/ 43 w 86" name="T8"/>
                <a:gd fmla="*/ 13 h 198" name="T9"/>
                <a:gd fmla="*/ 0 w 86" name="T10"/>
                <a:gd fmla="*/ 11 h 198" name="T11"/>
                <a:gd fmla="*/ 50 w 86" name="T12"/>
                <a:gd fmla="*/ 198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6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gdLst>
                <a:gd fmla="*/ 61 w 85" name="T0"/>
                <a:gd fmla="*/ 104 h 198" name="T1"/>
                <a:gd fmla="*/ 85 w 85" name="T2"/>
                <a:gd fmla="*/ 12 h 198" name="T3"/>
                <a:gd fmla="*/ 41 w 85" name="T4"/>
                <a:gd fmla="*/ 13 h 198" name="T5"/>
                <a:gd fmla="*/ 0 w 85" name="T6"/>
                <a:gd fmla="*/ 0 h 198" name="T7"/>
                <a:gd fmla="*/ 0 w 85" name="T8"/>
                <a:gd fmla="*/ 193 h 198" name="T9"/>
                <a:gd fmla="*/ 35 w 85" name="T10"/>
                <a:gd fmla="*/ 198 h 198" name="T11"/>
                <a:gd fmla="*/ 61 w 85" name="T12"/>
                <a:gd fmla="*/ 104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5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gdLst>
                <a:gd fmla="*/ 9 w 130" name="T0"/>
                <a:gd fmla="*/ 189 h 201" name="T1"/>
                <a:gd fmla="*/ 33 w 130" name="T2"/>
                <a:gd fmla="*/ 201 h 201" name="T3"/>
                <a:gd fmla="*/ 74 w 130" name="T4"/>
                <a:gd fmla="*/ 130 h 201" name="T5"/>
                <a:gd fmla="*/ 130 w 130" name="T6"/>
                <a:gd fmla="*/ 33 h 201" name="T7"/>
                <a:gd fmla="*/ 87 w 130" name="T8"/>
                <a:gd fmla="*/ 23 h 201" name="T9"/>
                <a:gd fmla="*/ 50 w 130" name="T10"/>
                <a:gd fmla="*/ 0 h 201" name="T11"/>
                <a:gd fmla="*/ 0 w 130" name="T12"/>
                <a:gd fmla="*/ 186 h 201" name="T13"/>
                <a:gd fmla="*/ 9 w 130" name="T14"/>
                <a:gd fmla="*/ 189 h 2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30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gdLst>
                <a:gd fmla="*/ 166 w 166" name="T0"/>
                <a:gd fmla="*/ 52 h 191" name="T1"/>
                <a:gd fmla="*/ 127 w 166" name="T2"/>
                <a:gd fmla="*/ 31 h 191" name="T3"/>
                <a:gd fmla="*/ 127 w 166" name="T4"/>
                <a:gd fmla="*/ 31 h 191" name="T5"/>
                <a:gd fmla="*/ 98 w 166" name="T6"/>
                <a:gd fmla="*/ 0 h 191" name="T7"/>
                <a:gd fmla="*/ 0 w 166" name="T8"/>
                <a:gd fmla="*/ 168 h 191" name="T9"/>
                <a:gd fmla="*/ 17 w 166" name="T10"/>
                <a:gd fmla="*/ 181 h 191" name="T11"/>
                <a:gd fmla="*/ 17 w 166" name="T12"/>
                <a:gd fmla="*/ 181 h 191" name="T13"/>
                <a:gd fmla="*/ 17 w 166" name="T14"/>
                <a:gd fmla="*/ 182 h 191" name="T15"/>
                <a:gd fmla="*/ 18 w 166" name="T16"/>
                <a:gd fmla="*/ 182 h 191" name="T17"/>
                <a:gd fmla="*/ 18 w 166" name="T18"/>
                <a:gd fmla="*/ 182 h 191" name="T19"/>
                <a:gd fmla="*/ 26 w 166" name="T20"/>
                <a:gd fmla="*/ 191 h 191" name="T21"/>
                <a:gd fmla="*/ 166 w 166" name="T22"/>
                <a:gd fmla="*/ 52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166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Line 190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1" name="Freeform 358"/>
          <p:cNvSpPr>
            <a:spLocks noEditPoints="1"/>
          </p:cNvSpPr>
          <p:nvPr/>
        </p:nvSpPr>
        <p:spPr bwMode="auto">
          <a:xfrm rot="19997452">
            <a:off x="1155433" y="5974418"/>
            <a:ext cx="857954" cy="834857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2" name="组 61"/>
          <p:cNvGrpSpPr/>
          <p:nvPr/>
        </p:nvGrpSpPr>
        <p:grpSpPr>
          <a:xfrm>
            <a:off x="11268311" y="6716421"/>
            <a:ext cx="917783" cy="876367"/>
            <a:chOff x="8848726" y="4949825"/>
            <a:chExt cx="879475" cy="839788"/>
          </a:xfrm>
          <a:solidFill>
            <a:schemeClr val="accent3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2">
            <a:off x="786086" y="5830794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" name="Freeform 358"/>
          <p:cNvSpPr>
            <a:spLocks noEditPoints="1"/>
          </p:cNvSpPr>
          <p:nvPr/>
        </p:nvSpPr>
        <p:spPr bwMode="auto">
          <a:xfrm rot="19997452">
            <a:off x="9357651" y="3409845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0" name="组 69"/>
          <p:cNvGrpSpPr/>
          <p:nvPr/>
        </p:nvGrpSpPr>
        <p:grpSpPr>
          <a:xfrm rot="1274603">
            <a:off x="9259640" y="6287249"/>
            <a:ext cx="559940" cy="534673"/>
            <a:chOff x="8848726" y="4949825"/>
            <a:chExt cx="879475" cy="839788"/>
          </a:xfrm>
          <a:solidFill>
            <a:schemeClr val="accent2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71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6" name="Freeform 358"/>
          <p:cNvSpPr>
            <a:spLocks noEditPoints="1"/>
          </p:cNvSpPr>
          <p:nvPr/>
        </p:nvSpPr>
        <p:spPr bwMode="auto">
          <a:xfrm rot="19997452">
            <a:off x="10507416" y="4989400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7" name="组 76"/>
          <p:cNvGrpSpPr/>
          <p:nvPr/>
        </p:nvGrpSpPr>
        <p:grpSpPr>
          <a:xfrm rot="19754982">
            <a:off x="5966631" y="6629984"/>
            <a:ext cx="559940" cy="53467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3" name="Freeform 358"/>
          <p:cNvSpPr>
            <a:spLocks noEditPoints="1"/>
          </p:cNvSpPr>
          <p:nvPr/>
        </p:nvSpPr>
        <p:spPr bwMode="auto">
          <a:xfrm rot="19997452">
            <a:off x="6500975" y="6676629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997452">
            <a:off x="1167821" y="5162864"/>
            <a:ext cx="671655" cy="65357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5" name="组 84"/>
          <p:cNvGrpSpPr/>
          <p:nvPr/>
        </p:nvGrpSpPr>
        <p:grpSpPr>
          <a:xfrm rot="21122732">
            <a:off x="525634" y="6265253"/>
            <a:ext cx="559940" cy="53467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1" name="Freeform 360"/>
          <p:cNvSpPr/>
          <p:nvPr/>
        </p:nvSpPr>
        <p:spPr bwMode="auto">
          <a:xfrm rot="1468502">
            <a:off x="10337333" y="5473288"/>
            <a:ext cx="127476" cy="29967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2" name="Freeform 360"/>
          <p:cNvSpPr/>
          <p:nvPr/>
        </p:nvSpPr>
        <p:spPr bwMode="auto">
          <a:xfrm rot="8148368">
            <a:off x="10632439" y="3180555"/>
            <a:ext cx="267796" cy="62955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3" name="Freeform 360"/>
          <p:cNvSpPr/>
          <p:nvPr/>
        </p:nvSpPr>
        <p:spPr bwMode="auto">
          <a:xfrm rot="20337622">
            <a:off x="10878893" y="5886546"/>
            <a:ext cx="111614" cy="26239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4" name="Freeform 360"/>
          <p:cNvSpPr/>
          <p:nvPr/>
        </p:nvSpPr>
        <p:spPr bwMode="auto">
          <a:xfrm rot="5712631">
            <a:off x="9843840" y="6968349"/>
            <a:ext cx="205064" cy="48208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5" name="Freeform 360"/>
          <p:cNvSpPr/>
          <p:nvPr/>
        </p:nvSpPr>
        <p:spPr bwMode="auto">
          <a:xfrm rot="1713980">
            <a:off x="2317922" y="6104325"/>
            <a:ext cx="208624" cy="49045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6" name="Freeform 360"/>
          <p:cNvSpPr/>
          <p:nvPr/>
        </p:nvSpPr>
        <p:spPr bwMode="auto">
          <a:xfrm rot="19012026">
            <a:off x="10759152" y="6366565"/>
            <a:ext cx="114550" cy="26929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7" name="Freeform 360"/>
          <p:cNvSpPr/>
          <p:nvPr/>
        </p:nvSpPr>
        <p:spPr bwMode="auto">
          <a:xfrm rot="19725754">
            <a:off x="10184284" y="5925184"/>
            <a:ext cx="188110" cy="44222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8" name="Freeform 360"/>
          <p:cNvSpPr/>
          <p:nvPr/>
        </p:nvSpPr>
        <p:spPr bwMode="auto">
          <a:xfrm rot="20903776">
            <a:off x="8557012" y="6128395"/>
            <a:ext cx="111614" cy="26239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9" name="Freeform 360"/>
          <p:cNvSpPr/>
          <p:nvPr/>
        </p:nvSpPr>
        <p:spPr bwMode="auto">
          <a:xfrm rot="21216408">
            <a:off x="9685768" y="4264210"/>
            <a:ext cx="103373" cy="24302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0" name="Freeform 360"/>
          <p:cNvSpPr/>
          <p:nvPr/>
        </p:nvSpPr>
        <p:spPr bwMode="auto">
          <a:xfrm rot="19642020">
            <a:off x="10184994" y="6118589"/>
            <a:ext cx="301319" cy="70836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01" name="组 100"/>
          <p:cNvGrpSpPr/>
          <p:nvPr/>
        </p:nvGrpSpPr>
        <p:grpSpPr>
          <a:xfrm rot="21122732">
            <a:off x="10981841" y="4434538"/>
            <a:ext cx="559940" cy="534673"/>
            <a:chOff x="8848726" y="4949825"/>
            <a:chExt cx="879475" cy="839788"/>
          </a:xfrm>
          <a:solidFill>
            <a:schemeClr val="accent5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10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7" name="Freeform 360"/>
          <p:cNvSpPr/>
          <p:nvPr/>
        </p:nvSpPr>
        <p:spPr bwMode="auto">
          <a:xfrm rot="1468502">
            <a:off x="10133610" y="5565685"/>
            <a:ext cx="127476" cy="29967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Freeform 360"/>
          <p:cNvSpPr/>
          <p:nvPr/>
        </p:nvSpPr>
        <p:spPr bwMode="auto">
          <a:xfrm flipH="1" flipV="1" rot="20337622">
            <a:off x="-450384" y="6006541"/>
            <a:ext cx="179340" cy="39190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9" name="Freeform 360"/>
          <p:cNvSpPr/>
          <p:nvPr/>
        </p:nvSpPr>
        <p:spPr bwMode="auto">
          <a:xfrm rot="2060216">
            <a:off x="12109805" y="4457542"/>
            <a:ext cx="184121" cy="43284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0" name="Freeform 360"/>
          <p:cNvSpPr/>
          <p:nvPr/>
        </p:nvSpPr>
        <p:spPr bwMode="auto">
          <a:xfrm rot="1251567">
            <a:off x="-168646" y="7049971"/>
            <a:ext cx="191825" cy="39538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1" name="Freeform 360"/>
          <p:cNvSpPr/>
          <p:nvPr/>
        </p:nvSpPr>
        <p:spPr bwMode="auto">
          <a:xfrm rot="17217756">
            <a:off x="2830341" y="6513509"/>
            <a:ext cx="208624" cy="49044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2" name="Freeform 360"/>
          <p:cNvSpPr/>
          <p:nvPr/>
        </p:nvSpPr>
        <p:spPr bwMode="auto">
          <a:xfrm rot="20337622">
            <a:off x="10433098" y="3379812"/>
            <a:ext cx="105415" cy="24782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3" name="Freeform 360"/>
          <p:cNvSpPr/>
          <p:nvPr/>
        </p:nvSpPr>
        <p:spPr bwMode="auto">
          <a:xfrm rot="2129879">
            <a:off x="10157559" y="6465579"/>
            <a:ext cx="123590" cy="29054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4" name="Freeform 360"/>
          <p:cNvSpPr/>
          <p:nvPr/>
        </p:nvSpPr>
        <p:spPr bwMode="auto">
          <a:xfrm rot="19725754">
            <a:off x="9248732" y="2762057"/>
            <a:ext cx="177663" cy="41766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5" name="组 114"/>
          <p:cNvGrpSpPr/>
          <p:nvPr/>
        </p:nvGrpSpPr>
        <p:grpSpPr>
          <a:xfrm rot="2140787">
            <a:off x="8363262" y="2168165"/>
            <a:ext cx="1891438" cy="275924"/>
            <a:chOff x="4436059" y="3729721"/>
            <a:chExt cx="4200526" cy="612775"/>
          </a:xfrm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11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gdLst>
                <a:gd fmla="*/ 135 w 228" name="T0"/>
                <a:gd fmla="*/ 96 h 236" name="T1"/>
                <a:gd fmla="*/ 145 w 228" name="T2"/>
                <a:gd fmla="*/ 124 h 236" name="T3"/>
                <a:gd fmla="*/ 166 w 228" name="T4"/>
                <a:gd fmla="*/ 151 h 236" name="T5"/>
                <a:gd fmla="*/ 194 w 228" name="T6"/>
                <a:gd fmla="*/ 183 h 236" name="T7"/>
                <a:gd fmla="*/ 225 w 228" name="T8"/>
                <a:gd fmla="*/ 216 h 236" name="T9"/>
                <a:gd fmla="*/ 221 w 228" name="T10"/>
                <a:gd fmla="*/ 226 h 236" name="T11"/>
                <a:gd fmla="*/ 206 w 228" name="T12"/>
                <a:gd fmla="*/ 231 h 236" name="T13"/>
                <a:gd fmla="*/ 174 w 228" name="T14"/>
                <a:gd fmla="*/ 217 h 236" name="T15"/>
                <a:gd fmla="*/ 148 w 228" name="T16"/>
                <a:gd fmla="*/ 198 h 236" name="T17"/>
                <a:gd fmla="*/ 124 w 228" name="T18"/>
                <a:gd fmla="*/ 178 h 236" name="T19"/>
                <a:gd fmla="*/ 86 w 228" name="T20"/>
                <a:gd fmla="*/ 145 h 236" name="T21"/>
                <a:gd fmla="*/ 61 w 228" name="T22"/>
                <a:gd fmla="*/ 167 h 236" name="T23"/>
                <a:gd fmla="*/ 56 w 228" name="T24"/>
                <a:gd fmla="*/ 197 h 236" name="T25"/>
                <a:gd fmla="*/ 57 w 228" name="T26"/>
                <a:gd fmla="*/ 217 h 236" name="T27"/>
                <a:gd fmla="*/ 58 w 228" name="T28"/>
                <a:gd fmla="*/ 236 h 236" name="T29"/>
                <a:gd fmla="*/ 16 w 228" name="T30"/>
                <a:gd fmla="*/ 229 h 236" name="T31"/>
                <a:gd fmla="*/ 4 w 228" name="T32"/>
                <a:gd fmla="*/ 214 h 236" name="T33"/>
                <a:gd fmla="*/ 0 w 228" name="T34"/>
                <a:gd fmla="*/ 195 h 236" name="T35"/>
                <a:gd fmla="*/ 1 w 228" name="T36"/>
                <a:gd fmla="*/ 182 h 236" name="T37"/>
                <a:gd fmla="*/ 3 w 228" name="T38"/>
                <a:gd fmla="*/ 161 h 236" name="T39"/>
                <a:gd fmla="*/ 2 w 228" name="T40"/>
                <a:gd fmla="*/ 152 h 236" name="T41"/>
                <a:gd fmla="*/ 8 w 228" name="T42"/>
                <a:gd fmla="*/ 99 h 236" name="T43"/>
                <a:gd fmla="*/ 15 w 228" name="T44"/>
                <a:gd fmla="*/ 13 h 236" name="T45"/>
                <a:gd fmla="*/ 9 w 228" name="T46"/>
                <a:gd fmla="*/ 7 h 236" name="T47"/>
                <a:gd fmla="*/ 19 w 228" name="T48"/>
                <a:gd fmla="*/ 3 h 236" name="T49"/>
                <a:gd fmla="*/ 33 w 228" name="T50"/>
                <a:gd fmla="*/ 0 h 236" name="T51"/>
                <a:gd fmla="*/ 37 w 228" name="T52"/>
                <a:gd fmla="*/ 0 h 236" name="T53"/>
                <a:gd fmla="*/ 67 w 228" name="T54"/>
                <a:gd fmla="*/ 10 h 236" name="T55"/>
                <a:gd fmla="*/ 93 w 228" name="T56"/>
                <a:gd fmla="*/ 25 h 236" name="T57"/>
                <a:gd fmla="*/ 87 w 228" name="T58"/>
                <a:gd fmla="*/ 52 h 236" name="T59"/>
                <a:gd fmla="*/ 81 w 228" name="T60"/>
                <a:gd fmla="*/ 98 h 236" name="T61"/>
                <a:gd fmla="*/ 135 w 228" name="T62"/>
                <a:gd fmla="*/ 55 h 236" name="T63"/>
                <a:gd fmla="*/ 193 w 228" name="T64"/>
                <a:gd fmla="*/ 14 h 236" name="T65"/>
                <a:gd fmla="*/ 203 w 228" name="T66"/>
                <a:gd fmla="*/ 10 h 236" name="T67"/>
                <a:gd fmla="*/ 216 w 228" name="T68"/>
                <a:gd fmla="*/ 10 h 236" name="T69"/>
                <a:gd fmla="*/ 224 w 228" name="T70"/>
                <a:gd fmla="*/ 14 h 236" name="T71"/>
                <a:gd fmla="*/ 228 w 228" name="T72"/>
                <a:gd fmla="*/ 20 h 236" name="T73"/>
                <a:gd fmla="*/ 227 w 228" name="T74"/>
                <a:gd fmla="*/ 24 h 236" name="T75"/>
                <a:gd fmla="*/ 177 w 228" name="T76"/>
                <a:gd fmla="*/ 60 h 236" name="T77"/>
                <a:gd fmla="*/ 135 w 228" name="T78"/>
                <a:gd fmla="*/ 96 h 23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36" w="228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gdLst>
                <a:gd fmla="*/ 169 w 194" name="T0"/>
                <a:gd fmla="*/ 200 h 237" name="T1"/>
                <a:gd fmla="*/ 152 w 194" name="T2"/>
                <a:gd fmla="*/ 222 h 237" name="T3"/>
                <a:gd fmla="*/ 135 w 194" name="T4"/>
                <a:gd fmla="*/ 233 h 237" name="T5"/>
                <a:gd fmla="*/ 122 w 194" name="T6"/>
                <a:gd fmla="*/ 236 h 237" name="T7"/>
                <a:gd fmla="*/ 108 w 194" name="T8"/>
                <a:gd fmla="*/ 237 h 237" name="T9"/>
                <a:gd fmla="*/ 81 w 194" name="T10"/>
                <a:gd fmla="*/ 234 h 237" name="T11"/>
                <a:gd fmla="*/ 55 w 194" name="T12"/>
                <a:gd fmla="*/ 228 h 237" name="T13"/>
                <a:gd fmla="*/ 11 w 194" name="T14"/>
                <a:gd fmla="*/ 196 h 237" name="T15"/>
                <a:gd fmla="*/ 0 w 194" name="T16"/>
                <a:gd fmla="*/ 153 h 237" name="T17"/>
                <a:gd fmla="*/ 2 w 194" name="T18"/>
                <a:gd fmla="*/ 129 h 237" name="T19"/>
                <a:gd fmla="*/ 5 w 194" name="T20"/>
                <a:gd fmla="*/ 90 h 237" name="T21"/>
                <a:gd fmla="*/ 9 w 194" name="T22"/>
                <a:gd fmla="*/ 65 h 237" name="T23"/>
                <a:gd fmla="*/ 13 w 194" name="T24"/>
                <a:gd fmla="*/ 41 h 237" name="T25"/>
                <a:gd fmla="*/ 11 w 194" name="T26"/>
                <a:gd fmla="*/ 28 h 237" name="T27"/>
                <a:gd fmla="*/ 6 w 194" name="T28"/>
                <a:gd fmla="*/ 17 h 237" name="T29"/>
                <a:gd fmla="*/ 9 w 194" name="T30"/>
                <a:gd fmla="*/ 13 h 237" name="T31"/>
                <a:gd fmla="*/ 15 w 194" name="T32"/>
                <a:gd fmla="*/ 11 h 237" name="T33"/>
                <a:gd fmla="*/ 19 w 194" name="T34"/>
                <a:gd fmla="*/ 12 h 237" name="T35"/>
                <a:gd fmla="*/ 42 w 194" name="T36"/>
                <a:gd fmla="*/ 16 h 237" name="T37"/>
                <a:gd fmla="*/ 82 w 194" name="T38"/>
                <a:gd fmla="*/ 24 h 237" name="T39"/>
                <a:gd fmla="*/ 76 w 194" name="T40"/>
                <a:gd fmla="*/ 67 h 237" name="T41"/>
                <a:gd fmla="*/ 70 w 194" name="T42"/>
                <a:gd fmla="*/ 113 h 237" name="T43"/>
                <a:gd fmla="*/ 68 w 194" name="T44"/>
                <a:gd fmla="*/ 154 h 237" name="T45"/>
                <a:gd fmla="*/ 70 w 194" name="T46"/>
                <a:gd fmla="*/ 189 h 237" name="T47"/>
                <a:gd fmla="*/ 78 w 194" name="T48"/>
                <a:gd fmla="*/ 204 h 237" name="T49"/>
                <a:gd fmla="*/ 92 w 194" name="T50"/>
                <a:gd fmla="*/ 216 h 237" name="T51"/>
                <a:gd fmla="*/ 128 w 194" name="T52"/>
                <a:gd fmla="*/ 189 h 237" name="T53"/>
                <a:gd fmla="*/ 141 w 194" name="T54"/>
                <a:gd fmla="*/ 151 h 237" name="T55"/>
                <a:gd fmla="*/ 152 w 194" name="T56"/>
                <a:gd fmla="*/ 98 h 237" name="T57"/>
                <a:gd fmla="*/ 156 w 194" name="T58"/>
                <a:gd fmla="*/ 44 h 237" name="T59"/>
                <a:gd fmla="*/ 153 w 194" name="T60"/>
                <a:gd fmla="*/ 0 h 237" name="T61"/>
                <a:gd fmla="*/ 172 w 194" name="T62"/>
                <a:gd fmla="*/ 4 h 237" name="T63"/>
                <a:gd fmla="*/ 190 w 194" name="T64"/>
                <a:gd fmla="*/ 12 h 237" name="T65"/>
                <a:gd fmla="*/ 194 w 194" name="T66"/>
                <a:gd fmla="*/ 64 h 237" name="T67"/>
                <a:gd fmla="*/ 188 w 194" name="T68"/>
                <a:gd fmla="*/ 134 h 237" name="T69"/>
                <a:gd fmla="*/ 169 w 194" name="T70"/>
                <a:gd fmla="*/ 200 h 2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36" w="194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gdLst>
                <a:gd fmla="*/ 243 w 276" name="T0"/>
                <a:gd fmla="*/ 235 h 236" name="T1"/>
                <a:gd fmla="*/ 228 w 276" name="T2"/>
                <a:gd fmla="*/ 236 h 236" name="T3"/>
                <a:gd fmla="*/ 206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3 w 276" name="T10"/>
                <a:gd fmla="*/ 187 h 236" name="T11"/>
                <a:gd fmla="*/ 184 w 276" name="T12"/>
                <a:gd fmla="*/ 164 h 236" name="T13"/>
                <a:gd fmla="*/ 185 w 276" name="T14"/>
                <a:gd fmla="*/ 140 h 236" name="T15"/>
                <a:gd fmla="*/ 185 w 276" name="T16"/>
                <a:gd fmla="*/ 128 h 236" name="T17"/>
                <a:gd fmla="*/ 183 w 276" name="T18"/>
                <a:gd fmla="*/ 121 h 236" name="T19"/>
                <a:gd fmla="*/ 167 w 276" name="T20"/>
                <a:gd fmla="*/ 161 h 236" name="T21"/>
                <a:gd fmla="*/ 156 w 276" name="T22"/>
                <a:gd fmla="*/ 203 h 236" name="T23"/>
                <a:gd fmla="*/ 137 w 276" name="T24"/>
                <a:gd fmla="*/ 206 h 236" name="T25"/>
                <a:gd fmla="*/ 111 w 276" name="T26"/>
                <a:gd fmla="*/ 203 h 236" name="T27"/>
                <a:gd fmla="*/ 97 w 276" name="T28"/>
                <a:gd fmla="*/ 199 h 236" name="T29"/>
                <a:gd fmla="*/ 83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0 w 276" name="T44"/>
                <a:gd fmla="*/ 235 h 236" name="T45"/>
                <a:gd fmla="*/ 26 w 276" name="T46"/>
                <a:gd fmla="*/ 236 h 236" name="T47"/>
                <a:gd fmla="*/ 8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0 w 276" name="T54"/>
                <a:gd fmla="*/ 87 h 236" name="T55"/>
                <a:gd fmla="*/ 27 w 276" name="T56"/>
                <a:gd fmla="*/ 23 h 236" name="T57"/>
                <a:gd fmla="*/ 40 w 276" name="T58"/>
                <a:gd fmla="*/ 17 h 236" name="T59"/>
                <a:gd fmla="*/ 56 w 276" name="T60"/>
                <a:gd fmla="*/ 16 h 236" name="T61"/>
                <a:gd fmla="*/ 89 w 276" name="T62"/>
                <a:gd fmla="*/ 20 h 236" name="T63"/>
                <a:gd fmla="*/ 107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8 w 276" name="T70"/>
                <a:gd fmla="*/ 152 h 236" name="T71"/>
                <a:gd fmla="*/ 145 w 276" name="T72"/>
                <a:gd fmla="*/ 147 h 236" name="T73"/>
                <a:gd fmla="*/ 166 w 276" name="T74"/>
                <a:gd fmla="*/ 99 h 236" name="T75"/>
                <a:gd fmla="*/ 187 w 276" name="T76"/>
                <a:gd fmla="*/ 52 h 236" name="T77"/>
                <a:gd fmla="*/ 204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0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59 w 276" name="T90"/>
                <a:gd fmla="*/ 80 h 236" name="T91"/>
                <a:gd fmla="*/ 246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gdLst>
                <a:gd fmla="*/ 200 w 247" name="T0"/>
                <a:gd fmla="*/ 41 h 236" name="T1"/>
                <a:gd fmla="*/ 209 w 247" name="T2"/>
                <a:gd fmla="*/ 103 h 236" name="T3"/>
                <a:gd fmla="*/ 224 w 247" name="T4"/>
                <a:gd fmla="*/ 166 h 236" name="T5"/>
                <a:gd fmla="*/ 247 w 247" name="T6"/>
                <a:gd fmla="*/ 224 h 236" name="T7"/>
                <a:gd fmla="*/ 234 w 247" name="T8"/>
                <a:gd fmla="*/ 226 h 236" name="T9"/>
                <a:gd fmla="*/ 213 w 247" name="T10"/>
                <a:gd fmla="*/ 231 h 236" name="T11"/>
                <a:gd fmla="*/ 208 w 247" name="T12"/>
                <a:gd fmla="*/ 231 h 236" name="T13"/>
                <a:gd fmla="*/ 204 w 247" name="T14"/>
                <a:gd fmla="*/ 229 h 236" name="T15"/>
                <a:gd fmla="*/ 172 w 247" name="T16"/>
                <a:gd fmla="*/ 206 h 236" name="T17"/>
                <a:gd fmla="*/ 156 w 247" name="T18"/>
                <a:gd fmla="*/ 173 h 236" name="T19"/>
                <a:gd fmla="*/ 102 w 247" name="T20"/>
                <a:gd fmla="*/ 183 h 236" name="T21"/>
                <a:gd fmla="*/ 50 w 247" name="T22"/>
                <a:gd fmla="*/ 196 h 236" name="T23"/>
                <a:gd fmla="*/ 27 w 247" name="T24"/>
                <a:gd fmla="*/ 227 h 236" name="T25"/>
                <a:gd fmla="*/ 27 w 247" name="T26"/>
                <a:gd fmla="*/ 236 h 236" name="T27"/>
                <a:gd fmla="*/ 23 w 247" name="T28"/>
                <a:gd fmla="*/ 236 h 236" name="T29"/>
                <a:gd fmla="*/ 10 w 247" name="T30"/>
                <a:gd fmla="*/ 232 h 236" name="T31"/>
                <a:gd fmla="*/ 0 w 247" name="T32"/>
                <a:gd fmla="*/ 225 h 236" name="T33"/>
                <a:gd fmla="*/ 17 w 247" name="T34"/>
                <a:gd fmla="*/ 181 h 236" name="T35"/>
                <a:gd fmla="*/ 43 w 247" name="T36"/>
                <a:gd fmla="*/ 139 h 236" name="T37"/>
                <a:gd fmla="*/ 69 w 247" name="T38"/>
                <a:gd fmla="*/ 98 h 236" name="T39"/>
                <a:gd fmla="*/ 126 w 247" name="T40"/>
                <a:gd fmla="*/ 3 h 236" name="T41"/>
                <a:gd fmla="*/ 147 w 247" name="T42"/>
                <a:gd fmla="*/ 0 h 236" name="T43"/>
                <a:gd fmla="*/ 174 w 247" name="T44"/>
                <a:gd fmla="*/ 3 h 236" name="T45"/>
                <a:gd fmla="*/ 201 w 247" name="T46"/>
                <a:gd fmla="*/ 8 h 236" name="T47"/>
                <a:gd fmla="*/ 203 w 247" name="T48"/>
                <a:gd fmla="*/ 18 h 236" name="T49"/>
                <a:gd fmla="*/ 201 w 247" name="T50"/>
                <a:gd fmla="*/ 30 h 236" name="T51"/>
                <a:gd fmla="*/ 200 w 247" name="T52"/>
                <a:gd fmla="*/ 41 h 236" name="T53"/>
                <a:gd fmla="*/ 129 w 247" name="T54"/>
                <a:gd fmla="*/ 70 h 236" name="T55"/>
                <a:gd fmla="*/ 103 w 247" name="T56"/>
                <a:gd fmla="*/ 100 h 236" name="T57"/>
                <a:gd fmla="*/ 82 w 247" name="T58"/>
                <a:gd fmla="*/ 131 h 236" name="T59"/>
                <a:gd fmla="*/ 68 w 247" name="T60"/>
                <a:gd fmla="*/ 163 h 236" name="T61"/>
                <a:gd fmla="*/ 103 w 247" name="T62"/>
                <a:gd fmla="*/ 159 h 236" name="T63"/>
                <a:gd fmla="*/ 152 w 247" name="T64"/>
                <a:gd fmla="*/ 148 h 236" name="T65"/>
                <a:gd fmla="*/ 134 w 247" name="T66"/>
                <a:gd fmla="*/ 73 h 236" name="T67"/>
                <a:gd fmla="*/ 129 w 247" name="T68"/>
                <a:gd fmla="*/ 70 h 23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4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gdLst>
                <a:gd fmla="*/ 243 w 276" name="T0"/>
                <a:gd fmla="*/ 235 h 236" name="T1"/>
                <a:gd fmla="*/ 229 w 276" name="T2"/>
                <a:gd fmla="*/ 236 h 236" name="T3"/>
                <a:gd fmla="*/ 207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4 w 276" name="T10"/>
                <a:gd fmla="*/ 187 h 236" name="T11"/>
                <a:gd fmla="*/ 185 w 276" name="T12"/>
                <a:gd fmla="*/ 164 h 236" name="T13"/>
                <a:gd fmla="*/ 186 w 276" name="T14"/>
                <a:gd fmla="*/ 140 h 236" name="T15"/>
                <a:gd fmla="*/ 186 w 276" name="T16"/>
                <a:gd fmla="*/ 128 h 236" name="T17"/>
                <a:gd fmla="*/ 184 w 276" name="T18"/>
                <a:gd fmla="*/ 121 h 236" name="T19"/>
                <a:gd fmla="*/ 167 w 276" name="T20"/>
                <a:gd fmla="*/ 161 h 236" name="T21"/>
                <a:gd fmla="*/ 157 w 276" name="T22"/>
                <a:gd fmla="*/ 203 h 236" name="T23"/>
                <a:gd fmla="*/ 137 w 276" name="T24"/>
                <a:gd fmla="*/ 206 h 236" name="T25"/>
                <a:gd fmla="*/ 112 w 276" name="T26"/>
                <a:gd fmla="*/ 203 h 236" name="T27"/>
                <a:gd fmla="*/ 97 w 276" name="T28"/>
                <a:gd fmla="*/ 199 h 236" name="T29"/>
                <a:gd fmla="*/ 84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1 w 276" name="T44"/>
                <a:gd fmla="*/ 235 h 236" name="T45"/>
                <a:gd fmla="*/ 26 w 276" name="T46"/>
                <a:gd fmla="*/ 236 h 236" name="T47"/>
                <a:gd fmla="*/ 9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1 w 276" name="T54"/>
                <a:gd fmla="*/ 87 h 236" name="T55"/>
                <a:gd fmla="*/ 28 w 276" name="T56"/>
                <a:gd fmla="*/ 23 h 236" name="T57"/>
                <a:gd fmla="*/ 41 w 276" name="T58"/>
                <a:gd fmla="*/ 17 h 236" name="T59"/>
                <a:gd fmla="*/ 56 w 276" name="T60"/>
                <a:gd fmla="*/ 16 h 236" name="T61"/>
                <a:gd fmla="*/ 90 w 276" name="T62"/>
                <a:gd fmla="*/ 20 h 236" name="T63"/>
                <a:gd fmla="*/ 108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9 w 276" name="T70"/>
                <a:gd fmla="*/ 152 h 236" name="T71"/>
                <a:gd fmla="*/ 145 w 276" name="T72"/>
                <a:gd fmla="*/ 147 h 236" name="T73"/>
                <a:gd fmla="*/ 167 w 276" name="T74"/>
                <a:gd fmla="*/ 99 h 236" name="T75"/>
                <a:gd fmla="*/ 188 w 276" name="T76"/>
                <a:gd fmla="*/ 52 h 236" name="T77"/>
                <a:gd fmla="*/ 205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1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60 w 276" name="T90"/>
                <a:gd fmla="*/ 80 h 236" name="T91"/>
                <a:gd fmla="*/ 247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gdLst>
                <a:gd fmla="*/ 174 w 203" name="T0"/>
                <a:gd fmla="*/ 198 h 236" name="T1"/>
                <a:gd fmla="*/ 154 w 203" name="T2"/>
                <a:gd fmla="*/ 220 h 236" name="T3"/>
                <a:gd fmla="*/ 120 w 203" name="T4"/>
                <a:gd fmla="*/ 236 h 236" name="T5"/>
                <a:gd fmla="*/ 55 w 203" name="T6"/>
                <a:gd fmla="*/ 225 h 236" name="T7"/>
                <a:gd fmla="*/ 13 w 203" name="T8"/>
                <a:gd fmla="*/ 196 h 236" name="T9"/>
                <a:gd fmla="*/ 3 w 203" name="T10"/>
                <a:gd fmla="*/ 166 h 236" name="T11"/>
                <a:gd fmla="*/ 0 w 203" name="T12"/>
                <a:gd fmla="*/ 136 h 236" name="T13"/>
                <a:gd fmla="*/ 15 w 203" name="T14"/>
                <a:gd fmla="*/ 64 h 236" name="T15"/>
                <a:gd fmla="*/ 56 w 203" name="T16"/>
                <a:gd fmla="*/ 0 h 236" name="T17"/>
                <a:gd fmla="*/ 62 w 203" name="T18"/>
                <a:gd fmla="*/ 0 h 236" name="T19"/>
                <a:gd fmla="*/ 74 w 203" name="T20"/>
                <a:gd fmla="*/ 2 h 236" name="T21"/>
                <a:gd fmla="*/ 88 w 203" name="T22"/>
                <a:gd fmla="*/ 7 h 236" name="T23"/>
                <a:gd fmla="*/ 146 w 203" name="T24"/>
                <a:gd fmla="*/ 16 h 236" name="T25"/>
                <a:gd fmla="*/ 190 w 203" name="T26"/>
                <a:gd fmla="*/ 39 h 236" name="T27"/>
                <a:gd fmla="*/ 200 w 203" name="T28"/>
                <a:gd fmla="*/ 68 h 236" name="T29"/>
                <a:gd fmla="*/ 203 w 203" name="T30"/>
                <a:gd fmla="*/ 98 h 236" name="T31"/>
                <a:gd fmla="*/ 196 w 203" name="T32"/>
                <a:gd fmla="*/ 147 h 236" name="T33"/>
                <a:gd fmla="*/ 174 w 203" name="T34"/>
                <a:gd fmla="*/ 198 h 236" name="T35"/>
                <a:gd fmla="*/ 123 w 203" name="T36"/>
                <a:gd fmla="*/ 29 h 236" name="T37"/>
                <a:gd fmla="*/ 109 w 203" name="T38"/>
                <a:gd fmla="*/ 35 h 236" name="T39"/>
                <a:gd fmla="*/ 84 w 203" name="T40"/>
                <a:gd fmla="*/ 80 h 236" name="T41"/>
                <a:gd fmla="*/ 68 w 203" name="T42"/>
                <a:gd fmla="*/ 129 h 236" name="T43"/>
                <a:gd fmla="*/ 61 w 203" name="T44"/>
                <a:gd fmla="*/ 174 h 236" name="T45"/>
                <a:gd fmla="*/ 67 w 203" name="T46"/>
                <a:gd fmla="*/ 198 h 236" name="T47"/>
                <a:gd fmla="*/ 86 w 203" name="T48"/>
                <a:gd fmla="*/ 216 h 236" name="T49"/>
                <a:gd fmla="*/ 98 w 203" name="T50"/>
                <a:gd fmla="*/ 218 h 236" name="T51"/>
                <a:gd fmla="*/ 112 w 203" name="T52"/>
                <a:gd fmla="*/ 216 h 236" name="T53"/>
                <a:gd fmla="*/ 121 w 203" name="T54"/>
                <a:gd fmla="*/ 209 h 236" name="T55"/>
                <a:gd fmla="*/ 152 w 203" name="T56"/>
                <a:gd fmla="*/ 153 h 236" name="T57"/>
                <a:gd fmla="*/ 163 w 203" name="T58"/>
                <a:gd fmla="*/ 94 h 236" name="T59"/>
                <a:gd fmla="*/ 155 w 203" name="T60"/>
                <a:gd fmla="*/ 42 h 236" name="T61"/>
                <a:gd fmla="*/ 144 w 203" name="T62"/>
                <a:gd fmla="*/ 32 h 236" name="T63"/>
                <a:gd fmla="*/ 123 w 203" name="T64"/>
                <a:gd fmla="*/ 29 h 23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36" w="203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gdLst>
                <a:gd fmla="*/ 168 w 201" name="T0"/>
                <a:gd fmla="*/ 237 h 237" name="T1"/>
                <a:gd fmla="*/ 155 w 201" name="T2"/>
                <a:gd fmla="*/ 237 h 237" name="T3"/>
                <a:gd fmla="*/ 142 w 201" name="T4"/>
                <a:gd fmla="*/ 237 h 237" name="T5"/>
                <a:gd fmla="*/ 123 w 201" name="T6"/>
                <a:gd fmla="*/ 236 h 237" name="T7"/>
                <a:gd fmla="*/ 108 w 201" name="T8"/>
                <a:gd fmla="*/ 232 h 237" name="T9"/>
                <a:gd fmla="*/ 95 w 201" name="T10"/>
                <a:gd fmla="*/ 219 h 237" name="T11"/>
                <a:gd fmla="*/ 71 w 201" name="T12"/>
                <a:gd fmla="*/ 155 h 237" name="T13"/>
                <a:gd fmla="*/ 50 w 201" name="T14"/>
                <a:gd fmla="*/ 89 h 237" name="T15"/>
                <a:gd fmla="*/ 42 w 201" name="T16"/>
                <a:gd fmla="*/ 133 h 237" name="T17"/>
                <a:gd fmla="*/ 36 w 201" name="T18"/>
                <a:gd fmla="*/ 181 h 237" name="T19"/>
                <a:gd fmla="*/ 31 w 201" name="T20"/>
                <a:gd fmla="*/ 232 h 237" name="T21"/>
                <a:gd fmla="*/ 26 w 201" name="T22"/>
                <a:gd fmla="*/ 233 h 237" name="T23"/>
                <a:gd fmla="*/ 21 w 201" name="T24"/>
                <a:gd fmla="*/ 233 h 237" name="T25"/>
                <a:gd fmla="*/ 11 w 201" name="T26"/>
                <a:gd fmla="*/ 231 h 237" name="T27"/>
                <a:gd fmla="*/ 0 w 201" name="T28"/>
                <a:gd fmla="*/ 223 h 237" name="T29"/>
                <a:gd fmla="*/ 2 w 201" name="T30"/>
                <a:gd fmla="*/ 160 h 237" name="T31"/>
                <a:gd fmla="*/ 7 w 201" name="T32"/>
                <a:gd fmla="*/ 92 h 237" name="T33"/>
                <a:gd fmla="*/ 10 w 201" name="T34"/>
                <a:gd fmla="*/ 29 h 237" name="T35"/>
                <a:gd fmla="*/ 25 w 201" name="T36"/>
                <a:gd fmla="*/ 26 h 237" name="T37"/>
                <a:gd fmla="*/ 42 w 201" name="T38"/>
                <a:gd fmla="*/ 24 h 237" name="T39"/>
                <a:gd fmla="*/ 52 w 201" name="T40"/>
                <a:gd fmla="*/ 25 h 237" name="T41"/>
                <a:gd fmla="*/ 80 w 201" name="T42"/>
                <a:gd fmla="*/ 28 h 237" name="T43"/>
                <a:gd fmla="*/ 111 w 201" name="T44"/>
                <a:gd fmla="*/ 38 h 237" name="T45"/>
                <a:gd fmla="*/ 106 w 201" name="T46"/>
                <a:gd fmla="*/ 57 h 237" name="T47"/>
                <a:gd fmla="*/ 114 w 201" name="T48"/>
                <a:gd fmla="*/ 91 h 237" name="T49"/>
                <a:gd fmla="*/ 118 w 201" name="T50"/>
                <a:gd fmla="*/ 112 h 237" name="T51"/>
                <a:gd fmla="*/ 126 w 201" name="T52"/>
                <a:gd fmla="*/ 146 h 237" name="T53"/>
                <a:gd fmla="*/ 140 w 201" name="T54"/>
                <a:gd fmla="*/ 179 h 237" name="T55"/>
                <a:gd fmla="*/ 151 w 201" name="T56"/>
                <a:gd fmla="*/ 120 h 237" name="T57"/>
                <a:gd fmla="*/ 160 w 201" name="T58"/>
                <a:gd fmla="*/ 60 h 237" name="T59"/>
                <a:gd fmla="*/ 172 w 201" name="T60"/>
                <a:gd fmla="*/ 0 h 237" name="T61"/>
                <a:gd fmla="*/ 201 w 201" name="T62"/>
                <a:gd fmla="*/ 9 h 237" name="T63"/>
                <a:gd fmla="*/ 188 w 201" name="T64"/>
                <a:gd fmla="*/ 85 h 237" name="T65"/>
                <a:gd fmla="*/ 178 w 201" name="T66"/>
                <a:gd fmla="*/ 156 h 237" name="T67"/>
                <a:gd fmla="*/ 168 w 201" name="T68"/>
                <a:gd fmla="*/ 237 h 2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01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3" name="Freeform 360"/>
          <p:cNvSpPr/>
          <p:nvPr/>
        </p:nvSpPr>
        <p:spPr bwMode="auto">
          <a:xfrm rot="1468502">
            <a:off x="9786189" y="3075859"/>
            <a:ext cx="120394" cy="28303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4" name="Freeform 360"/>
          <p:cNvSpPr/>
          <p:nvPr/>
        </p:nvSpPr>
        <p:spPr bwMode="auto">
          <a:xfrm rot="20962754">
            <a:off x="9960384" y="3382442"/>
            <a:ext cx="114051" cy="26812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" name="组 1"/>
          <p:cNvGrpSpPr/>
          <p:nvPr/>
        </p:nvGrpSpPr>
        <p:grpSpPr>
          <a:xfrm>
            <a:off x="2282044" y="588118"/>
            <a:ext cx="7537205" cy="11196058"/>
            <a:chOff x="5065713" y="1679575"/>
            <a:chExt cx="2289175" cy="3400425"/>
          </a:xfrm>
        </p:grpSpPr>
        <p:sp>
          <p:nvSpPr>
            <p:cNvPr id="3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gdLst>
                <a:gd fmla="*/ 454 w 889" name="T0"/>
                <a:gd fmla="*/ 4 h 1318" name="T1"/>
                <a:gd fmla="*/ 274 w 889" name="T2"/>
                <a:gd fmla="*/ 58 h 1318" name="T3"/>
                <a:gd fmla="*/ 203 w 889" name="T4"/>
                <a:gd fmla="*/ 206 h 1318" name="T5"/>
                <a:gd fmla="*/ 187 w 889" name="T6"/>
                <a:gd fmla="*/ 342 h 1318" name="T7"/>
                <a:gd fmla="*/ 78 w 889" name="T8"/>
                <a:gd fmla="*/ 600 h 1318" name="T9"/>
                <a:gd fmla="*/ 38 w 889" name="T10"/>
                <a:gd fmla="*/ 935 h 1318" name="T11"/>
                <a:gd fmla="*/ 106 w 889" name="T12"/>
                <a:gd fmla="*/ 935 h 1318" name="T13"/>
                <a:gd fmla="*/ 122 w 889" name="T14"/>
                <a:gd fmla="*/ 1215 h 1318" name="T15"/>
                <a:gd fmla="*/ 122 w 889" name="T16"/>
                <a:gd fmla="*/ 1307 h 1318" name="T17"/>
                <a:gd fmla="*/ 239 w 889" name="T18"/>
                <a:gd fmla="*/ 1307 h 1318" name="T19"/>
                <a:gd fmla="*/ 271 w 889" name="T20"/>
                <a:gd fmla="*/ 1231 h 1318" name="T21"/>
                <a:gd fmla="*/ 293 w 889" name="T22"/>
                <a:gd fmla="*/ 1136 h 1318" name="T23"/>
                <a:gd fmla="*/ 598 w 889" name="T24"/>
                <a:gd fmla="*/ 1133 h 1318" name="T25"/>
                <a:gd fmla="*/ 633 w 889" name="T26"/>
                <a:gd fmla="*/ 1223 h 1318" name="T27"/>
                <a:gd fmla="*/ 668 w 889" name="T28"/>
                <a:gd fmla="*/ 1302 h 1318" name="T29"/>
                <a:gd fmla="*/ 774 w 889" name="T30"/>
                <a:gd fmla="*/ 1299 h 1318" name="T31"/>
                <a:gd fmla="*/ 796 w 889" name="T32"/>
                <a:gd fmla="*/ 929 h 1318" name="T33"/>
                <a:gd fmla="*/ 853 w 889" name="T34"/>
                <a:gd fmla="*/ 946 h 1318" name="T35"/>
                <a:gd fmla="*/ 840 w 889" name="T36"/>
                <a:gd fmla="*/ 660 h 1318" name="T37"/>
                <a:gd fmla="*/ 712 w 889" name="T38"/>
                <a:gd fmla="*/ 336 h 1318" name="T39"/>
                <a:gd fmla="*/ 685 w 889" name="T40"/>
                <a:gd fmla="*/ 130 h 1318" name="T41"/>
                <a:gd fmla="*/ 454 w 889" name="T42"/>
                <a:gd fmla="*/ 4 h 131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318" w="889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gdLst>
                <a:gd fmla="*/ 24 w 47" name="T0"/>
                <a:gd fmla="*/ 9 h 21" name="T1"/>
                <a:gd fmla="*/ 47 w 47" name="T2"/>
                <a:gd fmla="*/ 21 h 21" name="T3"/>
                <a:gd fmla="*/ 24 w 47" name="T4"/>
                <a:gd fmla="*/ 0 h 21" name="T5"/>
                <a:gd fmla="*/ 0 w 47" name="T6"/>
                <a:gd fmla="*/ 21 h 21" name="T7"/>
                <a:gd fmla="*/ 24 w 47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7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gdLst>
                <a:gd fmla="*/ 0 w 71" name="T0"/>
                <a:gd fmla="*/ 19 h 48" name="T1"/>
                <a:gd fmla="*/ 21 w 71" name="T2"/>
                <a:gd fmla="*/ 2 h 48" name="T3"/>
                <a:gd fmla="*/ 64 w 71" name="T4"/>
                <a:gd fmla="*/ 8 h 48" name="T5"/>
                <a:gd fmla="*/ 65 w 71" name="T6"/>
                <a:gd fmla="*/ 28 h 48" name="T7"/>
                <a:gd fmla="*/ 50 w 71" name="T8"/>
                <a:gd fmla="*/ 44 h 48" name="T9"/>
                <a:gd fmla="*/ 33 w 71" name="T10"/>
                <a:gd fmla="*/ 48 h 48" name="T11"/>
                <a:gd fmla="*/ 13 w 71" name="T12"/>
                <a:gd fmla="*/ 41 h 48" name="T13"/>
                <a:gd fmla="*/ 0 w 71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1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18369" y="4487329"/>
            <a:ext cx="495526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54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20000"/>
                    </a:prstClr>
                  </a:outerShdw>
                </a:effectLst>
                <a:latin charset="0" typeface="Microsoft YaHei"/>
                <a:ea charset="0" typeface="Microsoft YaHei"/>
                <a:cs charset="0" typeface="Microsoft YaHei"/>
              </a:rPr>
              <a:t>PART THREE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618369" y="5482582"/>
            <a:ext cx="4955263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30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20000"/>
                    </a:prstClr>
                  </a:outerShdw>
                </a:effectLst>
                <a:ea charset="0" typeface="Microsoft YaHei"/>
                <a:cs charset="0" typeface="Microsoft YaHei"/>
              </a:rPr>
              <a:t>ADD YOUR TITLE HERE</a:t>
            </a:r>
          </a:p>
        </p:txBody>
      </p:sp>
      <p:pic>
        <p:nvPicPr>
          <p:cNvPr id="125" name="图片 124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71281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131359211"/>
      </p:ext>
    </p:extLst>
  </p:cSld>
  <p:clrMapOvr>
    <a:masterClrMapping/>
  </p:clrMapOvr>
  <mc:AlternateContent>
    <mc:Choice Requires="p14">
      <p:transition p14:dur="800" spd="slow">
        <p14:flythrough dir="out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线连接符 2"/>
          <p:cNvCxnSpPr/>
          <p:nvPr/>
        </p:nvCxnSpPr>
        <p:spPr>
          <a:xfrm>
            <a:off x="1917700" y="1307288"/>
            <a:ext cx="797638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769989" y="1159577"/>
            <a:ext cx="295421" cy="295421"/>
          </a:xfrm>
          <a:prstGeom prst="ellipse">
            <a:avLst/>
          </a:prstGeom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椭圆 9"/>
          <p:cNvSpPr/>
          <p:nvPr/>
        </p:nvSpPr>
        <p:spPr>
          <a:xfrm>
            <a:off x="3080629" y="1159577"/>
            <a:ext cx="295421" cy="2954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1" name="椭圆 10"/>
          <p:cNvSpPr/>
          <p:nvPr/>
        </p:nvSpPr>
        <p:spPr>
          <a:xfrm>
            <a:off x="4391269" y="1159577"/>
            <a:ext cx="295421" cy="2954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2" name="椭圆 11"/>
          <p:cNvSpPr/>
          <p:nvPr/>
        </p:nvSpPr>
        <p:spPr>
          <a:xfrm>
            <a:off x="5701909" y="1159577"/>
            <a:ext cx="295421" cy="29542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椭圆 13"/>
          <p:cNvSpPr/>
          <p:nvPr/>
        </p:nvSpPr>
        <p:spPr>
          <a:xfrm>
            <a:off x="8323189" y="1166610"/>
            <a:ext cx="295421" cy="2954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" name="椭圆 14"/>
          <p:cNvSpPr/>
          <p:nvPr/>
        </p:nvSpPr>
        <p:spPr>
          <a:xfrm>
            <a:off x="9633828" y="1166610"/>
            <a:ext cx="295421" cy="29542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6" name="组 15"/>
          <p:cNvGrpSpPr/>
          <p:nvPr/>
        </p:nvGrpSpPr>
        <p:grpSpPr>
          <a:xfrm>
            <a:off x="6736516" y="927657"/>
            <a:ext cx="913134" cy="773326"/>
            <a:chOff x="8104257" y="1818046"/>
            <a:chExt cx="1989403" cy="1684810"/>
          </a:xfrm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grpSpPr>
        <p:sp>
          <p:nvSpPr>
            <p:cNvPr id="17" name="椭圆 16"/>
            <p:cNvSpPr/>
            <p:nvPr/>
          </p:nvSpPr>
          <p:spPr>
            <a:xfrm>
              <a:off x="8192324" y="1818046"/>
              <a:ext cx="1792948" cy="16848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8" name="Oval 110"/>
            <p:cNvSpPr>
              <a:spLocks noChangeArrowheads="1"/>
            </p:cNvSpPr>
            <p:nvPr/>
          </p:nvSpPr>
          <p:spPr bwMode="auto">
            <a:xfrm>
              <a:off x="8192323" y="1828310"/>
              <a:ext cx="347751" cy="31839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Oval 111"/>
            <p:cNvSpPr>
              <a:spLocks noChangeArrowheads="1"/>
            </p:cNvSpPr>
            <p:nvPr/>
          </p:nvSpPr>
          <p:spPr bwMode="auto">
            <a:xfrm>
              <a:off x="8278132" y="1893797"/>
              <a:ext cx="178392" cy="187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Oval 112"/>
            <p:cNvSpPr>
              <a:spLocks noChangeArrowheads="1"/>
            </p:cNvSpPr>
            <p:nvPr/>
          </p:nvSpPr>
          <p:spPr bwMode="auto">
            <a:xfrm>
              <a:off x="9714296" y="1819278"/>
              <a:ext cx="354526" cy="3725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Oval 113"/>
            <p:cNvSpPr>
              <a:spLocks noChangeArrowheads="1"/>
            </p:cNvSpPr>
            <p:nvPr/>
          </p:nvSpPr>
          <p:spPr bwMode="auto">
            <a:xfrm>
              <a:off x="9802363" y="1900570"/>
              <a:ext cx="182908" cy="2100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14"/>
            <p:cNvSpPr/>
            <p:nvPr/>
          </p:nvSpPr>
          <p:spPr bwMode="auto">
            <a:xfrm>
              <a:off x="8569430" y="1936700"/>
              <a:ext cx="169360" cy="81292"/>
            </a:xfrm>
            <a:custGeom>
              <a:gdLst>
                <a:gd fmla="*/ 23 w 46" name="T0"/>
                <a:gd fmla="*/ 9 h 22" name="T1"/>
                <a:gd fmla="*/ 46 w 46" name="T2"/>
                <a:gd fmla="*/ 22 h 22" name="T3"/>
                <a:gd fmla="*/ 23 w 46" name="T4"/>
                <a:gd fmla="*/ 0 h 22" name="T5"/>
                <a:gd fmla="*/ 0 w 46" name="T6"/>
                <a:gd fmla="*/ 22 h 22" name="T7"/>
                <a:gd fmla="*/ 23 w 46" name="T8"/>
                <a:gd fmla="*/ 9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46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2" y="0"/>
                    <a:pt x="2" y="10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15"/>
            <p:cNvSpPr/>
            <p:nvPr/>
          </p:nvSpPr>
          <p:spPr bwMode="auto">
            <a:xfrm>
              <a:off x="9468162" y="1918635"/>
              <a:ext cx="171617" cy="76776"/>
            </a:xfrm>
            <a:custGeom>
              <a:gdLst>
                <a:gd fmla="*/ 24 w 47" name="T0"/>
                <a:gd fmla="*/ 9 h 21" name="T1"/>
                <a:gd fmla="*/ 47 w 47" name="T2"/>
                <a:gd fmla="*/ 21 h 21" name="T3"/>
                <a:gd fmla="*/ 24 w 47" name="T4"/>
                <a:gd fmla="*/ 0 h 21" name="T5"/>
                <a:gd fmla="*/ 0 w 47" name="T6"/>
                <a:gd fmla="*/ 21 h 21" name="T7"/>
                <a:gd fmla="*/ 24 w 47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7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116"/>
            <p:cNvSpPr>
              <a:spLocks noChangeArrowheads="1"/>
            </p:cNvSpPr>
            <p:nvPr/>
          </p:nvSpPr>
          <p:spPr bwMode="auto">
            <a:xfrm>
              <a:off x="8104257" y="2462843"/>
              <a:ext cx="404204" cy="406461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117"/>
            <p:cNvSpPr>
              <a:spLocks noChangeArrowheads="1"/>
            </p:cNvSpPr>
            <p:nvPr/>
          </p:nvSpPr>
          <p:spPr bwMode="auto">
            <a:xfrm>
              <a:off x="9691715" y="2462843"/>
              <a:ext cx="401945" cy="406461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118"/>
            <p:cNvSpPr>
              <a:spLocks noChangeArrowheads="1"/>
            </p:cNvSpPr>
            <p:nvPr/>
          </p:nvSpPr>
          <p:spPr bwMode="auto">
            <a:xfrm>
              <a:off x="8621366" y="2406389"/>
              <a:ext cx="928088" cy="7338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19"/>
            <p:cNvSpPr/>
            <p:nvPr/>
          </p:nvSpPr>
          <p:spPr bwMode="auto">
            <a:xfrm>
              <a:off x="8955568" y="2440261"/>
              <a:ext cx="289039" cy="194198"/>
            </a:xfrm>
            <a:custGeom>
              <a:gdLst>
                <a:gd fmla="*/ 0 w 79" name="T0"/>
                <a:gd fmla="*/ 21 h 53" name="T1"/>
                <a:gd fmla="*/ 23 w 79" name="T2"/>
                <a:gd fmla="*/ 2 h 53" name="T3"/>
                <a:gd fmla="*/ 70 w 79" name="T4"/>
                <a:gd fmla="*/ 8 h 53" name="T5"/>
                <a:gd fmla="*/ 72 w 79" name="T6"/>
                <a:gd fmla="*/ 31 h 53" name="T7"/>
                <a:gd fmla="*/ 55 w 79" name="T8"/>
                <a:gd fmla="*/ 49 h 53" name="T9"/>
                <a:gd fmla="*/ 37 w 79" name="T10"/>
                <a:gd fmla="*/ 53 h 53" name="T11"/>
                <a:gd fmla="*/ 15 w 79" name="T12"/>
                <a:gd fmla="*/ 45 h 53" name="T13"/>
                <a:gd fmla="*/ 0 w 79" name="T14"/>
                <a:gd fmla="*/ 21 h 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79">
                  <a:moveTo>
                    <a:pt x="0" y="21"/>
                  </a:moveTo>
                  <a:cubicBezTo>
                    <a:pt x="0" y="11"/>
                    <a:pt x="4" y="4"/>
                    <a:pt x="23" y="2"/>
                  </a:cubicBezTo>
                  <a:cubicBezTo>
                    <a:pt x="43" y="0"/>
                    <a:pt x="62" y="1"/>
                    <a:pt x="70" y="8"/>
                  </a:cubicBezTo>
                  <a:cubicBezTo>
                    <a:pt x="79" y="16"/>
                    <a:pt x="74" y="27"/>
                    <a:pt x="72" y="31"/>
                  </a:cubicBezTo>
                  <a:cubicBezTo>
                    <a:pt x="70" y="36"/>
                    <a:pt x="66" y="44"/>
                    <a:pt x="55" y="49"/>
                  </a:cubicBezTo>
                  <a:cubicBezTo>
                    <a:pt x="44" y="53"/>
                    <a:pt x="42" y="53"/>
                    <a:pt x="37" y="53"/>
                  </a:cubicBezTo>
                  <a:cubicBezTo>
                    <a:pt x="31" y="53"/>
                    <a:pt x="22" y="51"/>
                    <a:pt x="15" y="45"/>
                  </a:cubicBezTo>
                  <a:cubicBezTo>
                    <a:pt x="7" y="39"/>
                    <a:pt x="0" y="30"/>
                    <a:pt x="0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20"/>
            <p:cNvSpPr/>
            <p:nvPr/>
          </p:nvSpPr>
          <p:spPr bwMode="auto">
            <a:xfrm>
              <a:off x="8673303" y="2708977"/>
              <a:ext cx="808407" cy="230328"/>
            </a:xfrm>
            <a:custGeom>
              <a:gdLst>
                <a:gd fmla="*/ 0 w 221" name="T0"/>
                <a:gd fmla="*/ 18 h 63" name="T1"/>
                <a:gd fmla="*/ 108 w 221" name="T2"/>
                <a:gd fmla="*/ 1 h 63" name="T3"/>
                <a:gd fmla="*/ 221 w 221" name="T4"/>
                <a:gd fmla="*/ 25 h 63" name="T5"/>
                <a:gd fmla="*/ 119 w 221" name="T6"/>
                <a:gd fmla="*/ 63 h 63" name="T7"/>
                <a:gd fmla="*/ 0 w 221" name="T8"/>
                <a:gd fmla="*/ 18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221">
                  <a:moveTo>
                    <a:pt x="0" y="18"/>
                  </a:moveTo>
                  <a:cubicBezTo>
                    <a:pt x="0" y="18"/>
                    <a:pt x="31" y="0"/>
                    <a:pt x="108" y="1"/>
                  </a:cubicBezTo>
                  <a:cubicBezTo>
                    <a:pt x="184" y="2"/>
                    <a:pt x="221" y="25"/>
                    <a:pt x="221" y="25"/>
                  </a:cubicBezTo>
                  <a:cubicBezTo>
                    <a:pt x="221" y="25"/>
                    <a:pt x="169" y="63"/>
                    <a:pt x="119" y="63"/>
                  </a:cubicBezTo>
                  <a:cubicBezTo>
                    <a:pt x="68" y="63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121"/>
            <p:cNvSpPr>
              <a:spLocks noChangeArrowheads="1"/>
            </p:cNvSpPr>
            <p:nvPr/>
          </p:nvSpPr>
          <p:spPr bwMode="auto">
            <a:xfrm>
              <a:off x="8501686" y="2128641"/>
              <a:ext cx="338718" cy="3409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122"/>
            <p:cNvSpPr>
              <a:spLocks noChangeArrowheads="1"/>
            </p:cNvSpPr>
            <p:nvPr/>
          </p:nvSpPr>
          <p:spPr bwMode="auto">
            <a:xfrm>
              <a:off x="8643947" y="2223482"/>
              <a:ext cx="58711" cy="1287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Oval 123"/>
            <p:cNvSpPr>
              <a:spLocks noChangeArrowheads="1"/>
            </p:cNvSpPr>
            <p:nvPr/>
          </p:nvSpPr>
          <p:spPr bwMode="auto">
            <a:xfrm>
              <a:off x="9343964" y="2128641"/>
              <a:ext cx="340977" cy="3409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124"/>
            <p:cNvSpPr>
              <a:spLocks noChangeArrowheads="1"/>
            </p:cNvSpPr>
            <p:nvPr/>
          </p:nvSpPr>
          <p:spPr bwMode="auto">
            <a:xfrm>
              <a:off x="9486227" y="2223482"/>
              <a:ext cx="58711" cy="1287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3" name="矩形 32"/>
          <p:cNvSpPr/>
          <p:nvPr/>
        </p:nvSpPr>
        <p:spPr>
          <a:xfrm>
            <a:off x="1606440" y="1595676"/>
            <a:ext cx="622518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zh-CN" b="1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2011</a:t>
            </a:r>
          </a:p>
        </p:txBody>
      </p:sp>
      <p:sp>
        <p:nvSpPr>
          <p:cNvPr id="34" name="矩形 33"/>
          <p:cNvSpPr/>
          <p:nvPr/>
        </p:nvSpPr>
        <p:spPr>
          <a:xfrm>
            <a:off x="2911473" y="1595675"/>
            <a:ext cx="63373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zh-CN" b="1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2012</a:t>
            </a:r>
          </a:p>
        </p:txBody>
      </p:sp>
      <p:sp>
        <p:nvSpPr>
          <p:cNvPr id="35" name="矩形 34"/>
          <p:cNvSpPr/>
          <p:nvPr/>
        </p:nvSpPr>
        <p:spPr>
          <a:xfrm>
            <a:off x="4222112" y="1595675"/>
            <a:ext cx="63373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zh-CN" b="1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2013</a:t>
            </a:r>
          </a:p>
        </p:txBody>
      </p:sp>
      <p:sp>
        <p:nvSpPr>
          <p:cNvPr id="36" name="矩形 35"/>
          <p:cNvSpPr/>
          <p:nvPr/>
        </p:nvSpPr>
        <p:spPr>
          <a:xfrm>
            <a:off x="5532751" y="1595674"/>
            <a:ext cx="63373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zh-CN" b="1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2014</a:t>
            </a:r>
          </a:p>
        </p:txBody>
      </p:sp>
      <p:sp>
        <p:nvSpPr>
          <p:cNvPr id="37" name="矩形 36"/>
          <p:cNvSpPr/>
          <p:nvPr/>
        </p:nvSpPr>
        <p:spPr>
          <a:xfrm>
            <a:off x="8163030" y="1595675"/>
            <a:ext cx="63373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zh-CN" b="1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2016</a:t>
            </a:r>
          </a:p>
        </p:txBody>
      </p:sp>
      <p:sp>
        <p:nvSpPr>
          <p:cNvPr id="38" name="矩形 37"/>
          <p:cNvSpPr/>
          <p:nvPr/>
        </p:nvSpPr>
        <p:spPr>
          <a:xfrm>
            <a:off x="9473668" y="1595674"/>
            <a:ext cx="63373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zh-CN" b="1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2017</a:t>
            </a:r>
          </a:p>
        </p:txBody>
      </p:sp>
      <p:sp>
        <p:nvSpPr>
          <p:cNvPr id="39" name="矩形 38"/>
          <p:cNvSpPr/>
          <p:nvPr/>
        </p:nvSpPr>
        <p:spPr>
          <a:xfrm>
            <a:off x="6866372" y="1854381"/>
            <a:ext cx="63373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zh-CN" b="1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2015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49069" y="2714057"/>
            <a:ext cx="3804870" cy="2919710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41" name="文本框 8"/>
          <p:cNvSpPr txBox="1"/>
          <p:nvPr/>
        </p:nvSpPr>
        <p:spPr>
          <a:xfrm>
            <a:off x="5898865" y="2999898"/>
            <a:ext cx="4698601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2" name="矩形 41"/>
          <p:cNvSpPr/>
          <p:nvPr/>
        </p:nvSpPr>
        <p:spPr>
          <a:xfrm>
            <a:off x="5898866" y="2482744"/>
            <a:ext cx="2214880" cy="48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点击此处添加标题</a:t>
            </a:r>
          </a:p>
        </p:txBody>
      </p:sp>
      <p:graphicFrame>
        <p:nvGraphicFramePr>
          <p:cNvPr id="43" name="图表 42"/>
          <p:cNvGraphicFramePr/>
          <p:nvPr>
            <p:extLst>
              <p:ext uri="{D42A27DB-BD31-4B8C-83A1-F6EECF244321}">
                <p14:modId val="1802491982"/>
              </p:ext>
            </p:extLst>
          </p:nvPr>
        </p:nvGraphicFramePr>
        <p:xfrm>
          <a:off x="5905891" y="4291355"/>
          <a:ext cx="4600136" cy="150588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366" name="组 365"/>
          <p:cNvGrpSpPr/>
          <p:nvPr/>
        </p:nvGrpSpPr>
        <p:grpSpPr>
          <a:xfrm>
            <a:off x="128411" y="154834"/>
            <a:ext cx="3018916" cy="1255349"/>
            <a:chOff x="-438273" y="81244"/>
            <a:chExt cx="6426757" cy="2672424"/>
          </a:xfrm>
        </p:grpSpPr>
        <p:sp>
          <p:nvSpPr>
            <p:cNvPr id="367" name="Freeform 358"/>
            <p:cNvSpPr>
              <a:spLocks noEditPoints="1"/>
            </p:cNvSpPr>
            <p:nvPr/>
          </p:nvSpPr>
          <p:spPr bwMode="auto">
            <a:xfrm rot="19997452">
              <a:off x="534503" y="223946"/>
              <a:ext cx="1295861" cy="1260976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8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9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0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1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2" name="Freeform 358"/>
            <p:cNvSpPr>
              <a:spLocks noEditPoints="1"/>
            </p:cNvSpPr>
            <p:nvPr/>
          </p:nvSpPr>
          <p:spPr bwMode="auto">
            <a:xfrm rot="16969964">
              <a:off x="-451101" y="1355804"/>
              <a:ext cx="952999" cy="92734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3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4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5" name="Freeform 358"/>
            <p:cNvSpPr>
              <a:spLocks noEditPoints="1"/>
            </p:cNvSpPr>
            <p:nvPr/>
          </p:nvSpPr>
          <p:spPr bwMode="auto">
            <a:xfrm rot="19997452">
              <a:off x="2747733" y="180218"/>
              <a:ext cx="299319" cy="29126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6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7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8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9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0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1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2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3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4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85" name="组 384"/>
          <p:cNvGrpSpPr/>
          <p:nvPr/>
        </p:nvGrpSpPr>
        <p:grpSpPr>
          <a:xfrm rot="10800000">
            <a:off x="9088008" y="5408423"/>
            <a:ext cx="3018916" cy="1255349"/>
            <a:chOff x="-438273" y="81244"/>
            <a:chExt cx="6426757" cy="2672424"/>
          </a:xfrm>
        </p:grpSpPr>
        <p:sp>
          <p:nvSpPr>
            <p:cNvPr id="386" name="Freeform 358"/>
            <p:cNvSpPr>
              <a:spLocks noEditPoints="1"/>
            </p:cNvSpPr>
            <p:nvPr/>
          </p:nvSpPr>
          <p:spPr bwMode="auto">
            <a:xfrm rot="19997452">
              <a:off x="534503" y="223946"/>
              <a:ext cx="1295861" cy="1260976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7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8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9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0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1" name="Freeform 358"/>
            <p:cNvSpPr>
              <a:spLocks noEditPoints="1"/>
            </p:cNvSpPr>
            <p:nvPr/>
          </p:nvSpPr>
          <p:spPr bwMode="auto">
            <a:xfrm rot="16969964">
              <a:off x="-451101" y="1355804"/>
              <a:ext cx="952999" cy="92734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2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3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4" name="Freeform 358"/>
            <p:cNvSpPr>
              <a:spLocks noEditPoints="1"/>
            </p:cNvSpPr>
            <p:nvPr/>
          </p:nvSpPr>
          <p:spPr bwMode="auto">
            <a:xfrm rot="19997452">
              <a:off x="2747733" y="180218"/>
              <a:ext cx="299319" cy="29126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5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6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7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8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9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0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1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2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3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04" name="组 403"/>
          <p:cNvGrpSpPr/>
          <p:nvPr/>
        </p:nvGrpSpPr>
        <p:grpSpPr>
          <a:xfrm flipH="1" rot="10800000">
            <a:off x="139610" y="5424269"/>
            <a:ext cx="3018916" cy="1255349"/>
            <a:chOff x="-438273" y="81244"/>
            <a:chExt cx="6426757" cy="2672424"/>
          </a:xfrm>
        </p:grpSpPr>
        <p:sp>
          <p:nvSpPr>
            <p:cNvPr id="405" name="Freeform 358"/>
            <p:cNvSpPr>
              <a:spLocks noEditPoints="1"/>
            </p:cNvSpPr>
            <p:nvPr/>
          </p:nvSpPr>
          <p:spPr bwMode="auto">
            <a:xfrm rot="19997452">
              <a:off x="534503" y="223946"/>
              <a:ext cx="1295861" cy="1260976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6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7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8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9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0" name="Freeform 358"/>
            <p:cNvSpPr>
              <a:spLocks noEditPoints="1"/>
            </p:cNvSpPr>
            <p:nvPr/>
          </p:nvSpPr>
          <p:spPr bwMode="auto">
            <a:xfrm rot="16969964">
              <a:off x="-451101" y="1355804"/>
              <a:ext cx="952999" cy="92734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1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2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3" name="Freeform 358"/>
            <p:cNvSpPr>
              <a:spLocks noEditPoints="1"/>
            </p:cNvSpPr>
            <p:nvPr/>
          </p:nvSpPr>
          <p:spPr bwMode="auto">
            <a:xfrm rot="19997452">
              <a:off x="2747733" y="180218"/>
              <a:ext cx="299319" cy="29126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4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5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6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7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8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9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0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1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2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23" name="组 422"/>
          <p:cNvGrpSpPr/>
          <p:nvPr/>
        </p:nvGrpSpPr>
        <p:grpSpPr>
          <a:xfrm flipH="1">
            <a:off x="9083207" y="138987"/>
            <a:ext cx="3018916" cy="1255349"/>
            <a:chOff x="-438273" y="81244"/>
            <a:chExt cx="6426757" cy="2672424"/>
          </a:xfrm>
        </p:grpSpPr>
        <p:sp>
          <p:nvSpPr>
            <p:cNvPr id="424" name="Freeform 358"/>
            <p:cNvSpPr>
              <a:spLocks noEditPoints="1"/>
            </p:cNvSpPr>
            <p:nvPr/>
          </p:nvSpPr>
          <p:spPr bwMode="auto">
            <a:xfrm rot="19997452">
              <a:off x="534503" y="223946"/>
              <a:ext cx="1295861" cy="1260976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5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6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7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8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9" name="Freeform 358"/>
            <p:cNvSpPr>
              <a:spLocks noEditPoints="1"/>
            </p:cNvSpPr>
            <p:nvPr/>
          </p:nvSpPr>
          <p:spPr bwMode="auto">
            <a:xfrm rot="16969964">
              <a:off x="-451101" y="1355804"/>
              <a:ext cx="952999" cy="92734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0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1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" name="Freeform 358"/>
            <p:cNvSpPr>
              <a:spLocks noEditPoints="1"/>
            </p:cNvSpPr>
            <p:nvPr/>
          </p:nvSpPr>
          <p:spPr bwMode="auto">
            <a:xfrm rot="19997452">
              <a:off x="2747733" y="180218"/>
              <a:ext cx="299319" cy="29126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3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4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5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6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7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8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9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0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113" name="图片 112">
            <a:hlinkClick r:id="rId5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78937634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2" name="组 141"/>
          <p:cNvGrpSpPr/>
          <p:nvPr/>
        </p:nvGrpSpPr>
        <p:grpSpPr>
          <a:xfrm>
            <a:off x="793962" y="4031604"/>
            <a:ext cx="4542274" cy="1018454"/>
            <a:chOff x="793962" y="4031604"/>
            <a:chExt cx="4542274" cy="1018454"/>
          </a:xfrm>
          <a:effectLst>
            <a:outerShdw algn="ctr" blurRad="101600" rotWithShape="0" sx="102000" sy="102000">
              <a:prstClr val="black">
                <a:alpha val="20000"/>
              </a:prstClr>
            </a:outerShdw>
          </a:effectLst>
        </p:grpSpPr>
        <p:sp>
          <p:nvSpPr>
            <p:cNvPr id="90" name="矩形 89"/>
            <p:cNvSpPr/>
            <p:nvPr/>
          </p:nvSpPr>
          <p:spPr>
            <a:xfrm>
              <a:off x="793962" y="4031604"/>
              <a:ext cx="4542274" cy="10184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91" name="文本框 8"/>
            <p:cNvSpPr txBox="1"/>
            <p:nvPr/>
          </p:nvSpPr>
          <p:spPr>
            <a:xfrm>
              <a:off x="1951594" y="4133511"/>
              <a:ext cx="2835055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typeface="微软雅黑"/>
                  <a:ea typeface="微软雅黑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02" name="Freeform 349"/>
            <p:cNvSpPr>
              <a:spLocks noEditPoints="1"/>
            </p:cNvSpPr>
            <p:nvPr/>
          </p:nvSpPr>
          <p:spPr bwMode="auto">
            <a:xfrm flipH="1">
              <a:off x="1010174" y="4266400"/>
              <a:ext cx="662023" cy="611098"/>
            </a:xfrm>
            <a:custGeom>
              <a:gdLst>
                <a:gd fmla="*/ 187 w 529" name="T0"/>
                <a:gd fmla="*/ 241 h 487" name="T1"/>
                <a:gd fmla="*/ 242 w 529" name="T2"/>
                <a:gd fmla="*/ 223 h 487" name="T3"/>
                <a:gd fmla="*/ 175 w 529" name="T4"/>
                <a:gd fmla="*/ 211 h 487" name="T5"/>
                <a:gd fmla="*/ 189 w 529" name="T6"/>
                <a:gd fmla="*/ 161 h 487" name="T7"/>
                <a:gd fmla="*/ 154 w 529" name="T8"/>
                <a:gd fmla="*/ 166 h 487" name="T9"/>
                <a:gd fmla="*/ 124 w 529" name="T10"/>
                <a:gd fmla="*/ 143 h 487" name="T11"/>
                <a:gd fmla="*/ 124 w 529" name="T12"/>
                <a:gd fmla="*/ 143 h 487" name="T13"/>
                <a:gd fmla="*/ 93 w 529" name="T14"/>
                <a:gd fmla="*/ 166 h 487" name="T15"/>
                <a:gd fmla="*/ 38 w 529" name="T16"/>
                <a:gd fmla="*/ 193 h 487" name="T17"/>
                <a:gd fmla="*/ 7 w 529" name="T18"/>
                <a:gd fmla="*/ 234 h 487" name="T19"/>
                <a:gd fmla="*/ 124 w 529" name="T20"/>
                <a:gd fmla="*/ 212 h 487" name="T21"/>
                <a:gd fmla="*/ 271 w 529" name="T22"/>
                <a:gd fmla="*/ 68 h 487" name="T23"/>
                <a:gd fmla="*/ 330 w 529" name="T24"/>
                <a:gd fmla="*/ 73 h 487" name="T25"/>
                <a:gd fmla="*/ 383 w 529" name="T26"/>
                <a:gd fmla="*/ 59 h 487" name="T27"/>
                <a:gd fmla="*/ 355 w 529" name="T28"/>
                <a:gd fmla="*/ 48 h 487" name="T29"/>
                <a:gd fmla="*/ 301 w 529" name="T30"/>
                <a:gd fmla="*/ 22 h 487" name="T31"/>
                <a:gd fmla="*/ 271 w 529" name="T32"/>
                <a:gd fmla="*/ 0 h 487" name="T33"/>
                <a:gd fmla="*/ 271 w 529" name="T34"/>
                <a:gd fmla="*/ 0 h 487" name="T35"/>
                <a:gd fmla="*/ 240 w 529" name="T36"/>
                <a:gd fmla="*/ 23 h 487" name="T37"/>
                <a:gd fmla="*/ 185 w 529" name="T38"/>
                <a:gd fmla="*/ 49 h 487" name="T39"/>
                <a:gd fmla="*/ 154 w 529" name="T40"/>
                <a:gd fmla="*/ 91 h 487" name="T41"/>
                <a:gd fmla="*/ 266 w 529" name="T42"/>
                <a:gd fmla="*/ 79 h 487" name="T43"/>
                <a:gd fmla="*/ 300 w 529" name="T44"/>
                <a:gd fmla="*/ 105 h 487" name="T45"/>
                <a:gd fmla="*/ 302 w 529" name="T46"/>
                <a:gd fmla="*/ 105 h 487" name="T47"/>
                <a:gd fmla="*/ 305 w 529" name="T48"/>
                <a:gd fmla="*/ 89 h 487" name="T49"/>
                <a:gd fmla="*/ 266 w 529" name="T50"/>
                <a:gd fmla="*/ 79 h 487" name="T51"/>
                <a:gd fmla="*/ 194 w 529" name="T52"/>
                <a:gd fmla="*/ 286 h 487" name="T53"/>
                <a:gd fmla="*/ 124 w 529" name="T54"/>
                <a:gd fmla="*/ 222 h 487" name="T55"/>
                <a:gd fmla="*/ 165 w 529" name="T56"/>
                <a:gd fmla="*/ 297 h 487" name="T57"/>
                <a:gd fmla="*/ 74 w 529" name="T58"/>
                <a:gd fmla="*/ 487 h 487" name="T59"/>
                <a:gd fmla="*/ 316 w 529" name="T60"/>
                <a:gd fmla="*/ 197 h 487" name="T61"/>
                <a:gd fmla="*/ 280 w 529" name="T62"/>
                <a:gd fmla="*/ 198 h 487" name="T63"/>
                <a:gd fmla="*/ 490 w 529" name="T64"/>
                <a:gd fmla="*/ 112 h 487" name="T65"/>
                <a:gd fmla="*/ 436 w 529" name="T66"/>
                <a:gd fmla="*/ 86 h 487" name="T67"/>
                <a:gd fmla="*/ 406 w 529" name="T68"/>
                <a:gd fmla="*/ 64 h 487" name="T69"/>
                <a:gd fmla="*/ 406 w 529" name="T70"/>
                <a:gd fmla="*/ 64 h 487" name="T71"/>
                <a:gd fmla="*/ 375 w 529" name="T72"/>
                <a:gd fmla="*/ 87 h 487" name="T73"/>
                <a:gd fmla="*/ 320 w 529" name="T74"/>
                <a:gd fmla="*/ 110 h 487" name="T75"/>
                <a:gd fmla="*/ 376 w 529" name="T76"/>
                <a:gd fmla="*/ 126 h 487" name="T77"/>
                <a:gd fmla="*/ 406 w 529" name="T78"/>
                <a:gd fmla="*/ 132 h 487" name="T79"/>
                <a:gd fmla="*/ 521 w 529" name="T80"/>
                <a:gd fmla="*/ 155 h 487" name="T81"/>
                <a:gd fmla="*/ 406 w 529" name="T82"/>
                <a:gd fmla="*/ 169 h 487" name="T83"/>
                <a:gd fmla="*/ 370 w 529" name="T84"/>
                <a:gd fmla="*/ 135 h 487" name="T85"/>
                <a:gd fmla="*/ 301 w 529" name="T86"/>
                <a:gd fmla="*/ 116 h 487" name="T87"/>
                <a:gd fmla="*/ 301 w 529" name="T88"/>
                <a:gd fmla="*/ 116 h 487" name="T89"/>
                <a:gd fmla="*/ 300 w 529" name="T90"/>
                <a:gd fmla="*/ 116 h 487" name="T91"/>
                <a:gd fmla="*/ 230 w 529" name="T92"/>
                <a:gd fmla="*/ 134 h 487" name="T93"/>
                <a:gd fmla="*/ 194 w 529" name="T94"/>
                <a:gd fmla="*/ 169 h 487" name="T95"/>
                <a:gd fmla="*/ 238 w 529" name="T96"/>
                <a:gd fmla="*/ 213 h 487" name="T97"/>
                <a:gd fmla="*/ 363 w 529" name="T98"/>
                <a:gd fmla="*/ 213 h 487" name="T99"/>
                <a:gd fmla="*/ 406 w 529" name="T100"/>
                <a:gd fmla="*/ 169 h 48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87" w="529">
                  <a:moveTo>
                    <a:pt x="124" y="212"/>
                  </a:moveTo>
                  <a:cubicBezTo>
                    <a:pt x="147" y="212"/>
                    <a:pt x="167" y="225"/>
                    <a:pt x="187" y="241"/>
                  </a:cubicBezTo>
                  <a:cubicBezTo>
                    <a:pt x="203" y="254"/>
                    <a:pt x="230" y="253"/>
                    <a:pt x="239" y="235"/>
                  </a:cubicBezTo>
                  <a:cubicBezTo>
                    <a:pt x="241" y="231"/>
                    <a:pt x="242" y="227"/>
                    <a:pt x="242" y="223"/>
                  </a:cubicBezTo>
                  <a:cubicBezTo>
                    <a:pt x="231" y="231"/>
                    <a:pt x="215" y="235"/>
                    <a:pt x="202" y="232"/>
                  </a:cubicBezTo>
                  <a:cubicBezTo>
                    <a:pt x="190" y="229"/>
                    <a:pt x="180" y="222"/>
                    <a:pt x="175" y="211"/>
                  </a:cubicBezTo>
                  <a:cubicBezTo>
                    <a:pt x="172" y="206"/>
                    <a:pt x="171" y="201"/>
                    <a:pt x="171" y="195"/>
                  </a:cubicBezTo>
                  <a:cubicBezTo>
                    <a:pt x="171" y="181"/>
                    <a:pt x="178" y="167"/>
                    <a:pt x="189" y="161"/>
                  </a:cubicBezTo>
                  <a:cubicBezTo>
                    <a:pt x="189" y="160"/>
                    <a:pt x="189" y="160"/>
                    <a:pt x="190" y="160"/>
                  </a:cubicBezTo>
                  <a:cubicBezTo>
                    <a:pt x="170" y="150"/>
                    <a:pt x="154" y="166"/>
                    <a:pt x="154" y="166"/>
                  </a:cubicBezTo>
                  <a:cubicBezTo>
                    <a:pt x="154" y="166"/>
                    <a:pt x="148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97" y="143"/>
                    <a:pt x="93" y="166"/>
                    <a:pt x="93" y="166"/>
                  </a:cubicBezTo>
                  <a:cubicBezTo>
                    <a:pt x="93" y="166"/>
                    <a:pt x="75" y="149"/>
                    <a:pt x="53" y="162"/>
                  </a:cubicBezTo>
                  <a:cubicBezTo>
                    <a:pt x="34" y="173"/>
                    <a:pt x="38" y="193"/>
                    <a:pt x="38" y="193"/>
                  </a:cubicBezTo>
                  <a:cubicBezTo>
                    <a:pt x="38" y="193"/>
                    <a:pt x="25" y="193"/>
                    <a:pt x="18" y="197"/>
                  </a:cubicBezTo>
                  <a:cubicBezTo>
                    <a:pt x="8" y="203"/>
                    <a:pt x="0" y="221"/>
                    <a:pt x="7" y="234"/>
                  </a:cubicBezTo>
                  <a:cubicBezTo>
                    <a:pt x="18" y="255"/>
                    <a:pt x="45" y="254"/>
                    <a:pt x="61" y="241"/>
                  </a:cubicBezTo>
                  <a:cubicBezTo>
                    <a:pt x="81" y="225"/>
                    <a:pt x="99" y="212"/>
                    <a:pt x="124" y="212"/>
                  </a:cubicBezTo>
                  <a:moveTo>
                    <a:pt x="209" y="97"/>
                  </a:moveTo>
                  <a:cubicBezTo>
                    <a:pt x="228" y="81"/>
                    <a:pt x="246" y="68"/>
                    <a:pt x="271" y="68"/>
                  </a:cubicBezTo>
                  <a:cubicBezTo>
                    <a:pt x="287" y="68"/>
                    <a:pt x="303" y="75"/>
                    <a:pt x="317" y="85"/>
                  </a:cubicBezTo>
                  <a:cubicBezTo>
                    <a:pt x="320" y="81"/>
                    <a:pt x="324" y="77"/>
                    <a:pt x="330" y="73"/>
                  </a:cubicBezTo>
                  <a:cubicBezTo>
                    <a:pt x="345" y="64"/>
                    <a:pt x="360" y="67"/>
                    <a:pt x="370" y="72"/>
                  </a:cubicBezTo>
                  <a:cubicBezTo>
                    <a:pt x="373" y="67"/>
                    <a:pt x="377" y="63"/>
                    <a:pt x="383" y="59"/>
                  </a:cubicBezTo>
                  <a:cubicBezTo>
                    <a:pt x="381" y="57"/>
                    <a:pt x="379" y="55"/>
                    <a:pt x="377" y="53"/>
                  </a:cubicBezTo>
                  <a:cubicBezTo>
                    <a:pt x="370" y="49"/>
                    <a:pt x="355" y="48"/>
                    <a:pt x="355" y="48"/>
                  </a:cubicBezTo>
                  <a:cubicBezTo>
                    <a:pt x="355" y="48"/>
                    <a:pt x="360" y="31"/>
                    <a:pt x="341" y="19"/>
                  </a:cubicBezTo>
                  <a:cubicBezTo>
                    <a:pt x="319" y="5"/>
                    <a:pt x="301" y="22"/>
                    <a:pt x="301" y="22"/>
                  </a:cubicBezTo>
                  <a:cubicBezTo>
                    <a:pt x="301" y="22"/>
                    <a:pt x="295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44" y="0"/>
                    <a:pt x="240" y="23"/>
                    <a:pt x="240" y="23"/>
                  </a:cubicBezTo>
                  <a:cubicBezTo>
                    <a:pt x="240" y="23"/>
                    <a:pt x="222" y="5"/>
                    <a:pt x="201" y="18"/>
                  </a:cubicBezTo>
                  <a:cubicBezTo>
                    <a:pt x="181" y="30"/>
                    <a:pt x="185" y="49"/>
                    <a:pt x="185" y="49"/>
                  </a:cubicBezTo>
                  <a:cubicBezTo>
                    <a:pt x="185" y="49"/>
                    <a:pt x="172" y="49"/>
                    <a:pt x="165" y="53"/>
                  </a:cubicBezTo>
                  <a:cubicBezTo>
                    <a:pt x="155" y="60"/>
                    <a:pt x="147" y="77"/>
                    <a:pt x="154" y="91"/>
                  </a:cubicBezTo>
                  <a:cubicBezTo>
                    <a:pt x="166" y="111"/>
                    <a:pt x="192" y="110"/>
                    <a:pt x="209" y="97"/>
                  </a:cubicBezTo>
                  <a:moveTo>
                    <a:pt x="266" y="79"/>
                  </a:moveTo>
                  <a:cubicBezTo>
                    <a:pt x="269" y="87"/>
                    <a:pt x="272" y="99"/>
                    <a:pt x="275" y="113"/>
                  </a:cubicBezTo>
                  <a:cubicBezTo>
                    <a:pt x="281" y="108"/>
                    <a:pt x="290" y="105"/>
                    <a:pt x="300" y="105"/>
                  </a:cubicBezTo>
                  <a:cubicBezTo>
                    <a:pt x="300" y="105"/>
                    <a:pt x="301" y="105"/>
                    <a:pt x="301" y="105"/>
                  </a:cubicBezTo>
                  <a:cubicBezTo>
                    <a:pt x="301" y="105"/>
                    <a:pt x="302" y="105"/>
                    <a:pt x="302" y="105"/>
                  </a:cubicBezTo>
                  <a:cubicBezTo>
                    <a:pt x="304" y="105"/>
                    <a:pt x="306" y="104"/>
                    <a:pt x="309" y="104"/>
                  </a:cubicBezTo>
                  <a:cubicBezTo>
                    <a:pt x="307" y="99"/>
                    <a:pt x="306" y="94"/>
                    <a:pt x="305" y="89"/>
                  </a:cubicBezTo>
                  <a:cubicBezTo>
                    <a:pt x="294" y="83"/>
                    <a:pt x="283" y="79"/>
                    <a:pt x="271" y="79"/>
                  </a:cubicBezTo>
                  <a:cubicBezTo>
                    <a:pt x="269" y="79"/>
                    <a:pt x="268" y="79"/>
                    <a:pt x="266" y="79"/>
                  </a:cubicBezTo>
                  <a:moveTo>
                    <a:pt x="280" y="198"/>
                  </a:moveTo>
                  <a:cubicBezTo>
                    <a:pt x="271" y="225"/>
                    <a:pt x="248" y="261"/>
                    <a:pt x="194" y="286"/>
                  </a:cubicBezTo>
                  <a:cubicBezTo>
                    <a:pt x="182" y="280"/>
                    <a:pt x="147" y="262"/>
                    <a:pt x="134" y="223"/>
                  </a:cubicBezTo>
                  <a:cubicBezTo>
                    <a:pt x="131" y="223"/>
                    <a:pt x="127" y="222"/>
                    <a:pt x="124" y="222"/>
                  </a:cubicBezTo>
                  <a:cubicBezTo>
                    <a:pt x="119" y="222"/>
                    <a:pt x="114" y="223"/>
                    <a:pt x="109" y="224"/>
                  </a:cubicBezTo>
                  <a:cubicBezTo>
                    <a:pt x="119" y="261"/>
                    <a:pt x="145" y="284"/>
                    <a:pt x="165" y="297"/>
                  </a:cubicBezTo>
                  <a:cubicBezTo>
                    <a:pt x="85" y="324"/>
                    <a:pt x="39" y="393"/>
                    <a:pt x="39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4" y="379"/>
                    <a:pt x="139" y="342"/>
                    <a:pt x="178" y="329"/>
                  </a:cubicBezTo>
                  <a:cubicBezTo>
                    <a:pt x="263" y="301"/>
                    <a:pt x="307" y="246"/>
                    <a:pt x="316" y="197"/>
                  </a:cubicBezTo>
                  <a:cubicBezTo>
                    <a:pt x="311" y="195"/>
                    <a:pt x="306" y="194"/>
                    <a:pt x="301" y="194"/>
                  </a:cubicBezTo>
                  <a:cubicBezTo>
                    <a:pt x="293" y="194"/>
                    <a:pt x="286" y="196"/>
                    <a:pt x="280" y="198"/>
                  </a:cubicBezTo>
                  <a:moveTo>
                    <a:pt x="512" y="117"/>
                  </a:moveTo>
                  <a:cubicBezTo>
                    <a:pt x="505" y="113"/>
                    <a:pt x="490" y="112"/>
                    <a:pt x="490" y="112"/>
                  </a:cubicBezTo>
                  <a:cubicBezTo>
                    <a:pt x="490" y="112"/>
                    <a:pt x="495" y="95"/>
                    <a:pt x="476" y="83"/>
                  </a:cubicBezTo>
                  <a:cubicBezTo>
                    <a:pt x="454" y="69"/>
                    <a:pt x="436" y="86"/>
                    <a:pt x="436" y="86"/>
                  </a:cubicBezTo>
                  <a:cubicBezTo>
                    <a:pt x="436" y="86"/>
                    <a:pt x="430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379" y="64"/>
                    <a:pt x="375" y="87"/>
                    <a:pt x="375" y="87"/>
                  </a:cubicBezTo>
                  <a:cubicBezTo>
                    <a:pt x="375" y="87"/>
                    <a:pt x="357" y="69"/>
                    <a:pt x="336" y="82"/>
                  </a:cubicBezTo>
                  <a:cubicBezTo>
                    <a:pt x="321" y="91"/>
                    <a:pt x="320" y="104"/>
                    <a:pt x="320" y="110"/>
                  </a:cubicBezTo>
                  <a:cubicBezTo>
                    <a:pt x="326" y="113"/>
                    <a:pt x="331" y="118"/>
                    <a:pt x="335" y="123"/>
                  </a:cubicBezTo>
                  <a:cubicBezTo>
                    <a:pt x="345" y="118"/>
                    <a:pt x="360" y="116"/>
                    <a:pt x="376" y="126"/>
                  </a:cubicBezTo>
                  <a:cubicBezTo>
                    <a:pt x="380" y="129"/>
                    <a:pt x="384" y="132"/>
                    <a:pt x="387" y="135"/>
                  </a:cubicBezTo>
                  <a:cubicBezTo>
                    <a:pt x="393" y="133"/>
                    <a:pt x="399" y="132"/>
                    <a:pt x="406" y="132"/>
                  </a:cubicBezTo>
                  <a:cubicBezTo>
                    <a:pt x="429" y="132"/>
                    <a:pt x="449" y="145"/>
                    <a:pt x="469" y="161"/>
                  </a:cubicBezTo>
                  <a:cubicBezTo>
                    <a:pt x="485" y="174"/>
                    <a:pt x="512" y="174"/>
                    <a:pt x="521" y="155"/>
                  </a:cubicBezTo>
                  <a:cubicBezTo>
                    <a:pt x="529" y="142"/>
                    <a:pt x="522" y="124"/>
                    <a:pt x="512" y="117"/>
                  </a:cubicBezTo>
                  <a:moveTo>
                    <a:pt x="406" y="169"/>
                  </a:moveTo>
                  <a:cubicBezTo>
                    <a:pt x="399" y="165"/>
                    <a:pt x="385" y="164"/>
                    <a:pt x="385" y="164"/>
                  </a:cubicBezTo>
                  <a:cubicBezTo>
                    <a:pt x="385" y="164"/>
                    <a:pt x="389" y="147"/>
                    <a:pt x="370" y="135"/>
                  </a:cubicBezTo>
                  <a:cubicBezTo>
                    <a:pt x="348" y="121"/>
                    <a:pt x="331" y="138"/>
                    <a:pt x="331" y="138"/>
                  </a:cubicBezTo>
                  <a:cubicBezTo>
                    <a:pt x="331" y="138"/>
                    <a:pt x="325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0" y="116"/>
                    <a:pt x="300" y="116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274" y="116"/>
                    <a:pt x="269" y="139"/>
                    <a:pt x="269" y="139"/>
                  </a:cubicBezTo>
                  <a:cubicBezTo>
                    <a:pt x="269" y="139"/>
                    <a:pt x="251" y="121"/>
                    <a:pt x="230" y="134"/>
                  </a:cubicBezTo>
                  <a:cubicBezTo>
                    <a:pt x="210" y="146"/>
                    <a:pt x="215" y="165"/>
                    <a:pt x="215" y="165"/>
                  </a:cubicBezTo>
                  <a:cubicBezTo>
                    <a:pt x="215" y="165"/>
                    <a:pt x="201" y="165"/>
                    <a:pt x="194" y="169"/>
                  </a:cubicBezTo>
                  <a:cubicBezTo>
                    <a:pt x="184" y="176"/>
                    <a:pt x="176" y="193"/>
                    <a:pt x="184" y="206"/>
                  </a:cubicBezTo>
                  <a:cubicBezTo>
                    <a:pt x="195" y="227"/>
                    <a:pt x="222" y="226"/>
                    <a:pt x="238" y="213"/>
                  </a:cubicBezTo>
                  <a:cubicBezTo>
                    <a:pt x="258" y="197"/>
                    <a:pt x="275" y="184"/>
                    <a:pt x="301" y="184"/>
                  </a:cubicBezTo>
                  <a:cubicBezTo>
                    <a:pt x="323" y="184"/>
                    <a:pt x="344" y="197"/>
                    <a:pt x="363" y="213"/>
                  </a:cubicBezTo>
                  <a:cubicBezTo>
                    <a:pt x="380" y="226"/>
                    <a:pt x="406" y="226"/>
                    <a:pt x="416" y="207"/>
                  </a:cubicBezTo>
                  <a:cubicBezTo>
                    <a:pt x="423" y="194"/>
                    <a:pt x="416" y="176"/>
                    <a:pt x="406" y="1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40" name="组 139"/>
          <p:cNvGrpSpPr/>
          <p:nvPr/>
        </p:nvGrpSpPr>
        <p:grpSpPr>
          <a:xfrm>
            <a:off x="787791" y="1713270"/>
            <a:ext cx="4542274" cy="1018454"/>
            <a:chOff x="787791" y="1713270"/>
            <a:chExt cx="4542274" cy="1018454"/>
          </a:xfrm>
          <a:effectLst>
            <a:outerShdw algn="ctr" blurRad="101600" rotWithShape="0" sx="102000" sy="102000">
              <a:prstClr val="black">
                <a:alpha val="20000"/>
              </a:prst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787791" y="1713270"/>
              <a:ext cx="4542274" cy="1018454"/>
            </a:xfrm>
            <a:prstGeom prst="rect">
              <a:avLst/>
            </a:prstGeom>
            <a:ln>
              <a:noFill/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71" name="Freeform 358"/>
            <p:cNvSpPr>
              <a:spLocks noEditPoints="1"/>
            </p:cNvSpPr>
            <p:nvPr/>
          </p:nvSpPr>
          <p:spPr bwMode="auto">
            <a:xfrm>
              <a:off x="1099235" y="1906289"/>
              <a:ext cx="629074" cy="61213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文本框 8"/>
            <p:cNvSpPr txBox="1"/>
            <p:nvPr/>
          </p:nvSpPr>
          <p:spPr>
            <a:xfrm>
              <a:off x="1945423" y="1815177"/>
              <a:ext cx="2835055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typeface="微软雅黑"/>
                  <a:ea typeface="微软雅黑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141" name="组 140"/>
          <p:cNvGrpSpPr/>
          <p:nvPr/>
        </p:nvGrpSpPr>
        <p:grpSpPr>
          <a:xfrm>
            <a:off x="788975" y="2872437"/>
            <a:ext cx="4542274" cy="1018454"/>
            <a:chOff x="788975" y="2872437"/>
            <a:chExt cx="4542274" cy="1018454"/>
          </a:xfrm>
          <a:effectLst>
            <a:outerShdw algn="ctr" blurRad="101600" rotWithShape="0" sx="102000" sy="102000">
              <a:prstClr val="black">
                <a:alpha val="20000"/>
              </a:prstClr>
            </a:outerShdw>
          </a:effectLst>
        </p:grpSpPr>
        <p:sp>
          <p:nvSpPr>
            <p:cNvPr id="74" name="矩形 73"/>
            <p:cNvSpPr/>
            <p:nvPr/>
          </p:nvSpPr>
          <p:spPr>
            <a:xfrm>
              <a:off x="788975" y="2872437"/>
              <a:ext cx="4542274" cy="10184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76" name="文本框 8"/>
            <p:cNvSpPr txBox="1"/>
            <p:nvPr/>
          </p:nvSpPr>
          <p:spPr>
            <a:xfrm>
              <a:off x="1946607" y="2974344"/>
              <a:ext cx="2835055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typeface="微软雅黑"/>
                  <a:ea typeface="微软雅黑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grpSp>
          <p:nvGrpSpPr>
            <p:cNvPr id="77" name="组 76"/>
            <p:cNvGrpSpPr/>
            <p:nvPr/>
          </p:nvGrpSpPr>
          <p:grpSpPr>
            <a:xfrm>
              <a:off x="1030630" y="3128612"/>
              <a:ext cx="665789" cy="569474"/>
              <a:chOff x="8223251" y="2493962"/>
              <a:chExt cx="1279525" cy="993776"/>
            </a:xfrm>
            <a:solidFill>
              <a:schemeClr val="bg1"/>
            </a:solidFill>
            <a:effectLst/>
          </p:grpSpPr>
          <p:sp>
            <p:nvSpPr>
              <p:cNvPr id="78" name="Freeform 182"/>
              <p:cNvSpPr/>
              <p:nvPr/>
            </p:nvSpPr>
            <p:spPr bwMode="auto">
              <a:xfrm>
                <a:off x="8607426" y="3009900"/>
                <a:ext cx="517525" cy="477838"/>
              </a:xfrm>
              <a:custGeom>
                <a:gdLst>
                  <a:gd fmla="*/ 195 w 201" name="T0"/>
                  <a:gd fmla="*/ 37 h 185" name="T1"/>
                  <a:gd fmla="*/ 192 w 201" name="T2"/>
                  <a:gd fmla="*/ 35 h 185" name="T3"/>
                  <a:gd fmla="*/ 127 w 201" name="T4"/>
                  <a:gd fmla="*/ 103 h 185" name="T5"/>
                  <a:gd fmla="*/ 173 w 201" name="T6"/>
                  <a:gd fmla="*/ 20 h 185" name="T7"/>
                  <a:gd fmla="*/ 162 w 201" name="T8"/>
                  <a:gd fmla="*/ 14 h 185" name="T9"/>
                  <a:gd fmla="*/ 117 w 201" name="T10"/>
                  <a:gd fmla="*/ 97 h 185" name="T11"/>
                  <a:gd fmla="*/ 140 w 201" name="T12"/>
                  <a:gd fmla="*/ 6 h 185" name="T13"/>
                  <a:gd fmla="*/ 140 w 201" name="T14"/>
                  <a:gd fmla="*/ 5 h 185" name="T15"/>
                  <a:gd fmla="*/ 140 w 201" name="T16"/>
                  <a:gd fmla="*/ 5 h 185" name="T17"/>
                  <a:gd fmla="*/ 129 w 201" name="T18"/>
                  <a:gd fmla="*/ 3 h 185" name="T19"/>
                  <a:gd fmla="*/ 106 w 201" name="T20"/>
                  <a:gd fmla="*/ 94 h 185" name="T21"/>
                  <a:gd fmla="*/ 106 w 201" name="T22"/>
                  <a:gd fmla="*/ 0 h 185" name="T23"/>
                  <a:gd fmla="*/ 102 w 201" name="T24"/>
                  <a:gd fmla="*/ 0 h 185" name="T25"/>
                  <a:gd fmla="*/ 102 w 201" name="T26"/>
                  <a:gd fmla="*/ 0 h 185" name="T27"/>
                  <a:gd fmla="*/ 99 w 201" name="T28"/>
                  <a:gd fmla="*/ 0 h 185" name="T29"/>
                  <a:gd fmla="*/ 99 w 201" name="T30"/>
                  <a:gd fmla="*/ 0 h 185" name="T31"/>
                  <a:gd fmla="*/ 97 w 201" name="T32"/>
                  <a:gd fmla="*/ 0 h 185" name="T33"/>
                  <a:gd fmla="*/ 97 w 201" name="T34"/>
                  <a:gd fmla="*/ 0 h 185" name="T35"/>
                  <a:gd fmla="*/ 94 w 201" name="T36"/>
                  <a:gd fmla="*/ 0 h 185" name="T37"/>
                  <a:gd fmla="*/ 94 w 201" name="T38"/>
                  <a:gd fmla="*/ 94 h 185" name="T39"/>
                  <a:gd fmla="*/ 71 w 201" name="T40"/>
                  <a:gd fmla="*/ 3 h 185" name="T41"/>
                  <a:gd fmla="*/ 59 w 201" name="T42"/>
                  <a:gd fmla="*/ 6 h 185" name="T43"/>
                  <a:gd fmla="*/ 59 w 201" name="T44"/>
                  <a:gd fmla="*/ 6 h 185" name="T45"/>
                  <a:gd fmla="*/ 83 w 201" name="T46"/>
                  <a:gd fmla="*/ 97 h 185" name="T47"/>
                  <a:gd fmla="*/ 38 w 201" name="T48"/>
                  <a:gd fmla="*/ 15 h 185" name="T49"/>
                  <a:gd fmla="*/ 27 w 201" name="T50"/>
                  <a:gd fmla="*/ 21 h 185" name="T51"/>
                  <a:gd fmla="*/ 73 w 201" name="T52"/>
                  <a:gd fmla="*/ 104 h 185" name="T53"/>
                  <a:gd fmla="*/ 8 w 201" name="T54"/>
                  <a:gd fmla="*/ 36 h 185" name="T55"/>
                  <a:gd fmla="*/ 2 w 201" name="T56"/>
                  <a:gd fmla="*/ 43 h 185" name="T57"/>
                  <a:gd fmla="*/ 0 w 201" name="T58"/>
                  <a:gd fmla="*/ 44 h 185" name="T59"/>
                  <a:gd fmla="*/ 92 w 201" name="T60"/>
                  <a:gd fmla="*/ 140 h 185" name="T61"/>
                  <a:gd fmla="*/ 69 w 201" name="T62"/>
                  <a:gd fmla="*/ 164 h 185" name="T63"/>
                  <a:gd fmla="*/ 69 w 201" name="T64"/>
                  <a:gd fmla="*/ 172 h 185" name="T65"/>
                  <a:gd fmla="*/ 73 w 201" name="T66"/>
                  <a:gd fmla="*/ 174 h 185" name="T67"/>
                  <a:gd fmla="*/ 75 w 201" name="T68"/>
                  <a:gd fmla="*/ 173 h 185" name="T69"/>
                  <a:gd fmla="*/ 78 w 201" name="T70"/>
                  <a:gd fmla="*/ 179 h 185" name="T71"/>
                  <a:gd fmla="*/ 81 w 201" name="T72"/>
                  <a:gd fmla="*/ 180 h 185" name="T73"/>
                  <a:gd fmla="*/ 84 w 201" name="T74"/>
                  <a:gd fmla="*/ 179 h 185" name="T75"/>
                  <a:gd fmla="*/ 89 w 201" name="T76"/>
                  <a:gd fmla="*/ 184 h 185" name="T77"/>
                  <a:gd fmla="*/ 90 w 201" name="T78"/>
                  <a:gd fmla="*/ 184 h 185" name="T79"/>
                  <a:gd fmla="*/ 95 w 201" name="T80"/>
                  <a:gd fmla="*/ 182 h 185" name="T81"/>
                  <a:gd fmla="*/ 100 w 201" name="T82"/>
                  <a:gd fmla="*/ 185 h 185" name="T83"/>
                  <a:gd fmla="*/ 105 w 201" name="T84"/>
                  <a:gd fmla="*/ 182 h 185" name="T85"/>
                  <a:gd fmla="*/ 110 w 201" name="T86"/>
                  <a:gd fmla="*/ 184 h 185" name="T87"/>
                  <a:gd fmla="*/ 111 w 201" name="T88"/>
                  <a:gd fmla="*/ 184 h 185" name="T89"/>
                  <a:gd fmla="*/ 115 w 201" name="T90"/>
                  <a:gd fmla="*/ 179 h 185" name="T91"/>
                  <a:gd fmla="*/ 119 w 201" name="T92"/>
                  <a:gd fmla="*/ 180 h 185" name="T93"/>
                  <a:gd fmla="*/ 122 w 201" name="T94"/>
                  <a:gd fmla="*/ 179 h 185" name="T95"/>
                  <a:gd fmla="*/ 125 w 201" name="T96"/>
                  <a:gd fmla="*/ 173 h 185" name="T97"/>
                  <a:gd fmla="*/ 127 w 201" name="T98"/>
                  <a:gd fmla="*/ 174 h 185" name="T99"/>
                  <a:gd fmla="*/ 131 w 201" name="T100"/>
                  <a:gd fmla="*/ 172 h 185" name="T101"/>
                  <a:gd fmla="*/ 131 w 201" name="T102"/>
                  <a:gd fmla="*/ 164 h 185" name="T103"/>
                  <a:gd fmla="*/ 108 w 201" name="T104"/>
                  <a:gd fmla="*/ 140 h 185" name="T105"/>
                  <a:gd fmla="*/ 201 w 201" name="T106"/>
                  <a:gd fmla="*/ 43 h 185" name="T107"/>
                  <a:gd fmla="*/ 195 w 201" name="T108"/>
                  <a:gd fmla="*/ 37 h 185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85" w="201">
                    <a:moveTo>
                      <a:pt x="195" y="37"/>
                    </a:moveTo>
                    <a:cubicBezTo>
                      <a:pt x="194" y="37"/>
                      <a:pt x="193" y="36"/>
                      <a:pt x="192" y="35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69" y="18"/>
                      <a:pt x="166" y="16"/>
                      <a:pt x="162" y="14"/>
                    </a:cubicBezTo>
                    <a:cubicBezTo>
                      <a:pt x="117" y="97"/>
                      <a:pt x="117" y="97"/>
                      <a:pt x="117" y="97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5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6" y="4"/>
                      <a:pt x="133" y="3"/>
                      <a:pt x="129" y="3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4" y="0"/>
                      <a:pt x="103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5" y="0"/>
                      <a:pt x="94" y="0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67" y="4"/>
                      <a:pt x="63" y="5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4" y="17"/>
                      <a:pt x="31" y="19"/>
                      <a:pt x="27" y="21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38"/>
                      <a:pt x="4" y="40"/>
                      <a:pt x="2" y="43"/>
                    </a:cubicBezTo>
                    <a:cubicBezTo>
                      <a:pt x="1" y="43"/>
                      <a:pt x="1" y="44"/>
                      <a:pt x="0" y="44"/>
                    </a:cubicBezTo>
                    <a:cubicBezTo>
                      <a:pt x="92" y="140"/>
                      <a:pt x="92" y="140"/>
                      <a:pt x="92" y="140"/>
                    </a:cubicBezTo>
                    <a:cubicBezTo>
                      <a:pt x="69" y="164"/>
                      <a:pt x="69" y="164"/>
                      <a:pt x="69" y="164"/>
                    </a:cubicBezTo>
                    <a:cubicBezTo>
                      <a:pt x="67" y="166"/>
                      <a:pt x="67" y="170"/>
                      <a:pt x="69" y="172"/>
                    </a:cubicBezTo>
                    <a:cubicBezTo>
                      <a:pt x="70" y="173"/>
                      <a:pt x="72" y="174"/>
                      <a:pt x="73" y="174"/>
                    </a:cubicBezTo>
                    <a:cubicBezTo>
                      <a:pt x="74" y="174"/>
                      <a:pt x="74" y="174"/>
                      <a:pt x="75" y="173"/>
                    </a:cubicBezTo>
                    <a:cubicBezTo>
                      <a:pt x="75" y="176"/>
                      <a:pt x="76" y="178"/>
                      <a:pt x="78" y="179"/>
                    </a:cubicBezTo>
                    <a:cubicBezTo>
                      <a:pt x="79" y="180"/>
                      <a:pt x="80" y="180"/>
                      <a:pt x="81" y="180"/>
                    </a:cubicBezTo>
                    <a:cubicBezTo>
                      <a:pt x="82" y="180"/>
                      <a:pt x="83" y="180"/>
                      <a:pt x="84" y="179"/>
                    </a:cubicBezTo>
                    <a:cubicBezTo>
                      <a:pt x="85" y="181"/>
                      <a:pt x="86" y="183"/>
                      <a:pt x="89" y="184"/>
                    </a:cubicBezTo>
                    <a:cubicBezTo>
                      <a:pt x="89" y="184"/>
                      <a:pt x="90" y="184"/>
                      <a:pt x="90" y="184"/>
                    </a:cubicBezTo>
                    <a:cubicBezTo>
                      <a:pt x="92" y="184"/>
                      <a:pt x="93" y="183"/>
                      <a:pt x="95" y="182"/>
                    </a:cubicBezTo>
                    <a:cubicBezTo>
                      <a:pt x="95" y="184"/>
                      <a:pt x="97" y="185"/>
                      <a:pt x="100" y="185"/>
                    </a:cubicBezTo>
                    <a:cubicBezTo>
                      <a:pt x="102" y="185"/>
                      <a:pt x="104" y="184"/>
                      <a:pt x="105" y="182"/>
                    </a:cubicBezTo>
                    <a:cubicBezTo>
                      <a:pt x="106" y="183"/>
                      <a:pt x="108" y="184"/>
                      <a:pt x="110" y="184"/>
                    </a:cubicBezTo>
                    <a:cubicBezTo>
                      <a:pt x="110" y="184"/>
                      <a:pt x="111" y="184"/>
                      <a:pt x="111" y="184"/>
                    </a:cubicBezTo>
                    <a:cubicBezTo>
                      <a:pt x="113" y="183"/>
                      <a:pt x="115" y="181"/>
                      <a:pt x="115" y="179"/>
                    </a:cubicBezTo>
                    <a:cubicBezTo>
                      <a:pt x="116" y="179"/>
                      <a:pt x="118" y="180"/>
                      <a:pt x="119" y="180"/>
                    </a:cubicBezTo>
                    <a:cubicBezTo>
                      <a:pt x="120" y="180"/>
                      <a:pt x="121" y="180"/>
                      <a:pt x="122" y="179"/>
                    </a:cubicBezTo>
                    <a:cubicBezTo>
                      <a:pt x="124" y="178"/>
                      <a:pt x="125" y="176"/>
                      <a:pt x="125" y="173"/>
                    </a:cubicBezTo>
                    <a:cubicBezTo>
                      <a:pt x="125" y="173"/>
                      <a:pt x="126" y="174"/>
                      <a:pt x="127" y="174"/>
                    </a:cubicBezTo>
                    <a:cubicBezTo>
                      <a:pt x="128" y="174"/>
                      <a:pt x="130" y="173"/>
                      <a:pt x="131" y="172"/>
                    </a:cubicBezTo>
                    <a:cubicBezTo>
                      <a:pt x="133" y="170"/>
                      <a:pt x="133" y="166"/>
                      <a:pt x="131" y="164"/>
                    </a:cubicBezTo>
                    <a:cubicBezTo>
                      <a:pt x="108" y="140"/>
                      <a:pt x="108" y="140"/>
                      <a:pt x="108" y="140"/>
                    </a:cubicBezTo>
                    <a:cubicBezTo>
                      <a:pt x="201" y="43"/>
                      <a:pt x="201" y="43"/>
                      <a:pt x="201" y="43"/>
                    </a:cubicBezTo>
                    <a:cubicBezTo>
                      <a:pt x="199" y="41"/>
                      <a:pt x="197" y="39"/>
                      <a:pt x="195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183"/>
              <p:cNvSpPr/>
              <p:nvPr/>
            </p:nvSpPr>
            <p:spPr bwMode="auto">
              <a:xfrm>
                <a:off x="8223251" y="2620962"/>
                <a:ext cx="430213" cy="500063"/>
              </a:xfrm>
              <a:custGeom>
                <a:gdLst>
                  <a:gd fmla="*/ 167 w 167" name="T0"/>
                  <a:gd fmla="*/ 171 h 194" name="T1"/>
                  <a:gd fmla="*/ 69 w 167" name="T2"/>
                  <a:gd fmla="*/ 0 h 194" name="T3"/>
                  <a:gd fmla="*/ 38 w 167" name="T4"/>
                  <a:gd fmla="*/ 32 h 194" name="T5"/>
                  <a:gd fmla="*/ 38 w 167" name="T6"/>
                  <a:gd fmla="*/ 32 h 194" name="T7"/>
                  <a:gd fmla="*/ 0 w 167" name="T8"/>
                  <a:gd fmla="*/ 53 h 194" name="T9"/>
                  <a:gd fmla="*/ 141 w 167" name="T10"/>
                  <a:gd fmla="*/ 194 h 194" name="T11"/>
                  <a:gd fmla="*/ 147 w 167" name="T12"/>
                  <a:gd fmla="*/ 188 h 194" name="T13"/>
                  <a:gd fmla="*/ 167 w 167" name="T14"/>
                  <a:gd fmla="*/ 171 h 19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94" w="167">
                    <a:moveTo>
                      <a:pt x="167" y="171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3" y="192"/>
                      <a:pt x="145" y="190"/>
                      <a:pt x="147" y="188"/>
                    </a:cubicBezTo>
                    <a:cubicBezTo>
                      <a:pt x="153" y="182"/>
                      <a:pt x="160" y="176"/>
                      <a:pt x="167" y="1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184"/>
              <p:cNvSpPr/>
              <p:nvPr/>
            </p:nvSpPr>
            <p:spPr bwMode="auto">
              <a:xfrm>
                <a:off x="8413751" y="2527300"/>
                <a:ext cx="334963" cy="523875"/>
              </a:xfrm>
              <a:custGeom>
                <a:gdLst>
                  <a:gd fmla="*/ 98 w 130" name="T0"/>
                  <a:gd fmla="*/ 203 h 203" name="T1"/>
                  <a:gd fmla="*/ 117 w 130" name="T2"/>
                  <a:gd fmla="*/ 192 h 203" name="T3"/>
                  <a:gd fmla="*/ 130 w 130" name="T4"/>
                  <a:gd fmla="*/ 187 h 203" name="T5"/>
                  <a:gd fmla="*/ 80 w 130" name="T6"/>
                  <a:gd fmla="*/ 0 h 203" name="T7"/>
                  <a:gd fmla="*/ 42 w 130" name="T8"/>
                  <a:gd fmla="*/ 23 h 203" name="T9"/>
                  <a:gd fmla="*/ 42 w 130" name="T10"/>
                  <a:gd fmla="*/ 23 h 203" name="T11"/>
                  <a:gd fmla="*/ 0 w 130" name="T12"/>
                  <a:gd fmla="*/ 33 h 203" name="T13"/>
                  <a:gd fmla="*/ 98 w 130" name="T14"/>
                  <a:gd fmla="*/ 203 h 20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3" w="130">
                    <a:moveTo>
                      <a:pt x="98" y="203"/>
                    </a:moveTo>
                    <a:cubicBezTo>
                      <a:pt x="104" y="199"/>
                      <a:pt x="111" y="195"/>
                      <a:pt x="117" y="192"/>
                    </a:cubicBezTo>
                    <a:cubicBezTo>
                      <a:pt x="121" y="190"/>
                      <a:pt x="126" y="189"/>
                      <a:pt x="130" y="187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98" y="2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185"/>
              <p:cNvSpPr/>
              <p:nvPr/>
            </p:nvSpPr>
            <p:spPr bwMode="auto">
              <a:xfrm>
                <a:off x="8636001" y="2493962"/>
                <a:ext cx="220663" cy="511175"/>
              </a:xfrm>
              <a:custGeom>
                <a:gdLst>
                  <a:gd fmla="*/ 50 w 86" name="T0"/>
                  <a:gd fmla="*/ 198 h 198" name="T1"/>
                  <a:gd fmla="*/ 85 w 86" name="T2"/>
                  <a:gd fmla="*/ 193 h 198" name="T3"/>
                  <a:gd fmla="*/ 85 w 86" name="T4"/>
                  <a:gd fmla="*/ 183 h 198" name="T5"/>
                  <a:gd fmla="*/ 86 w 86" name="T6"/>
                  <a:gd fmla="*/ 0 h 198" name="T7"/>
                  <a:gd fmla="*/ 43 w 86" name="T8"/>
                  <a:gd fmla="*/ 13 h 198" name="T9"/>
                  <a:gd fmla="*/ 0 w 86" name="T10"/>
                  <a:gd fmla="*/ 11 h 198" name="T11"/>
                  <a:gd fmla="*/ 50 w 86" name="T12"/>
                  <a:gd fmla="*/ 198 h 1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8" w="86">
                    <a:moveTo>
                      <a:pt x="50" y="198"/>
                    </a:moveTo>
                    <a:cubicBezTo>
                      <a:pt x="61" y="195"/>
                      <a:pt x="73" y="193"/>
                      <a:pt x="85" y="193"/>
                    </a:cubicBezTo>
                    <a:cubicBezTo>
                      <a:pt x="85" y="183"/>
                      <a:pt x="85" y="183"/>
                      <a:pt x="85" y="18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5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Freeform 186"/>
              <p:cNvSpPr/>
              <p:nvPr/>
            </p:nvSpPr>
            <p:spPr bwMode="auto">
              <a:xfrm>
                <a:off x="8872538" y="2493962"/>
                <a:ext cx="219075" cy="511175"/>
              </a:xfrm>
              <a:custGeom>
                <a:gdLst>
                  <a:gd fmla="*/ 61 w 85" name="T0"/>
                  <a:gd fmla="*/ 104 h 198" name="T1"/>
                  <a:gd fmla="*/ 85 w 85" name="T2"/>
                  <a:gd fmla="*/ 12 h 198" name="T3"/>
                  <a:gd fmla="*/ 41 w 85" name="T4"/>
                  <a:gd fmla="*/ 13 h 198" name="T5"/>
                  <a:gd fmla="*/ 0 w 85" name="T6"/>
                  <a:gd fmla="*/ 0 h 198" name="T7"/>
                  <a:gd fmla="*/ 0 w 85" name="T8"/>
                  <a:gd fmla="*/ 193 h 198" name="T9"/>
                  <a:gd fmla="*/ 35 w 85" name="T10"/>
                  <a:gd fmla="*/ 198 h 198" name="T11"/>
                  <a:gd fmla="*/ 61 w 85" name="T12"/>
                  <a:gd fmla="*/ 104 h 1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8" w="85">
                    <a:moveTo>
                      <a:pt x="61" y="104"/>
                    </a:moveTo>
                    <a:cubicBezTo>
                      <a:pt x="85" y="12"/>
                      <a:pt x="85" y="12"/>
                      <a:pt x="85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12" y="193"/>
                      <a:pt x="24" y="194"/>
                      <a:pt x="35" y="198"/>
                    </a:cubicBezTo>
                    <a:lnTo>
                      <a:pt x="6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Freeform 187"/>
              <p:cNvSpPr/>
              <p:nvPr/>
            </p:nvSpPr>
            <p:spPr bwMode="auto">
              <a:xfrm>
                <a:off x="8977313" y="2527300"/>
                <a:ext cx="334963" cy="519113"/>
              </a:xfrm>
              <a:custGeom>
                <a:gdLst>
                  <a:gd fmla="*/ 9 w 130" name="T0"/>
                  <a:gd fmla="*/ 189 h 201" name="T1"/>
                  <a:gd fmla="*/ 33 w 130" name="T2"/>
                  <a:gd fmla="*/ 201 h 201" name="T3"/>
                  <a:gd fmla="*/ 74 w 130" name="T4"/>
                  <a:gd fmla="*/ 130 h 201" name="T5"/>
                  <a:gd fmla="*/ 130 w 130" name="T6"/>
                  <a:gd fmla="*/ 33 h 201" name="T7"/>
                  <a:gd fmla="*/ 87 w 130" name="T8"/>
                  <a:gd fmla="*/ 23 h 201" name="T9"/>
                  <a:gd fmla="*/ 50 w 130" name="T10"/>
                  <a:gd fmla="*/ 0 h 201" name="T11"/>
                  <a:gd fmla="*/ 0 w 130" name="T12"/>
                  <a:gd fmla="*/ 186 h 201" name="T13"/>
                  <a:gd fmla="*/ 9 w 130" name="T14"/>
                  <a:gd fmla="*/ 189 h 20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1" w="130">
                    <a:moveTo>
                      <a:pt x="9" y="189"/>
                    </a:moveTo>
                    <a:cubicBezTo>
                      <a:pt x="17" y="193"/>
                      <a:pt x="25" y="197"/>
                      <a:pt x="33" y="201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" y="187"/>
                      <a:pt x="6" y="188"/>
                      <a:pt x="9" y="1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Freeform 188"/>
              <p:cNvSpPr/>
              <p:nvPr/>
            </p:nvSpPr>
            <p:spPr bwMode="auto">
              <a:xfrm>
                <a:off x="9075738" y="2622550"/>
                <a:ext cx="427038" cy="493713"/>
              </a:xfrm>
              <a:custGeom>
                <a:gdLst>
                  <a:gd fmla="*/ 166 w 166" name="T0"/>
                  <a:gd fmla="*/ 52 h 191" name="T1"/>
                  <a:gd fmla="*/ 127 w 166" name="T2"/>
                  <a:gd fmla="*/ 31 h 191" name="T3"/>
                  <a:gd fmla="*/ 127 w 166" name="T4"/>
                  <a:gd fmla="*/ 31 h 191" name="T5"/>
                  <a:gd fmla="*/ 98 w 166" name="T6"/>
                  <a:gd fmla="*/ 0 h 191" name="T7"/>
                  <a:gd fmla="*/ 0 w 166" name="T8"/>
                  <a:gd fmla="*/ 168 h 191" name="T9"/>
                  <a:gd fmla="*/ 17 w 166" name="T10"/>
                  <a:gd fmla="*/ 181 h 191" name="T11"/>
                  <a:gd fmla="*/ 17 w 166" name="T12"/>
                  <a:gd fmla="*/ 181 h 191" name="T13"/>
                  <a:gd fmla="*/ 17 w 166" name="T14"/>
                  <a:gd fmla="*/ 182 h 191" name="T15"/>
                  <a:gd fmla="*/ 18 w 166" name="T16"/>
                  <a:gd fmla="*/ 182 h 191" name="T17"/>
                  <a:gd fmla="*/ 18 w 166" name="T18"/>
                  <a:gd fmla="*/ 182 h 191" name="T19"/>
                  <a:gd fmla="*/ 26 w 166" name="T20"/>
                  <a:gd fmla="*/ 191 h 191" name="T21"/>
                  <a:gd fmla="*/ 166 w 166" name="T22"/>
                  <a:gd fmla="*/ 52 h 19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91" w="166">
                    <a:moveTo>
                      <a:pt x="166" y="52"/>
                    </a:moveTo>
                    <a:cubicBezTo>
                      <a:pt x="127" y="31"/>
                      <a:pt x="127" y="31"/>
                      <a:pt x="127" y="31"/>
                    </a:cubicBezTo>
                    <a:cubicBezTo>
                      <a:pt x="127" y="31"/>
                      <a:pt x="127" y="31"/>
                      <a:pt x="127" y="31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6" y="172"/>
                      <a:pt x="11" y="176"/>
                      <a:pt x="17" y="181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7" y="182"/>
                      <a:pt x="17" y="182"/>
                      <a:pt x="18" y="182"/>
                    </a:cubicBezTo>
                    <a:cubicBezTo>
                      <a:pt x="18" y="182"/>
                      <a:pt x="18" y="182"/>
                      <a:pt x="18" y="182"/>
                    </a:cubicBezTo>
                    <a:cubicBezTo>
                      <a:pt x="21" y="185"/>
                      <a:pt x="24" y="188"/>
                      <a:pt x="26" y="191"/>
                    </a:cubicBezTo>
                    <a:lnTo>
                      <a:pt x="166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Line 189"/>
              <p:cNvSpPr>
                <a:spLocks noChangeShapeType="1"/>
              </p:cNvSpPr>
              <p:nvPr/>
            </p:nvSpPr>
            <p:spPr bwMode="auto">
              <a:xfrm flipH="1">
                <a:off x="9113838" y="31019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Line 190"/>
              <p:cNvSpPr>
                <a:spLocks noChangeShapeType="1"/>
              </p:cNvSpPr>
              <p:nvPr/>
            </p:nvSpPr>
            <p:spPr bwMode="auto">
              <a:xfrm flipH="1">
                <a:off x="9113838" y="31019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9" name="组 28"/>
          <p:cNvGrpSpPr/>
          <p:nvPr/>
        </p:nvGrpSpPr>
        <p:grpSpPr>
          <a:xfrm>
            <a:off x="4237538" y="1124246"/>
            <a:ext cx="7784657" cy="5244319"/>
            <a:chOff x="4588793" y="1520415"/>
            <a:chExt cx="5920710" cy="3988627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88793" y="1520415"/>
              <a:ext cx="5920710" cy="3988627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7440" r="7093"/>
            <a:stretch>
              <a:fillRect/>
            </a:stretch>
          </p:blipFill>
          <p:spPr>
            <a:xfrm>
              <a:off x="5330065" y="1671916"/>
              <a:ext cx="4445391" cy="2913666"/>
            </a:xfrm>
            <a:prstGeom prst="rect">
              <a:avLst/>
            </a:prstGeom>
          </p:spPr>
        </p:pic>
      </p:grpSp>
      <p:grpSp>
        <p:nvGrpSpPr>
          <p:cNvPr id="49" name="组 48"/>
          <p:cNvGrpSpPr/>
          <p:nvPr/>
        </p:nvGrpSpPr>
        <p:grpSpPr>
          <a:xfrm>
            <a:off x="9248795" y="2153995"/>
            <a:ext cx="3691239" cy="5482862"/>
            <a:chOff x="9248795" y="2153995"/>
            <a:chExt cx="3691239" cy="5482862"/>
          </a:xfrm>
          <a:effectLst>
            <a:outerShdw algn="t" blurRad="101600" dir="5400000" dist="76200" rotWithShape="0">
              <a:prstClr val="black">
                <a:alpha val="20000"/>
              </a:prstClr>
            </a:outerShdw>
          </a:effectLst>
        </p:grpSpPr>
        <p:grpSp>
          <p:nvGrpSpPr>
            <p:cNvPr id="30" name="组 29"/>
            <p:cNvGrpSpPr/>
            <p:nvPr/>
          </p:nvGrpSpPr>
          <p:grpSpPr>
            <a:xfrm rot="20130762">
              <a:off x="10399446" y="2966954"/>
              <a:ext cx="2540588" cy="4143622"/>
              <a:chOff x="4986338" y="-2751138"/>
              <a:chExt cx="2193925" cy="3578225"/>
            </a:xfrm>
            <a:effectLst>
              <a:outerShdw algn="t" blurRad="50800" dir="5400000" dist="38100" rotWithShape="0">
                <a:prstClr val="black">
                  <a:alpha val="20000"/>
                </a:prstClr>
              </a:outerShdw>
            </a:effectLst>
          </p:grpSpPr>
          <p:sp>
            <p:nvSpPr>
              <p:cNvPr id="31" name="Freeform 37"/>
              <p:cNvSpPr/>
              <p:nvPr/>
            </p:nvSpPr>
            <p:spPr bwMode="auto">
              <a:xfrm>
                <a:off x="4986338" y="-2751138"/>
                <a:ext cx="2193925" cy="3578225"/>
              </a:xfrm>
              <a:custGeom>
                <a:gdLst>
                  <a:gd fmla="*/ 226 w 852" name="T0"/>
                  <a:gd fmla="*/ 256 h 1387" name="T1"/>
                  <a:gd fmla="*/ 84 w 852" name="T2"/>
                  <a:gd fmla="*/ 199 h 1387" name="T3"/>
                  <a:gd fmla="*/ 32 w 852" name="T4"/>
                  <a:gd fmla="*/ 199 h 1387" name="T5"/>
                  <a:gd fmla="*/ 46 w 852" name="T6"/>
                  <a:gd fmla="*/ 232 h 1387" name="T7"/>
                  <a:gd fmla="*/ 13 w 852" name="T8"/>
                  <a:gd fmla="*/ 298 h 1387" name="T9"/>
                  <a:gd fmla="*/ 288 w 852" name="T10"/>
                  <a:gd fmla="*/ 523 h 1387" name="T11"/>
                  <a:gd fmla="*/ 193 w 852" name="T12"/>
                  <a:gd fmla="*/ 966 h 1387" name="T13"/>
                  <a:gd fmla="*/ 326 w 852" name="T14"/>
                  <a:gd fmla="*/ 1251 h 1387" name="T15"/>
                  <a:gd fmla="*/ 397 w 852" name="T16"/>
                  <a:gd fmla="*/ 1333 h 1387" name="T17"/>
                  <a:gd fmla="*/ 404 w 852" name="T18"/>
                  <a:gd fmla="*/ 1348 h 1387" name="T19"/>
                  <a:gd fmla="*/ 389 w 852" name="T20"/>
                  <a:gd fmla="*/ 1372 h 1387" name="T21"/>
                  <a:gd fmla="*/ 404 w 852" name="T22"/>
                  <a:gd fmla="*/ 1385 h 1387" name="T23"/>
                  <a:gd fmla="*/ 601 w 852" name="T24"/>
                  <a:gd fmla="*/ 1385 h 1387" name="T25"/>
                  <a:gd fmla="*/ 665 w 852" name="T26"/>
                  <a:gd fmla="*/ 1322 h 1387" name="T27"/>
                  <a:gd fmla="*/ 665 w 852" name="T28"/>
                  <a:gd fmla="*/ 1247 h 1387" name="T29"/>
                  <a:gd fmla="*/ 771 w 852" name="T30"/>
                  <a:gd fmla="*/ 1058 h 1387" name="T31"/>
                  <a:gd fmla="*/ 834 w 852" name="T32"/>
                  <a:gd fmla="*/ 1046 h 1387" name="T33"/>
                  <a:gd fmla="*/ 834 w 852" name="T34"/>
                  <a:gd fmla="*/ 989 h 1387" name="T35"/>
                  <a:gd fmla="*/ 792 w 852" name="T36"/>
                  <a:gd fmla="*/ 979 h 1387" name="T37"/>
                  <a:gd fmla="*/ 764 w 852" name="T38"/>
                  <a:gd fmla="*/ 598 h 1387" name="T39"/>
                  <a:gd fmla="*/ 691 w 852" name="T40"/>
                  <a:gd fmla="*/ 324 h 1387" name="T41"/>
                  <a:gd fmla="*/ 695 w 852" name="T42"/>
                  <a:gd fmla="*/ 174 h 1387" name="T43"/>
                  <a:gd fmla="*/ 568 w 852" name="T44"/>
                  <a:gd fmla="*/ 27 h 1387" name="T45"/>
                  <a:gd fmla="*/ 334 w 852" name="T46"/>
                  <a:gd fmla="*/ 36 h 1387" name="T47"/>
                  <a:gd fmla="*/ 251 w 852" name="T48"/>
                  <a:gd fmla="*/ 168 h 1387" name="T49"/>
                  <a:gd fmla="*/ 226 w 852" name="T50"/>
                  <a:gd fmla="*/ 256 h 1387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387" w="852">
                    <a:moveTo>
                      <a:pt x="226" y="256"/>
                    </a:moveTo>
                    <a:cubicBezTo>
                      <a:pt x="226" y="256"/>
                      <a:pt x="106" y="202"/>
                      <a:pt x="84" y="199"/>
                    </a:cubicBezTo>
                    <a:cubicBezTo>
                      <a:pt x="62" y="196"/>
                      <a:pt x="35" y="183"/>
                      <a:pt x="32" y="199"/>
                    </a:cubicBezTo>
                    <a:cubicBezTo>
                      <a:pt x="30" y="215"/>
                      <a:pt x="46" y="232"/>
                      <a:pt x="46" y="232"/>
                    </a:cubicBezTo>
                    <a:cubicBezTo>
                      <a:pt x="46" y="232"/>
                      <a:pt x="0" y="251"/>
                      <a:pt x="13" y="298"/>
                    </a:cubicBezTo>
                    <a:cubicBezTo>
                      <a:pt x="27" y="346"/>
                      <a:pt x="234" y="501"/>
                      <a:pt x="288" y="523"/>
                    </a:cubicBezTo>
                    <a:cubicBezTo>
                      <a:pt x="288" y="523"/>
                      <a:pt x="166" y="789"/>
                      <a:pt x="193" y="966"/>
                    </a:cubicBezTo>
                    <a:cubicBezTo>
                      <a:pt x="220" y="1143"/>
                      <a:pt x="255" y="1197"/>
                      <a:pt x="326" y="1251"/>
                    </a:cubicBezTo>
                    <a:cubicBezTo>
                      <a:pt x="326" y="1251"/>
                      <a:pt x="361" y="1309"/>
                      <a:pt x="397" y="1333"/>
                    </a:cubicBezTo>
                    <a:cubicBezTo>
                      <a:pt x="397" y="1333"/>
                      <a:pt x="404" y="1336"/>
                      <a:pt x="404" y="1348"/>
                    </a:cubicBezTo>
                    <a:cubicBezTo>
                      <a:pt x="404" y="1360"/>
                      <a:pt x="388" y="1363"/>
                      <a:pt x="389" y="1372"/>
                    </a:cubicBezTo>
                    <a:cubicBezTo>
                      <a:pt x="391" y="1382"/>
                      <a:pt x="397" y="1385"/>
                      <a:pt x="404" y="1385"/>
                    </a:cubicBezTo>
                    <a:cubicBezTo>
                      <a:pt x="411" y="1386"/>
                      <a:pt x="592" y="1387"/>
                      <a:pt x="601" y="1385"/>
                    </a:cubicBezTo>
                    <a:cubicBezTo>
                      <a:pt x="610" y="1383"/>
                      <a:pt x="653" y="1353"/>
                      <a:pt x="665" y="1322"/>
                    </a:cubicBezTo>
                    <a:cubicBezTo>
                      <a:pt x="676" y="1290"/>
                      <a:pt x="665" y="1247"/>
                      <a:pt x="665" y="1247"/>
                    </a:cubicBezTo>
                    <a:cubicBezTo>
                      <a:pt x="665" y="1247"/>
                      <a:pt x="740" y="1176"/>
                      <a:pt x="771" y="1058"/>
                    </a:cubicBezTo>
                    <a:cubicBezTo>
                      <a:pt x="771" y="1058"/>
                      <a:pt x="824" y="1064"/>
                      <a:pt x="834" y="1046"/>
                    </a:cubicBezTo>
                    <a:cubicBezTo>
                      <a:pt x="844" y="1029"/>
                      <a:pt x="852" y="1004"/>
                      <a:pt x="834" y="989"/>
                    </a:cubicBezTo>
                    <a:cubicBezTo>
                      <a:pt x="816" y="974"/>
                      <a:pt x="792" y="979"/>
                      <a:pt x="792" y="979"/>
                    </a:cubicBezTo>
                    <a:cubicBezTo>
                      <a:pt x="792" y="979"/>
                      <a:pt x="800" y="779"/>
                      <a:pt x="764" y="598"/>
                    </a:cubicBezTo>
                    <a:cubicBezTo>
                      <a:pt x="728" y="417"/>
                      <a:pt x="697" y="353"/>
                      <a:pt x="691" y="324"/>
                    </a:cubicBezTo>
                    <a:cubicBezTo>
                      <a:pt x="686" y="295"/>
                      <a:pt x="700" y="228"/>
                      <a:pt x="695" y="174"/>
                    </a:cubicBezTo>
                    <a:cubicBezTo>
                      <a:pt x="690" y="119"/>
                      <a:pt x="655" y="54"/>
                      <a:pt x="568" y="27"/>
                    </a:cubicBezTo>
                    <a:cubicBezTo>
                      <a:pt x="481" y="0"/>
                      <a:pt x="369" y="12"/>
                      <a:pt x="334" y="36"/>
                    </a:cubicBezTo>
                    <a:cubicBezTo>
                      <a:pt x="300" y="60"/>
                      <a:pt x="260" y="114"/>
                      <a:pt x="251" y="168"/>
                    </a:cubicBezTo>
                    <a:cubicBezTo>
                      <a:pt x="242" y="223"/>
                      <a:pt x="226" y="256"/>
                      <a:pt x="226" y="2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38"/>
              <p:cNvSpPr/>
              <p:nvPr/>
            </p:nvSpPr>
            <p:spPr bwMode="auto">
              <a:xfrm>
                <a:off x="6451600" y="-2635250"/>
                <a:ext cx="125413" cy="61913"/>
              </a:xfrm>
              <a:custGeom>
                <a:gdLst>
                  <a:gd fmla="*/ 25 w 49" name="T0"/>
                  <a:gd fmla="*/ 10 h 24" name="T1"/>
                  <a:gd fmla="*/ 49 w 49" name="T2"/>
                  <a:gd fmla="*/ 24 h 24" name="T3"/>
                  <a:gd fmla="*/ 26 w 49" name="T4"/>
                  <a:gd fmla="*/ 0 h 24" name="T5"/>
                  <a:gd fmla="*/ 0 w 49" name="T6"/>
                  <a:gd fmla="*/ 21 h 24" name="T7"/>
                  <a:gd fmla="*/ 25 w 49" name="T8"/>
                  <a:gd fmla="*/ 10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49">
                    <a:moveTo>
                      <a:pt x="25" y="10"/>
                    </a:moveTo>
                    <a:cubicBezTo>
                      <a:pt x="36" y="10"/>
                      <a:pt x="44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3" y="0"/>
                      <a:pt x="3" y="9"/>
                      <a:pt x="0" y="21"/>
                    </a:cubicBezTo>
                    <a:cubicBezTo>
                      <a:pt x="5" y="14"/>
                      <a:pt x="15" y="9"/>
                      <a:pt x="25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39"/>
              <p:cNvSpPr/>
              <p:nvPr/>
            </p:nvSpPr>
            <p:spPr bwMode="auto">
              <a:xfrm>
                <a:off x="5897563" y="-2647950"/>
                <a:ext cx="119063" cy="5397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Oval 40"/>
              <p:cNvSpPr>
                <a:spLocks noChangeArrowheads="1"/>
              </p:cNvSpPr>
              <p:nvPr/>
            </p:nvSpPr>
            <p:spPr bwMode="auto">
              <a:xfrm>
                <a:off x="5848350" y="-2547938"/>
                <a:ext cx="223838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Oval 41"/>
              <p:cNvSpPr>
                <a:spLocks noChangeArrowheads="1"/>
              </p:cNvSpPr>
              <p:nvPr/>
            </p:nvSpPr>
            <p:spPr bwMode="auto">
              <a:xfrm>
                <a:off x="5942013" y="-2482850"/>
                <a:ext cx="38100" cy="825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Oval 42"/>
              <p:cNvSpPr>
                <a:spLocks noChangeArrowheads="1"/>
              </p:cNvSpPr>
              <p:nvPr/>
            </p:nvSpPr>
            <p:spPr bwMode="auto">
              <a:xfrm>
                <a:off x="6361113" y="-2540000"/>
                <a:ext cx="223838" cy="2238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Oval 43"/>
              <p:cNvSpPr>
                <a:spLocks noChangeArrowheads="1"/>
              </p:cNvSpPr>
              <p:nvPr/>
            </p:nvSpPr>
            <p:spPr bwMode="auto">
              <a:xfrm>
                <a:off x="6454775" y="-2478088"/>
                <a:ext cx="38100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Oval 44"/>
              <p:cNvSpPr>
                <a:spLocks noChangeArrowheads="1"/>
              </p:cNvSpPr>
              <p:nvPr/>
            </p:nvSpPr>
            <p:spPr bwMode="auto">
              <a:xfrm>
                <a:off x="5918200" y="-2354263"/>
                <a:ext cx="592138" cy="469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45"/>
              <p:cNvSpPr/>
              <p:nvPr/>
            </p:nvSpPr>
            <p:spPr bwMode="auto">
              <a:xfrm>
                <a:off x="6132513" y="-2330450"/>
                <a:ext cx="182563" cy="123825"/>
              </a:xfrm>
              <a:custGeom>
                <a:gdLst>
                  <a:gd fmla="*/ 0 w 71" name="T0"/>
                  <a:gd fmla="*/ 19 h 48" name="T1"/>
                  <a:gd fmla="*/ 21 w 71" name="T2"/>
                  <a:gd fmla="*/ 2 h 48" name="T3"/>
                  <a:gd fmla="*/ 64 w 71" name="T4"/>
                  <a:gd fmla="*/ 7 h 48" name="T5"/>
                  <a:gd fmla="*/ 65 w 71" name="T6"/>
                  <a:gd fmla="*/ 28 h 48" name="T7"/>
                  <a:gd fmla="*/ 49 w 71" name="T8"/>
                  <a:gd fmla="*/ 44 h 48" name="T9"/>
                  <a:gd fmla="*/ 33 w 71" name="T10"/>
                  <a:gd fmla="*/ 48 h 48" name="T11"/>
                  <a:gd fmla="*/ 13 w 71" name="T12"/>
                  <a:gd fmla="*/ 41 h 48" name="T13"/>
                  <a:gd fmla="*/ 0 w 71" name="T14"/>
                  <a:gd fmla="*/ 19 h 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8" w="71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7"/>
                    </a:cubicBezTo>
                    <a:cubicBezTo>
                      <a:pt x="71" y="14"/>
                      <a:pt x="67" y="24"/>
                      <a:pt x="65" y="28"/>
                    </a:cubicBezTo>
                    <a:cubicBezTo>
                      <a:pt x="63" y="32"/>
                      <a:pt x="59" y="40"/>
                      <a:pt x="49" y="44"/>
                    </a:cubicBezTo>
                    <a:cubicBezTo>
                      <a:pt x="39" y="48"/>
                      <a:pt x="38" y="48"/>
                      <a:pt x="33" y="48"/>
                    </a:cubicBezTo>
                    <a:cubicBezTo>
                      <a:pt x="28" y="47"/>
                      <a:pt x="20" y="46"/>
                      <a:pt x="13" y="41"/>
                    </a:cubicBezTo>
                    <a:cubicBezTo>
                      <a:pt x="6" y="35"/>
                      <a:pt x="0" y="27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46"/>
              <p:cNvSpPr/>
              <p:nvPr/>
            </p:nvSpPr>
            <p:spPr bwMode="auto">
              <a:xfrm>
                <a:off x="5951538" y="-2160588"/>
                <a:ext cx="517525" cy="147638"/>
              </a:xfrm>
              <a:custGeom>
                <a:gdLst>
                  <a:gd fmla="*/ 0 w 201" name="T0"/>
                  <a:gd fmla="*/ 16 h 57" name="T1"/>
                  <a:gd fmla="*/ 98 w 201" name="T2"/>
                  <a:gd fmla="*/ 1 h 57" name="T3"/>
                  <a:gd fmla="*/ 201 w 201" name="T4"/>
                  <a:gd fmla="*/ 23 h 57" name="T5"/>
                  <a:gd fmla="*/ 108 w 201" name="T6"/>
                  <a:gd fmla="*/ 57 h 57" name="T7"/>
                  <a:gd fmla="*/ 0 w 201" name="T8"/>
                  <a:gd fmla="*/ 16 h 5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201">
                    <a:moveTo>
                      <a:pt x="0" y="16"/>
                    </a:moveTo>
                    <a:cubicBezTo>
                      <a:pt x="0" y="16"/>
                      <a:pt x="28" y="0"/>
                      <a:pt x="98" y="1"/>
                    </a:cubicBezTo>
                    <a:cubicBezTo>
                      <a:pt x="167" y="2"/>
                      <a:pt x="201" y="23"/>
                      <a:pt x="201" y="23"/>
                    </a:cubicBezTo>
                    <a:cubicBezTo>
                      <a:pt x="201" y="23"/>
                      <a:pt x="154" y="57"/>
                      <a:pt x="108" y="57"/>
                    </a:cubicBezTo>
                    <a:cubicBezTo>
                      <a:pt x="62" y="57"/>
                      <a:pt x="0" y="16"/>
                      <a:pt x="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Oval 47"/>
              <p:cNvSpPr>
                <a:spLocks noChangeArrowheads="1"/>
              </p:cNvSpPr>
              <p:nvPr/>
            </p:nvSpPr>
            <p:spPr bwMode="auto">
              <a:xfrm>
                <a:off x="5603875" y="-2746375"/>
                <a:ext cx="2428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Oval 48"/>
              <p:cNvSpPr>
                <a:spLocks noChangeArrowheads="1"/>
              </p:cNvSpPr>
              <p:nvPr/>
            </p:nvSpPr>
            <p:spPr bwMode="auto">
              <a:xfrm>
                <a:off x="5661025" y="-2700338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6616700" y="-2705100"/>
                <a:ext cx="223838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6672263" y="-2659063"/>
                <a:ext cx="115888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Oval 51"/>
              <p:cNvSpPr>
                <a:spLocks noChangeArrowheads="1"/>
              </p:cNvSpPr>
              <p:nvPr/>
            </p:nvSpPr>
            <p:spPr bwMode="auto">
              <a:xfrm>
                <a:off x="6583363" y="-2301875"/>
                <a:ext cx="282575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auto">
              <a:xfrm>
                <a:off x="5546725" y="-2351088"/>
                <a:ext cx="284163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2" name="Freeform 349"/>
            <p:cNvSpPr>
              <a:spLocks noEditPoints="1"/>
            </p:cNvSpPr>
            <p:nvPr/>
          </p:nvSpPr>
          <p:spPr bwMode="auto">
            <a:xfrm flipH="1" rot="380096">
              <a:off x="9248795" y="5365050"/>
              <a:ext cx="1471376" cy="1358194"/>
            </a:xfrm>
            <a:custGeom>
              <a:gdLst>
                <a:gd fmla="*/ 187 w 529" name="T0"/>
                <a:gd fmla="*/ 241 h 487" name="T1"/>
                <a:gd fmla="*/ 242 w 529" name="T2"/>
                <a:gd fmla="*/ 223 h 487" name="T3"/>
                <a:gd fmla="*/ 175 w 529" name="T4"/>
                <a:gd fmla="*/ 211 h 487" name="T5"/>
                <a:gd fmla="*/ 189 w 529" name="T6"/>
                <a:gd fmla="*/ 161 h 487" name="T7"/>
                <a:gd fmla="*/ 154 w 529" name="T8"/>
                <a:gd fmla="*/ 166 h 487" name="T9"/>
                <a:gd fmla="*/ 124 w 529" name="T10"/>
                <a:gd fmla="*/ 143 h 487" name="T11"/>
                <a:gd fmla="*/ 124 w 529" name="T12"/>
                <a:gd fmla="*/ 143 h 487" name="T13"/>
                <a:gd fmla="*/ 93 w 529" name="T14"/>
                <a:gd fmla="*/ 166 h 487" name="T15"/>
                <a:gd fmla="*/ 38 w 529" name="T16"/>
                <a:gd fmla="*/ 193 h 487" name="T17"/>
                <a:gd fmla="*/ 7 w 529" name="T18"/>
                <a:gd fmla="*/ 234 h 487" name="T19"/>
                <a:gd fmla="*/ 124 w 529" name="T20"/>
                <a:gd fmla="*/ 212 h 487" name="T21"/>
                <a:gd fmla="*/ 271 w 529" name="T22"/>
                <a:gd fmla="*/ 68 h 487" name="T23"/>
                <a:gd fmla="*/ 330 w 529" name="T24"/>
                <a:gd fmla="*/ 73 h 487" name="T25"/>
                <a:gd fmla="*/ 383 w 529" name="T26"/>
                <a:gd fmla="*/ 59 h 487" name="T27"/>
                <a:gd fmla="*/ 355 w 529" name="T28"/>
                <a:gd fmla="*/ 48 h 487" name="T29"/>
                <a:gd fmla="*/ 301 w 529" name="T30"/>
                <a:gd fmla="*/ 22 h 487" name="T31"/>
                <a:gd fmla="*/ 271 w 529" name="T32"/>
                <a:gd fmla="*/ 0 h 487" name="T33"/>
                <a:gd fmla="*/ 271 w 529" name="T34"/>
                <a:gd fmla="*/ 0 h 487" name="T35"/>
                <a:gd fmla="*/ 240 w 529" name="T36"/>
                <a:gd fmla="*/ 23 h 487" name="T37"/>
                <a:gd fmla="*/ 185 w 529" name="T38"/>
                <a:gd fmla="*/ 49 h 487" name="T39"/>
                <a:gd fmla="*/ 154 w 529" name="T40"/>
                <a:gd fmla="*/ 91 h 487" name="T41"/>
                <a:gd fmla="*/ 266 w 529" name="T42"/>
                <a:gd fmla="*/ 79 h 487" name="T43"/>
                <a:gd fmla="*/ 300 w 529" name="T44"/>
                <a:gd fmla="*/ 105 h 487" name="T45"/>
                <a:gd fmla="*/ 302 w 529" name="T46"/>
                <a:gd fmla="*/ 105 h 487" name="T47"/>
                <a:gd fmla="*/ 305 w 529" name="T48"/>
                <a:gd fmla="*/ 89 h 487" name="T49"/>
                <a:gd fmla="*/ 266 w 529" name="T50"/>
                <a:gd fmla="*/ 79 h 487" name="T51"/>
                <a:gd fmla="*/ 194 w 529" name="T52"/>
                <a:gd fmla="*/ 286 h 487" name="T53"/>
                <a:gd fmla="*/ 124 w 529" name="T54"/>
                <a:gd fmla="*/ 222 h 487" name="T55"/>
                <a:gd fmla="*/ 165 w 529" name="T56"/>
                <a:gd fmla="*/ 297 h 487" name="T57"/>
                <a:gd fmla="*/ 74 w 529" name="T58"/>
                <a:gd fmla="*/ 487 h 487" name="T59"/>
                <a:gd fmla="*/ 316 w 529" name="T60"/>
                <a:gd fmla="*/ 197 h 487" name="T61"/>
                <a:gd fmla="*/ 280 w 529" name="T62"/>
                <a:gd fmla="*/ 198 h 487" name="T63"/>
                <a:gd fmla="*/ 490 w 529" name="T64"/>
                <a:gd fmla="*/ 112 h 487" name="T65"/>
                <a:gd fmla="*/ 436 w 529" name="T66"/>
                <a:gd fmla="*/ 86 h 487" name="T67"/>
                <a:gd fmla="*/ 406 w 529" name="T68"/>
                <a:gd fmla="*/ 64 h 487" name="T69"/>
                <a:gd fmla="*/ 406 w 529" name="T70"/>
                <a:gd fmla="*/ 64 h 487" name="T71"/>
                <a:gd fmla="*/ 375 w 529" name="T72"/>
                <a:gd fmla="*/ 87 h 487" name="T73"/>
                <a:gd fmla="*/ 320 w 529" name="T74"/>
                <a:gd fmla="*/ 110 h 487" name="T75"/>
                <a:gd fmla="*/ 376 w 529" name="T76"/>
                <a:gd fmla="*/ 126 h 487" name="T77"/>
                <a:gd fmla="*/ 406 w 529" name="T78"/>
                <a:gd fmla="*/ 132 h 487" name="T79"/>
                <a:gd fmla="*/ 521 w 529" name="T80"/>
                <a:gd fmla="*/ 155 h 487" name="T81"/>
                <a:gd fmla="*/ 406 w 529" name="T82"/>
                <a:gd fmla="*/ 169 h 487" name="T83"/>
                <a:gd fmla="*/ 370 w 529" name="T84"/>
                <a:gd fmla="*/ 135 h 487" name="T85"/>
                <a:gd fmla="*/ 301 w 529" name="T86"/>
                <a:gd fmla="*/ 116 h 487" name="T87"/>
                <a:gd fmla="*/ 301 w 529" name="T88"/>
                <a:gd fmla="*/ 116 h 487" name="T89"/>
                <a:gd fmla="*/ 300 w 529" name="T90"/>
                <a:gd fmla="*/ 116 h 487" name="T91"/>
                <a:gd fmla="*/ 230 w 529" name="T92"/>
                <a:gd fmla="*/ 134 h 487" name="T93"/>
                <a:gd fmla="*/ 194 w 529" name="T94"/>
                <a:gd fmla="*/ 169 h 487" name="T95"/>
                <a:gd fmla="*/ 238 w 529" name="T96"/>
                <a:gd fmla="*/ 213 h 487" name="T97"/>
                <a:gd fmla="*/ 363 w 529" name="T98"/>
                <a:gd fmla="*/ 213 h 487" name="T99"/>
                <a:gd fmla="*/ 406 w 529" name="T100"/>
                <a:gd fmla="*/ 169 h 48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87" w="529">
                  <a:moveTo>
                    <a:pt x="124" y="212"/>
                  </a:moveTo>
                  <a:cubicBezTo>
                    <a:pt x="147" y="212"/>
                    <a:pt x="167" y="225"/>
                    <a:pt x="187" y="241"/>
                  </a:cubicBezTo>
                  <a:cubicBezTo>
                    <a:pt x="203" y="254"/>
                    <a:pt x="230" y="253"/>
                    <a:pt x="239" y="235"/>
                  </a:cubicBezTo>
                  <a:cubicBezTo>
                    <a:pt x="241" y="231"/>
                    <a:pt x="242" y="227"/>
                    <a:pt x="242" y="223"/>
                  </a:cubicBezTo>
                  <a:cubicBezTo>
                    <a:pt x="231" y="231"/>
                    <a:pt x="215" y="235"/>
                    <a:pt x="202" y="232"/>
                  </a:cubicBezTo>
                  <a:cubicBezTo>
                    <a:pt x="190" y="229"/>
                    <a:pt x="180" y="222"/>
                    <a:pt x="175" y="211"/>
                  </a:cubicBezTo>
                  <a:cubicBezTo>
                    <a:pt x="172" y="206"/>
                    <a:pt x="171" y="201"/>
                    <a:pt x="171" y="195"/>
                  </a:cubicBezTo>
                  <a:cubicBezTo>
                    <a:pt x="171" y="181"/>
                    <a:pt x="178" y="167"/>
                    <a:pt x="189" y="161"/>
                  </a:cubicBezTo>
                  <a:cubicBezTo>
                    <a:pt x="189" y="160"/>
                    <a:pt x="189" y="160"/>
                    <a:pt x="190" y="160"/>
                  </a:cubicBezTo>
                  <a:cubicBezTo>
                    <a:pt x="170" y="150"/>
                    <a:pt x="154" y="166"/>
                    <a:pt x="154" y="166"/>
                  </a:cubicBezTo>
                  <a:cubicBezTo>
                    <a:pt x="154" y="166"/>
                    <a:pt x="148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97" y="143"/>
                    <a:pt x="93" y="166"/>
                    <a:pt x="93" y="166"/>
                  </a:cubicBezTo>
                  <a:cubicBezTo>
                    <a:pt x="93" y="166"/>
                    <a:pt x="75" y="149"/>
                    <a:pt x="53" y="162"/>
                  </a:cubicBezTo>
                  <a:cubicBezTo>
                    <a:pt x="34" y="173"/>
                    <a:pt x="38" y="193"/>
                    <a:pt x="38" y="193"/>
                  </a:cubicBezTo>
                  <a:cubicBezTo>
                    <a:pt x="38" y="193"/>
                    <a:pt x="25" y="193"/>
                    <a:pt x="18" y="197"/>
                  </a:cubicBezTo>
                  <a:cubicBezTo>
                    <a:pt x="8" y="203"/>
                    <a:pt x="0" y="221"/>
                    <a:pt x="7" y="234"/>
                  </a:cubicBezTo>
                  <a:cubicBezTo>
                    <a:pt x="18" y="255"/>
                    <a:pt x="45" y="254"/>
                    <a:pt x="61" y="241"/>
                  </a:cubicBezTo>
                  <a:cubicBezTo>
                    <a:pt x="81" y="225"/>
                    <a:pt x="99" y="212"/>
                    <a:pt x="124" y="212"/>
                  </a:cubicBezTo>
                  <a:moveTo>
                    <a:pt x="209" y="97"/>
                  </a:moveTo>
                  <a:cubicBezTo>
                    <a:pt x="228" y="81"/>
                    <a:pt x="246" y="68"/>
                    <a:pt x="271" y="68"/>
                  </a:cubicBezTo>
                  <a:cubicBezTo>
                    <a:pt x="287" y="68"/>
                    <a:pt x="303" y="75"/>
                    <a:pt x="317" y="85"/>
                  </a:cubicBezTo>
                  <a:cubicBezTo>
                    <a:pt x="320" y="81"/>
                    <a:pt x="324" y="77"/>
                    <a:pt x="330" y="73"/>
                  </a:cubicBezTo>
                  <a:cubicBezTo>
                    <a:pt x="345" y="64"/>
                    <a:pt x="360" y="67"/>
                    <a:pt x="370" y="72"/>
                  </a:cubicBezTo>
                  <a:cubicBezTo>
                    <a:pt x="373" y="67"/>
                    <a:pt x="377" y="63"/>
                    <a:pt x="383" y="59"/>
                  </a:cubicBezTo>
                  <a:cubicBezTo>
                    <a:pt x="381" y="57"/>
                    <a:pt x="379" y="55"/>
                    <a:pt x="377" y="53"/>
                  </a:cubicBezTo>
                  <a:cubicBezTo>
                    <a:pt x="370" y="49"/>
                    <a:pt x="355" y="48"/>
                    <a:pt x="355" y="48"/>
                  </a:cubicBezTo>
                  <a:cubicBezTo>
                    <a:pt x="355" y="48"/>
                    <a:pt x="360" y="31"/>
                    <a:pt x="341" y="19"/>
                  </a:cubicBezTo>
                  <a:cubicBezTo>
                    <a:pt x="319" y="5"/>
                    <a:pt x="301" y="22"/>
                    <a:pt x="301" y="22"/>
                  </a:cubicBezTo>
                  <a:cubicBezTo>
                    <a:pt x="301" y="22"/>
                    <a:pt x="295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44" y="0"/>
                    <a:pt x="240" y="23"/>
                    <a:pt x="240" y="23"/>
                  </a:cubicBezTo>
                  <a:cubicBezTo>
                    <a:pt x="240" y="23"/>
                    <a:pt x="222" y="5"/>
                    <a:pt x="201" y="18"/>
                  </a:cubicBezTo>
                  <a:cubicBezTo>
                    <a:pt x="181" y="30"/>
                    <a:pt x="185" y="49"/>
                    <a:pt x="185" y="49"/>
                  </a:cubicBezTo>
                  <a:cubicBezTo>
                    <a:pt x="185" y="49"/>
                    <a:pt x="172" y="49"/>
                    <a:pt x="165" y="53"/>
                  </a:cubicBezTo>
                  <a:cubicBezTo>
                    <a:pt x="155" y="60"/>
                    <a:pt x="147" y="77"/>
                    <a:pt x="154" y="91"/>
                  </a:cubicBezTo>
                  <a:cubicBezTo>
                    <a:pt x="166" y="111"/>
                    <a:pt x="192" y="110"/>
                    <a:pt x="209" y="97"/>
                  </a:cubicBezTo>
                  <a:moveTo>
                    <a:pt x="266" y="79"/>
                  </a:moveTo>
                  <a:cubicBezTo>
                    <a:pt x="269" y="87"/>
                    <a:pt x="272" y="99"/>
                    <a:pt x="275" y="113"/>
                  </a:cubicBezTo>
                  <a:cubicBezTo>
                    <a:pt x="281" y="108"/>
                    <a:pt x="290" y="105"/>
                    <a:pt x="300" y="105"/>
                  </a:cubicBezTo>
                  <a:cubicBezTo>
                    <a:pt x="300" y="105"/>
                    <a:pt x="301" y="105"/>
                    <a:pt x="301" y="105"/>
                  </a:cubicBezTo>
                  <a:cubicBezTo>
                    <a:pt x="301" y="105"/>
                    <a:pt x="302" y="105"/>
                    <a:pt x="302" y="105"/>
                  </a:cubicBezTo>
                  <a:cubicBezTo>
                    <a:pt x="304" y="105"/>
                    <a:pt x="306" y="104"/>
                    <a:pt x="309" y="104"/>
                  </a:cubicBezTo>
                  <a:cubicBezTo>
                    <a:pt x="307" y="99"/>
                    <a:pt x="306" y="94"/>
                    <a:pt x="305" y="89"/>
                  </a:cubicBezTo>
                  <a:cubicBezTo>
                    <a:pt x="294" y="83"/>
                    <a:pt x="283" y="79"/>
                    <a:pt x="271" y="79"/>
                  </a:cubicBezTo>
                  <a:cubicBezTo>
                    <a:pt x="269" y="79"/>
                    <a:pt x="268" y="79"/>
                    <a:pt x="266" y="79"/>
                  </a:cubicBezTo>
                  <a:moveTo>
                    <a:pt x="280" y="198"/>
                  </a:moveTo>
                  <a:cubicBezTo>
                    <a:pt x="271" y="225"/>
                    <a:pt x="248" y="261"/>
                    <a:pt x="194" y="286"/>
                  </a:cubicBezTo>
                  <a:cubicBezTo>
                    <a:pt x="182" y="280"/>
                    <a:pt x="147" y="262"/>
                    <a:pt x="134" y="223"/>
                  </a:cubicBezTo>
                  <a:cubicBezTo>
                    <a:pt x="131" y="223"/>
                    <a:pt x="127" y="222"/>
                    <a:pt x="124" y="222"/>
                  </a:cubicBezTo>
                  <a:cubicBezTo>
                    <a:pt x="119" y="222"/>
                    <a:pt x="114" y="223"/>
                    <a:pt x="109" y="224"/>
                  </a:cubicBezTo>
                  <a:cubicBezTo>
                    <a:pt x="119" y="261"/>
                    <a:pt x="145" y="284"/>
                    <a:pt x="165" y="297"/>
                  </a:cubicBezTo>
                  <a:cubicBezTo>
                    <a:pt x="85" y="324"/>
                    <a:pt x="39" y="393"/>
                    <a:pt x="39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4" y="379"/>
                    <a:pt x="139" y="342"/>
                    <a:pt x="178" y="329"/>
                  </a:cubicBezTo>
                  <a:cubicBezTo>
                    <a:pt x="263" y="301"/>
                    <a:pt x="307" y="246"/>
                    <a:pt x="316" y="197"/>
                  </a:cubicBezTo>
                  <a:cubicBezTo>
                    <a:pt x="311" y="195"/>
                    <a:pt x="306" y="194"/>
                    <a:pt x="301" y="194"/>
                  </a:cubicBezTo>
                  <a:cubicBezTo>
                    <a:pt x="293" y="194"/>
                    <a:pt x="286" y="196"/>
                    <a:pt x="280" y="198"/>
                  </a:cubicBezTo>
                  <a:moveTo>
                    <a:pt x="512" y="117"/>
                  </a:moveTo>
                  <a:cubicBezTo>
                    <a:pt x="505" y="113"/>
                    <a:pt x="490" y="112"/>
                    <a:pt x="490" y="112"/>
                  </a:cubicBezTo>
                  <a:cubicBezTo>
                    <a:pt x="490" y="112"/>
                    <a:pt x="495" y="95"/>
                    <a:pt x="476" y="83"/>
                  </a:cubicBezTo>
                  <a:cubicBezTo>
                    <a:pt x="454" y="69"/>
                    <a:pt x="436" y="86"/>
                    <a:pt x="436" y="86"/>
                  </a:cubicBezTo>
                  <a:cubicBezTo>
                    <a:pt x="436" y="86"/>
                    <a:pt x="430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379" y="64"/>
                    <a:pt x="375" y="87"/>
                    <a:pt x="375" y="87"/>
                  </a:cubicBezTo>
                  <a:cubicBezTo>
                    <a:pt x="375" y="87"/>
                    <a:pt x="357" y="69"/>
                    <a:pt x="336" y="82"/>
                  </a:cubicBezTo>
                  <a:cubicBezTo>
                    <a:pt x="321" y="91"/>
                    <a:pt x="320" y="104"/>
                    <a:pt x="320" y="110"/>
                  </a:cubicBezTo>
                  <a:cubicBezTo>
                    <a:pt x="326" y="113"/>
                    <a:pt x="331" y="118"/>
                    <a:pt x="335" y="123"/>
                  </a:cubicBezTo>
                  <a:cubicBezTo>
                    <a:pt x="345" y="118"/>
                    <a:pt x="360" y="116"/>
                    <a:pt x="376" y="126"/>
                  </a:cubicBezTo>
                  <a:cubicBezTo>
                    <a:pt x="380" y="129"/>
                    <a:pt x="384" y="132"/>
                    <a:pt x="387" y="135"/>
                  </a:cubicBezTo>
                  <a:cubicBezTo>
                    <a:pt x="393" y="133"/>
                    <a:pt x="399" y="132"/>
                    <a:pt x="406" y="132"/>
                  </a:cubicBezTo>
                  <a:cubicBezTo>
                    <a:pt x="429" y="132"/>
                    <a:pt x="449" y="145"/>
                    <a:pt x="469" y="161"/>
                  </a:cubicBezTo>
                  <a:cubicBezTo>
                    <a:pt x="485" y="174"/>
                    <a:pt x="512" y="174"/>
                    <a:pt x="521" y="155"/>
                  </a:cubicBezTo>
                  <a:cubicBezTo>
                    <a:pt x="529" y="142"/>
                    <a:pt x="522" y="124"/>
                    <a:pt x="512" y="117"/>
                  </a:cubicBezTo>
                  <a:moveTo>
                    <a:pt x="406" y="169"/>
                  </a:moveTo>
                  <a:cubicBezTo>
                    <a:pt x="399" y="165"/>
                    <a:pt x="385" y="164"/>
                    <a:pt x="385" y="164"/>
                  </a:cubicBezTo>
                  <a:cubicBezTo>
                    <a:pt x="385" y="164"/>
                    <a:pt x="389" y="147"/>
                    <a:pt x="370" y="135"/>
                  </a:cubicBezTo>
                  <a:cubicBezTo>
                    <a:pt x="348" y="121"/>
                    <a:pt x="331" y="138"/>
                    <a:pt x="331" y="138"/>
                  </a:cubicBezTo>
                  <a:cubicBezTo>
                    <a:pt x="331" y="138"/>
                    <a:pt x="325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0" y="116"/>
                    <a:pt x="300" y="116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274" y="116"/>
                    <a:pt x="269" y="139"/>
                    <a:pt x="269" y="139"/>
                  </a:cubicBezTo>
                  <a:cubicBezTo>
                    <a:pt x="269" y="139"/>
                    <a:pt x="251" y="121"/>
                    <a:pt x="230" y="134"/>
                  </a:cubicBezTo>
                  <a:cubicBezTo>
                    <a:pt x="210" y="146"/>
                    <a:pt x="215" y="165"/>
                    <a:pt x="215" y="165"/>
                  </a:cubicBezTo>
                  <a:cubicBezTo>
                    <a:pt x="215" y="165"/>
                    <a:pt x="201" y="165"/>
                    <a:pt x="194" y="169"/>
                  </a:cubicBezTo>
                  <a:cubicBezTo>
                    <a:pt x="184" y="176"/>
                    <a:pt x="176" y="193"/>
                    <a:pt x="184" y="206"/>
                  </a:cubicBezTo>
                  <a:cubicBezTo>
                    <a:pt x="195" y="227"/>
                    <a:pt x="222" y="226"/>
                    <a:pt x="238" y="213"/>
                  </a:cubicBezTo>
                  <a:cubicBezTo>
                    <a:pt x="258" y="197"/>
                    <a:pt x="275" y="184"/>
                    <a:pt x="301" y="184"/>
                  </a:cubicBezTo>
                  <a:cubicBezTo>
                    <a:pt x="323" y="184"/>
                    <a:pt x="344" y="197"/>
                    <a:pt x="363" y="213"/>
                  </a:cubicBezTo>
                  <a:cubicBezTo>
                    <a:pt x="380" y="226"/>
                    <a:pt x="406" y="226"/>
                    <a:pt x="416" y="207"/>
                  </a:cubicBezTo>
                  <a:cubicBezTo>
                    <a:pt x="423" y="194"/>
                    <a:pt x="416" y="176"/>
                    <a:pt x="406" y="169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0" name="组 49"/>
            <p:cNvGrpSpPr/>
            <p:nvPr/>
          </p:nvGrpSpPr>
          <p:grpSpPr>
            <a:xfrm rot="20429708">
              <a:off x="10160721" y="5167412"/>
              <a:ext cx="2236245" cy="2034257"/>
              <a:chOff x="10046421" y="4989613"/>
              <a:chExt cx="2236245" cy="2034257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10501154" y="5284530"/>
                <a:ext cx="1319577" cy="1679061"/>
              </a:xfrm>
              <a:custGeom>
                <a:gdLst>
                  <a:gd fmla="*/ 317500 w 1319577" name="connsiteX0"/>
                  <a:gd fmla="*/ 0 h 1679061" name="connsiteY0"/>
                  <a:gd fmla="*/ 951277 w 1319577" name="connsiteX1"/>
                  <a:gd fmla="*/ 12700 h 1679061" name="connsiteY1"/>
                  <a:gd fmla="*/ 1319577 w 1319577" name="connsiteX2"/>
                  <a:gd fmla="*/ 1679061 h 1679061" name="connsiteY2"/>
                  <a:gd fmla="*/ 0 w 1319577" name="connsiteX3"/>
                  <a:gd fmla="*/ 1679061 h 1679061" name="connsiteY3"/>
                  <a:gd fmla="*/ 317500 w 1319577" name="connsiteX4"/>
                  <a:gd fmla="*/ 0 h 1679061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679061" w="1319577">
                    <a:moveTo>
                      <a:pt x="317500" y="0"/>
                    </a:moveTo>
                    <a:lnTo>
                      <a:pt x="951277" y="12700"/>
                    </a:lnTo>
                    <a:lnTo>
                      <a:pt x="1319577" y="1679061"/>
                    </a:lnTo>
                    <a:lnTo>
                      <a:pt x="0" y="1679061"/>
                    </a:lnTo>
                    <a:lnTo>
                      <a:pt x="317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grpSp>
            <p:nvGrpSpPr>
              <p:cNvPr id="47" name="组 46"/>
              <p:cNvGrpSpPr/>
              <p:nvPr/>
            </p:nvGrpSpPr>
            <p:grpSpPr>
              <a:xfrm>
                <a:off x="10046421" y="4989613"/>
                <a:ext cx="2236245" cy="2034257"/>
                <a:chOff x="1334222" y="1801913"/>
                <a:chExt cx="2236245" cy="2034257"/>
              </a:xfrm>
            </p:grpSpPr>
            <p:sp>
              <p:nvSpPr>
                <p:cNvPr id="3" name="Freeform 252"/>
                <p:cNvSpPr/>
                <p:nvPr/>
              </p:nvSpPr>
              <p:spPr bwMode="auto">
                <a:xfrm rot="5463">
                  <a:off x="1697249" y="1871952"/>
                  <a:ext cx="1515843" cy="630350"/>
                </a:xfrm>
                <a:custGeom>
                  <a:gdLst>
                    <a:gd fmla="*/ 11 w 374" name="T0"/>
                    <a:gd fmla="*/ 155 h 155" name="T1"/>
                    <a:gd fmla="*/ 11 w 374" name="T2"/>
                    <a:gd fmla="*/ 155 h 155" name="T3"/>
                    <a:gd fmla="*/ 109 w 374" name="T4"/>
                    <a:gd fmla="*/ 155 h 155" name="T5"/>
                    <a:gd fmla="*/ 138 w 374" name="T6"/>
                    <a:gd fmla="*/ 130 h 155" name="T7"/>
                    <a:gd fmla="*/ 136 w 374" name="T8"/>
                    <a:gd fmla="*/ 115 h 155" name="T9"/>
                    <a:gd fmla="*/ 148 w 374" name="T10"/>
                    <a:gd fmla="*/ 110 h 155" name="T11"/>
                    <a:gd fmla="*/ 148 w 374" name="T12"/>
                    <a:gd fmla="*/ 95 h 155" name="T13"/>
                    <a:gd fmla="*/ 166 w 374" name="T14"/>
                    <a:gd fmla="*/ 99 h 155" name="T15"/>
                    <a:gd fmla="*/ 162 w 374" name="T16"/>
                    <a:gd fmla="*/ 103 h 155" name="T17"/>
                    <a:gd fmla="*/ 158 w 374" name="T18"/>
                    <a:gd fmla="*/ 96 h 155" name="T19"/>
                    <a:gd fmla="*/ 154 w 374" name="T20"/>
                    <a:gd fmla="*/ 98 h 155" name="T21"/>
                    <a:gd fmla="*/ 155 w 374" name="T22"/>
                    <a:gd fmla="*/ 107 h 155" name="T23"/>
                    <a:gd fmla="*/ 172 w 374" name="T24"/>
                    <a:gd fmla="*/ 96 h 155" name="T25"/>
                    <a:gd fmla="*/ 174 w 374" name="T26"/>
                    <a:gd fmla="*/ 77 h 155" name="T27"/>
                    <a:gd fmla="*/ 187 w 374" name="T28"/>
                    <a:gd fmla="*/ 82 h 155" name="T29"/>
                    <a:gd fmla="*/ 199 w 374" name="T30"/>
                    <a:gd fmla="*/ 77 h 155" name="T31"/>
                    <a:gd fmla="*/ 202 w 374" name="T32"/>
                    <a:gd fmla="*/ 96 h 155" name="T33"/>
                    <a:gd fmla="*/ 218 w 374" name="T34"/>
                    <a:gd fmla="*/ 107 h 155" name="T35"/>
                    <a:gd fmla="*/ 219 w 374" name="T36"/>
                    <a:gd fmla="*/ 98 h 155" name="T37"/>
                    <a:gd fmla="*/ 215 w 374" name="T38"/>
                    <a:gd fmla="*/ 96 h 155" name="T39"/>
                    <a:gd fmla="*/ 211 w 374" name="T40"/>
                    <a:gd fmla="*/ 103 h 155" name="T41"/>
                    <a:gd fmla="*/ 207 w 374" name="T42"/>
                    <a:gd fmla="*/ 99 h 155" name="T43"/>
                    <a:gd fmla="*/ 225 w 374" name="T44"/>
                    <a:gd fmla="*/ 95 h 155" name="T45"/>
                    <a:gd fmla="*/ 226 w 374" name="T46"/>
                    <a:gd fmla="*/ 110 h 155" name="T47"/>
                    <a:gd fmla="*/ 237 w 374" name="T48"/>
                    <a:gd fmla="*/ 115 h 155" name="T49"/>
                    <a:gd fmla="*/ 235 w 374" name="T50"/>
                    <a:gd fmla="*/ 130 h 155" name="T51"/>
                    <a:gd fmla="*/ 264 w 374" name="T52"/>
                    <a:gd fmla="*/ 155 h 155" name="T53"/>
                    <a:gd fmla="*/ 363 w 374" name="T54"/>
                    <a:gd fmla="*/ 155 h 155" name="T55"/>
                    <a:gd fmla="*/ 363 w 374" name="T56"/>
                    <a:gd fmla="*/ 155 h 155" name="T57"/>
                    <a:gd fmla="*/ 374 w 374" name="T58"/>
                    <a:gd fmla="*/ 155 h 155" name="T59"/>
                    <a:gd fmla="*/ 356 w 374" name="T60"/>
                    <a:gd fmla="*/ 146 h 155" name="T61"/>
                    <a:gd fmla="*/ 298 w 374" name="T62"/>
                    <a:gd fmla="*/ 67 h 155" name="T63"/>
                    <a:gd fmla="*/ 225 w 374" name="T64"/>
                    <a:gd fmla="*/ 0 h 155" name="T65"/>
                    <a:gd fmla="*/ 148 w 374" name="T66"/>
                    <a:gd fmla="*/ 0 h 155" name="T67"/>
                    <a:gd fmla="*/ 75 w 374" name="T68"/>
                    <a:gd fmla="*/ 67 h 155" name="T69"/>
                    <a:gd fmla="*/ 17 w 374" name="T70"/>
                    <a:gd fmla="*/ 146 h 155" name="T71"/>
                    <a:gd fmla="*/ 0 w 374" name="T72"/>
                    <a:gd fmla="*/ 155 h 155" name="T73"/>
                    <a:gd fmla="*/ 11 w 374" name="T74"/>
                    <a:gd fmla="*/ 155 h 155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155" w="374">
                      <a:moveTo>
                        <a:pt x="11" y="155"/>
                      </a:moveTo>
                      <a:cubicBezTo>
                        <a:pt x="11" y="155"/>
                        <a:pt x="11" y="155"/>
                        <a:pt x="11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3" y="150"/>
                        <a:pt x="122" y="138"/>
                        <a:pt x="138" y="130"/>
                      </a:cubicBezTo>
                      <a:cubicBezTo>
                        <a:pt x="137" y="128"/>
                        <a:pt x="133" y="122"/>
                        <a:pt x="136" y="115"/>
                      </a:cubicBezTo>
                      <a:cubicBezTo>
                        <a:pt x="140" y="109"/>
                        <a:pt x="148" y="110"/>
                        <a:pt x="148" y="110"/>
                      </a:cubicBezTo>
                      <a:cubicBezTo>
                        <a:pt x="148" y="110"/>
                        <a:pt x="143" y="101"/>
                        <a:pt x="148" y="95"/>
                      </a:cubicBezTo>
                      <a:cubicBezTo>
                        <a:pt x="155" y="87"/>
                        <a:pt x="167" y="91"/>
                        <a:pt x="166" y="99"/>
                      </a:cubicBezTo>
                      <a:cubicBezTo>
                        <a:pt x="166" y="99"/>
                        <a:pt x="166" y="102"/>
                        <a:pt x="162" y="103"/>
                      </a:cubicBezTo>
                      <a:cubicBezTo>
                        <a:pt x="159" y="104"/>
                        <a:pt x="154" y="99"/>
                        <a:pt x="158" y="96"/>
                      </a:cubicBezTo>
                      <a:cubicBezTo>
                        <a:pt x="158" y="96"/>
                        <a:pt x="156" y="96"/>
                        <a:pt x="154" y="98"/>
                      </a:cubicBezTo>
                      <a:cubicBezTo>
                        <a:pt x="153" y="100"/>
                        <a:pt x="152" y="104"/>
                        <a:pt x="155" y="107"/>
                      </a:cubicBezTo>
                      <a:cubicBezTo>
                        <a:pt x="162" y="112"/>
                        <a:pt x="175" y="107"/>
                        <a:pt x="172" y="96"/>
                      </a:cubicBezTo>
                      <a:cubicBezTo>
                        <a:pt x="169" y="87"/>
                        <a:pt x="168" y="80"/>
                        <a:pt x="174" y="77"/>
                      </a:cubicBezTo>
                      <a:cubicBezTo>
                        <a:pt x="180" y="74"/>
                        <a:pt x="184" y="78"/>
                        <a:pt x="187" y="82"/>
                      </a:cubicBezTo>
                      <a:cubicBezTo>
                        <a:pt x="189" y="78"/>
                        <a:pt x="194" y="74"/>
                        <a:pt x="199" y="77"/>
                      </a:cubicBezTo>
                      <a:cubicBezTo>
                        <a:pt x="205" y="80"/>
                        <a:pt x="205" y="87"/>
                        <a:pt x="202" y="96"/>
                      </a:cubicBezTo>
                      <a:cubicBezTo>
                        <a:pt x="198" y="107"/>
                        <a:pt x="211" y="112"/>
                        <a:pt x="218" y="107"/>
                      </a:cubicBezTo>
                      <a:cubicBezTo>
                        <a:pt x="222" y="104"/>
                        <a:pt x="221" y="100"/>
                        <a:pt x="219" y="98"/>
                      </a:cubicBezTo>
                      <a:cubicBezTo>
                        <a:pt x="218" y="96"/>
                        <a:pt x="215" y="96"/>
                        <a:pt x="215" y="96"/>
                      </a:cubicBezTo>
                      <a:cubicBezTo>
                        <a:pt x="219" y="99"/>
                        <a:pt x="215" y="104"/>
                        <a:pt x="211" y="103"/>
                      </a:cubicBezTo>
                      <a:cubicBezTo>
                        <a:pt x="207" y="102"/>
                        <a:pt x="207" y="99"/>
                        <a:pt x="207" y="99"/>
                      </a:cubicBezTo>
                      <a:cubicBezTo>
                        <a:pt x="207" y="91"/>
                        <a:pt x="218" y="87"/>
                        <a:pt x="225" y="95"/>
                      </a:cubicBezTo>
                      <a:cubicBezTo>
                        <a:pt x="230" y="101"/>
                        <a:pt x="226" y="110"/>
                        <a:pt x="226" y="110"/>
                      </a:cubicBezTo>
                      <a:cubicBezTo>
                        <a:pt x="226" y="110"/>
                        <a:pt x="234" y="109"/>
                        <a:pt x="237" y="115"/>
                      </a:cubicBezTo>
                      <a:cubicBezTo>
                        <a:pt x="240" y="122"/>
                        <a:pt x="237" y="128"/>
                        <a:pt x="235" y="130"/>
                      </a:cubicBezTo>
                      <a:cubicBezTo>
                        <a:pt x="251" y="138"/>
                        <a:pt x="260" y="150"/>
                        <a:pt x="264" y="155"/>
                      </a:cubicBezTo>
                      <a:cubicBezTo>
                        <a:pt x="363" y="155"/>
                        <a:pt x="363" y="155"/>
                        <a:pt x="363" y="155"/>
                      </a:cubicBezTo>
                      <a:cubicBezTo>
                        <a:pt x="363" y="155"/>
                        <a:pt x="363" y="155"/>
                        <a:pt x="363" y="155"/>
                      </a:cubicBezTo>
                      <a:cubicBezTo>
                        <a:pt x="365" y="155"/>
                        <a:pt x="369" y="155"/>
                        <a:pt x="374" y="155"/>
                      </a:cubicBezTo>
                      <a:cubicBezTo>
                        <a:pt x="368" y="153"/>
                        <a:pt x="362" y="150"/>
                        <a:pt x="356" y="146"/>
                      </a:cubicBezTo>
                      <a:cubicBezTo>
                        <a:pt x="330" y="128"/>
                        <a:pt x="318" y="121"/>
                        <a:pt x="298" y="67"/>
                      </a:cubicBezTo>
                      <a:cubicBezTo>
                        <a:pt x="284" y="30"/>
                        <a:pt x="255" y="9"/>
                        <a:pt x="225" y="0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118" y="9"/>
                        <a:pt x="89" y="30"/>
                        <a:pt x="75" y="67"/>
                      </a:cubicBezTo>
                      <a:cubicBezTo>
                        <a:pt x="56" y="121"/>
                        <a:pt x="44" y="128"/>
                        <a:pt x="17" y="146"/>
                      </a:cubicBezTo>
                      <a:cubicBezTo>
                        <a:pt x="12" y="150"/>
                        <a:pt x="6" y="153"/>
                        <a:pt x="0" y="155"/>
                      </a:cubicBezTo>
                      <a:cubicBezTo>
                        <a:pt x="4" y="155"/>
                        <a:pt x="8" y="155"/>
                        <a:pt x="11" y="15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" name="Freeform 253"/>
                <p:cNvSpPr/>
                <p:nvPr/>
              </p:nvSpPr>
              <p:spPr bwMode="auto">
                <a:xfrm rot="5463">
                  <a:off x="1334222" y="2162108"/>
                  <a:ext cx="2236245" cy="457755"/>
                </a:xfrm>
                <a:custGeom>
                  <a:gdLst>
                    <a:gd fmla="*/ 546 w 551" name="T0"/>
                    <a:gd fmla="*/ 47 h 113" name="T1"/>
                    <a:gd fmla="*/ 524 w 551" name="T2"/>
                    <a:gd fmla="*/ 9 h 113" name="T3"/>
                    <a:gd fmla="*/ 493 w 551" name="T4"/>
                    <a:gd fmla="*/ 1 h 113" name="T5"/>
                    <a:gd fmla="*/ 455 w 551" name="T6"/>
                    <a:gd fmla="*/ 56 h 113" name="T7"/>
                    <a:gd fmla="*/ 500 w 551" name="T8"/>
                    <a:gd fmla="*/ 73 h 113" name="T9"/>
                    <a:gd fmla="*/ 506 w 551" name="T10"/>
                    <a:gd fmla="*/ 40 h 113" name="T11"/>
                    <a:gd fmla="*/ 476 w 551" name="T12"/>
                    <a:gd fmla="*/ 37 h 113" name="T13"/>
                    <a:gd fmla="*/ 504 w 551" name="T14"/>
                    <a:gd fmla="*/ 25 h 113" name="T15"/>
                    <a:gd fmla="*/ 508 w 551" name="T16"/>
                    <a:gd fmla="*/ 82 h 113" name="T17"/>
                    <a:gd fmla="*/ 451 w 551" name="T18"/>
                    <a:gd fmla="*/ 91 h 113" name="T19"/>
                    <a:gd fmla="*/ 350 w 551" name="T20"/>
                    <a:gd fmla="*/ 91 h 113" name="T21"/>
                    <a:gd fmla="*/ 276 w 551" name="T22"/>
                    <a:gd fmla="*/ 53 h 113" name="T23"/>
                    <a:gd fmla="*/ 276 w 551" name="T24"/>
                    <a:gd fmla="*/ 53 h 113" name="T25"/>
                    <a:gd fmla="*/ 276 w 551" name="T26"/>
                    <a:gd fmla="*/ 53 h 113" name="T27"/>
                    <a:gd fmla="*/ 275 w 551" name="T28"/>
                    <a:gd fmla="*/ 53 h 113" name="T29"/>
                    <a:gd fmla="*/ 275 w 551" name="T30"/>
                    <a:gd fmla="*/ 53 h 113" name="T31"/>
                    <a:gd fmla="*/ 202 w 551" name="T32"/>
                    <a:gd fmla="*/ 91 h 113" name="T33"/>
                    <a:gd fmla="*/ 100 w 551" name="T34"/>
                    <a:gd fmla="*/ 91 h 113" name="T35"/>
                    <a:gd fmla="*/ 43 w 551" name="T36"/>
                    <a:gd fmla="*/ 82 h 113" name="T37"/>
                    <a:gd fmla="*/ 48 w 551" name="T38"/>
                    <a:gd fmla="*/ 25 h 113" name="T39"/>
                    <a:gd fmla="*/ 75 w 551" name="T40"/>
                    <a:gd fmla="*/ 37 h 113" name="T41"/>
                    <a:gd fmla="*/ 45 w 551" name="T42"/>
                    <a:gd fmla="*/ 40 h 113" name="T43"/>
                    <a:gd fmla="*/ 52 w 551" name="T44"/>
                    <a:gd fmla="*/ 73 h 113" name="T45"/>
                    <a:gd fmla="*/ 96 w 551" name="T46"/>
                    <a:gd fmla="*/ 56 h 113" name="T47"/>
                    <a:gd fmla="*/ 58 w 551" name="T48"/>
                    <a:gd fmla="*/ 1 h 113" name="T49"/>
                    <a:gd fmla="*/ 27 w 551" name="T50"/>
                    <a:gd fmla="*/ 9 h 113" name="T51"/>
                    <a:gd fmla="*/ 5 w 551" name="T52"/>
                    <a:gd fmla="*/ 47 h 113" name="T53"/>
                    <a:gd fmla="*/ 72 w 551" name="T54"/>
                    <a:gd fmla="*/ 111 h 113" name="T55"/>
                    <a:gd fmla="*/ 221 w 551" name="T56"/>
                    <a:gd fmla="*/ 111 h 113" name="T57"/>
                    <a:gd fmla="*/ 275 w 551" name="T58"/>
                    <a:gd fmla="*/ 80 h 113" name="T59"/>
                    <a:gd fmla="*/ 276 w 551" name="T60"/>
                    <a:gd fmla="*/ 80 h 113" name="T61"/>
                    <a:gd fmla="*/ 331 w 551" name="T62"/>
                    <a:gd fmla="*/ 111 h 113" name="T63"/>
                    <a:gd fmla="*/ 479 w 551" name="T64"/>
                    <a:gd fmla="*/ 111 h 113" name="T65"/>
                    <a:gd fmla="*/ 546 w 551" name="T66"/>
                    <a:gd fmla="*/ 47 h 113" name="T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b="b" l="0" r="r" t="0"/>
                  <a:pathLst>
                    <a:path h="113" w="551">
                      <a:moveTo>
                        <a:pt x="546" y="47"/>
                      </a:moveTo>
                      <a:cubicBezTo>
                        <a:pt x="546" y="47"/>
                        <a:pt x="545" y="22"/>
                        <a:pt x="524" y="9"/>
                      </a:cubicBezTo>
                      <a:cubicBezTo>
                        <a:pt x="517" y="5"/>
                        <a:pt x="506" y="0"/>
                        <a:pt x="493" y="1"/>
                      </a:cubicBezTo>
                      <a:cubicBezTo>
                        <a:pt x="453" y="4"/>
                        <a:pt x="450" y="42"/>
                        <a:pt x="455" y="56"/>
                      </a:cubicBezTo>
                      <a:cubicBezTo>
                        <a:pt x="461" y="71"/>
                        <a:pt x="478" y="84"/>
                        <a:pt x="500" y="73"/>
                      </a:cubicBezTo>
                      <a:cubicBezTo>
                        <a:pt x="514" y="65"/>
                        <a:pt x="515" y="49"/>
                        <a:pt x="506" y="40"/>
                      </a:cubicBezTo>
                      <a:cubicBezTo>
                        <a:pt x="500" y="34"/>
                        <a:pt x="485" y="30"/>
                        <a:pt x="476" y="37"/>
                      </a:cubicBezTo>
                      <a:cubicBezTo>
                        <a:pt x="476" y="37"/>
                        <a:pt x="479" y="19"/>
                        <a:pt x="504" y="25"/>
                      </a:cubicBezTo>
                      <a:cubicBezTo>
                        <a:pt x="525" y="30"/>
                        <a:pt x="534" y="66"/>
                        <a:pt x="508" y="82"/>
                      </a:cubicBezTo>
                      <a:cubicBezTo>
                        <a:pt x="491" y="93"/>
                        <a:pt x="451" y="91"/>
                        <a:pt x="451" y="91"/>
                      </a:cubicBezTo>
                      <a:cubicBezTo>
                        <a:pt x="350" y="91"/>
                        <a:pt x="350" y="91"/>
                        <a:pt x="350" y="91"/>
                      </a:cubicBezTo>
                      <a:cubicBezTo>
                        <a:pt x="350" y="91"/>
                        <a:pt x="328" y="53"/>
                        <a:pt x="276" y="53"/>
                      </a:cubicBezTo>
                      <a:cubicBezTo>
                        <a:pt x="276" y="53"/>
                        <a:pt x="276" y="53"/>
                        <a:pt x="276" y="53"/>
                      </a:cubicBezTo>
                      <a:cubicBezTo>
                        <a:pt x="276" y="53"/>
                        <a:pt x="276" y="53"/>
                        <a:pt x="276" y="53"/>
                      </a:cubicBezTo>
                      <a:cubicBezTo>
                        <a:pt x="276" y="53"/>
                        <a:pt x="275" y="53"/>
                        <a:pt x="275" y="53"/>
                      </a:cubicBezTo>
                      <a:cubicBezTo>
                        <a:pt x="275" y="53"/>
                        <a:pt x="275" y="53"/>
                        <a:pt x="275" y="53"/>
                      </a:cubicBezTo>
                      <a:cubicBezTo>
                        <a:pt x="223" y="53"/>
                        <a:pt x="202" y="91"/>
                        <a:pt x="202" y="91"/>
                      </a:cubicBezTo>
                      <a:cubicBezTo>
                        <a:pt x="100" y="91"/>
                        <a:pt x="100" y="91"/>
                        <a:pt x="100" y="91"/>
                      </a:cubicBezTo>
                      <a:cubicBezTo>
                        <a:pt x="100" y="91"/>
                        <a:pt x="60" y="93"/>
                        <a:pt x="43" y="82"/>
                      </a:cubicBezTo>
                      <a:cubicBezTo>
                        <a:pt x="17" y="66"/>
                        <a:pt x="27" y="30"/>
                        <a:pt x="48" y="25"/>
                      </a:cubicBezTo>
                      <a:cubicBezTo>
                        <a:pt x="72" y="19"/>
                        <a:pt x="75" y="37"/>
                        <a:pt x="75" y="37"/>
                      </a:cubicBezTo>
                      <a:cubicBezTo>
                        <a:pt x="66" y="30"/>
                        <a:pt x="51" y="34"/>
                        <a:pt x="45" y="40"/>
                      </a:cubicBezTo>
                      <a:cubicBezTo>
                        <a:pt x="37" y="49"/>
                        <a:pt x="37" y="65"/>
                        <a:pt x="52" y="73"/>
                      </a:cubicBezTo>
                      <a:cubicBezTo>
                        <a:pt x="74" y="84"/>
                        <a:pt x="90" y="71"/>
                        <a:pt x="96" y="56"/>
                      </a:cubicBezTo>
                      <a:cubicBezTo>
                        <a:pt x="102" y="42"/>
                        <a:pt x="98" y="4"/>
                        <a:pt x="58" y="1"/>
                      </a:cubicBezTo>
                      <a:cubicBezTo>
                        <a:pt x="46" y="0"/>
                        <a:pt x="35" y="5"/>
                        <a:pt x="27" y="9"/>
                      </a:cubicBezTo>
                      <a:cubicBezTo>
                        <a:pt x="7" y="22"/>
                        <a:pt x="5" y="47"/>
                        <a:pt x="5" y="47"/>
                      </a:cubicBezTo>
                      <a:cubicBezTo>
                        <a:pt x="0" y="113"/>
                        <a:pt x="72" y="111"/>
                        <a:pt x="72" y="111"/>
                      </a:cubicBezTo>
                      <a:cubicBezTo>
                        <a:pt x="221" y="111"/>
                        <a:pt x="221" y="111"/>
                        <a:pt x="221" y="111"/>
                      </a:cubicBezTo>
                      <a:cubicBezTo>
                        <a:pt x="238" y="78"/>
                        <a:pt x="275" y="80"/>
                        <a:pt x="275" y="80"/>
                      </a:cubicBezTo>
                      <a:cubicBezTo>
                        <a:pt x="276" y="80"/>
                        <a:pt x="276" y="80"/>
                        <a:pt x="276" y="80"/>
                      </a:cubicBezTo>
                      <a:cubicBezTo>
                        <a:pt x="276" y="80"/>
                        <a:pt x="313" y="78"/>
                        <a:pt x="331" y="111"/>
                      </a:cubicBezTo>
                      <a:cubicBezTo>
                        <a:pt x="479" y="111"/>
                        <a:pt x="479" y="111"/>
                        <a:pt x="479" y="111"/>
                      </a:cubicBezTo>
                      <a:cubicBezTo>
                        <a:pt x="479" y="111"/>
                        <a:pt x="551" y="113"/>
                        <a:pt x="546" y="47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" name="Freeform 254"/>
                <p:cNvSpPr/>
                <p:nvPr/>
              </p:nvSpPr>
              <p:spPr bwMode="auto">
                <a:xfrm rot="5463">
                  <a:off x="1691498" y="2632369"/>
                  <a:ext cx="1520847" cy="52530"/>
                </a:xfrm>
                <a:custGeom>
                  <a:gdLst>
                    <a:gd fmla="*/ 0 w 608" name="T0"/>
                    <a:gd fmla="*/ 21 h 21" name="T1"/>
                    <a:gd fmla="*/ 13 w 608" name="T2"/>
                    <a:gd fmla="*/ 21 h 21" name="T3"/>
                    <a:gd fmla="*/ 595 w 608" name="T4"/>
                    <a:gd fmla="*/ 21 h 21" name="T5"/>
                    <a:gd fmla="*/ 608 w 608" name="T6"/>
                    <a:gd fmla="*/ 21 h 21" name="T7"/>
                    <a:gd fmla="*/ 608 w 608" name="T8"/>
                    <a:gd fmla="*/ 0 h 21" name="T9"/>
                    <a:gd fmla="*/ 0 w 608" name="T10"/>
                    <a:gd fmla="*/ 0 h 21" name="T11"/>
                    <a:gd fmla="*/ 0 w 608" name="T12"/>
                    <a:gd fmla="*/ 21 h 2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1" w="608">
                      <a:moveTo>
                        <a:pt x="0" y="21"/>
                      </a:moveTo>
                      <a:lnTo>
                        <a:pt x="13" y="21"/>
                      </a:lnTo>
                      <a:lnTo>
                        <a:pt x="595" y="21"/>
                      </a:lnTo>
                      <a:lnTo>
                        <a:pt x="608" y="21"/>
                      </a:lnTo>
                      <a:lnTo>
                        <a:pt x="608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" name="Freeform 255"/>
                <p:cNvSpPr/>
                <p:nvPr/>
              </p:nvSpPr>
              <p:spPr bwMode="auto">
                <a:xfrm rot="5463">
                  <a:off x="1743911" y="2704914"/>
                  <a:ext cx="1420791" cy="52530"/>
                </a:xfrm>
                <a:custGeom>
                  <a:gdLst>
                    <a:gd fmla="*/ 568 w 568" name="T0"/>
                    <a:gd fmla="*/ 0 h 21" name="T1"/>
                    <a:gd fmla="*/ 0 w 568" name="T2"/>
                    <a:gd fmla="*/ 0 h 21" name="T3"/>
                    <a:gd fmla="*/ 0 w 568" name="T4"/>
                    <a:gd fmla="*/ 21 h 21" name="T5"/>
                    <a:gd fmla="*/ 13 w 568" name="T6"/>
                    <a:gd fmla="*/ 21 h 21" name="T7"/>
                    <a:gd fmla="*/ 555 w 568" name="T8"/>
                    <a:gd fmla="*/ 21 h 21" name="T9"/>
                    <a:gd fmla="*/ 568 w 568" name="T10"/>
                    <a:gd fmla="*/ 21 h 21" name="T11"/>
                    <a:gd fmla="*/ 568 w 568" name="T12"/>
                    <a:gd fmla="*/ 0 h 2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1" w="568">
                      <a:moveTo>
                        <a:pt x="568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3" y="21"/>
                      </a:lnTo>
                      <a:lnTo>
                        <a:pt x="555" y="21"/>
                      </a:lnTo>
                      <a:lnTo>
                        <a:pt x="568" y="21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" name="Rectangle 258"/>
                <p:cNvSpPr>
                  <a:spLocks noChangeArrowheads="1"/>
                </p:cNvSpPr>
                <p:nvPr/>
              </p:nvSpPr>
              <p:spPr bwMode="auto">
                <a:xfrm rot="5463">
                  <a:off x="2310657" y="1801913"/>
                  <a:ext cx="287661" cy="550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" name="Freeform 256"/>
                <p:cNvSpPr/>
                <p:nvPr/>
              </p:nvSpPr>
              <p:spPr bwMode="auto">
                <a:xfrm rot="5463">
                  <a:off x="1790215" y="3607960"/>
                  <a:ext cx="1318235" cy="104262"/>
                </a:xfrm>
                <a:custGeom>
                  <a:gdLst>
                    <a:gd fmla="*/ 527 w 527" name="T0"/>
                    <a:gd fmla="*/ 0 h 21" name="T1"/>
                    <a:gd fmla="*/ 0 w 527" name="T2"/>
                    <a:gd fmla="*/ 0 h 21" name="T3"/>
                    <a:gd fmla="*/ 0 w 527" name="T4"/>
                    <a:gd fmla="*/ 21 h 21" name="T5"/>
                    <a:gd fmla="*/ 13 w 527" name="T6"/>
                    <a:gd fmla="*/ 21 h 21" name="T7"/>
                    <a:gd fmla="*/ 514 w 527" name="T8"/>
                    <a:gd fmla="*/ 21 h 21" name="T9"/>
                    <a:gd fmla="*/ 527 w 527" name="T10"/>
                    <a:gd fmla="*/ 21 h 21" name="T11"/>
                    <a:gd fmla="*/ 527 w 527" name="T12"/>
                    <a:gd fmla="*/ 0 h 2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1" w="527">
                      <a:moveTo>
                        <a:pt x="527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3" y="21"/>
                      </a:lnTo>
                      <a:lnTo>
                        <a:pt x="514" y="21"/>
                      </a:lnTo>
                      <a:lnTo>
                        <a:pt x="527" y="21"/>
                      </a:lnTo>
                      <a:lnTo>
                        <a:pt x="5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" name="Freeform 256"/>
                <p:cNvSpPr/>
                <p:nvPr/>
              </p:nvSpPr>
              <p:spPr bwMode="auto">
                <a:xfrm rot="5463">
                  <a:off x="1684753" y="3735691"/>
                  <a:ext cx="1519812" cy="100479"/>
                </a:xfrm>
                <a:custGeom>
                  <a:gdLst>
                    <a:gd fmla="*/ 527 w 527" name="T0"/>
                    <a:gd fmla="*/ 0 h 21" name="T1"/>
                    <a:gd fmla="*/ 0 w 527" name="T2"/>
                    <a:gd fmla="*/ 0 h 21" name="T3"/>
                    <a:gd fmla="*/ 0 w 527" name="T4"/>
                    <a:gd fmla="*/ 21 h 21" name="T5"/>
                    <a:gd fmla="*/ 13 w 527" name="T6"/>
                    <a:gd fmla="*/ 21 h 21" name="T7"/>
                    <a:gd fmla="*/ 514 w 527" name="T8"/>
                    <a:gd fmla="*/ 21 h 21" name="T9"/>
                    <a:gd fmla="*/ 527 w 527" name="T10"/>
                    <a:gd fmla="*/ 21 h 21" name="T11"/>
                    <a:gd fmla="*/ 527 w 527" name="T12"/>
                    <a:gd fmla="*/ 0 h 2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1" w="527">
                      <a:moveTo>
                        <a:pt x="527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3" y="21"/>
                      </a:lnTo>
                      <a:lnTo>
                        <a:pt x="514" y="21"/>
                      </a:lnTo>
                      <a:lnTo>
                        <a:pt x="527" y="21"/>
                      </a:lnTo>
                      <a:lnTo>
                        <a:pt x="527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" name="任意形状 9"/>
                <p:cNvSpPr/>
                <p:nvPr/>
              </p:nvSpPr>
              <p:spPr>
                <a:xfrm rot="20896">
                  <a:off x="1790119" y="3203373"/>
                  <a:ext cx="1319931" cy="386837"/>
                </a:xfrm>
                <a:custGeom>
                  <a:gdLst>
                    <a:gd fmla="*/ 1611826 w 1613917" name="connsiteX0"/>
                    <a:gd fmla="*/ 0 h 472997" name="connsiteY0"/>
                    <a:gd fmla="*/ 1613917 w 1613917" name="connsiteX1"/>
                    <a:gd fmla="*/ 465761 h 472997" name="connsiteY1"/>
                    <a:gd fmla="*/ 1574156 w 1613917" name="connsiteX2"/>
                    <a:gd fmla="*/ 465939 h 472997" name="connsiteY2"/>
                    <a:gd fmla="*/ 41851 w 1613917" name="connsiteX3"/>
                    <a:gd fmla="*/ 472818 h 472997" name="connsiteY3"/>
                    <a:gd fmla="*/ 2091 w 1613917" name="connsiteX4"/>
                    <a:gd fmla="*/ 472997 h 472997" name="connsiteY4"/>
                    <a:gd fmla="*/ 0 w 1613917" name="connsiteX5"/>
                    <a:gd fmla="*/ 7236 h 472997" name="connsiteY5"/>
                    <a:gd fmla="*/ 603015 w 1613917" name="connsiteX6"/>
                    <a:gd fmla="*/ 4529 h 472997" name="connsiteY6"/>
                    <a:gd fmla="*/ 603015 w 1613917" name="connsiteX7"/>
                    <a:gd fmla="*/ 45511 h 472997" name="connsiteY7"/>
                    <a:gd fmla="*/ 602955 w 1613917" name="connsiteX8"/>
                    <a:gd fmla="*/ 45511 h 472997" name="connsiteY8"/>
                    <a:gd fmla="*/ 602955 w 1613917" name="connsiteX9"/>
                    <a:gd fmla="*/ 397022 h 472997" name="connsiteY9"/>
                    <a:gd fmla="*/ 1001540 w 1613917" name="connsiteX10"/>
                    <a:gd fmla="*/ 397022 h 472997" name="connsiteY10"/>
                    <a:gd fmla="*/ 1001540 w 1613917" name="connsiteX11"/>
                    <a:gd fmla="*/ 45511 h 472997" name="connsiteY11"/>
                    <a:gd fmla="*/ 1001540 w 1613917" name="connsiteX12"/>
                    <a:gd fmla="*/ 2740 h 472997" name="connsiteY12"/>
                    <a:gd fmla="*/ 1611826 w 1613917" name="connsiteX13"/>
                    <a:gd fmla="*/ 0 h 472997" name="connsiteY1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b="b" l="l" r="r" t="t"/>
                  <a:pathLst>
                    <a:path h="472996" w="1613917">
                      <a:moveTo>
                        <a:pt x="1611826" y="0"/>
                      </a:moveTo>
                      <a:lnTo>
                        <a:pt x="1613917" y="465761"/>
                      </a:lnTo>
                      <a:lnTo>
                        <a:pt x="1574156" y="465939"/>
                      </a:lnTo>
                      <a:lnTo>
                        <a:pt x="41851" y="472818"/>
                      </a:lnTo>
                      <a:lnTo>
                        <a:pt x="2091" y="472997"/>
                      </a:lnTo>
                      <a:lnTo>
                        <a:pt x="0" y="7236"/>
                      </a:lnTo>
                      <a:lnTo>
                        <a:pt x="603015" y="4529"/>
                      </a:lnTo>
                      <a:lnTo>
                        <a:pt x="603015" y="45511"/>
                      </a:lnTo>
                      <a:lnTo>
                        <a:pt x="602955" y="45511"/>
                      </a:lnTo>
                      <a:lnTo>
                        <a:pt x="602955" y="397022"/>
                      </a:lnTo>
                      <a:lnTo>
                        <a:pt x="1001540" y="397022"/>
                      </a:lnTo>
                      <a:lnTo>
                        <a:pt x="1001540" y="45511"/>
                      </a:lnTo>
                      <a:lnTo>
                        <a:pt x="1001540" y="2740"/>
                      </a:lnTo>
                      <a:lnTo>
                        <a:pt x="161182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/>
                </a:p>
              </p:txBody>
            </p:sp>
            <p:sp>
              <p:nvSpPr>
                <p:cNvPr id="11" name="任意形状 10"/>
                <p:cNvSpPr/>
                <p:nvPr/>
              </p:nvSpPr>
              <p:spPr>
                <a:xfrm rot="20896">
                  <a:off x="1792658" y="2776995"/>
                  <a:ext cx="1320008" cy="403707"/>
                </a:xfrm>
                <a:custGeom>
                  <a:gdLst>
                    <a:gd fmla="*/ 1611826 w 1614010" name="connsiteX0"/>
                    <a:gd fmla="*/ 0 h 493623" name="connsiteY0"/>
                    <a:gd fmla="*/ 1614010 w 1614010" name="connsiteX1"/>
                    <a:gd fmla="*/ 486387 h 493623" name="connsiteY1"/>
                    <a:gd fmla="*/ 1574250 w 1614010" name="connsiteX2"/>
                    <a:gd fmla="*/ 486565 h 493623" name="connsiteY2"/>
                    <a:gd fmla="*/ 1001541 w 1614010" name="connsiteX3"/>
                    <a:gd fmla="*/ 489136 h 493623" name="connsiteY3"/>
                    <a:gd fmla="*/ 1001541 w 1614010" name="connsiteX4"/>
                    <a:gd fmla="*/ 464385 h 493623" name="connsiteY4"/>
                    <a:gd fmla="*/ 802278 w 1614010" name="connsiteX5"/>
                    <a:gd fmla="*/ 265122 h 493623" name="connsiteY5"/>
                    <a:gd fmla="*/ 603016 w 1614010" name="connsiteX6"/>
                    <a:gd fmla="*/ 464385 h 493623" name="connsiteY6"/>
                    <a:gd fmla="*/ 603016 w 1614010" name="connsiteX7"/>
                    <a:gd fmla="*/ 490925 h 493623" name="connsiteY7"/>
                    <a:gd fmla="*/ 41944 w 1614010" name="connsiteX8"/>
                    <a:gd fmla="*/ 493444 h 493623" name="connsiteY8"/>
                    <a:gd fmla="*/ 2184 w 1614010" name="connsiteX9"/>
                    <a:gd fmla="*/ 493623 h 493623" name="connsiteY9"/>
                    <a:gd fmla="*/ 0 w 1614010" name="connsiteX10"/>
                    <a:gd fmla="*/ 7236 h 493623" name="connsiteY10"/>
                    <a:gd fmla="*/ 1611826 w 1614010" name="connsiteX11"/>
                    <a:gd fmla="*/ 0 h 493623" name="connsiteY1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b="b" l="l" r="r" t="t"/>
                  <a:pathLst>
                    <a:path h="493623" w="1614010">
                      <a:moveTo>
                        <a:pt x="1611826" y="0"/>
                      </a:moveTo>
                      <a:lnTo>
                        <a:pt x="1614010" y="486387"/>
                      </a:lnTo>
                      <a:lnTo>
                        <a:pt x="1574250" y="486565"/>
                      </a:lnTo>
                      <a:lnTo>
                        <a:pt x="1001541" y="489136"/>
                      </a:lnTo>
                      <a:lnTo>
                        <a:pt x="1001541" y="464385"/>
                      </a:lnTo>
                      <a:cubicBezTo>
                        <a:pt x="1001541" y="354335"/>
                        <a:pt x="912328" y="265122"/>
                        <a:pt x="802278" y="265122"/>
                      </a:cubicBezTo>
                      <a:cubicBezTo>
                        <a:pt x="692228" y="265122"/>
                        <a:pt x="603016" y="354335"/>
                        <a:pt x="603016" y="464385"/>
                      </a:cubicBezTo>
                      <a:lnTo>
                        <a:pt x="603016" y="490925"/>
                      </a:lnTo>
                      <a:lnTo>
                        <a:pt x="41944" y="493444"/>
                      </a:lnTo>
                      <a:lnTo>
                        <a:pt x="2184" y="493623"/>
                      </a:lnTo>
                      <a:lnTo>
                        <a:pt x="0" y="7236"/>
                      </a:lnTo>
                      <a:lnTo>
                        <a:pt x="161182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/>
                </a:p>
              </p:txBody>
            </p:sp>
          </p:grpSp>
        </p:grpSp>
        <p:grpSp>
          <p:nvGrpSpPr>
            <p:cNvPr id="13" name="组 12"/>
            <p:cNvGrpSpPr/>
            <p:nvPr/>
          </p:nvGrpSpPr>
          <p:grpSpPr>
            <a:xfrm rot="19516232">
              <a:off x="9766924" y="6297808"/>
              <a:ext cx="1565523" cy="1339049"/>
              <a:chOff x="8223251" y="2493962"/>
              <a:chExt cx="1279525" cy="993776"/>
            </a:xfrm>
            <a:solidFill>
              <a:schemeClr val="accent1"/>
            </a:solidFill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</p:grpSpPr>
          <p:sp>
            <p:nvSpPr>
              <p:cNvPr id="14" name="Freeform 182"/>
              <p:cNvSpPr/>
              <p:nvPr/>
            </p:nvSpPr>
            <p:spPr bwMode="auto">
              <a:xfrm>
                <a:off x="8607426" y="3009900"/>
                <a:ext cx="517525" cy="477838"/>
              </a:xfrm>
              <a:custGeom>
                <a:gdLst>
                  <a:gd fmla="*/ 195 w 201" name="T0"/>
                  <a:gd fmla="*/ 37 h 185" name="T1"/>
                  <a:gd fmla="*/ 192 w 201" name="T2"/>
                  <a:gd fmla="*/ 35 h 185" name="T3"/>
                  <a:gd fmla="*/ 127 w 201" name="T4"/>
                  <a:gd fmla="*/ 103 h 185" name="T5"/>
                  <a:gd fmla="*/ 173 w 201" name="T6"/>
                  <a:gd fmla="*/ 20 h 185" name="T7"/>
                  <a:gd fmla="*/ 162 w 201" name="T8"/>
                  <a:gd fmla="*/ 14 h 185" name="T9"/>
                  <a:gd fmla="*/ 117 w 201" name="T10"/>
                  <a:gd fmla="*/ 97 h 185" name="T11"/>
                  <a:gd fmla="*/ 140 w 201" name="T12"/>
                  <a:gd fmla="*/ 6 h 185" name="T13"/>
                  <a:gd fmla="*/ 140 w 201" name="T14"/>
                  <a:gd fmla="*/ 5 h 185" name="T15"/>
                  <a:gd fmla="*/ 140 w 201" name="T16"/>
                  <a:gd fmla="*/ 5 h 185" name="T17"/>
                  <a:gd fmla="*/ 129 w 201" name="T18"/>
                  <a:gd fmla="*/ 3 h 185" name="T19"/>
                  <a:gd fmla="*/ 106 w 201" name="T20"/>
                  <a:gd fmla="*/ 94 h 185" name="T21"/>
                  <a:gd fmla="*/ 106 w 201" name="T22"/>
                  <a:gd fmla="*/ 0 h 185" name="T23"/>
                  <a:gd fmla="*/ 102 w 201" name="T24"/>
                  <a:gd fmla="*/ 0 h 185" name="T25"/>
                  <a:gd fmla="*/ 102 w 201" name="T26"/>
                  <a:gd fmla="*/ 0 h 185" name="T27"/>
                  <a:gd fmla="*/ 99 w 201" name="T28"/>
                  <a:gd fmla="*/ 0 h 185" name="T29"/>
                  <a:gd fmla="*/ 99 w 201" name="T30"/>
                  <a:gd fmla="*/ 0 h 185" name="T31"/>
                  <a:gd fmla="*/ 97 w 201" name="T32"/>
                  <a:gd fmla="*/ 0 h 185" name="T33"/>
                  <a:gd fmla="*/ 97 w 201" name="T34"/>
                  <a:gd fmla="*/ 0 h 185" name="T35"/>
                  <a:gd fmla="*/ 94 w 201" name="T36"/>
                  <a:gd fmla="*/ 0 h 185" name="T37"/>
                  <a:gd fmla="*/ 94 w 201" name="T38"/>
                  <a:gd fmla="*/ 94 h 185" name="T39"/>
                  <a:gd fmla="*/ 71 w 201" name="T40"/>
                  <a:gd fmla="*/ 3 h 185" name="T41"/>
                  <a:gd fmla="*/ 59 w 201" name="T42"/>
                  <a:gd fmla="*/ 6 h 185" name="T43"/>
                  <a:gd fmla="*/ 59 w 201" name="T44"/>
                  <a:gd fmla="*/ 6 h 185" name="T45"/>
                  <a:gd fmla="*/ 83 w 201" name="T46"/>
                  <a:gd fmla="*/ 97 h 185" name="T47"/>
                  <a:gd fmla="*/ 38 w 201" name="T48"/>
                  <a:gd fmla="*/ 15 h 185" name="T49"/>
                  <a:gd fmla="*/ 27 w 201" name="T50"/>
                  <a:gd fmla="*/ 21 h 185" name="T51"/>
                  <a:gd fmla="*/ 73 w 201" name="T52"/>
                  <a:gd fmla="*/ 104 h 185" name="T53"/>
                  <a:gd fmla="*/ 8 w 201" name="T54"/>
                  <a:gd fmla="*/ 36 h 185" name="T55"/>
                  <a:gd fmla="*/ 2 w 201" name="T56"/>
                  <a:gd fmla="*/ 43 h 185" name="T57"/>
                  <a:gd fmla="*/ 0 w 201" name="T58"/>
                  <a:gd fmla="*/ 44 h 185" name="T59"/>
                  <a:gd fmla="*/ 92 w 201" name="T60"/>
                  <a:gd fmla="*/ 140 h 185" name="T61"/>
                  <a:gd fmla="*/ 69 w 201" name="T62"/>
                  <a:gd fmla="*/ 164 h 185" name="T63"/>
                  <a:gd fmla="*/ 69 w 201" name="T64"/>
                  <a:gd fmla="*/ 172 h 185" name="T65"/>
                  <a:gd fmla="*/ 73 w 201" name="T66"/>
                  <a:gd fmla="*/ 174 h 185" name="T67"/>
                  <a:gd fmla="*/ 75 w 201" name="T68"/>
                  <a:gd fmla="*/ 173 h 185" name="T69"/>
                  <a:gd fmla="*/ 78 w 201" name="T70"/>
                  <a:gd fmla="*/ 179 h 185" name="T71"/>
                  <a:gd fmla="*/ 81 w 201" name="T72"/>
                  <a:gd fmla="*/ 180 h 185" name="T73"/>
                  <a:gd fmla="*/ 84 w 201" name="T74"/>
                  <a:gd fmla="*/ 179 h 185" name="T75"/>
                  <a:gd fmla="*/ 89 w 201" name="T76"/>
                  <a:gd fmla="*/ 184 h 185" name="T77"/>
                  <a:gd fmla="*/ 90 w 201" name="T78"/>
                  <a:gd fmla="*/ 184 h 185" name="T79"/>
                  <a:gd fmla="*/ 95 w 201" name="T80"/>
                  <a:gd fmla="*/ 182 h 185" name="T81"/>
                  <a:gd fmla="*/ 100 w 201" name="T82"/>
                  <a:gd fmla="*/ 185 h 185" name="T83"/>
                  <a:gd fmla="*/ 105 w 201" name="T84"/>
                  <a:gd fmla="*/ 182 h 185" name="T85"/>
                  <a:gd fmla="*/ 110 w 201" name="T86"/>
                  <a:gd fmla="*/ 184 h 185" name="T87"/>
                  <a:gd fmla="*/ 111 w 201" name="T88"/>
                  <a:gd fmla="*/ 184 h 185" name="T89"/>
                  <a:gd fmla="*/ 115 w 201" name="T90"/>
                  <a:gd fmla="*/ 179 h 185" name="T91"/>
                  <a:gd fmla="*/ 119 w 201" name="T92"/>
                  <a:gd fmla="*/ 180 h 185" name="T93"/>
                  <a:gd fmla="*/ 122 w 201" name="T94"/>
                  <a:gd fmla="*/ 179 h 185" name="T95"/>
                  <a:gd fmla="*/ 125 w 201" name="T96"/>
                  <a:gd fmla="*/ 173 h 185" name="T97"/>
                  <a:gd fmla="*/ 127 w 201" name="T98"/>
                  <a:gd fmla="*/ 174 h 185" name="T99"/>
                  <a:gd fmla="*/ 131 w 201" name="T100"/>
                  <a:gd fmla="*/ 172 h 185" name="T101"/>
                  <a:gd fmla="*/ 131 w 201" name="T102"/>
                  <a:gd fmla="*/ 164 h 185" name="T103"/>
                  <a:gd fmla="*/ 108 w 201" name="T104"/>
                  <a:gd fmla="*/ 140 h 185" name="T105"/>
                  <a:gd fmla="*/ 201 w 201" name="T106"/>
                  <a:gd fmla="*/ 43 h 185" name="T107"/>
                  <a:gd fmla="*/ 195 w 201" name="T108"/>
                  <a:gd fmla="*/ 37 h 185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85" w="201">
                    <a:moveTo>
                      <a:pt x="195" y="37"/>
                    </a:moveTo>
                    <a:cubicBezTo>
                      <a:pt x="194" y="37"/>
                      <a:pt x="193" y="36"/>
                      <a:pt x="192" y="35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69" y="18"/>
                      <a:pt x="166" y="16"/>
                      <a:pt x="162" y="14"/>
                    </a:cubicBezTo>
                    <a:cubicBezTo>
                      <a:pt x="117" y="97"/>
                      <a:pt x="117" y="97"/>
                      <a:pt x="117" y="97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5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6" y="4"/>
                      <a:pt x="133" y="3"/>
                      <a:pt x="129" y="3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4" y="0"/>
                      <a:pt x="103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5" y="0"/>
                      <a:pt x="94" y="0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67" y="4"/>
                      <a:pt x="63" y="5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4" y="17"/>
                      <a:pt x="31" y="19"/>
                      <a:pt x="27" y="21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38"/>
                      <a:pt x="4" y="40"/>
                      <a:pt x="2" y="43"/>
                    </a:cubicBezTo>
                    <a:cubicBezTo>
                      <a:pt x="1" y="43"/>
                      <a:pt x="1" y="44"/>
                      <a:pt x="0" y="44"/>
                    </a:cubicBezTo>
                    <a:cubicBezTo>
                      <a:pt x="92" y="140"/>
                      <a:pt x="92" y="140"/>
                      <a:pt x="92" y="140"/>
                    </a:cubicBezTo>
                    <a:cubicBezTo>
                      <a:pt x="69" y="164"/>
                      <a:pt x="69" y="164"/>
                      <a:pt x="69" y="164"/>
                    </a:cubicBezTo>
                    <a:cubicBezTo>
                      <a:pt x="67" y="166"/>
                      <a:pt x="67" y="170"/>
                      <a:pt x="69" y="172"/>
                    </a:cubicBezTo>
                    <a:cubicBezTo>
                      <a:pt x="70" y="173"/>
                      <a:pt x="72" y="174"/>
                      <a:pt x="73" y="174"/>
                    </a:cubicBezTo>
                    <a:cubicBezTo>
                      <a:pt x="74" y="174"/>
                      <a:pt x="74" y="174"/>
                      <a:pt x="75" y="173"/>
                    </a:cubicBezTo>
                    <a:cubicBezTo>
                      <a:pt x="75" y="176"/>
                      <a:pt x="76" y="178"/>
                      <a:pt x="78" y="179"/>
                    </a:cubicBezTo>
                    <a:cubicBezTo>
                      <a:pt x="79" y="180"/>
                      <a:pt x="80" y="180"/>
                      <a:pt x="81" y="180"/>
                    </a:cubicBezTo>
                    <a:cubicBezTo>
                      <a:pt x="82" y="180"/>
                      <a:pt x="83" y="180"/>
                      <a:pt x="84" y="179"/>
                    </a:cubicBezTo>
                    <a:cubicBezTo>
                      <a:pt x="85" y="181"/>
                      <a:pt x="86" y="183"/>
                      <a:pt x="89" y="184"/>
                    </a:cubicBezTo>
                    <a:cubicBezTo>
                      <a:pt x="89" y="184"/>
                      <a:pt x="90" y="184"/>
                      <a:pt x="90" y="184"/>
                    </a:cubicBezTo>
                    <a:cubicBezTo>
                      <a:pt x="92" y="184"/>
                      <a:pt x="93" y="183"/>
                      <a:pt x="95" y="182"/>
                    </a:cubicBezTo>
                    <a:cubicBezTo>
                      <a:pt x="95" y="184"/>
                      <a:pt x="97" y="185"/>
                      <a:pt x="100" y="185"/>
                    </a:cubicBezTo>
                    <a:cubicBezTo>
                      <a:pt x="102" y="185"/>
                      <a:pt x="104" y="184"/>
                      <a:pt x="105" y="182"/>
                    </a:cubicBezTo>
                    <a:cubicBezTo>
                      <a:pt x="106" y="183"/>
                      <a:pt x="108" y="184"/>
                      <a:pt x="110" y="184"/>
                    </a:cubicBezTo>
                    <a:cubicBezTo>
                      <a:pt x="110" y="184"/>
                      <a:pt x="111" y="184"/>
                      <a:pt x="111" y="184"/>
                    </a:cubicBezTo>
                    <a:cubicBezTo>
                      <a:pt x="113" y="183"/>
                      <a:pt x="115" y="181"/>
                      <a:pt x="115" y="179"/>
                    </a:cubicBezTo>
                    <a:cubicBezTo>
                      <a:pt x="116" y="179"/>
                      <a:pt x="118" y="180"/>
                      <a:pt x="119" y="180"/>
                    </a:cubicBezTo>
                    <a:cubicBezTo>
                      <a:pt x="120" y="180"/>
                      <a:pt x="121" y="180"/>
                      <a:pt x="122" y="179"/>
                    </a:cubicBezTo>
                    <a:cubicBezTo>
                      <a:pt x="124" y="178"/>
                      <a:pt x="125" y="176"/>
                      <a:pt x="125" y="173"/>
                    </a:cubicBezTo>
                    <a:cubicBezTo>
                      <a:pt x="125" y="173"/>
                      <a:pt x="126" y="174"/>
                      <a:pt x="127" y="174"/>
                    </a:cubicBezTo>
                    <a:cubicBezTo>
                      <a:pt x="128" y="174"/>
                      <a:pt x="130" y="173"/>
                      <a:pt x="131" y="172"/>
                    </a:cubicBezTo>
                    <a:cubicBezTo>
                      <a:pt x="133" y="170"/>
                      <a:pt x="133" y="166"/>
                      <a:pt x="131" y="164"/>
                    </a:cubicBezTo>
                    <a:cubicBezTo>
                      <a:pt x="108" y="140"/>
                      <a:pt x="108" y="140"/>
                      <a:pt x="108" y="140"/>
                    </a:cubicBezTo>
                    <a:cubicBezTo>
                      <a:pt x="201" y="43"/>
                      <a:pt x="201" y="43"/>
                      <a:pt x="201" y="43"/>
                    </a:cubicBezTo>
                    <a:cubicBezTo>
                      <a:pt x="199" y="41"/>
                      <a:pt x="197" y="39"/>
                      <a:pt x="195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83"/>
              <p:cNvSpPr/>
              <p:nvPr/>
            </p:nvSpPr>
            <p:spPr bwMode="auto">
              <a:xfrm>
                <a:off x="8223251" y="2620962"/>
                <a:ext cx="430213" cy="500063"/>
              </a:xfrm>
              <a:custGeom>
                <a:gdLst>
                  <a:gd fmla="*/ 167 w 167" name="T0"/>
                  <a:gd fmla="*/ 171 h 194" name="T1"/>
                  <a:gd fmla="*/ 69 w 167" name="T2"/>
                  <a:gd fmla="*/ 0 h 194" name="T3"/>
                  <a:gd fmla="*/ 38 w 167" name="T4"/>
                  <a:gd fmla="*/ 32 h 194" name="T5"/>
                  <a:gd fmla="*/ 38 w 167" name="T6"/>
                  <a:gd fmla="*/ 32 h 194" name="T7"/>
                  <a:gd fmla="*/ 0 w 167" name="T8"/>
                  <a:gd fmla="*/ 53 h 194" name="T9"/>
                  <a:gd fmla="*/ 141 w 167" name="T10"/>
                  <a:gd fmla="*/ 194 h 194" name="T11"/>
                  <a:gd fmla="*/ 147 w 167" name="T12"/>
                  <a:gd fmla="*/ 188 h 194" name="T13"/>
                  <a:gd fmla="*/ 167 w 167" name="T14"/>
                  <a:gd fmla="*/ 171 h 19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94" w="167">
                    <a:moveTo>
                      <a:pt x="167" y="171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3" y="192"/>
                      <a:pt x="145" y="190"/>
                      <a:pt x="147" y="188"/>
                    </a:cubicBezTo>
                    <a:cubicBezTo>
                      <a:pt x="153" y="182"/>
                      <a:pt x="160" y="176"/>
                      <a:pt x="167" y="1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84"/>
              <p:cNvSpPr/>
              <p:nvPr/>
            </p:nvSpPr>
            <p:spPr bwMode="auto">
              <a:xfrm>
                <a:off x="8413751" y="2527300"/>
                <a:ext cx="334963" cy="523875"/>
              </a:xfrm>
              <a:custGeom>
                <a:gdLst>
                  <a:gd fmla="*/ 98 w 130" name="T0"/>
                  <a:gd fmla="*/ 203 h 203" name="T1"/>
                  <a:gd fmla="*/ 117 w 130" name="T2"/>
                  <a:gd fmla="*/ 192 h 203" name="T3"/>
                  <a:gd fmla="*/ 130 w 130" name="T4"/>
                  <a:gd fmla="*/ 187 h 203" name="T5"/>
                  <a:gd fmla="*/ 80 w 130" name="T6"/>
                  <a:gd fmla="*/ 0 h 203" name="T7"/>
                  <a:gd fmla="*/ 42 w 130" name="T8"/>
                  <a:gd fmla="*/ 23 h 203" name="T9"/>
                  <a:gd fmla="*/ 42 w 130" name="T10"/>
                  <a:gd fmla="*/ 23 h 203" name="T11"/>
                  <a:gd fmla="*/ 0 w 130" name="T12"/>
                  <a:gd fmla="*/ 33 h 203" name="T13"/>
                  <a:gd fmla="*/ 98 w 130" name="T14"/>
                  <a:gd fmla="*/ 203 h 20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3" w="130">
                    <a:moveTo>
                      <a:pt x="98" y="203"/>
                    </a:moveTo>
                    <a:cubicBezTo>
                      <a:pt x="104" y="199"/>
                      <a:pt x="111" y="195"/>
                      <a:pt x="117" y="192"/>
                    </a:cubicBezTo>
                    <a:cubicBezTo>
                      <a:pt x="121" y="190"/>
                      <a:pt x="126" y="189"/>
                      <a:pt x="130" y="187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98" y="2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85"/>
              <p:cNvSpPr/>
              <p:nvPr/>
            </p:nvSpPr>
            <p:spPr bwMode="auto">
              <a:xfrm>
                <a:off x="8636001" y="2493962"/>
                <a:ext cx="220663" cy="511175"/>
              </a:xfrm>
              <a:custGeom>
                <a:gdLst>
                  <a:gd fmla="*/ 50 w 86" name="T0"/>
                  <a:gd fmla="*/ 198 h 198" name="T1"/>
                  <a:gd fmla="*/ 85 w 86" name="T2"/>
                  <a:gd fmla="*/ 193 h 198" name="T3"/>
                  <a:gd fmla="*/ 85 w 86" name="T4"/>
                  <a:gd fmla="*/ 183 h 198" name="T5"/>
                  <a:gd fmla="*/ 86 w 86" name="T6"/>
                  <a:gd fmla="*/ 0 h 198" name="T7"/>
                  <a:gd fmla="*/ 43 w 86" name="T8"/>
                  <a:gd fmla="*/ 13 h 198" name="T9"/>
                  <a:gd fmla="*/ 0 w 86" name="T10"/>
                  <a:gd fmla="*/ 11 h 198" name="T11"/>
                  <a:gd fmla="*/ 50 w 86" name="T12"/>
                  <a:gd fmla="*/ 198 h 1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8" w="86">
                    <a:moveTo>
                      <a:pt x="50" y="198"/>
                    </a:moveTo>
                    <a:cubicBezTo>
                      <a:pt x="61" y="195"/>
                      <a:pt x="73" y="193"/>
                      <a:pt x="85" y="193"/>
                    </a:cubicBezTo>
                    <a:cubicBezTo>
                      <a:pt x="85" y="183"/>
                      <a:pt x="85" y="183"/>
                      <a:pt x="85" y="18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5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86"/>
              <p:cNvSpPr/>
              <p:nvPr/>
            </p:nvSpPr>
            <p:spPr bwMode="auto">
              <a:xfrm>
                <a:off x="8872538" y="2493962"/>
                <a:ext cx="219075" cy="511175"/>
              </a:xfrm>
              <a:custGeom>
                <a:gdLst>
                  <a:gd fmla="*/ 61 w 85" name="T0"/>
                  <a:gd fmla="*/ 104 h 198" name="T1"/>
                  <a:gd fmla="*/ 85 w 85" name="T2"/>
                  <a:gd fmla="*/ 12 h 198" name="T3"/>
                  <a:gd fmla="*/ 41 w 85" name="T4"/>
                  <a:gd fmla="*/ 13 h 198" name="T5"/>
                  <a:gd fmla="*/ 0 w 85" name="T6"/>
                  <a:gd fmla="*/ 0 h 198" name="T7"/>
                  <a:gd fmla="*/ 0 w 85" name="T8"/>
                  <a:gd fmla="*/ 193 h 198" name="T9"/>
                  <a:gd fmla="*/ 35 w 85" name="T10"/>
                  <a:gd fmla="*/ 198 h 198" name="T11"/>
                  <a:gd fmla="*/ 61 w 85" name="T12"/>
                  <a:gd fmla="*/ 104 h 1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8" w="85">
                    <a:moveTo>
                      <a:pt x="61" y="104"/>
                    </a:moveTo>
                    <a:cubicBezTo>
                      <a:pt x="85" y="12"/>
                      <a:pt x="85" y="12"/>
                      <a:pt x="85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12" y="193"/>
                      <a:pt x="24" y="194"/>
                      <a:pt x="35" y="198"/>
                    </a:cubicBezTo>
                    <a:lnTo>
                      <a:pt x="6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187"/>
              <p:cNvSpPr/>
              <p:nvPr/>
            </p:nvSpPr>
            <p:spPr bwMode="auto">
              <a:xfrm>
                <a:off x="8977313" y="2527300"/>
                <a:ext cx="334963" cy="519113"/>
              </a:xfrm>
              <a:custGeom>
                <a:gdLst>
                  <a:gd fmla="*/ 9 w 130" name="T0"/>
                  <a:gd fmla="*/ 189 h 201" name="T1"/>
                  <a:gd fmla="*/ 33 w 130" name="T2"/>
                  <a:gd fmla="*/ 201 h 201" name="T3"/>
                  <a:gd fmla="*/ 74 w 130" name="T4"/>
                  <a:gd fmla="*/ 130 h 201" name="T5"/>
                  <a:gd fmla="*/ 130 w 130" name="T6"/>
                  <a:gd fmla="*/ 33 h 201" name="T7"/>
                  <a:gd fmla="*/ 87 w 130" name="T8"/>
                  <a:gd fmla="*/ 23 h 201" name="T9"/>
                  <a:gd fmla="*/ 50 w 130" name="T10"/>
                  <a:gd fmla="*/ 0 h 201" name="T11"/>
                  <a:gd fmla="*/ 0 w 130" name="T12"/>
                  <a:gd fmla="*/ 186 h 201" name="T13"/>
                  <a:gd fmla="*/ 9 w 130" name="T14"/>
                  <a:gd fmla="*/ 189 h 20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1" w="130">
                    <a:moveTo>
                      <a:pt x="9" y="189"/>
                    </a:moveTo>
                    <a:cubicBezTo>
                      <a:pt x="17" y="193"/>
                      <a:pt x="25" y="197"/>
                      <a:pt x="33" y="201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" y="187"/>
                      <a:pt x="6" y="188"/>
                      <a:pt x="9" y="1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188"/>
              <p:cNvSpPr/>
              <p:nvPr/>
            </p:nvSpPr>
            <p:spPr bwMode="auto">
              <a:xfrm>
                <a:off x="9075738" y="2622550"/>
                <a:ext cx="427038" cy="493713"/>
              </a:xfrm>
              <a:custGeom>
                <a:gdLst>
                  <a:gd fmla="*/ 166 w 166" name="T0"/>
                  <a:gd fmla="*/ 52 h 191" name="T1"/>
                  <a:gd fmla="*/ 127 w 166" name="T2"/>
                  <a:gd fmla="*/ 31 h 191" name="T3"/>
                  <a:gd fmla="*/ 127 w 166" name="T4"/>
                  <a:gd fmla="*/ 31 h 191" name="T5"/>
                  <a:gd fmla="*/ 98 w 166" name="T6"/>
                  <a:gd fmla="*/ 0 h 191" name="T7"/>
                  <a:gd fmla="*/ 0 w 166" name="T8"/>
                  <a:gd fmla="*/ 168 h 191" name="T9"/>
                  <a:gd fmla="*/ 17 w 166" name="T10"/>
                  <a:gd fmla="*/ 181 h 191" name="T11"/>
                  <a:gd fmla="*/ 17 w 166" name="T12"/>
                  <a:gd fmla="*/ 181 h 191" name="T13"/>
                  <a:gd fmla="*/ 17 w 166" name="T14"/>
                  <a:gd fmla="*/ 182 h 191" name="T15"/>
                  <a:gd fmla="*/ 18 w 166" name="T16"/>
                  <a:gd fmla="*/ 182 h 191" name="T17"/>
                  <a:gd fmla="*/ 18 w 166" name="T18"/>
                  <a:gd fmla="*/ 182 h 191" name="T19"/>
                  <a:gd fmla="*/ 26 w 166" name="T20"/>
                  <a:gd fmla="*/ 191 h 191" name="T21"/>
                  <a:gd fmla="*/ 166 w 166" name="T22"/>
                  <a:gd fmla="*/ 52 h 19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91" w="166">
                    <a:moveTo>
                      <a:pt x="166" y="52"/>
                    </a:moveTo>
                    <a:cubicBezTo>
                      <a:pt x="127" y="31"/>
                      <a:pt x="127" y="31"/>
                      <a:pt x="127" y="31"/>
                    </a:cubicBezTo>
                    <a:cubicBezTo>
                      <a:pt x="127" y="31"/>
                      <a:pt x="127" y="31"/>
                      <a:pt x="127" y="31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6" y="172"/>
                      <a:pt x="11" y="176"/>
                      <a:pt x="17" y="181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7" y="182"/>
                      <a:pt x="17" y="182"/>
                      <a:pt x="18" y="182"/>
                    </a:cubicBezTo>
                    <a:cubicBezTo>
                      <a:pt x="18" y="182"/>
                      <a:pt x="18" y="182"/>
                      <a:pt x="18" y="182"/>
                    </a:cubicBezTo>
                    <a:cubicBezTo>
                      <a:pt x="21" y="185"/>
                      <a:pt x="24" y="188"/>
                      <a:pt x="26" y="191"/>
                    </a:cubicBezTo>
                    <a:lnTo>
                      <a:pt x="166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Line 189"/>
              <p:cNvSpPr>
                <a:spLocks noChangeShapeType="1"/>
              </p:cNvSpPr>
              <p:nvPr/>
            </p:nvSpPr>
            <p:spPr bwMode="auto">
              <a:xfrm flipH="1">
                <a:off x="9113838" y="31019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Line 190"/>
              <p:cNvSpPr>
                <a:spLocks noChangeShapeType="1"/>
              </p:cNvSpPr>
              <p:nvPr/>
            </p:nvSpPr>
            <p:spPr bwMode="auto">
              <a:xfrm flipH="1">
                <a:off x="9113838" y="31019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3" name="Freeform 358"/>
            <p:cNvSpPr>
              <a:spLocks noEditPoints="1"/>
            </p:cNvSpPr>
            <p:nvPr/>
          </p:nvSpPr>
          <p:spPr bwMode="auto">
            <a:xfrm rot="629555">
              <a:off x="9310654" y="6439080"/>
              <a:ext cx="688607" cy="67006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358"/>
            <p:cNvSpPr>
              <a:spLocks noEditPoints="1"/>
            </p:cNvSpPr>
            <p:nvPr/>
          </p:nvSpPr>
          <p:spPr bwMode="auto">
            <a:xfrm rot="629555">
              <a:off x="9278350" y="6099155"/>
              <a:ext cx="349852" cy="34043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358"/>
            <p:cNvSpPr>
              <a:spLocks noEditPoints="1"/>
            </p:cNvSpPr>
            <p:nvPr/>
          </p:nvSpPr>
          <p:spPr bwMode="auto">
            <a:xfrm rot="629555">
              <a:off x="9771604" y="5895872"/>
              <a:ext cx="539080" cy="52456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360"/>
            <p:cNvSpPr/>
            <p:nvPr/>
          </p:nvSpPr>
          <p:spPr bwMode="auto">
            <a:xfrm rot="3946082">
              <a:off x="10127375" y="6956832"/>
              <a:ext cx="167445" cy="393643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358"/>
            <p:cNvSpPr>
              <a:spLocks noEditPoints="1"/>
            </p:cNvSpPr>
            <p:nvPr/>
          </p:nvSpPr>
          <p:spPr bwMode="auto">
            <a:xfrm rot="19997452">
              <a:off x="11268081" y="2153995"/>
              <a:ext cx="468083" cy="455482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360"/>
            <p:cNvSpPr/>
            <p:nvPr/>
          </p:nvSpPr>
          <p:spPr bwMode="auto">
            <a:xfrm rot="20269272">
              <a:off x="10294373" y="4910858"/>
              <a:ext cx="129639" cy="304766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360"/>
            <p:cNvSpPr/>
            <p:nvPr/>
          </p:nvSpPr>
          <p:spPr bwMode="auto">
            <a:xfrm rot="20337622">
              <a:off x="10411669" y="4487905"/>
              <a:ext cx="124403" cy="292455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360"/>
            <p:cNvSpPr/>
            <p:nvPr/>
          </p:nvSpPr>
          <p:spPr bwMode="auto">
            <a:xfrm rot="1251567">
              <a:off x="11710730" y="3032431"/>
              <a:ext cx="121134" cy="249678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360"/>
            <p:cNvSpPr/>
            <p:nvPr/>
          </p:nvSpPr>
          <p:spPr bwMode="auto">
            <a:xfrm rot="17217756">
              <a:off x="10759432" y="2433628"/>
              <a:ext cx="113459" cy="266728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rot="19997452">
              <a:off x="9851474" y="3559228"/>
              <a:ext cx="460206" cy="447817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360"/>
            <p:cNvSpPr/>
            <p:nvPr/>
          </p:nvSpPr>
          <p:spPr bwMode="auto">
            <a:xfrm rot="20903776">
              <a:off x="11122904" y="2633384"/>
              <a:ext cx="117841" cy="277029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360"/>
            <p:cNvSpPr/>
            <p:nvPr/>
          </p:nvSpPr>
          <p:spPr bwMode="auto">
            <a:xfrm rot="19725754">
              <a:off x="11760492" y="2571380"/>
              <a:ext cx="123815" cy="291073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72" name="Freeform 358"/>
          <p:cNvSpPr>
            <a:spLocks noEditPoints="1"/>
          </p:cNvSpPr>
          <p:nvPr/>
        </p:nvSpPr>
        <p:spPr bwMode="auto">
          <a:xfrm rot="20764028">
            <a:off x="47128" y="15781"/>
            <a:ext cx="1089885" cy="106054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3" name="Freeform 358"/>
          <p:cNvSpPr>
            <a:spLocks noEditPoints="1"/>
          </p:cNvSpPr>
          <p:nvPr/>
        </p:nvSpPr>
        <p:spPr bwMode="auto">
          <a:xfrm rot="1576051">
            <a:off x="1528203" y="173959"/>
            <a:ext cx="373195" cy="363149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4" name="Freeform 358"/>
          <p:cNvSpPr>
            <a:spLocks noEditPoints="1"/>
          </p:cNvSpPr>
          <p:nvPr/>
        </p:nvSpPr>
        <p:spPr bwMode="auto">
          <a:xfrm rot="1576051">
            <a:off x="1151974" y="621742"/>
            <a:ext cx="594243" cy="578246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5" name="Freeform 358"/>
          <p:cNvSpPr>
            <a:spLocks noEditPoints="1"/>
          </p:cNvSpPr>
          <p:nvPr/>
        </p:nvSpPr>
        <p:spPr bwMode="auto">
          <a:xfrm rot="20502056">
            <a:off x="-133838" y="783561"/>
            <a:ext cx="344550" cy="33527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6" name="Freeform 358"/>
          <p:cNvSpPr>
            <a:spLocks noEditPoints="1"/>
          </p:cNvSpPr>
          <p:nvPr/>
        </p:nvSpPr>
        <p:spPr bwMode="auto">
          <a:xfrm rot="1576051">
            <a:off x="1238529" y="146288"/>
            <a:ext cx="157801" cy="15355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7" name="Freeform 358"/>
          <p:cNvSpPr>
            <a:spLocks noEditPoints="1"/>
          </p:cNvSpPr>
          <p:nvPr/>
        </p:nvSpPr>
        <p:spPr bwMode="auto">
          <a:xfrm rot="20764028">
            <a:off x="2107158" y="321180"/>
            <a:ext cx="251743" cy="244966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8" name="Freeform 358"/>
          <p:cNvSpPr>
            <a:spLocks noEditPoints="1"/>
          </p:cNvSpPr>
          <p:nvPr/>
        </p:nvSpPr>
        <p:spPr bwMode="auto">
          <a:xfrm rot="1576051">
            <a:off x="2018218" y="650457"/>
            <a:ext cx="187875" cy="18281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9" name="Freeform 358"/>
          <p:cNvSpPr>
            <a:spLocks noEditPoints="1"/>
          </p:cNvSpPr>
          <p:nvPr/>
        </p:nvSpPr>
        <p:spPr bwMode="auto">
          <a:xfrm rot="1576051">
            <a:off x="2513694" y="362885"/>
            <a:ext cx="182302" cy="17739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0" name="Freeform 358"/>
          <p:cNvSpPr>
            <a:spLocks noEditPoints="1"/>
          </p:cNvSpPr>
          <p:nvPr/>
        </p:nvSpPr>
        <p:spPr bwMode="auto">
          <a:xfrm rot="20502056">
            <a:off x="836602" y="-64099"/>
            <a:ext cx="173455" cy="168786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1" name="Freeform 358"/>
          <p:cNvSpPr>
            <a:spLocks noEditPoints="1"/>
          </p:cNvSpPr>
          <p:nvPr/>
        </p:nvSpPr>
        <p:spPr bwMode="auto">
          <a:xfrm rot="1576051">
            <a:off x="1835398" y="723913"/>
            <a:ext cx="79440" cy="77301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2" name="Freeform 358"/>
          <p:cNvSpPr>
            <a:spLocks noEditPoints="1"/>
          </p:cNvSpPr>
          <p:nvPr/>
        </p:nvSpPr>
        <p:spPr bwMode="auto">
          <a:xfrm rot="1576051">
            <a:off x="281634" y="1195142"/>
            <a:ext cx="233513" cy="227227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92" name="图片 91">
            <a:hlinkClick r:id="rId5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30911229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7" name="矩形 136"/>
          <p:cNvSpPr/>
          <p:nvPr/>
        </p:nvSpPr>
        <p:spPr>
          <a:xfrm>
            <a:off x="2784959" y="-21345"/>
            <a:ext cx="1927718" cy="912919"/>
          </a:xfrm>
          <a:prstGeom prst="rect">
            <a:avLst/>
          </a:prstGeom>
          <a:ln>
            <a:noFill/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1" name="矩形 140"/>
          <p:cNvSpPr/>
          <p:nvPr/>
        </p:nvSpPr>
        <p:spPr>
          <a:xfrm>
            <a:off x="7452343" y="-21345"/>
            <a:ext cx="1927718" cy="9129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5" name="矩形 144"/>
          <p:cNvSpPr/>
          <p:nvPr/>
        </p:nvSpPr>
        <p:spPr>
          <a:xfrm>
            <a:off x="9786035" y="-21345"/>
            <a:ext cx="1927718" cy="91291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9" name="矩形 148"/>
          <p:cNvSpPr/>
          <p:nvPr/>
        </p:nvSpPr>
        <p:spPr>
          <a:xfrm>
            <a:off x="5118651" y="-21345"/>
            <a:ext cx="1927718" cy="9129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" name="Freeform 349"/>
          <p:cNvSpPr>
            <a:spLocks noEditPoints="1"/>
          </p:cNvSpPr>
          <p:nvPr/>
        </p:nvSpPr>
        <p:spPr bwMode="auto">
          <a:xfrm rot="3828490">
            <a:off x="1213777" y="199875"/>
            <a:ext cx="1205605" cy="1112864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" name="组 2"/>
          <p:cNvGrpSpPr/>
          <p:nvPr/>
        </p:nvGrpSpPr>
        <p:grpSpPr>
          <a:xfrm rot="21108104">
            <a:off x="-751088" y="239978"/>
            <a:ext cx="2476578" cy="1602951"/>
            <a:chOff x="10045515" y="738844"/>
            <a:chExt cx="2596408" cy="1680511"/>
          </a:xfrm>
        </p:grpSpPr>
        <p:sp>
          <p:nvSpPr>
            <p:cNvPr id="4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任意形状 10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2" name="任意形状 11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14" name="Freeform 360"/>
          <p:cNvSpPr/>
          <p:nvPr/>
        </p:nvSpPr>
        <p:spPr bwMode="auto">
          <a:xfrm rot="20337622">
            <a:off x="1868835" y="64874"/>
            <a:ext cx="107318" cy="25229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360"/>
          <p:cNvSpPr/>
          <p:nvPr/>
        </p:nvSpPr>
        <p:spPr bwMode="auto">
          <a:xfrm rot="19012026">
            <a:off x="1258569" y="182439"/>
            <a:ext cx="110138" cy="25892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7" name="组 16"/>
          <p:cNvGrpSpPr/>
          <p:nvPr/>
        </p:nvGrpSpPr>
        <p:grpSpPr>
          <a:xfrm rot="21122732">
            <a:off x="11246416" y="4191628"/>
            <a:ext cx="538385" cy="514090"/>
            <a:chOff x="8848726" y="4949825"/>
            <a:chExt cx="879475" cy="839788"/>
          </a:xfrm>
          <a:solidFill>
            <a:schemeClr val="accent5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1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3" name="Freeform 360"/>
          <p:cNvSpPr/>
          <p:nvPr/>
        </p:nvSpPr>
        <p:spPr bwMode="auto">
          <a:xfrm rot="1468502">
            <a:off x="525305" y="833824"/>
            <a:ext cx="122568" cy="28814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360"/>
          <p:cNvSpPr/>
          <p:nvPr/>
        </p:nvSpPr>
        <p:spPr bwMode="auto">
          <a:xfrm rot="1468502">
            <a:off x="11888056" y="4288645"/>
            <a:ext cx="115760" cy="27213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360"/>
          <p:cNvSpPr/>
          <p:nvPr/>
        </p:nvSpPr>
        <p:spPr bwMode="auto">
          <a:xfrm rot="20962754">
            <a:off x="11950188" y="4709608"/>
            <a:ext cx="109661" cy="25779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6" name="组 45"/>
          <p:cNvGrpSpPr/>
          <p:nvPr/>
        </p:nvGrpSpPr>
        <p:grpSpPr>
          <a:xfrm>
            <a:off x="319797" y="937466"/>
            <a:ext cx="1608259" cy="1040532"/>
            <a:chOff x="654576" y="1043513"/>
            <a:chExt cx="2632937" cy="1703491"/>
          </a:xfrm>
          <a:effectLst>
            <a:outerShdw algn="t" blurRad="50800" dir="5400000" dist="76200" rotWithShape="0">
              <a:prstClr val="black">
                <a:alpha val="30000"/>
              </a:prstClr>
            </a:outerShdw>
          </a:effectLst>
        </p:grpSpPr>
        <p:sp>
          <p:nvSpPr>
            <p:cNvPr id="47" name="任意形状 46"/>
            <p:cNvSpPr/>
            <p:nvPr/>
          </p:nvSpPr>
          <p:spPr>
            <a:xfrm>
              <a:off x="654576" y="1043513"/>
              <a:ext cx="2632937" cy="1703491"/>
            </a:xfrm>
            <a:custGeom>
              <a:gdLst>
                <a:gd fmla="*/ 235289 w 2632937" name="connsiteX0"/>
                <a:gd fmla="*/ 176 h 1703491" name="connsiteY0"/>
                <a:gd fmla="*/ 432085 w 2632937" name="connsiteX1"/>
                <a:gd fmla="*/ 81759 h 1703491" name="connsiteY1"/>
                <a:gd fmla="*/ 697674 w 2632937" name="connsiteX2"/>
                <a:gd fmla="*/ 523269 h 1703491" name="connsiteY2"/>
                <a:gd fmla="*/ 815409 w 2632937" name="connsiteX3"/>
                <a:gd fmla="*/ 221616 h 1703491" name="connsiteY3"/>
                <a:gd fmla="*/ 1365753 w 2632937" name="connsiteX4"/>
                <a:gd fmla="*/ 43367 h 1703491" name="connsiteY4"/>
                <a:gd fmla="*/ 1806576 w 2632937" name="connsiteX5"/>
                <a:gd fmla="*/ 224358 h 1703491" name="connsiteY5"/>
                <a:gd fmla="*/ 1817528 w 2632937" name="connsiteX6"/>
                <a:gd fmla="*/ 232585 h 1703491" name="connsiteY6"/>
                <a:gd fmla="*/ 1831218 w 2632937" name="connsiteX7"/>
                <a:gd fmla="*/ 254524 h 1703491" name="connsiteY7"/>
                <a:gd fmla="*/ 1833956 w 2632937" name="connsiteX8"/>
                <a:gd fmla="*/ 260008 h 1703491" name="connsiteY8"/>
                <a:gd fmla="*/ 1938001 w 2632937" name="connsiteX9"/>
                <a:gd fmla="*/ 531496 h 1703491" name="connsiteY9"/>
                <a:gd fmla="*/ 2200852 w 2632937" name="connsiteX10"/>
                <a:gd fmla="*/ 95470 h 1703491" name="connsiteY10"/>
                <a:gd fmla="*/ 2526678 w 2632937" name="connsiteX11"/>
                <a:gd fmla="*/ 40624 h 1703491" name="connsiteY11"/>
                <a:gd fmla="*/ 2617033 w 2632937" name="connsiteX12"/>
                <a:gd fmla="*/ 320339 h 1703491" name="connsiteY12"/>
                <a:gd fmla="*/ 2367872 w 2632937" name="connsiteX13"/>
                <a:gd fmla="*/ 819437 h 1703491" name="connsiteY13"/>
                <a:gd fmla="*/ 2085855 w 2632937" name="connsiteX14"/>
                <a:gd fmla="*/ 1186906 h 1703491" name="connsiteY14"/>
                <a:gd fmla="*/ 2111396 w 2632937" name="connsiteX15"/>
                <a:gd fmla="*/ 1562643 h 1703491" name="connsiteY15"/>
                <a:gd fmla="*/ 2121273 w 2632937" name="connsiteX16"/>
                <a:gd fmla="*/ 1703491 h 1703491" name="connsiteY16"/>
                <a:gd fmla="*/ 497375 w 2632937" name="connsiteX17"/>
                <a:gd fmla="*/ 1703491 h 1703491" name="connsiteY17"/>
                <a:gd fmla="*/ 502589 w 2632937" name="connsiteX18"/>
                <a:gd fmla="*/ 1659952 h 1703491" name="connsiteY18"/>
                <a:gd fmla="*/ 579939 w 2632937" name="connsiteX19"/>
                <a:gd fmla="*/ 1214329 h 1703491" name="connsiteY19"/>
                <a:gd fmla="*/ 265065 w 2632937" name="connsiteX20"/>
                <a:gd fmla="*/ 805726 h 1703491" name="connsiteY20"/>
                <a:gd fmla="*/ 15905 w 2632937" name="connsiteX21"/>
                <a:gd fmla="*/ 306628 h 1703491" name="connsiteY21"/>
                <a:gd fmla="*/ 106260 w 2632937" name="connsiteX22"/>
                <a:gd fmla="*/ 29655 h 1703491" name="connsiteY22"/>
                <a:gd fmla="*/ 235289 w 2632937" name="connsiteX23"/>
                <a:gd fmla="*/ 176 h 1703491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03491" w="2632937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2184522" y="1171047"/>
              <a:ext cx="135005" cy="65816"/>
            </a:xfrm>
            <a:custGeom>
              <a:gdLst>
                <a:gd fmla="*/ 25 w 49" name="T0"/>
                <a:gd fmla="*/ 10 h 24" name="T1"/>
                <a:gd fmla="*/ 49 w 49" name="T2"/>
                <a:gd fmla="*/ 24 h 24" name="T3"/>
                <a:gd fmla="*/ 26 w 49" name="T4"/>
                <a:gd fmla="*/ 0 h 24" name="T5"/>
                <a:gd fmla="*/ 0 w 49" name="T6"/>
                <a:gd fmla="*/ 21 h 24" name="T7"/>
                <a:gd fmla="*/ 25 w 49" name="T8"/>
                <a:gd fmla="*/ 1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9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1582059" y="1171047"/>
              <a:ext cx="126568" cy="5906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1858820" y="1508560"/>
              <a:ext cx="197446" cy="131630"/>
            </a:xfrm>
            <a:custGeom>
              <a:gdLst>
                <a:gd fmla="*/ 0 w 72" name="T0"/>
                <a:gd fmla="*/ 19 h 48" name="T1"/>
                <a:gd fmla="*/ 21 w 72" name="T2"/>
                <a:gd fmla="*/ 2 h 48" name="T3"/>
                <a:gd fmla="*/ 64 w 72" name="T4"/>
                <a:gd fmla="*/ 8 h 48" name="T5"/>
                <a:gd fmla="*/ 66 w 72" name="T6"/>
                <a:gd fmla="*/ 29 h 48" name="T7"/>
                <a:gd fmla="*/ 50 w 72" name="T8"/>
                <a:gd fmla="*/ 44 h 48" name="T9"/>
                <a:gd fmla="*/ 34 w 72" name="T10"/>
                <a:gd fmla="*/ 48 h 48" name="T11"/>
                <a:gd fmla="*/ 14 w 72" name="T12"/>
                <a:gd fmla="*/ 41 h 48" name="T13"/>
                <a:gd fmla="*/ 0 w 72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2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4"/>
            <p:cNvSpPr/>
            <p:nvPr/>
          </p:nvSpPr>
          <p:spPr bwMode="auto">
            <a:xfrm>
              <a:off x="1666438" y="1689130"/>
              <a:ext cx="550147" cy="160320"/>
            </a:xfrm>
            <a:custGeom>
              <a:gdLst>
                <a:gd fmla="*/ 0 w 201" name="T0"/>
                <a:gd fmla="*/ 16 h 58" name="T1"/>
                <a:gd fmla="*/ 98 w 201" name="T2"/>
                <a:gd fmla="*/ 1 h 58" name="T3"/>
                <a:gd fmla="*/ 201 w 201" name="T4"/>
                <a:gd fmla="*/ 23 h 58" name="T5"/>
                <a:gd fmla="*/ 108 w 201" name="T6"/>
                <a:gd fmla="*/ 58 h 58" name="T7"/>
                <a:gd fmla="*/ 0 w 201" name="T8"/>
                <a:gd fmla="*/ 16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201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gdLst>
                <a:gd fmla="*/ 78 w 78" name="T0"/>
                <a:gd fmla="*/ 55 h 110" name="T1"/>
                <a:gd fmla="*/ 22 w 78" name="T2"/>
                <a:gd fmla="*/ 0 h 110" name="T3"/>
                <a:gd fmla="*/ 4 w 78" name="T4"/>
                <a:gd fmla="*/ 3 h 110" name="T5"/>
                <a:gd fmla="*/ 0 w 78" name="T6"/>
                <a:gd fmla="*/ 20 h 110" name="T7"/>
                <a:gd fmla="*/ 22 w 78" name="T8"/>
                <a:gd fmla="*/ 110 h 110" name="T9"/>
                <a:gd fmla="*/ 78 w 78" name="T10"/>
                <a:gd fmla="*/ 55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78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6" name="Freeform 360"/>
          <p:cNvSpPr/>
          <p:nvPr/>
        </p:nvSpPr>
        <p:spPr bwMode="auto">
          <a:xfrm rot="18780588">
            <a:off x="596142" y="1702078"/>
            <a:ext cx="251338" cy="59086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358"/>
          <p:cNvSpPr>
            <a:spLocks noEditPoints="1"/>
          </p:cNvSpPr>
          <p:nvPr/>
        </p:nvSpPr>
        <p:spPr bwMode="auto">
          <a:xfrm rot="19997452">
            <a:off x="818922" y="1746214"/>
            <a:ext cx="419109" cy="40782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Freeform 360"/>
          <p:cNvSpPr/>
          <p:nvPr/>
        </p:nvSpPr>
        <p:spPr bwMode="auto">
          <a:xfrm rot="5712631">
            <a:off x="11213488" y="4702623"/>
            <a:ext cx="119669" cy="28132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7" name="组 66"/>
          <p:cNvGrpSpPr/>
          <p:nvPr/>
        </p:nvGrpSpPr>
        <p:grpSpPr>
          <a:xfrm>
            <a:off x="11503433" y="4799612"/>
            <a:ext cx="394728" cy="376916"/>
            <a:chOff x="8848726" y="4949825"/>
            <a:chExt cx="879475" cy="839788"/>
          </a:xfrm>
          <a:solidFill>
            <a:schemeClr val="accent3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6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3" name="Freeform 349"/>
          <p:cNvSpPr>
            <a:spLocks noEditPoints="1"/>
          </p:cNvSpPr>
          <p:nvPr/>
        </p:nvSpPr>
        <p:spPr bwMode="auto">
          <a:xfrm flipH="1" rot="380096">
            <a:off x="9558093" y="5186747"/>
            <a:ext cx="1471376" cy="1358194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2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4" name="组 73"/>
          <p:cNvGrpSpPr/>
          <p:nvPr/>
        </p:nvGrpSpPr>
        <p:grpSpPr>
          <a:xfrm rot="20429708">
            <a:off x="10470019" y="4989109"/>
            <a:ext cx="2236245" cy="2034257"/>
            <a:chOff x="10046421" y="4989613"/>
            <a:chExt cx="2236245" cy="2034257"/>
          </a:xfrm>
        </p:grpSpPr>
        <p:sp>
          <p:nvSpPr>
            <p:cNvPr id="75" name="矩形 47"/>
            <p:cNvSpPr/>
            <p:nvPr/>
          </p:nvSpPr>
          <p:spPr>
            <a:xfrm>
              <a:off x="10501154" y="5284530"/>
              <a:ext cx="1319577" cy="1679061"/>
            </a:xfrm>
            <a:custGeom>
              <a:gdLst>
                <a:gd fmla="*/ 317500 w 1319577" name="connsiteX0"/>
                <a:gd fmla="*/ 0 h 1679061" name="connsiteY0"/>
                <a:gd fmla="*/ 951277 w 1319577" name="connsiteX1"/>
                <a:gd fmla="*/ 12700 h 1679061" name="connsiteY1"/>
                <a:gd fmla="*/ 1319577 w 1319577" name="connsiteX2"/>
                <a:gd fmla="*/ 1679061 h 1679061" name="connsiteY2"/>
                <a:gd fmla="*/ 0 w 1319577" name="connsiteX3"/>
                <a:gd fmla="*/ 1679061 h 1679061" name="connsiteY3"/>
                <a:gd fmla="*/ 317500 w 1319577" name="connsiteX4"/>
                <a:gd fmla="*/ 0 h 167906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679061" w="1319577">
                  <a:moveTo>
                    <a:pt x="317500" y="0"/>
                  </a:moveTo>
                  <a:lnTo>
                    <a:pt x="951277" y="12700"/>
                  </a:lnTo>
                  <a:lnTo>
                    <a:pt x="1319577" y="1679061"/>
                  </a:lnTo>
                  <a:lnTo>
                    <a:pt x="0" y="1679061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76" name="组 75"/>
            <p:cNvGrpSpPr/>
            <p:nvPr/>
          </p:nvGrpSpPr>
          <p:grpSpPr>
            <a:xfrm>
              <a:off x="10046421" y="4989613"/>
              <a:ext cx="2236245" cy="2034257"/>
              <a:chOff x="1334222" y="1801913"/>
              <a:chExt cx="2236245" cy="2034257"/>
            </a:xfrm>
          </p:grpSpPr>
          <p:sp>
            <p:nvSpPr>
              <p:cNvPr id="77" name="Freeform 252"/>
              <p:cNvSpPr/>
              <p:nvPr/>
            </p:nvSpPr>
            <p:spPr bwMode="auto">
              <a:xfrm rot="5463">
                <a:off x="1697249" y="1871952"/>
                <a:ext cx="1515843" cy="630350"/>
              </a:xfrm>
              <a:custGeom>
                <a:gdLst>
                  <a:gd fmla="*/ 11 w 374" name="T0"/>
                  <a:gd fmla="*/ 155 h 155" name="T1"/>
                  <a:gd fmla="*/ 11 w 374" name="T2"/>
                  <a:gd fmla="*/ 155 h 155" name="T3"/>
                  <a:gd fmla="*/ 109 w 374" name="T4"/>
                  <a:gd fmla="*/ 155 h 155" name="T5"/>
                  <a:gd fmla="*/ 138 w 374" name="T6"/>
                  <a:gd fmla="*/ 130 h 155" name="T7"/>
                  <a:gd fmla="*/ 136 w 374" name="T8"/>
                  <a:gd fmla="*/ 115 h 155" name="T9"/>
                  <a:gd fmla="*/ 148 w 374" name="T10"/>
                  <a:gd fmla="*/ 110 h 155" name="T11"/>
                  <a:gd fmla="*/ 148 w 374" name="T12"/>
                  <a:gd fmla="*/ 95 h 155" name="T13"/>
                  <a:gd fmla="*/ 166 w 374" name="T14"/>
                  <a:gd fmla="*/ 99 h 155" name="T15"/>
                  <a:gd fmla="*/ 162 w 374" name="T16"/>
                  <a:gd fmla="*/ 103 h 155" name="T17"/>
                  <a:gd fmla="*/ 158 w 374" name="T18"/>
                  <a:gd fmla="*/ 96 h 155" name="T19"/>
                  <a:gd fmla="*/ 154 w 374" name="T20"/>
                  <a:gd fmla="*/ 98 h 155" name="T21"/>
                  <a:gd fmla="*/ 155 w 374" name="T22"/>
                  <a:gd fmla="*/ 107 h 155" name="T23"/>
                  <a:gd fmla="*/ 172 w 374" name="T24"/>
                  <a:gd fmla="*/ 96 h 155" name="T25"/>
                  <a:gd fmla="*/ 174 w 374" name="T26"/>
                  <a:gd fmla="*/ 77 h 155" name="T27"/>
                  <a:gd fmla="*/ 187 w 374" name="T28"/>
                  <a:gd fmla="*/ 82 h 155" name="T29"/>
                  <a:gd fmla="*/ 199 w 374" name="T30"/>
                  <a:gd fmla="*/ 77 h 155" name="T31"/>
                  <a:gd fmla="*/ 202 w 374" name="T32"/>
                  <a:gd fmla="*/ 96 h 155" name="T33"/>
                  <a:gd fmla="*/ 218 w 374" name="T34"/>
                  <a:gd fmla="*/ 107 h 155" name="T35"/>
                  <a:gd fmla="*/ 219 w 374" name="T36"/>
                  <a:gd fmla="*/ 98 h 155" name="T37"/>
                  <a:gd fmla="*/ 215 w 374" name="T38"/>
                  <a:gd fmla="*/ 96 h 155" name="T39"/>
                  <a:gd fmla="*/ 211 w 374" name="T40"/>
                  <a:gd fmla="*/ 103 h 155" name="T41"/>
                  <a:gd fmla="*/ 207 w 374" name="T42"/>
                  <a:gd fmla="*/ 99 h 155" name="T43"/>
                  <a:gd fmla="*/ 225 w 374" name="T44"/>
                  <a:gd fmla="*/ 95 h 155" name="T45"/>
                  <a:gd fmla="*/ 226 w 374" name="T46"/>
                  <a:gd fmla="*/ 110 h 155" name="T47"/>
                  <a:gd fmla="*/ 237 w 374" name="T48"/>
                  <a:gd fmla="*/ 115 h 155" name="T49"/>
                  <a:gd fmla="*/ 235 w 374" name="T50"/>
                  <a:gd fmla="*/ 130 h 155" name="T51"/>
                  <a:gd fmla="*/ 264 w 374" name="T52"/>
                  <a:gd fmla="*/ 155 h 155" name="T53"/>
                  <a:gd fmla="*/ 363 w 374" name="T54"/>
                  <a:gd fmla="*/ 155 h 155" name="T55"/>
                  <a:gd fmla="*/ 363 w 374" name="T56"/>
                  <a:gd fmla="*/ 155 h 155" name="T57"/>
                  <a:gd fmla="*/ 374 w 374" name="T58"/>
                  <a:gd fmla="*/ 155 h 155" name="T59"/>
                  <a:gd fmla="*/ 356 w 374" name="T60"/>
                  <a:gd fmla="*/ 146 h 155" name="T61"/>
                  <a:gd fmla="*/ 298 w 374" name="T62"/>
                  <a:gd fmla="*/ 67 h 155" name="T63"/>
                  <a:gd fmla="*/ 225 w 374" name="T64"/>
                  <a:gd fmla="*/ 0 h 155" name="T65"/>
                  <a:gd fmla="*/ 148 w 374" name="T66"/>
                  <a:gd fmla="*/ 0 h 155" name="T67"/>
                  <a:gd fmla="*/ 75 w 374" name="T68"/>
                  <a:gd fmla="*/ 67 h 155" name="T69"/>
                  <a:gd fmla="*/ 17 w 374" name="T70"/>
                  <a:gd fmla="*/ 146 h 155" name="T71"/>
                  <a:gd fmla="*/ 0 w 374" name="T72"/>
                  <a:gd fmla="*/ 155 h 155" name="T73"/>
                  <a:gd fmla="*/ 11 w 374" name="T74"/>
                  <a:gd fmla="*/ 155 h 155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55" w="374">
                    <a:moveTo>
                      <a:pt x="11" y="155"/>
                    </a:moveTo>
                    <a:cubicBezTo>
                      <a:pt x="11" y="155"/>
                      <a:pt x="11" y="155"/>
                      <a:pt x="11" y="155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13" y="150"/>
                      <a:pt x="122" y="138"/>
                      <a:pt x="138" y="130"/>
                    </a:cubicBezTo>
                    <a:cubicBezTo>
                      <a:pt x="137" y="128"/>
                      <a:pt x="133" y="122"/>
                      <a:pt x="136" y="115"/>
                    </a:cubicBezTo>
                    <a:cubicBezTo>
                      <a:pt x="140" y="109"/>
                      <a:pt x="148" y="110"/>
                      <a:pt x="148" y="110"/>
                    </a:cubicBezTo>
                    <a:cubicBezTo>
                      <a:pt x="148" y="110"/>
                      <a:pt x="143" y="101"/>
                      <a:pt x="148" y="95"/>
                    </a:cubicBezTo>
                    <a:cubicBezTo>
                      <a:pt x="155" y="87"/>
                      <a:pt x="167" y="91"/>
                      <a:pt x="166" y="99"/>
                    </a:cubicBezTo>
                    <a:cubicBezTo>
                      <a:pt x="166" y="99"/>
                      <a:pt x="166" y="102"/>
                      <a:pt x="162" y="103"/>
                    </a:cubicBezTo>
                    <a:cubicBezTo>
                      <a:pt x="159" y="104"/>
                      <a:pt x="154" y="99"/>
                      <a:pt x="158" y="96"/>
                    </a:cubicBezTo>
                    <a:cubicBezTo>
                      <a:pt x="158" y="96"/>
                      <a:pt x="156" y="96"/>
                      <a:pt x="154" y="98"/>
                    </a:cubicBezTo>
                    <a:cubicBezTo>
                      <a:pt x="153" y="100"/>
                      <a:pt x="152" y="104"/>
                      <a:pt x="155" y="107"/>
                    </a:cubicBezTo>
                    <a:cubicBezTo>
                      <a:pt x="162" y="112"/>
                      <a:pt x="175" y="107"/>
                      <a:pt x="172" y="96"/>
                    </a:cubicBezTo>
                    <a:cubicBezTo>
                      <a:pt x="169" y="87"/>
                      <a:pt x="168" y="80"/>
                      <a:pt x="174" y="77"/>
                    </a:cubicBezTo>
                    <a:cubicBezTo>
                      <a:pt x="180" y="74"/>
                      <a:pt x="184" y="78"/>
                      <a:pt x="187" y="82"/>
                    </a:cubicBezTo>
                    <a:cubicBezTo>
                      <a:pt x="189" y="78"/>
                      <a:pt x="194" y="74"/>
                      <a:pt x="199" y="77"/>
                    </a:cubicBezTo>
                    <a:cubicBezTo>
                      <a:pt x="205" y="80"/>
                      <a:pt x="205" y="87"/>
                      <a:pt x="202" y="96"/>
                    </a:cubicBezTo>
                    <a:cubicBezTo>
                      <a:pt x="198" y="107"/>
                      <a:pt x="211" y="112"/>
                      <a:pt x="218" y="107"/>
                    </a:cubicBezTo>
                    <a:cubicBezTo>
                      <a:pt x="222" y="104"/>
                      <a:pt x="221" y="100"/>
                      <a:pt x="219" y="98"/>
                    </a:cubicBezTo>
                    <a:cubicBezTo>
                      <a:pt x="218" y="96"/>
                      <a:pt x="215" y="96"/>
                      <a:pt x="215" y="96"/>
                    </a:cubicBezTo>
                    <a:cubicBezTo>
                      <a:pt x="219" y="99"/>
                      <a:pt x="215" y="104"/>
                      <a:pt x="211" y="103"/>
                    </a:cubicBezTo>
                    <a:cubicBezTo>
                      <a:pt x="207" y="102"/>
                      <a:pt x="207" y="99"/>
                      <a:pt x="207" y="99"/>
                    </a:cubicBezTo>
                    <a:cubicBezTo>
                      <a:pt x="207" y="91"/>
                      <a:pt x="218" y="87"/>
                      <a:pt x="225" y="95"/>
                    </a:cubicBezTo>
                    <a:cubicBezTo>
                      <a:pt x="230" y="101"/>
                      <a:pt x="226" y="110"/>
                      <a:pt x="226" y="110"/>
                    </a:cubicBezTo>
                    <a:cubicBezTo>
                      <a:pt x="226" y="110"/>
                      <a:pt x="234" y="109"/>
                      <a:pt x="237" y="115"/>
                    </a:cubicBezTo>
                    <a:cubicBezTo>
                      <a:pt x="240" y="122"/>
                      <a:pt x="237" y="128"/>
                      <a:pt x="235" y="130"/>
                    </a:cubicBezTo>
                    <a:cubicBezTo>
                      <a:pt x="251" y="138"/>
                      <a:pt x="260" y="150"/>
                      <a:pt x="264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5" y="155"/>
                      <a:pt x="369" y="155"/>
                      <a:pt x="374" y="155"/>
                    </a:cubicBezTo>
                    <a:cubicBezTo>
                      <a:pt x="368" y="153"/>
                      <a:pt x="362" y="150"/>
                      <a:pt x="356" y="146"/>
                    </a:cubicBezTo>
                    <a:cubicBezTo>
                      <a:pt x="330" y="128"/>
                      <a:pt x="318" y="121"/>
                      <a:pt x="298" y="67"/>
                    </a:cubicBezTo>
                    <a:cubicBezTo>
                      <a:pt x="284" y="30"/>
                      <a:pt x="255" y="9"/>
                      <a:pt x="225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18" y="9"/>
                      <a:pt x="89" y="30"/>
                      <a:pt x="75" y="67"/>
                    </a:cubicBezTo>
                    <a:cubicBezTo>
                      <a:pt x="56" y="121"/>
                      <a:pt x="44" y="128"/>
                      <a:pt x="17" y="146"/>
                    </a:cubicBezTo>
                    <a:cubicBezTo>
                      <a:pt x="12" y="150"/>
                      <a:pt x="6" y="153"/>
                      <a:pt x="0" y="155"/>
                    </a:cubicBezTo>
                    <a:cubicBezTo>
                      <a:pt x="4" y="155"/>
                      <a:pt x="8" y="155"/>
                      <a:pt x="11" y="15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253"/>
              <p:cNvSpPr/>
              <p:nvPr/>
            </p:nvSpPr>
            <p:spPr bwMode="auto">
              <a:xfrm rot="5463">
                <a:off x="1334222" y="2162108"/>
                <a:ext cx="2236245" cy="457755"/>
              </a:xfrm>
              <a:custGeom>
                <a:gdLst>
                  <a:gd fmla="*/ 546 w 551" name="T0"/>
                  <a:gd fmla="*/ 47 h 113" name="T1"/>
                  <a:gd fmla="*/ 524 w 551" name="T2"/>
                  <a:gd fmla="*/ 9 h 113" name="T3"/>
                  <a:gd fmla="*/ 493 w 551" name="T4"/>
                  <a:gd fmla="*/ 1 h 113" name="T5"/>
                  <a:gd fmla="*/ 455 w 551" name="T6"/>
                  <a:gd fmla="*/ 56 h 113" name="T7"/>
                  <a:gd fmla="*/ 500 w 551" name="T8"/>
                  <a:gd fmla="*/ 73 h 113" name="T9"/>
                  <a:gd fmla="*/ 506 w 551" name="T10"/>
                  <a:gd fmla="*/ 40 h 113" name="T11"/>
                  <a:gd fmla="*/ 476 w 551" name="T12"/>
                  <a:gd fmla="*/ 37 h 113" name="T13"/>
                  <a:gd fmla="*/ 504 w 551" name="T14"/>
                  <a:gd fmla="*/ 25 h 113" name="T15"/>
                  <a:gd fmla="*/ 508 w 551" name="T16"/>
                  <a:gd fmla="*/ 82 h 113" name="T17"/>
                  <a:gd fmla="*/ 451 w 551" name="T18"/>
                  <a:gd fmla="*/ 91 h 113" name="T19"/>
                  <a:gd fmla="*/ 350 w 551" name="T20"/>
                  <a:gd fmla="*/ 91 h 113" name="T21"/>
                  <a:gd fmla="*/ 276 w 551" name="T22"/>
                  <a:gd fmla="*/ 53 h 113" name="T23"/>
                  <a:gd fmla="*/ 276 w 551" name="T24"/>
                  <a:gd fmla="*/ 53 h 113" name="T25"/>
                  <a:gd fmla="*/ 276 w 551" name="T26"/>
                  <a:gd fmla="*/ 53 h 113" name="T27"/>
                  <a:gd fmla="*/ 275 w 551" name="T28"/>
                  <a:gd fmla="*/ 53 h 113" name="T29"/>
                  <a:gd fmla="*/ 275 w 551" name="T30"/>
                  <a:gd fmla="*/ 53 h 113" name="T31"/>
                  <a:gd fmla="*/ 202 w 551" name="T32"/>
                  <a:gd fmla="*/ 91 h 113" name="T33"/>
                  <a:gd fmla="*/ 100 w 551" name="T34"/>
                  <a:gd fmla="*/ 91 h 113" name="T35"/>
                  <a:gd fmla="*/ 43 w 551" name="T36"/>
                  <a:gd fmla="*/ 82 h 113" name="T37"/>
                  <a:gd fmla="*/ 48 w 551" name="T38"/>
                  <a:gd fmla="*/ 25 h 113" name="T39"/>
                  <a:gd fmla="*/ 75 w 551" name="T40"/>
                  <a:gd fmla="*/ 37 h 113" name="T41"/>
                  <a:gd fmla="*/ 45 w 551" name="T42"/>
                  <a:gd fmla="*/ 40 h 113" name="T43"/>
                  <a:gd fmla="*/ 52 w 551" name="T44"/>
                  <a:gd fmla="*/ 73 h 113" name="T45"/>
                  <a:gd fmla="*/ 96 w 551" name="T46"/>
                  <a:gd fmla="*/ 56 h 113" name="T47"/>
                  <a:gd fmla="*/ 58 w 551" name="T48"/>
                  <a:gd fmla="*/ 1 h 113" name="T49"/>
                  <a:gd fmla="*/ 27 w 551" name="T50"/>
                  <a:gd fmla="*/ 9 h 113" name="T51"/>
                  <a:gd fmla="*/ 5 w 551" name="T52"/>
                  <a:gd fmla="*/ 47 h 113" name="T53"/>
                  <a:gd fmla="*/ 72 w 551" name="T54"/>
                  <a:gd fmla="*/ 111 h 113" name="T55"/>
                  <a:gd fmla="*/ 221 w 551" name="T56"/>
                  <a:gd fmla="*/ 111 h 113" name="T57"/>
                  <a:gd fmla="*/ 275 w 551" name="T58"/>
                  <a:gd fmla="*/ 80 h 113" name="T59"/>
                  <a:gd fmla="*/ 276 w 551" name="T60"/>
                  <a:gd fmla="*/ 80 h 113" name="T61"/>
                  <a:gd fmla="*/ 331 w 551" name="T62"/>
                  <a:gd fmla="*/ 111 h 113" name="T63"/>
                  <a:gd fmla="*/ 479 w 551" name="T64"/>
                  <a:gd fmla="*/ 111 h 113" name="T65"/>
                  <a:gd fmla="*/ 546 w 551" name="T66"/>
                  <a:gd fmla="*/ 47 h 113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13" w="551">
                    <a:moveTo>
                      <a:pt x="546" y="47"/>
                    </a:moveTo>
                    <a:cubicBezTo>
                      <a:pt x="546" y="47"/>
                      <a:pt x="545" y="22"/>
                      <a:pt x="524" y="9"/>
                    </a:cubicBezTo>
                    <a:cubicBezTo>
                      <a:pt x="517" y="5"/>
                      <a:pt x="506" y="0"/>
                      <a:pt x="493" y="1"/>
                    </a:cubicBezTo>
                    <a:cubicBezTo>
                      <a:pt x="453" y="4"/>
                      <a:pt x="450" y="42"/>
                      <a:pt x="455" y="56"/>
                    </a:cubicBezTo>
                    <a:cubicBezTo>
                      <a:pt x="461" y="71"/>
                      <a:pt x="478" y="84"/>
                      <a:pt x="500" y="73"/>
                    </a:cubicBezTo>
                    <a:cubicBezTo>
                      <a:pt x="514" y="65"/>
                      <a:pt x="515" y="49"/>
                      <a:pt x="506" y="40"/>
                    </a:cubicBezTo>
                    <a:cubicBezTo>
                      <a:pt x="500" y="34"/>
                      <a:pt x="485" y="30"/>
                      <a:pt x="476" y="37"/>
                    </a:cubicBezTo>
                    <a:cubicBezTo>
                      <a:pt x="476" y="37"/>
                      <a:pt x="479" y="19"/>
                      <a:pt x="504" y="25"/>
                    </a:cubicBezTo>
                    <a:cubicBezTo>
                      <a:pt x="525" y="30"/>
                      <a:pt x="534" y="66"/>
                      <a:pt x="508" y="82"/>
                    </a:cubicBezTo>
                    <a:cubicBezTo>
                      <a:pt x="491" y="93"/>
                      <a:pt x="451" y="91"/>
                      <a:pt x="451" y="91"/>
                    </a:cubicBezTo>
                    <a:cubicBezTo>
                      <a:pt x="350" y="91"/>
                      <a:pt x="350" y="91"/>
                      <a:pt x="350" y="91"/>
                    </a:cubicBezTo>
                    <a:cubicBezTo>
                      <a:pt x="350" y="91"/>
                      <a:pt x="328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5" y="53"/>
                      <a:pt x="275" y="53"/>
                    </a:cubicBezTo>
                    <a:cubicBezTo>
                      <a:pt x="275" y="53"/>
                      <a:pt x="275" y="53"/>
                      <a:pt x="275" y="53"/>
                    </a:cubicBezTo>
                    <a:cubicBezTo>
                      <a:pt x="223" y="53"/>
                      <a:pt x="202" y="91"/>
                      <a:pt x="202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60" y="93"/>
                      <a:pt x="43" y="82"/>
                    </a:cubicBezTo>
                    <a:cubicBezTo>
                      <a:pt x="17" y="66"/>
                      <a:pt x="27" y="30"/>
                      <a:pt x="48" y="25"/>
                    </a:cubicBezTo>
                    <a:cubicBezTo>
                      <a:pt x="72" y="19"/>
                      <a:pt x="75" y="37"/>
                      <a:pt x="75" y="37"/>
                    </a:cubicBezTo>
                    <a:cubicBezTo>
                      <a:pt x="66" y="30"/>
                      <a:pt x="51" y="34"/>
                      <a:pt x="45" y="40"/>
                    </a:cubicBezTo>
                    <a:cubicBezTo>
                      <a:pt x="37" y="49"/>
                      <a:pt x="37" y="65"/>
                      <a:pt x="52" y="73"/>
                    </a:cubicBezTo>
                    <a:cubicBezTo>
                      <a:pt x="74" y="84"/>
                      <a:pt x="90" y="71"/>
                      <a:pt x="96" y="56"/>
                    </a:cubicBezTo>
                    <a:cubicBezTo>
                      <a:pt x="102" y="42"/>
                      <a:pt x="98" y="4"/>
                      <a:pt x="58" y="1"/>
                    </a:cubicBezTo>
                    <a:cubicBezTo>
                      <a:pt x="46" y="0"/>
                      <a:pt x="35" y="5"/>
                      <a:pt x="27" y="9"/>
                    </a:cubicBezTo>
                    <a:cubicBezTo>
                      <a:pt x="7" y="22"/>
                      <a:pt x="5" y="47"/>
                      <a:pt x="5" y="47"/>
                    </a:cubicBezTo>
                    <a:cubicBezTo>
                      <a:pt x="0" y="113"/>
                      <a:pt x="72" y="111"/>
                      <a:pt x="72" y="111"/>
                    </a:cubicBezTo>
                    <a:cubicBezTo>
                      <a:pt x="221" y="111"/>
                      <a:pt x="221" y="111"/>
                      <a:pt x="221" y="111"/>
                    </a:cubicBezTo>
                    <a:cubicBezTo>
                      <a:pt x="238" y="78"/>
                      <a:pt x="275" y="80"/>
                      <a:pt x="275" y="80"/>
                    </a:cubicBezTo>
                    <a:cubicBezTo>
                      <a:pt x="276" y="80"/>
                      <a:pt x="276" y="80"/>
                      <a:pt x="276" y="80"/>
                    </a:cubicBezTo>
                    <a:cubicBezTo>
                      <a:pt x="276" y="80"/>
                      <a:pt x="313" y="78"/>
                      <a:pt x="331" y="111"/>
                    </a:cubicBezTo>
                    <a:cubicBezTo>
                      <a:pt x="479" y="111"/>
                      <a:pt x="479" y="111"/>
                      <a:pt x="479" y="111"/>
                    </a:cubicBezTo>
                    <a:cubicBezTo>
                      <a:pt x="479" y="111"/>
                      <a:pt x="551" y="113"/>
                      <a:pt x="546" y="47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254"/>
              <p:cNvSpPr/>
              <p:nvPr/>
            </p:nvSpPr>
            <p:spPr bwMode="auto">
              <a:xfrm rot="5463">
                <a:off x="1691498" y="2632369"/>
                <a:ext cx="1520847" cy="52530"/>
              </a:xfrm>
              <a:custGeom>
                <a:gdLst>
                  <a:gd fmla="*/ 0 w 608" name="T0"/>
                  <a:gd fmla="*/ 21 h 21" name="T1"/>
                  <a:gd fmla="*/ 13 w 608" name="T2"/>
                  <a:gd fmla="*/ 21 h 21" name="T3"/>
                  <a:gd fmla="*/ 595 w 608" name="T4"/>
                  <a:gd fmla="*/ 21 h 21" name="T5"/>
                  <a:gd fmla="*/ 608 w 608" name="T6"/>
                  <a:gd fmla="*/ 21 h 21" name="T7"/>
                  <a:gd fmla="*/ 608 w 608" name="T8"/>
                  <a:gd fmla="*/ 0 h 21" name="T9"/>
                  <a:gd fmla="*/ 0 w 608" name="T10"/>
                  <a:gd fmla="*/ 0 h 21" name="T11"/>
                  <a:gd fmla="*/ 0 w 608" name="T12"/>
                  <a:gd fmla="*/ 21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608">
                    <a:moveTo>
                      <a:pt x="0" y="21"/>
                    </a:moveTo>
                    <a:lnTo>
                      <a:pt x="13" y="21"/>
                    </a:lnTo>
                    <a:lnTo>
                      <a:pt x="595" y="21"/>
                    </a:lnTo>
                    <a:lnTo>
                      <a:pt x="608" y="21"/>
                    </a:lnTo>
                    <a:lnTo>
                      <a:pt x="608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255"/>
              <p:cNvSpPr/>
              <p:nvPr/>
            </p:nvSpPr>
            <p:spPr bwMode="auto">
              <a:xfrm rot="5463">
                <a:off x="1743911" y="2704914"/>
                <a:ext cx="1420791" cy="52530"/>
              </a:xfrm>
              <a:custGeom>
                <a:gdLst>
                  <a:gd fmla="*/ 568 w 568" name="T0"/>
                  <a:gd fmla="*/ 0 h 21" name="T1"/>
                  <a:gd fmla="*/ 0 w 568" name="T2"/>
                  <a:gd fmla="*/ 0 h 21" name="T3"/>
                  <a:gd fmla="*/ 0 w 568" name="T4"/>
                  <a:gd fmla="*/ 21 h 21" name="T5"/>
                  <a:gd fmla="*/ 13 w 568" name="T6"/>
                  <a:gd fmla="*/ 21 h 21" name="T7"/>
                  <a:gd fmla="*/ 555 w 568" name="T8"/>
                  <a:gd fmla="*/ 21 h 21" name="T9"/>
                  <a:gd fmla="*/ 568 w 568" name="T10"/>
                  <a:gd fmla="*/ 21 h 21" name="T11"/>
                  <a:gd fmla="*/ 568 w 568" name="T12"/>
                  <a:gd fmla="*/ 0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568">
                    <a:moveTo>
                      <a:pt x="568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55" y="21"/>
                    </a:lnTo>
                    <a:lnTo>
                      <a:pt x="568" y="21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Rectangle 258"/>
              <p:cNvSpPr>
                <a:spLocks noChangeArrowheads="1"/>
              </p:cNvSpPr>
              <p:nvPr/>
            </p:nvSpPr>
            <p:spPr bwMode="auto">
              <a:xfrm rot="5463">
                <a:off x="2310657" y="1801913"/>
                <a:ext cx="287661" cy="5503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Freeform 256"/>
              <p:cNvSpPr/>
              <p:nvPr/>
            </p:nvSpPr>
            <p:spPr bwMode="auto">
              <a:xfrm rot="5463">
                <a:off x="1790215" y="3607960"/>
                <a:ext cx="1318235" cy="104262"/>
              </a:xfrm>
              <a:custGeom>
                <a:gdLst>
                  <a:gd fmla="*/ 527 w 527" name="T0"/>
                  <a:gd fmla="*/ 0 h 21" name="T1"/>
                  <a:gd fmla="*/ 0 w 527" name="T2"/>
                  <a:gd fmla="*/ 0 h 21" name="T3"/>
                  <a:gd fmla="*/ 0 w 527" name="T4"/>
                  <a:gd fmla="*/ 21 h 21" name="T5"/>
                  <a:gd fmla="*/ 13 w 527" name="T6"/>
                  <a:gd fmla="*/ 21 h 21" name="T7"/>
                  <a:gd fmla="*/ 514 w 527" name="T8"/>
                  <a:gd fmla="*/ 21 h 21" name="T9"/>
                  <a:gd fmla="*/ 527 w 527" name="T10"/>
                  <a:gd fmla="*/ 21 h 21" name="T11"/>
                  <a:gd fmla="*/ 527 w 527" name="T12"/>
                  <a:gd fmla="*/ 0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527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Freeform 256"/>
              <p:cNvSpPr/>
              <p:nvPr/>
            </p:nvSpPr>
            <p:spPr bwMode="auto">
              <a:xfrm rot="5463">
                <a:off x="1684753" y="3735691"/>
                <a:ext cx="1519812" cy="100479"/>
              </a:xfrm>
              <a:custGeom>
                <a:gdLst>
                  <a:gd fmla="*/ 527 w 527" name="T0"/>
                  <a:gd fmla="*/ 0 h 21" name="T1"/>
                  <a:gd fmla="*/ 0 w 527" name="T2"/>
                  <a:gd fmla="*/ 0 h 21" name="T3"/>
                  <a:gd fmla="*/ 0 w 527" name="T4"/>
                  <a:gd fmla="*/ 21 h 21" name="T5"/>
                  <a:gd fmla="*/ 13 w 527" name="T6"/>
                  <a:gd fmla="*/ 21 h 21" name="T7"/>
                  <a:gd fmla="*/ 514 w 527" name="T8"/>
                  <a:gd fmla="*/ 21 h 21" name="T9"/>
                  <a:gd fmla="*/ 527 w 527" name="T10"/>
                  <a:gd fmla="*/ 21 h 21" name="T11"/>
                  <a:gd fmla="*/ 527 w 527" name="T12"/>
                  <a:gd fmla="*/ 0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527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任意形状 83"/>
              <p:cNvSpPr/>
              <p:nvPr/>
            </p:nvSpPr>
            <p:spPr>
              <a:xfrm rot="20896">
                <a:off x="1790119" y="3203373"/>
                <a:ext cx="1319931" cy="386837"/>
              </a:xfrm>
              <a:custGeom>
                <a:gdLst>
                  <a:gd fmla="*/ 1611826 w 1613917" name="connsiteX0"/>
                  <a:gd fmla="*/ 0 h 472997" name="connsiteY0"/>
                  <a:gd fmla="*/ 1613917 w 1613917" name="connsiteX1"/>
                  <a:gd fmla="*/ 465761 h 472997" name="connsiteY1"/>
                  <a:gd fmla="*/ 1574156 w 1613917" name="connsiteX2"/>
                  <a:gd fmla="*/ 465939 h 472997" name="connsiteY2"/>
                  <a:gd fmla="*/ 41851 w 1613917" name="connsiteX3"/>
                  <a:gd fmla="*/ 472818 h 472997" name="connsiteY3"/>
                  <a:gd fmla="*/ 2091 w 1613917" name="connsiteX4"/>
                  <a:gd fmla="*/ 472997 h 472997" name="connsiteY4"/>
                  <a:gd fmla="*/ 0 w 1613917" name="connsiteX5"/>
                  <a:gd fmla="*/ 7236 h 472997" name="connsiteY5"/>
                  <a:gd fmla="*/ 603015 w 1613917" name="connsiteX6"/>
                  <a:gd fmla="*/ 4529 h 472997" name="connsiteY6"/>
                  <a:gd fmla="*/ 603015 w 1613917" name="connsiteX7"/>
                  <a:gd fmla="*/ 45511 h 472997" name="connsiteY7"/>
                  <a:gd fmla="*/ 602955 w 1613917" name="connsiteX8"/>
                  <a:gd fmla="*/ 45511 h 472997" name="connsiteY8"/>
                  <a:gd fmla="*/ 602955 w 1613917" name="connsiteX9"/>
                  <a:gd fmla="*/ 397022 h 472997" name="connsiteY9"/>
                  <a:gd fmla="*/ 1001540 w 1613917" name="connsiteX10"/>
                  <a:gd fmla="*/ 397022 h 472997" name="connsiteY10"/>
                  <a:gd fmla="*/ 1001540 w 1613917" name="connsiteX11"/>
                  <a:gd fmla="*/ 45511 h 472997" name="connsiteY11"/>
                  <a:gd fmla="*/ 1001540 w 1613917" name="connsiteX12"/>
                  <a:gd fmla="*/ 2740 h 472997" name="connsiteY12"/>
                  <a:gd fmla="*/ 1611826 w 1613917" name="connsiteX13"/>
                  <a:gd fmla="*/ 0 h 472997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b="b" l="l" r="r" t="t"/>
                <a:pathLst>
                  <a:path h="472996" w="1613917">
                    <a:moveTo>
                      <a:pt x="1611826" y="0"/>
                    </a:moveTo>
                    <a:lnTo>
                      <a:pt x="1613917" y="465761"/>
                    </a:lnTo>
                    <a:lnTo>
                      <a:pt x="1574156" y="465939"/>
                    </a:lnTo>
                    <a:lnTo>
                      <a:pt x="41851" y="472818"/>
                    </a:lnTo>
                    <a:lnTo>
                      <a:pt x="2091" y="472997"/>
                    </a:lnTo>
                    <a:lnTo>
                      <a:pt x="0" y="7236"/>
                    </a:lnTo>
                    <a:lnTo>
                      <a:pt x="603015" y="4529"/>
                    </a:lnTo>
                    <a:lnTo>
                      <a:pt x="603015" y="45511"/>
                    </a:lnTo>
                    <a:lnTo>
                      <a:pt x="602955" y="45511"/>
                    </a:lnTo>
                    <a:lnTo>
                      <a:pt x="602955" y="397022"/>
                    </a:lnTo>
                    <a:lnTo>
                      <a:pt x="1001540" y="397022"/>
                    </a:lnTo>
                    <a:lnTo>
                      <a:pt x="1001540" y="45511"/>
                    </a:lnTo>
                    <a:lnTo>
                      <a:pt x="1001540" y="2740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85" name="任意形状 84"/>
              <p:cNvSpPr/>
              <p:nvPr/>
            </p:nvSpPr>
            <p:spPr>
              <a:xfrm rot="20896">
                <a:off x="1792658" y="2776995"/>
                <a:ext cx="1320008" cy="403707"/>
              </a:xfrm>
              <a:custGeom>
                <a:gdLst>
                  <a:gd fmla="*/ 1611826 w 1614010" name="connsiteX0"/>
                  <a:gd fmla="*/ 0 h 493623" name="connsiteY0"/>
                  <a:gd fmla="*/ 1614010 w 1614010" name="connsiteX1"/>
                  <a:gd fmla="*/ 486387 h 493623" name="connsiteY1"/>
                  <a:gd fmla="*/ 1574250 w 1614010" name="connsiteX2"/>
                  <a:gd fmla="*/ 486565 h 493623" name="connsiteY2"/>
                  <a:gd fmla="*/ 1001541 w 1614010" name="connsiteX3"/>
                  <a:gd fmla="*/ 489136 h 493623" name="connsiteY3"/>
                  <a:gd fmla="*/ 1001541 w 1614010" name="connsiteX4"/>
                  <a:gd fmla="*/ 464385 h 493623" name="connsiteY4"/>
                  <a:gd fmla="*/ 802278 w 1614010" name="connsiteX5"/>
                  <a:gd fmla="*/ 265122 h 493623" name="connsiteY5"/>
                  <a:gd fmla="*/ 603016 w 1614010" name="connsiteX6"/>
                  <a:gd fmla="*/ 464385 h 493623" name="connsiteY6"/>
                  <a:gd fmla="*/ 603016 w 1614010" name="connsiteX7"/>
                  <a:gd fmla="*/ 490925 h 493623" name="connsiteY7"/>
                  <a:gd fmla="*/ 41944 w 1614010" name="connsiteX8"/>
                  <a:gd fmla="*/ 493444 h 493623" name="connsiteY8"/>
                  <a:gd fmla="*/ 2184 w 1614010" name="connsiteX9"/>
                  <a:gd fmla="*/ 493623 h 493623" name="connsiteY9"/>
                  <a:gd fmla="*/ 0 w 1614010" name="connsiteX10"/>
                  <a:gd fmla="*/ 7236 h 493623" name="connsiteY10"/>
                  <a:gd fmla="*/ 1611826 w 1614010" name="connsiteX11"/>
                  <a:gd fmla="*/ 0 h 493623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493623" w="1614010">
                    <a:moveTo>
                      <a:pt x="1611826" y="0"/>
                    </a:moveTo>
                    <a:lnTo>
                      <a:pt x="1614010" y="486387"/>
                    </a:lnTo>
                    <a:lnTo>
                      <a:pt x="1574250" y="486565"/>
                    </a:lnTo>
                    <a:lnTo>
                      <a:pt x="1001541" y="489136"/>
                    </a:lnTo>
                    <a:lnTo>
                      <a:pt x="1001541" y="464385"/>
                    </a:lnTo>
                    <a:cubicBezTo>
                      <a:pt x="1001541" y="354335"/>
                      <a:pt x="912328" y="265122"/>
                      <a:pt x="802278" y="265122"/>
                    </a:cubicBezTo>
                    <a:cubicBezTo>
                      <a:pt x="692228" y="265122"/>
                      <a:pt x="603016" y="354335"/>
                      <a:pt x="603016" y="464385"/>
                    </a:cubicBezTo>
                    <a:lnTo>
                      <a:pt x="603016" y="490925"/>
                    </a:lnTo>
                    <a:lnTo>
                      <a:pt x="41944" y="493444"/>
                    </a:lnTo>
                    <a:lnTo>
                      <a:pt x="2184" y="493623"/>
                    </a:lnTo>
                    <a:lnTo>
                      <a:pt x="0" y="7236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grpSp>
        <p:nvGrpSpPr>
          <p:cNvPr id="86" name="组 85"/>
          <p:cNvGrpSpPr/>
          <p:nvPr/>
        </p:nvGrpSpPr>
        <p:grpSpPr>
          <a:xfrm rot="19516232">
            <a:off x="9868523" y="5942208"/>
            <a:ext cx="1565523" cy="1339049"/>
            <a:chOff x="8223251" y="2493962"/>
            <a:chExt cx="1279525" cy="993776"/>
          </a:xfrm>
          <a:solidFill>
            <a:schemeClr val="accent1"/>
          </a:solidFill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</p:grpSpPr>
        <p:sp>
          <p:nvSpPr>
            <p:cNvPr id="87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gdLst>
                <a:gd fmla="*/ 195 w 201" name="T0"/>
                <a:gd fmla="*/ 37 h 185" name="T1"/>
                <a:gd fmla="*/ 192 w 201" name="T2"/>
                <a:gd fmla="*/ 35 h 185" name="T3"/>
                <a:gd fmla="*/ 127 w 201" name="T4"/>
                <a:gd fmla="*/ 103 h 185" name="T5"/>
                <a:gd fmla="*/ 173 w 201" name="T6"/>
                <a:gd fmla="*/ 20 h 185" name="T7"/>
                <a:gd fmla="*/ 162 w 201" name="T8"/>
                <a:gd fmla="*/ 14 h 185" name="T9"/>
                <a:gd fmla="*/ 117 w 201" name="T10"/>
                <a:gd fmla="*/ 97 h 185" name="T11"/>
                <a:gd fmla="*/ 140 w 201" name="T12"/>
                <a:gd fmla="*/ 6 h 185" name="T13"/>
                <a:gd fmla="*/ 140 w 201" name="T14"/>
                <a:gd fmla="*/ 5 h 185" name="T15"/>
                <a:gd fmla="*/ 140 w 201" name="T16"/>
                <a:gd fmla="*/ 5 h 185" name="T17"/>
                <a:gd fmla="*/ 129 w 201" name="T18"/>
                <a:gd fmla="*/ 3 h 185" name="T19"/>
                <a:gd fmla="*/ 106 w 201" name="T20"/>
                <a:gd fmla="*/ 94 h 185" name="T21"/>
                <a:gd fmla="*/ 106 w 201" name="T22"/>
                <a:gd fmla="*/ 0 h 185" name="T23"/>
                <a:gd fmla="*/ 102 w 201" name="T24"/>
                <a:gd fmla="*/ 0 h 185" name="T25"/>
                <a:gd fmla="*/ 102 w 201" name="T26"/>
                <a:gd fmla="*/ 0 h 185" name="T27"/>
                <a:gd fmla="*/ 99 w 201" name="T28"/>
                <a:gd fmla="*/ 0 h 185" name="T29"/>
                <a:gd fmla="*/ 99 w 201" name="T30"/>
                <a:gd fmla="*/ 0 h 185" name="T31"/>
                <a:gd fmla="*/ 97 w 201" name="T32"/>
                <a:gd fmla="*/ 0 h 185" name="T33"/>
                <a:gd fmla="*/ 97 w 201" name="T34"/>
                <a:gd fmla="*/ 0 h 185" name="T35"/>
                <a:gd fmla="*/ 94 w 201" name="T36"/>
                <a:gd fmla="*/ 0 h 185" name="T37"/>
                <a:gd fmla="*/ 94 w 201" name="T38"/>
                <a:gd fmla="*/ 94 h 185" name="T39"/>
                <a:gd fmla="*/ 71 w 201" name="T40"/>
                <a:gd fmla="*/ 3 h 185" name="T41"/>
                <a:gd fmla="*/ 59 w 201" name="T42"/>
                <a:gd fmla="*/ 6 h 185" name="T43"/>
                <a:gd fmla="*/ 59 w 201" name="T44"/>
                <a:gd fmla="*/ 6 h 185" name="T45"/>
                <a:gd fmla="*/ 83 w 201" name="T46"/>
                <a:gd fmla="*/ 97 h 185" name="T47"/>
                <a:gd fmla="*/ 38 w 201" name="T48"/>
                <a:gd fmla="*/ 15 h 185" name="T49"/>
                <a:gd fmla="*/ 27 w 201" name="T50"/>
                <a:gd fmla="*/ 21 h 185" name="T51"/>
                <a:gd fmla="*/ 73 w 201" name="T52"/>
                <a:gd fmla="*/ 104 h 185" name="T53"/>
                <a:gd fmla="*/ 8 w 201" name="T54"/>
                <a:gd fmla="*/ 36 h 185" name="T55"/>
                <a:gd fmla="*/ 2 w 201" name="T56"/>
                <a:gd fmla="*/ 43 h 185" name="T57"/>
                <a:gd fmla="*/ 0 w 201" name="T58"/>
                <a:gd fmla="*/ 44 h 185" name="T59"/>
                <a:gd fmla="*/ 92 w 201" name="T60"/>
                <a:gd fmla="*/ 140 h 185" name="T61"/>
                <a:gd fmla="*/ 69 w 201" name="T62"/>
                <a:gd fmla="*/ 164 h 185" name="T63"/>
                <a:gd fmla="*/ 69 w 201" name="T64"/>
                <a:gd fmla="*/ 172 h 185" name="T65"/>
                <a:gd fmla="*/ 73 w 201" name="T66"/>
                <a:gd fmla="*/ 174 h 185" name="T67"/>
                <a:gd fmla="*/ 75 w 201" name="T68"/>
                <a:gd fmla="*/ 173 h 185" name="T69"/>
                <a:gd fmla="*/ 78 w 201" name="T70"/>
                <a:gd fmla="*/ 179 h 185" name="T71"/>
                <a:gd fmla="*/ 81 w 201" name="T72"/>
                <a:gd fmla="*/ 180 h 185" name="T73"/>
                <a:gd fmla="*/ 84 w 201" name="T74"/>
                <a:gd fmla="*/ 179 h 185" name="T75"/>
                <a:gd fmla="*/ 89 w 201" name="T76"/>
                <a:gd fmla="*/ 184 h 185" name="T77"/>
                <a:gd fmla="*/ 90 w 201" name="T78"/>
                <a:gd fmla="*/ 184 h 185" name="T79"/>
                <a:gd fmla="*/ 95 w 201" name="T80"/>
                <a:gd fmla="*/ 182 h 185" name="T81"/>
                <a:gd fmla="*/ 100 w 201" name="T82"/>
                <a:gd fmla="*/ 185 h 185" name="T83"/>
                <a:gd fmla="*/ 105 w 201" name="T84"/>
                <a:gd fmla="*/ 182 h 185" name="T85"/>
                <a:gd fmla="*/ 110 w 201" name="T86"/>
                <a:gd fmla="*/ 184 h 185" name="T87"/>
                <a:gd fmla="*/ 111 w 201" name="T88"/>
                <a:gd fmla="*/ 184 h 185" name="T89"/>
                <a:gd fmla="*/ 115 w 201" name="T90"/>
                <a:gd fmla="*/ 179 h 185" name="T91"/>
                <a:gd fmla="*/ 119 w 201" name="T92"/>
                <a:gd fmla="*/ 180 h 185" name="T93"/>
                <a:gd fmla="*/ 122 w 201" name="T94"/>
                <a:gd fmla="*/ 179 h 185" name="T95"/>
                <a:gd fmla="*/ 125 w 201" name="T96"/>
                <a:gd fmla="*/ 173 h 185" name="T97"/>
                <a:gd fmla="*/ 127 w 201" name="T98"/>
                <a:gd fmla="*/ 174 h 185" name="T99"/>
                <a:gd fmla="*/ 131 w 201" name="T100"/>
                <a:gd fmla="*/ 172 h 185" name="T101"/>
                <a:gd fmla="*/ 131 w 201" name="T102"/>
                <a:gd fmla="*/ 164 h 185" name="T103"/>
                <a:gd fmla="*/ 108 w 201" name="T104"/>
                <a:gd fmla="*/ 140 h 185" name="T105"/>
                <a:gd fmla="*/ 201 w 201" name="T106"/>
                <a:gd fmla="*/ 43 h 185" name="T107"/>
                <a:gd fmla="*/ 195 w 201" name="T108"/>
                <a:gd fmla="*/ 37 h 1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5" w="201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gdLst>
                <a:gd fmla="*/ 167 w 167" name="T0"/>
                <a:gd fmla="*/ 171 h 194" name="T1"/>
                <a:gd fmla="*/ 69 w 167" name="T2"/>
                <a:gd fmla="*/ 0 h 194" name="T3"/>
                <a:gd fmla="*/ 38 w 167" name="T4"/>
                <a:gd fmla="*/ 32 h 194" name="T5"/>
                <a:gd fmla="*/ 38 w 167" name="T6"/>
                <a:gd fmla="*/ 32 h 194" name="T7"/>
                <a:gd fmla="*/ 0 w 167" name="T8"/>
                <a:gd fmla="*/ 53 h 194" name="T9"/>
                <a:gd fmla="*/ 141 w 167" name="T10"/>
                <a:gd fmla="*/ 194 h 194" name="T11"/>
                <a:gd fmla="*/ 147 w 167" name="T12"/>
                <a:gd fmla="*/ 188 h 194" name="T13"/>
                <a:gd fmla="*/ 167 w 167" name="T14"/>
                <a:gd fmla="*/ 171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67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gdLst>
                <a:gd fmla="*/ 98 w 130" name="T0"/>
                <a:gd fmla="*/ 203 h 203" name="T1"/>
                <a:gd fmla="*/ 117 w 130" name="T2"/>
                <a:gd fmla="*/ 192 h 203" name="T3"/>
                <a:gd fmla="*/ 130 w 130" name="T4"/>
                <a:gd fmla="*/ 187 h 203" name="T5"/>
                <a:gd fmla="*/ 80 w 130" name="T6"/>
                <a:gd fmla="*/ 0 h 203" name="T7"/>
                <a:gd fmla="*/ 42 w 130" name="T8"/>
                <a:gd fmla="*/ 23 h 203" name="T9"/>
                <a:gd fmla="*/ 42 w 130" name="T10"/>
                <a:gd fmla="*/ 23 h 203" name="T11"/>
                <a:gd fmla="*/ 0 w 130" name="T12"/>
                <a:gd fmla="*/ 33 h 203" name="T13"/>
                <a:gd fmla="*/ 98 w 130" name="T14"/>
                <a:gd fmla="*/ 203 h 2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3" w="130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gdLst>
                <a:gd fmla="*/ 50 w 86" name="T0"/>
                <a:gd fmla="*/ 198 h 198" name="T1"/>
                <a:gd fmla="*/ 85 w 86" name="T2"/>
                <a:gd fmla="*/ 193 h 198" name="T3"/>
                <a:gd fmla="*/ 85 w 86" name="T4"/>
                <a:gd fmla="*/ 183 h 198" name="T5"/>
                <a:gd fmla="*/ 86 w 86" name="T6"/>
                <a:gd fmla="*/ 0 h 198" name="T7"/>
                <a:gd fmla="*/ 43 w 86" name="T8"/>
                <a:gd fmla="*/ 13 h 198" name="T9"/>
                <a:gd fmla="*/ 0 w 86" name="T10"/>
                <a:gd fmla="*/ 11 h 198" name="T11"/>
                <a:gd fmla="*/ 50 w 86" name="T12"/>
                <a:gd fmla="*/ 198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6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gdLst>
                <a:gd fmla="*/ 61 w 85" name="T0"/>
                <a:gd fmla="*/ 104 h 198" name="T1"/>
                <a:gd fmla="*/ 85 w 85" name="T2"/>
                <a:gd fmla="*/ 12 h 198" name="T3"/>
                <a:gd fmla="*/ 41 w 85" name="T4"/>
                <a:gd fmla="*/ 13 h 198" name="T5"/>
                <a:gd fmla="*/ 0 w 85" name="T6"/>
                <a:gd fmla="*/ 0 h 198" name="T7"/>
                <a:gd fmla="*/ 0 w 85" name="T8"/>
                <a:gd fmla="*/ 193 h 198" name="T9"/>
                <a:gd fmla="*/ 35 w 85" name="T10"/>
                <a:gd fmla="*/ 198 h 198" name="T11"/>
                <a:gd fmla="*/ 61 w 85" name="T12"/>
                <a:gd fmla="*/ 104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5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gdLst>
                <a:gd fmla="*/ 9 w 130" name="T0"/>
                <a:gd fmla="*/ 189 h 201" name="T1"/>
                <a:gd fmla="*/ 33 w 130" name="T2"/>
                <a:gd fmla="*/ 201 h 201" name="T3"/>
                <a:gd fmla="*/ 74 w 130" name="T4"/>
                <a:gd fmla="*/ 130 h 201" name="T5"/>
                <a:gd fmla="*/ 130 w 130" name="T6"/>
                <a:gd fmla="*/ 33 h 201" name="T7"/>
                <a:gd fmla="*/ 87 w 130" name="T8"/>
                <a:gd fmla="*/ 23 h 201" name="T9"/>
                <a:gd fmla="*/ 50 w 130" name="T10"/>
                <a:gd fmla="*/ 0 h 201" name="T11"/>
                <a:gd fmla="*/ 0 w 130" name="T12"/>
                <a:gd fmla="*/ 186 h 201" name="T13"/>
                <a:gd fmla="*/ 9 w 130" name="T14"/>
                <a:gd fmla="*/ 189 h 2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30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gdLst>
                <a:gd fmla="*/ 166 w 166" name="T0"/>
                <a:gd fmla="*/ 52 h 191" name="T1"/>
                <a:gd fmla="*/ 127 w 166" name="T2"/>
                <a:gd fmla="*/ 31 h 191" name="T3"/>
                <a:gd fmla="*/ 127 w 166" name="T4"/>
                <a:gd fmla="*/ 31 h 191" name="T5"/>
                <a:gd fmla="*/ 98 w 166" name="T6"/>
                <a:gd fmla="*/ 0 h 191" name="T7"/>
                <a:gd fmla="*/ 0 w 166" name="T8"/>
                <a:gd fmla="*/ 168 h 191" name="T9"/>
                <a:gd fmla="*/ 17 w 166" name="T10"/>
                <a:gd fmla="*/ 181 h 191" name="T11"/>
                <a:gd fmla="*/ 17 w 166" name="T12"/>
                <a:gd fmla="*/ 181 h 191" name="T13"/>
                <a:gd fmla="*/ 17 w 166" name="T14"/>
                <a:gd fmla="*/ 182 h 191" name="T15"/>
                <a:gd fmla="*/ 18 w 166" name="T16"/>
                <a:gd fmla="*/ 182 h 191" name="T17"/>
                <a:gd fmla="*/ 18 w 166" name="T18"/>
                <a:gd fmla="*/ 182 h 191" name="T19"/>
                <a:gd fmla="*/ 26 w 166" name="T20"/>
                <a:gd fmla="*/ 191 h 191" name="T21"/>
                <a:gd fmla="*/ 166 w 166" name="T22"/>
                <a:gd fmla="*/ 52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166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Line 189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Line 190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6" name="Freeform 358"/>
          <p:cNvSpPr>
            <a:spLocks noEditPoints="1"/>
          </p:cNvSpPr>
          <p:nvPr/>
        </p:nvSpPr>
        <p:spPr bwMode="auto">
          <a:xfrm rot="629555">
            <a:off x="9619952" y="6260777"/>
            <a:ext cx="688607" cy="670069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7" name="Freeform 358"/>
          <p:cNvSpPr>
            <a:spLocks noEditPoints="1"/>
          </p:cNvSpPr>
          <p:nvPr/>
        </p:nvSpPr>
        <p:spPr bwMode="auto">
          <a:xfrm rot="629555">
            <a:off x="9587648" y="5920852"/>
            <a:ext cx="349852" cy="34043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8" name="Freeform 358"/>
          <p:cNvSpPr>
            <a:spLocks noEditPoints="1"/>
          </p:cNvSpPr>
          <p:nvPr/>
        </p:nvSpPr>
        <p:spPr bwMode="auto">
          <a:xfrm rot="629555">
            <a:off x="10080902" y="5717569"/>
            <a:ext cx="539080" cy="52456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9" name="Freeform 360"/>
          <p:cNvSpPr/>
          <p:nvPr/>
        </p:nvSpPr>
        <p:spPr bwMode="auto">
          <a:xfrm rot="3946082">
            <a:off x="10436673" y="6778529"/>
            <a:ext cx="167445" cy="393643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84959" y="982075"/>
            <a:ext cx="1820508" cy="182050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08825" y="965888"/>
            <a:ext cx="1836695" cy="1836695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48878" y="956250"/>
            <a:ext cx="1846333" cy="1846333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8568" y="982075"/>
            <a:ext cx="1820508" cy="182050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grpSp>
        <p:nvGrpSpPr>
          <p:cNvPr id="27" name="组 26"/>
          <p:cNvGrpSpPr/>
          <p:nvPr/>
        </p:nvGrpSpPr>
        <p:grpSpPr>
          <a:xfrm>
            <a:off x="514950" y="3510436"/>
            <a:ext cx="1927718" cy="2929737"/>
            <a:chOff x="163512" y="3510436"/>
            <a:chExt cx="1927718" cy="2929737"/>
          </a:xfrm>
        </p:grpSpPr>
        <p:sp>
          <p:nvSpPr>
            <p:cNvPr id="26" name="矩形 25"/>
            <p:cNvSpPr/>
            <p:nvPr/>
          </p:nvSpPr>
          <p:spPr>
            <a:xfrm>
              <a:off x="163512" y="3510436"/>
              <a:ext cx="1927718" cy="2929737"/>
            </a:xfrm>
            <a:prstGeom prst="rect">
              <a:avLst/>
            </a:prstGeom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07" name="文本框 8"/>
            <p:cNvSpPr txBox="1"/>
            <p:nvPr/>
          </p:nvSpPr>
          <p:spPr>
            <a:xfrm>
              <a:off x="290353" y="4137384"/>
              <a:ext cx="1637704" cy="199339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0" typeface="微软雅黑"/>
                  <a:ea typeface="微软雅黑"/>
                </a:rPr>
                <a:t>标题数字等都可以通过点击和重新输入进行更改，顶部“开始”面板中可以对字体、字号、颜色、行距等进行修改。建议正文8-14号字，1.3倍字间距。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307556" y="3659164"/>
              <a:ext cx="1605280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altLang="en-US" b="1" lang="zh-CN" sz="1400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grpSp>
        <p:nvGrpSpPr>
          <p:cNvPr id="117" name="组 116"/>
          <p:cNvGrpSpPr/>
          <p:nvPr/>
        </p:nvGrpSpPr>
        <p:grpSpPr>
          <a:xfrm>
            <a:off x="5182334" y="3520511"/>
            <a:ext cx="1927718" cy="2929737"/>
            <a:chOff x="163512" y="3510436"/>
            <a:chExt cx="1927718" cy="2929737"/>
          </a:xfrm>
        </p:grpSpPr>
        <p:sp>
          <p:nvSpPr>
            <p:cNvPr id="118" name="矩形 117"/>
            <p:cNvSpPr/>
            <p:nvPr/>
          </p:nvSpPr>
          <p:spPr>
            <a:xfrm>
              <a:off x="163512" y="3510436"/>
              <a:ext cx="1927718" cy="29297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19" name="文本框 8"/>
            <p:cNvSpPr txBox="1"/>
            <p:nvPr/>
          </p:nvSpPr>
          <p:spPr>
            <a:xfrm>
              <a:off x="290353" y="4137384"/>
              <a:ext cx="1637704" cy="199339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0" typeface="微软雅黑"/>
                  <a:ea typeface="微软雅黑"/>
                </a:rPr>
                <a:t>标题数字等都可以通过点击和重新输入进行更改，顶部“开始”面板中可以对字体、字号、颜色、行距等进行修改。建议正文8-14号字，1.3倍字间距。</a:t>
              </a:r>
            </a:p>
          </p:txBody>
        </p:sp>
        <p:sp>
          <p:nvSpPr>
            <p:cNvPr id="120" name="矩形 119"/>
            <p:cNvSpPr/>
            <p:nvPr/>
          </p:nvSpPr>
          <p:spPr>
            <a:xfrm>
              <a:off x="307555" y="3659163"/>
              <a:ext cx="1605280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altLang="en-US" b="1" lang="zh-CN" sz="1400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grpSp>
        <p:nvGrpSpPr>
          <p:cNvPr id="125" name="组 124"/>
          <p:cNvGrpSpPr/>
          <p:nvPr/>
        </p:nvGrpSpPr>
        <p:grpSpPr>
          <a:xfrm>
            <a:off x="7516026" y="3520509"/>
            <a:ext cx="1927718" cy="2929737"/>
            <a:chOff x="163512" y="3510436"/>
            <a:chExt cx="1927718" cy="2929737"/>
          </a:xfrm>
        </p:grpSpPr>
        <p:sp>
          <p:nvSpPr>
            <p:cNvPr id="126" name="矩形 125"/>
            <p:cNvSpPr/>
            <p:nvPr/>
          </p:nvSpPr>
          <p:spPr>
            <a:xfrm>
              <a:off x="163512" y="3510436"/>
              <a:ext cx="1927718" cy="292973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27" name="文本框 8"/>
            <p:cNvSpPr txBox="1"/>
            <p:nvPr/>
          </p:nvSpPr>
          <p:spPr>
            <a:xfrm>
              <a:off x="290352" y="4137384"/>
              <a:ext cx="1637704" cy="199339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0" typeface="微软雅黑"/>
                  <a:ea typeface="微软雅黑"/>
                </a:rPr>
                <a:t>标题数字等都可以通过点击和重新输入进行更改，顶部“开始”面板中可以对字体、字号、颜色、行距等进行修改。建议正文8-14号字，1.3倍字间距。</a:t>
              </a:r>
            </a:p>
          </p:txBody>
        </p:sp>
        <p:sp>
          <p:nvSpPr>
            <p:cNvPr id="128" name="矩形 127"/>
            <p:cNvSpPr/>
            <p:nvPr/>
          </p:nvSpPr>
          <p:spPr>
            <a:xfrm>
              <a:off x="307556" y="3659164"/>
              <a:ext cx="1605280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altLang="en-US" b="1" lang="zh-CN" sz="1400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sp>
        <p:nvSpPr>
          <p:cNvPr id="28" name="平行四边形 27"/>
          <p:cNvSpPr/>
          <p:nvPr/>
        </p:nvSpPr>
        <p:spPr>
          <a:xfrm>
            <a:off x="472746" y="2908393"/>
            <a:ext cx="4239931" cy="602042"/>
          </a:xfrm>
          <a:prstGeom prst="parallelogram">
            <a:avLst>
              <a:gd fmla="val 370826" name="adj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29" name="组 128"/>
          <p:cNvGrpSpPr/>
          <p:nvPr/>
        </p:nvGrpSpPr>
        <p:grpSpPr>
          <a:xfrm>
            <a:off x="2848642" y="3510434"/>
            <a:ext cx="1927718" cy="2929737"/>
            <a:chOff x="163512" y="3510436"/>
            <a:chExt cx="1927718" cy="2929737"/>
          </a:xfrm>
        </p:grpSpPr>
        <p:sp>
          <p:nvSpPr>
            <p:cNvPr id="130" name="矩形 129"/>
            <p:cNvSpPr/>
            <p:nvPr/>
          </p:nvSpPr>
          <p:spPr>
            <a:xfrm>
              <a:off x="163512" y="3510436"/>
              <a:ext cx="1927718" cy="292973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31" name="文本框 8"/>
            <p:cNvSpPr txBox="1"/>
            <p:nvPr/>
          </p:nvSpPr>
          <p:spPr>
            <a:xfrm>
              <a:off x="290353" y="4137383"/>
              <a:ext cx="1637704" cy="199339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0" typeface="微软雅黑"/>
                  <a:ea typeface="微软雅黑"/>
                </a:rPr>
                <a:t>标题数字等都可以通过点击和重新输入进行更改，顶部“开始”面板中可以对字体、字号、颜色、行距等进行修改。建议正文8-14号字，1.3倍字间距。</a:t>
              </a:r>
            </a:p>
          </p:txBody>
        </p:sp>
        <p:sp>
          <p:nvSpPr>
            <p:cNvPr id="132" name="矩形 131"/>
            <p:cNvSpPr/>
            <p:nvPr/>
          </p:nvSpPr>
          <p:spPr>
            <a:xfrm>
              <a:off x="307556" y="3659163"/>
              <a:ext cx="1605280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altLang="en-US" b="1" lang="zh-CN" sz="1400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sp>
        <p:nvSpPr>
          <p:cNvPr id="133" name="平行四边形 132"/>
          <p:cNvSpPr/>
          <p:nvPr/>
        </p:nvSpPr>
        <p:spPr>
          <a:xfrm>
            <a:off x="2848642" y="2908393"/>
            <a:ext cx="4239931" cy="602042"/>
          </a:xfrm>
          <a:prstGeom prst="parallelogram">
            <a:avLst>
              <a:gd fmla="val 370826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34" name="平行四边形 133"/>
          <p:cNvSpPr/>
          <p:nvPr/>
        </p:nvSpPr>
        <p:spPr>
          <a:xfrm>
            <a:off x="5150493" y="2908393"/>
            <a:ext cx="4239931" cy="602042"/>
          </a:xfrm>
          <a:prstGeom prst="parallelogram">
            <a:avLst>
              <a:gd fmla="val 370826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35" name="平行四边形 134"/>
          <p:cNvSpPr/>
          <p:nvPr/>
        </p:nvSpPr>
        <p:spPr>
          <a:xfrm>
            <a:off x="7526389" y="2908393"/>
            <a:ext cx="4239931" cy="602042"/>
          </a:xfrm>
          <a:prstGeom prst="parallelogram">
            <a:avLst>
              <a:gd fmla="val 370826" name="adj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2" name="平行四边形 151"/>
          <p:cNvSpPr/>
          <p:nvPr/>
        </p:nvSpPr>
        <p:spPr>
          <a:xfrm>
            <a:off x="-900331" y="6436177"/>
            <a:ext cx="3343000" cy="421823"/>
          </a:xfrm>
          <a:prstGeom prst="parallelogram">
            <a:avLst>
              <a:gd fmla="val 347481" name="adj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7" name="平行四边形 156"/>
          <p:cNvSpPr/>
          <p:nvPr/>
        </p:nvSpPr>
        <p:spPr>
          <a:xfrm>
            <a:off x="1460643" y="6436175"/>
            <a:ext cx="3343000" cy="421823"/>
          </a:xfrm>
          <a:prstGeom prst="parallelogram">
            <a:avLst>
              <a:gd fmla="val 347481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8" name="平行四边形 157"/>
          <p:cNvSpPr/>
          <p:nvPr/>
        </p:nvSpPr>
        <p:spPr>
          <a:xfrm>
            <a:off x="3741249" y="6446250"/>
            <a:ext cx="3343000" cy="421823"/>
          </a:xfrm>
          <a:prstGeom prst="parallelogram">
            <a:avLst>
              <a:gd fmla="val 347481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9" name="平行四边形 158"/>
          <p:cNvSpPr/>
          <p:nvPr/>
        </p:nvSpPr>
        <p:spPr>
          <a:xfrm>
            <a:off x="6102223" y="6446248"/>
            <a:ext cx="3343000" cy="421823"/>
          </a:xfrm>
          <a:prstGeom prst="parallelogram">
            <a:avLst>
              <a:gd fmla="val 347481" name="adj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pic>
        <p:nvPicPr>
          <p:cNvPr id="110" name="图片 109">
            <a:hlinkClick r:id="rId6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722" y="2493012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52098203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组 20"/>
          <p:cNvGrpSpPr/>
          <p:nvPr/>
        </p:nvGrpSpPr>
        <p:grpSpPr>
          <a:xfrm>
            <a:off x="1532376" y="2504635"/>
            <a:ext cx="3085721" cy="2298196"/>
            <a:chOff x="3162513" y="1184973"/>
            <a:chExt cx="2430809" cy="1810429"/>
          </a:xfrm>
        </p:grpSpPr>
        <p:sp>
          <p:nvSpPr>
            <p:cNvPr id="22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任意形状 28"/>
            <p:cNvSpPr/>
            <p:nvPr/>
          </p:nvSpPr>
          <p:spPr>
            <a:xfrm rot="20077220">
              <a:off x="4038729" y="240986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0" name="任意形状 29"/>
            <p:cNvSpPr/>
            <p:nvPr/>
          </p:nvSpPr>
          <p:spPr>
            <a:xfrm rot="20077220">
              <a:off x="3862900" y="2030949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31" name="Freeform 349"/>
          <p:cNvSpPr>
            <a:spLocks noEditPoints="1"/>
          </p:cNvSpPr>
          <p:nvPr/>
        </p:nvSpPr>
        <p:spPr bwMode="auto">
          <a:xfrm flipH="1" rot="19938830">
            <a:off x="532377" y="4106966"/>
            <a:ext cx="1833228" cy="1692211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2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Freeform 349"/>
          <p:cNvSpPr>
            <a:spLocks noEditPoints="1"/>
          </p:cNvSpPr>
          <p:nvPr/>
        </p:nvSpPr>
        <p:spPr bwMode="auto">
          <a:xfrm>
            <a:off x="10660409" y="6022587"/>
            <a:ext cx="1253876" cy="1157423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3" name="组 32"/>
          <p:cNvGrpSpPr/>
          <p:nvPr/>
        </p:nvGrpSpPr>
        <p:grpSpPr>
          <a:xfrm>
            <a:off x="5265356" y="2576181"/>
            <a:ext cx="4182283" cy="3398630"/>
            <a:chOff x="1145364" y="233422"/>
            <a:chExt cx="3107405" cy="2525156"/>
          </a:xfrm>
          <a:effectLst>
            <a:outerShdw algn="ctr" blurRad="63500" rotWithShape="0" sx="102000" sy="102000">
              <a:prstClr val="black">
                <a:alpha val="10000"/>
              </a:prst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6" name="任意形状 3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gdLst>
                  <a:gd fmla="*/ 3380944 w 3868764" name="connsiteX0"/>
                  <a:gd fmla="*/ 530816 h 3143856" name="connsiteY0"/>
                  <a:gd fmla="*/ 3427045 w 3868764" name="connsiteX1"/>
                  <a:gd fmla="*/ 572036 h 3143856" name="connsiteY1"/>
                  <a:gd fmla="*/ 3478926 w 3868764" name="connsiteX2"/>
                  <a:gd fmla="*/ 628415 h 3143856" name="connsiteY2"/>
                  <a:gd fmla="*/ 3261288 w 3868764" name="connsiteX3"/>
                  <a:gd fmla="*/ 752810 h 3143856" name="connsiteY3"/>
                  <a:gd fmla="*/ 3492163 w 3868764" name="connsiteX4"/>
                  <a:gd fmla="*/ 642800 h 3143856" name="connsiteY4"/>
                  <a:gd fmla="*/ 3538402 w 3868764" name="connsiteX5"/>
                  <a:gd fmla="*/ 693048 h 3143856" name="connsiteY5"/>
                  <a:gd fmla="*/ 3582753 w 3868764" name="connsiteX6"/>
                  <a:gd fmla="*/ 752373 h 3143856" name="connsiteY6"/>
                  <a:gd fmla="*/ 3295189 w 3868764" name="connsiteX7"/>
                  <a:gd fmla="*/ 869436 h 3143856" name="connsiteY7"/>
                  <a:gd fmla="*/ 3596692 w 3868764" name="connsiteX8"/>
                  <a:gd fmla="*/ 771019 h 3143856" name="connsiteY8"/>
                  <a:gd fmla="*/ 3635295 w 3868764" name="connsiteX9"/>
                  <a:gd fmla="*/ 822654 h 3143856" name="connsiteY9"/>
                  <a:gd fmla="*/ 3676859 w 3868764" name="connsiteX10"/>
                  <a:gd fmla="*/ 892768 h 3143856" name="connsiteY10"/>
                  <a:gd fmla="*/ 3338029 w 3868764" name="connsiteX11"/>
                  <a:gd fmla="*/ 981981 h 3143856" name="connsiteY11"/>
                  <a:gd fmla="*/ 3691044 w 3868764" name="connsiteX12"/>
                  <a:gd fmla="*/ 916698 h 3143856" name="connsiteY12"/>
                  <a:gd fmla="*/ 3716751 w 3868764" name="connsiteX13"/>
                  <a:gd fmla="*/ 960063 h 3143856" name="connsiteY13"/>
                  <a:gd fmla="*/ 3757573 w 3868764" name="connsiteX14"/>
                  <a:gd fmla="*/ 1050698 h 3143856" name="connsiteY14"/>
                  <a:gd fmla="*/ 3292924 w 3868764" name="connsiteX15"/>
                  <a:gd fmla="*/ 1108989 h 3143856" name="connsiteY15"/>
                  <a:gd fmla="*/ 3772219 w 3868764" name="connsiteX16"/>
                  <a:gd fmla="*/ 1083217 h 3143856" name="connsiteY16"/>
                  <a:gd fmla="*/ 3781798 w 3868764" name="connsiteX17"/>
                  <a:gd fmla="*/ 1104485 h 3143856" name="connsiteY17"/>
                  <a:gd fmla="*/ 3820824 w 3868764" name="connsiteX18"/>
                  <a:gd fmla="*/ 1227822 h 3143856" name="connsiteY18"/>
                  <a:gd fmla="*/ 3350652 w 3868764" name="connsiteX19"/>
                  <a:gd fmla="*/ 1225779 h 3143856" name="connsiteY19"/>
                  <a:gd fmla="*/ 3831089 w 3868764" name="connsiteX20"/>
                  <a:gd fmla="*/ 1263781 h 3143856" name="connsiteY20"/>
                  <a:gd fmla="*/ 3858777 w 3868764" name="connsiteX21"/>
                  <a:gd fmla="*/ 1411208 h 3143856" name="connsiteY21"/>
                  <a:gd fmla="*/ 3859132 w 3868764" name="connsiteX22"/>
                  <a:gd fmla="*/ 1416914 h 3143856" name="connsiteY22"/>
                  <a:gd fmla="*/ 3320468 w 3868764" name="connsiteX23"/>
                  <a:gd fmla="*/ 1342652 h 3143856" name="connsiteY23"/>
                  <a:gd fmla="*/ 3861617 w 3868764" name="connsiteX24"/>
                  <a:gd fmla="*/ 1456908 h 3143856" name="connsiteY24"/>
                  <a:gd fmla="*/ 3868764 w 3868764" name="connsiteX25"/>
                  <a:gd fmla="*/ 1571928 h 3143856" name="connsiteY25"/>
                  <a:gd fmla="*/ 3866141 w 3868764" name="connsiteX26"/>
                  <a:gd fmla="*/ 1614137 h 3143856" name="connsiteY26"/>
                  <a:gd fmla="*/ 3294274 w 3868764" name="connsiteX27"/>
                  <a:gd fmla="*/ 1458239 h 3143856" name="connsiteY27"/>
                  <a:gd fmla="*/ 3863292 w 3868764" name="connsiteX28"/>
                  <a:gd fmla="*/ 1659992 h 3143856" name="connsiteY28"/>
                  <a:gd fmla="*/ 3858777 w 3868764" name="connsiteX29"/>
                  <a:gd fmla="*/ 1732649 h 3143856" name="connsiteY29"/>
                  <a:gd fmla="*/ 3842716 w 3868764" name="connsiteX30"/>
                  <a:gd fmla="*/ 1818164 h 3143856" name="connsiteY30"/>
                  <a:gd fmla="*/ 3019545 w 3868764" name="connsiteX31"/>
                  <a:gd fmla="*/ 1471298 h 3143856" name="connsiteY31"/>
                  <a:gd fmla="*/ 3057189 w 3868764" name="connsiteX32"/>
                  <a:gd fmla="*/ 1374177 h 3143856" name="connsiteY32"/>
                  <a:gd fmla="*/ 3059450 w 3868764" name="connsiteX33"/>
                  <a:gd fmla="*/ 1374978 h 3143856" name="connsiteY33"/>
                  <a:gd fmla="*/ 3075426 w 3868764" name="connsiteX34"/>
                  <a:gd fmla="*/ 1308870 h 3143856" name="connsiteY34"/>
                  <a:gd fmla="*/ 3068288 w 3868764" name="connsiteX35"/>
                  <a:gd fmla="*/ 1307886 h 3143856" name="connsiteY35"/>
                  <a:gd fmla="*/ 3079511 w 3868764" name="connsiteX36"/>
                  <a:gd fmla="*/ 1204331 h 3143856" name="connsiteY36"/>
                  <a:gd fmla="*/ 3081289 w 3868764" name="connsiteX37"/>
                  <a:gd fmla="*/ 1204472 h 3143856" name="connsiteY37"/>
                  <a:gd fmla="*/ 3079593 w 3868764" name="connsiteX38"/>
                  <a:gd fmla="*/ 1135752 h 3143856" name="connsiteY38"/>
                  <a:gd fmla="*/ 3077982 w 3868764" name="connsiteX39"/>
                  <a:gd fmla="*/ 1135954 h 3143856" name="connsiteY39"/>
                  <a:gd fmla="*/ 3062021 w 3868764" name="connsiteX40"/>
                  <a:gd fmla="*/ 1033023 h 3143856" name="connsiteY40"/>
                  <a:gd fmla="*/ 3062757 w 3868764" name="connsiteX41"/>
                  <a:gd fmla="*/ 1032888 h 3143856" name="connsiteY41"/>
                  <a:gd fmla="*/ 3044652 w 3868764" name="connsiteX42"/>
                  <a:gd fmla="*/ 971427 h 3143856" name="connsiteY42"/>
                  <a:gd fmla="*/ 3043789 w 3868764" name="connsiteX43"/>
                  <a:gd fmla="*/ 971778 h 3143856" name="connsiteY43"/>
                  <a:gd fmla="*/ 3001733 w 3868764" name="connsiteX44"/>
                  <a:gd fmla="*/ 876485 h 3143856" name="connsiteY44"/>
                  <a:gd fmla="*/ 3001883 w 3868764" name="connsiteX45"/>
                  <a:gd fmla="*/ 876414 h 3143856" name="connsiteY45"/>
                  <a:gd fmla="*/ 2958757 w 3868764" name="connsiteX46"/>
                  <a:gd fmla="*/ 805803 h 3143856" name="connsiteY46"/>
                  <a:gd fmla="*/ 614545 w 3868764" name="connsiteX47"/>
                  <a:gd fmla="*/ 424973 h 3143856" name="connsiteY47"/>
                  <a:gd fmla="*/ 1799923 w 3868764" name="connsiteX48"/>
                  <a:gd fmla="*/ 924464 h 3143856" name="connsiteY48"/>
                  <a:gd fmla="*/ 1766634 w 3868764" name="connsiteX49"/>
                  <a:gd fmla="*/ 1010350 h 3143856" name="connsiteY49"/>
                  <a:gd fmla="*/ 1773851 w 3868764" name="connsiteX50"/>
                  <a:gd fmla="*/ 1012317 h 3143856" name="connsiteY50"/>
                  <a:gd fmla="*/ 1749385 w 3868764" name="connsiteX51"/>
                  <a:gd fmla="*/ 1113564 h 3143856" name="connsiteY51"/>
                  <a:gd fmla="*/ 1748417 w 3868764" name="connsiteX52"/>
                  <a:gd fmla="*/ 1113360 h 3143856" name="connsiteY52"/>
                  <a:gd fmla="*/ 1741117 w 3868764" name="connsiteX53"/>
                  <a:gd fmla="*/ 1180714 h 3143856" name="connsiteY53"/>
                  <a:gd fmla="*/ 1747151 w 3868764" name="connsiteX54"/>
                  <a:gd fmla="*/ 1180740 h 3143856" name="connsiteY54"/>
                  <a:gd fmla="*/ 1749722 w 3868764" name="connsiteX55"/>
                  <a:gd fmla="*/ 1284869 h 3143856" name="connsiteY55"/>
                  <a:gd fmla="*/ 1745409 w 3868764" name="connsiteX56"/>
                  <a:gd fmla="*/ 1285102 h 3143856" name="connsiteY56"/>
                  <a:gd fmla="*/ 1756025 w 3868764" name="connsiteX57"/>
                  <a:gd fmla="*/ 1353565 h 3143856" name="connsiteY57"/>
                  <a:gd fmla="*/ 1760284 w 3868764" name="connsiteX58"/>
                  <a:gd fmla="*/ 1352444 h 3143856" name="connsiteY58"/>
                  <a:gd fmla="*/ 1789718 w 3868764" name="connsiteX59"/>
                  <a:gd fmla="*/ 1452359 h 3143856" name="connsiteY59"/>
                  <a:gd fmla="*/ 1788395 w 3868764" name="connsiteX60"/>
                  <a:gd fmla="*/ 1452792 h 3143856" name="connsiteY60"/>
                  <a:gd fmla="*/ 1814327 w 3868764" name="connsiteX61"/>
                  <a:gd fmla="*/ 1511548 h 3143856" name="connsiteY61"/>
                  <a:gd fmla="*/ 1815891 w 3868764" name="connsiteX62"/>
                  <a:gd fmla="*/ 1510655 h 3143856" name="connsiteY62"/>
                  <a:gd fmla="*/ 1870183 w 3868764" name="connsiteX63"/>
                  <a:gd fmla="*/ 1599547 h 3143856" name="connsiteY63"/>
                  <a:gd fmla="*/ 1846874 w 3868764" name="connsiteX64"/>
                  <a:gd fmla="*/ 1614730 h 3143856" name="connsiteY64"/>
                  <a:gd fmla="*/ 1901360 w 3868764" name="connsiteX65"/>
                  <a:gd fmla="*/ 1682465 h 3143856" name="connsiteY65"/>
                  <a:gd fmla="*/ 1902381 w 3868764" name="connsiteX66"/>
                  <a:gd fmla="*/ 1681453 h 3143856" name="connsiteY66"/>
                  <a:gd fmla="*/ 1954263 w 3868764" name="connsiteX67"/>
                  <a:gd fmla="*/ 1730833 h 3143856" name="connsiteY67"/>
                  <a:gd fmla="*/ 1955968 w 3868764" name="connsiteX68"/>
                  <a:gd fmla="*/ 1728638 h 3143856" name="connsiteY68"/>
                  <a:gd fmla="*/ 2040036 w 3868764" name="connsiteX69"/>
                  <a:gd fmla="*/ 1790136 h 3143856" name="connsiteY69"/>
                  <a:gd fmla="*/ 2039308 w 3868764" name="connsiteX70"/>
                  <a:gd fmla="*/ 1791194 h 3143856" name="connsiteY70"/>
                  <a:gd fmla="*/ 2099582 w 3868764" name="connsiteX71"/>
                  <a:gd fmla="*/ 1824037 h 3143856" name="connsiteY71"/>
                  <a:gd fmla="*/ 2100019 w 3868764" name="connsiteX72"/>
                  <a:gd fmla="*/ 1823000 h 3143856" name="connsiteY72"/>
                  <a:gd fmla="*/ 2197140 w 3868764" name="connsiteX73"/>
                  <a:gd fmla="*/ 1860643 h 3143856" name="connsiteY73"/>
                  <a:gd fmla="*/ 2195731 w 3868764" name="connsiteX74"/>
                  <a:gd fmla="*/ 1864614 h 3143856" name="connsiteY74"/>
                  <a:gd fmla="*/ 2258695 w 3868764" name="connsiteX75"/>
                  <a:gd fmla="*/ 1879830 h 3143856" name="connsiteY75"/>
                  <a:gd fmla="*/ 2259296 w 3868764" name="connsiteX76"/>
                  <a:gd fmla="*/ 1875474 h 3143856" name="connsiteY76"/>
                  <a:gd fmla="*/ 2362850 w 3868764" name="connsiteX77"/>
                  <a:gd fmla="*/ 1886699 h 3143856" name="connsiteY77"/>
                  <a:gd fmla="*/ 2362270 w 3868764" name="connsiteX78"/>
                  <a:gd fmla="*/ 1894034 h 3143856" name="connsiteY78"/>
                  <a:gd fmla="*/ 2459104 w 3868764" name="connsiteX79"/>
                  <a:gd fmla="*/ 1891643 h 3143856" name="connsiteY79"/>
                  <a:gd fmla="*/ 2459220 w 3868764" name="connsiteX80"/>
                  <a:gd fmla="*/ 1893818 h 3143856" name="connsiteY80"/>
                  <a:gd fmla="*/ 2561966 w 3868764" name="connsiteX81"/>
                  <a:gd fmla="*/ 1877886 h 3143856" name="connsiteY81"/>
                  <a:gd fmla="*/ 2563050 w 3868764" name="connsiteX82"/>
                  <a:gd fmla="*/ 1883749 h 3143856" name="connsiteY82"/>
                  <a:gd fmla="*/ 2628985 w 3868764" name="connsiteX83"/>
                  <a:gd fmla="*/ 1864324 h 3143856" name="connsiteY83"/>
                  <a:gd fmla="*/ 2624926 w 3868764" name="connsiteX84"/>
                  <a:gd fmla="*/ 1854353 h 3143856" name="connsiteY84"/>
                  <a:gd fmla="*/ 2720218 w 3868764" name="connsiteX85"/>
                  <a:gd fmla="*/ 1812297 h 3143856" name="connsiteY85"/>
                  <a:gd fmla="*/ 2723610 w 3868764" name="connsiteX86"/>
                  <a:gd fmla="*/ 1819413 h 3143856" name="connsiteY86"/>
                  <a:gd fmla="*/ 2783334 w 3868764" name="connsiteX87"/>
                  <a:gd fmla="*/ 1782937 h 3143856" name="connsiteY87"/>
                  <a:gd fmla="*/ 2778669 w 3868764" name="connsiteX88"/>
                  <a:gd fmla="*/ 1776782 h 3143856" name="connsiteY88"/>
                  <a:gd fmla="*/ 2859831 w 3868764" name="connsiteX89"/>
                  <a:gd fmla="*/ 1711495 h 3143856" name="connsiteY89"/>
                  <a:gd fmla="*/ 2865655 w 3868764" name="connsiteX90"/>
                  <a:gd fmla="*/ 1718319 h 3143856" name="connsiteY90"/>
                  <a:gd fmla="*/ 2910981 w 3868764" name="connsiteX91"/>
                  <a:gd fmla="*/ 1670697 h 3143856" name="connsiteY91"/>
                  <a:gd fmla="*/ 2903753 w 3868764" name="connsiteX92"/>
                  <a:gd fmla="*/ 1665082 h 3143856" name="connsiteY92"/>
                  <a:gd fmla="*/ 2965251 w 3868764" name="connsiteX93"/>
                  <a:gd fmla="*/ 1581014 h 3143856" name="connsiteY93"/>
                  <a:gd fmla="*/ 2973449 w 3868764" name="connsiteX94"/>
                  <a:gd fmla="*/ 1586653 h 3143856" name="connsiteY94"/>
                  <a:gd fmla="*/ 3015781 w 3868764" name="connsiteX95"/>
                  <a:gd fmla="*/ 1508965 h 3143856" name="connsiteY95"/>
                  <a:gd fmla="*/ 3820349 w 3868764" name="connsiteX96"/>
                  <a:gd fmla="*/ 1917536 h 3143856" name="connsiteY96"/>
                  <a:gd fmla="*/ 3781798 w 3868764" name="connsiteX97"/>
                  <a:gd fmla="*/ 2039371 h 3143856" name="connsiteY97"/>
                  <a:gd fmla="*/ 3768660 w 3868764" name="connsiteX98"/>
                  <a:gd fmla="*/ 2068541 h 3143856" name="connsiteY98"/>
                  <a:gd fmla="*/ 3146837 w 3868764" name="connsiteX99"/>
                  <a:gd fmla="*/ 1705920 h 3143856" name="connsiteY99"/>
                  <a:gd fmla="*/ 3746272 w 3868764" name="connsiteX100"/>
                  <a:gd fmla="*/ 2118249 h 3143856" name="connsiteY100"/>
                  <a:gd fmla="*/ 3716751 w 3868764" name="connsiteX101"/>
                  <a:gd fmla="*/ 2183794 h 3143856" name="connsiteY101"/>
                  <a:gd fmla="*/ 3670874 w 3868764" name="connsiteX102"/>
                  <a:gd fmla="*/ 2261184 h 3143856" name="connsiteY102"/>
                  <a:gd fmla="*/ 3194112 w 3868764" name="connsiteX103"/>
                  <a:gd fmla="*/ 1890710 h 3143856" name="connsiteY103"/>
                  <a:gd fmla="*/ 3648578 w 3868764" name="connsiteX104"/>
                  <a:gd fmla="*/ 2298794 h 3143856" name="connsiteY104"/>
                  <a:gd fmla="*/ 3635295 w 3868764" name="connsiteX105"/>
                  <a:gd fmla="*/ 2321202 h 3143856" name="connsiteY105"/>
                  <a:gd fmla="*/ 3553530 w 3868764" name="connsiteX106"/>
                  <a:gd fmla="*/ 2430573 h 3143856" name="connsiteY106"/>
                  <a:gd fmla="*/ 2978335 w 3868764" name="connsiteX107"/>
                  <a:gd fmla="*/ 1850357 h 3143856" name="connsiteY107"/>
                  <a:gd fmla="*/ 3513683 w 3868764" name="connsiteX108"/>
                  <a:gd fmla="*/ 2477670 h 3143856" name="connsiteY108"/>
                  <a:gd fmla="*/ 3427045 w 3868764" name="connsiteX109"/>
                  <a:gd fmla="*/ 2571820 h 3143856" name="connsiteY109"/>
                  <a:gd fmla="*/ 3399629 w 3868764" name="connsiteX110"/>
                  <a:gd fmla="*/ 2596334 h 3143856" name="connsiteY110"/>
                  <a:gd fmla="*/ 2984095 w 3868764" name="connsiteX111"/>
                  <a:gd fmla="*/ 2047906 h 3143856" name="connsiteY111"/>
                  <a:gd fmla="*/ 3362773 w 3868764" name="connsiteX112"/>
                  <a:gd fmla="*/ 2629287 h 3143856" name="connsiteY112"/>
                  <a:gd fmla="*/ 3302197 w 3868764" name="connsiteX113"/>
                  <a:gd fmla="*/ 2683449 h 3143856" name="connsiteY113"/>
                  <a:gd fmla="*/ 3234069 w 3868764" name="connsiteX114"/>
                  <a:gd fmla="*/ 2733766 h 3143856" name="connsiteY114"/>
                  <a:gd fmla="*/ 2784534 w 3868764" name="connsiteX115"/>
                  <a:gd fmla="*/ 1947274 h 3143856" name="connsiteY115"/>
                  <a:gd fmla="*/ 3178755 w 3868764" name="connsiteX116"/>
                  <a:gd fmla="*/ 2774619 h 3143856" name="connsiteY116"/>
                  <a:gd fmla="*/ 3164829 w 3868764" name="connsiteX117"/>
                  <a:gd fmla="*/ 2784904 h 3143856" name="connsiteY117"/>
                  <a:gd fmla="*/ 3035686 w 3868764" name="connsiteX118"/>
                  <a:gd fmla="*/ 2863381 h 3143856" name="connsiteY118"/>
                  <a:gd fmla="*/ 2774589 w 3868764" name="connsiteX119"/>
                  <a:gd fmla="*/ 2221999 h 3143856" name="connsiteY119"/>
                  <a:gd fmla="*/ 2991764 w 3868764" name="connsiteX120"/>
                  <a:gd fmla="*/ 2887318 h 3143856" name="connsiteY120"/>
                  <a:gd fmla="*/ 2856424 w 3868764" name="connsiteX121"/>
                  <a:gd fmla="*/ 2954133 h 3143856" name="connsiteY121"/>
                  <a:gd fmla="*/ 2838474 w 3868764" name="connsiteX122"/>
                  <a:gd fmla="*/ 2961160 h 3143856" name="connsiteY122"/>
                  <a:gd fmla="*/ 2582532 w 3868764" name="connsiteX123"/>
                  <a:gd fmla="*/ 1989092 h 3143856" name="connsiteY123"/>
                  <a:gd fmla="*/ 2767439 w 3868764" name="connsiteX124"/>
                  <a:gd fmla="*/ 2988967 h 3143856" name="connsiteY124"/>
                  <a:gd fmla="*/ 2687331 w 3868764" name="connsiteX125"/>
                  <a:gd fmla="*/ 3020326 h 3143856" name="connsiteY125"/>
                  <a:gd fmla="*/ 2603483 w 3868764" name="connsiteX126"/>
                  <a:gd fmla="*/ 3045265 h 3143856" name="connsiteY126"/>
                  <a:gd fmla="*/ 2459362 w 3868764" name="connsiteX127"/>
                  <a:gd fmla="*/ 1896447 h 3143856" name="connsiteY127"/>
                  <a:gd fmla="*/ 2522432 w 3868764" name="connsiteX128"/>
                  <a:gd fmla="*/ 3069372 h 3143856" name="connsiteY128"/>
                  <a:gd fmla="*/ 2509608 w 3868764" name="connsiteX129"/>
                  <a:gd fmla="*/ 3073185 h 3143856" name="connsiteY129"/>
                  <a:gd fmla="*/ 2349706 w 3868764" name="connsiteX130"/>
                  <a:gd fmla="*/ 3106597 h 3143856" name="connsiteY130"/>
                  <a:gd fmla="*/ 2354551 w 3868764" name="connsiteX131"/>
                  <a:gd fmla="*/ 1991615 h 3143856" name="connsiteY131"/>
                  <a:gd fmla="*/ 2265359 w 3868764" name="connsiteX132"/>
                  <a:gd fmla="*/ 3119221 h 3143856" name="connsiteY132"/>
                  <a:gd fmla="*/ 2132162 w 3868764" name="connsiteX133"/>
                  <a:gd fmla="*/ 3135741 h 3143856" name="connsiteY133"/>
                  <a:gd fmla="*/ 2085286 w 3868764" name="connsiteX134"/>
                  <a:gd fmla="*/ 3137664 h 3143856" name="connsiteY134"/>
                  <a:gd fmla="*/ 2194015 w 3868764" name="connsiteX135"/>
                  <a:gd fmla="*/ 2348992 h 3143856" name="connsiteY135"/>
                  <a:gd fmla="*/ 2026993 w 3868764" name="connsiteX136"/>
                  <a:gd fmla="*/ 3140056 h 3143856" name="connsiteY136"/>
                  <a:gd fmla="*/ 1934382 w 3868764" name="connsiteX137"/>
                  <a:gd fmla="*/ 3143856 h 3143856" name="connsiteY137"/>
                  <a:gd fmla="*/ 1842085 w 3868764" name="connsiteX138"/>
                  <a:gd fmla="*/ 3140069 h 3143856" name="connsiteY138"/>
                  <a:gd fmla="*/ 2170022 w 3868764" name="connsiteX139"/>
                  <a:gd fmla="*/ 1937125 h 3143856" name="connsiteY139"/>
                  <a:gd fmla="*/ 1744917 w 3868764" name="connsiteX140"/>
                  <a:gd fmla="*/ 3136082 h 3143856" name="connsiteY140"/>
                  <a:gd fmla="*/ 1736603 w 3868764" name="connsiteX141"/>
                  <a:gd fmla="*/ 3135741 h 3143856" name="connsiteY141"/>
                  <a:gd fmla="*/ 1556282 w 3868764" name="connsiteX142"/>
                  <a:gd fmla="*/ 3113377 h 3143856" name="connsiteY142"/>
                  <a:gd fmla="*/ 1932953 w 3868764" name="connsiteX143"/>
                  <a:gd fmla="*/ 2219476 h 3143856" name="connsiteY143"/>
                  <a:gd fmla="*/ 1485972 w 3868764" name="connsiteX144"/>
                  <a:gd fmla="*/ 3099683 h 3143856" name="connsiteY144"/>
                  <a:gd fmla="*/ 1359156 w 3868764" name="connsiteX145"/>
                  <a:gd fmla="*/ 3073185 h 3143856" name="connsiteY145"/>
                  <a:gd fmla="*/ 1296713 w 3868764" name="connsiteX146"/>
                  <a:gd fmla="*/ 3054613 h 3143856" name="connsiteY146"/>
                  <a:gd fmla="*/ 2001059 w 3868764" name="connsiteX147"/>
                  <a:gd fmla="*/ 1846800 h 3143856" name="connsiteY147"/>
                  <a:gd fmla="*/ 1191729 w 3868764" name="connsiteX148"/>
                  <a:gd fmla="*/ 3023388 h 3143856" name="connsiteY148"/>
                  <a:gd fmla="*/ 1181433 w 3868764" name="connsiteX149"/>
                  <a:gd fmla="*/ 3020326 h 3143856" name="connsiteY149"/>
                  <a:gd fmla="*/ 1012341 w 3868764" name="connsiteX150"/>
                  <a:gd fmla="*/ 2954133 h 3143856" name="connsiteY150"/>
                  <a:gd fmla="*/ 1006081 w 3868764" name="connsiteX151"/>
                  <a:gd fmla="*/ 2951043 h 3143856" name="connsiteY151"/>
                  <a:gd fmla="*/ 1673277 w 3868764" name="connsiteX152"/>
                  <a:gd fmla="*/ 2092432 h 3143856" name="connsiteY152"/>
                  <a:gd fmla="*/ 934170 w 3868764" name="connsiteX153"/>
                  <a:gd fmla="*/ 2915542 h 3143856" name="connsiteY153"/>
                  <a:gd fmla="*/ 852851 w 3868764" name="connsiteX154"/>
                  <a:gd fmla="*/ 2875396 h 3143856" name="connsiteY154"/>
                  <a:gd fmla="*/ 756859 w 3868764" name="connsiteX155"/>
                  <a:gd fmla="*/ 2817064 h 3143856" name="connsiteY155"/>
                  <a:gd fmla="*/ 1859604 w 3868764" name="connsiteX156"/>
                  <a:gd fmla="*/ 1723860 h 3143856" name="connsiteY156"/>
                  <a:gd fmla="*/ 656950 w 3868764" name="connsiteX157"/>
                  <a:gd fmla="*/ 2750203 h 3143856" name="connsiteY157"/>
                  <a:gd fmla="*/ 566568 w 3868764" name="connsiteX158"/>
                  <a:gd fmla="*/ 2683449 h 3143856" name="connsiteY158"/>
                  <a:gd fmla="*/ 497087 w 3868764" name="connsiteX159"/>
                  <a:gd fmla="*/ 2621326 h 3143856" name="connsiteY159"/>
                  <a:gd fmla="*/ 1695356 w 3868764" name="connsiteX160"/>
                  <a:gd fmla="*/ 1713421 h 3143856" name="connsiteY160"/>
                  <a:gd fmla="*/ 417638 w 3868764" name="connsiteX161"/>
                  <a:gd fmla="*/ 2545651 h 3143856" name="connsiteY161"/>
                  <a:gd fmla="*/ 330362 w 3868764" name="connsiteX162"/>
                  <a:gd fmla="*/ 2450808 h 3143856" name="connsiteY162"/>
                  <a:gd fmla="*/ 282663 w 3868764" name="connsiteX163"/>
                  <a:gd fmla="*/ 2387004 h 3143856" name="connsiteY163"/>
                  <a:gd fmla="*/ 1715966 w 3868764" name="connsiteX164"/>
                  <a:gd fmla="*/ 1567769 h 3143856" name="connsiteY164"/>
                  <a:gd fmla="*/ 211727 w 3868764" name="connsiteX165"/>
                  <a:gd fmla="*/ 2284524 h 3143856" name="connsiteY165"/>
                  <a:gd fmla="*/ 152014 w 3868764" name="connsiteX166"/>
                  <a:gd fmla="*/ 2183794 h 3143856" name="connsiteY166"/>
                  <a:gd fmla="*/ 114394 w 3868764" name="connsiteX167"/>
                  <a:gd fmla="*/ 2100268 h 3143856" name="connsiteY167"/>
                  <a:gd fmla="*/ 1367077 w 3868764" name="connsiteX168"/>
                  <a:gd fmla="*/ 1590320 h 3143856" name="connsiteY168"/>
                  <a:gd fmla="*/ 84144 w 3868764" name="connsiteX169"/>
                  <a:gd fmla="*/ 2009099 h 3143856" name="connsiteY169"/>
                  <a:gd fmla="*/ 25276 w 3868764" name="connsiteX170"/>
                  <a:gd fmla="*/ 1809266 h 3143856" name="connsiteY170"/>
                  <a:gd fmla="*/ 1635619 w 3868764" name="connsiteX171"/>
                  <a:gd fmla="*/ 1385267 h 3143856" name="connsiteY171"/>
                  <a:gd fmla="*/ 7115 w 3868764" name="connsiteX172"/>
                  <a:gd fmla="*/ 1686428 h 3143856" name="connsiteY172"/>
                  <a:gd fmla="*/ 0 w 3868764" name="connsiteX173"/>
                  <a:gd fmla="*/ 1571928 h 3143856" name="connsiteY173"/>
                  <a:gd fmla="*/ 5865 w 3868764" name="connsiteX174"/>
                  <a:gd fmla="*/ 1477543 h 3143856" name="connsiteY174"/>
                  <a:gd fmla="*/ 1385667 w 3868764" name="connsiteX175"/>
                  <a:gd fmla="*/ 1304445 h 3143856" name="connsiteY175"/>
                  <a:gd fmla="*/ 16209 w 3868764" name="connsiteX176"/>
                  <a:gd fmla="*/ 1378082 h 3143856" name="connsiteY176"/>
                  <a:gd fmla="*/ 39300 w 3868764" name="connsiteX177"/>
                  <a:gd fmla="*/ 1255130 h 3143856" name="connsiteY177"/>
                  <a:gd fmla="*/ 65151 w 3868764" name="connsiteX178"/>
                  <a:gd fmla="*/ 1173431 h 3143856" name="connsiteY178"/>
                  <a:gd fmla="*/ 1596538 w 3868764" name="connsiteX179"/>
                  <a:gd fmla="*/ 1180085 h 3143856" name="connsiteY179"/>
                  <a:gd fmla="*/ 106017 w 3868764" name="connsiteX180"/>
                  <a:gd fmla="*/ 1062186 h 3143856" name="connsiteY180"/>
                  <a:gd fmla="*/ 152014 w 3868764" name="connsiteX181"/>
                  <a:gd fmla="*/ 960063 h 3143856" name="connsiteY181"/>
                  <a:gd fmla="*/ 202789 w 3868764" name="connsiteX182"/>
                  <a:gd fmla="*/ 874409 h 3143856" name="connsiteY182"/>
                  <a:gd fmla="*/ 1395408 w 3868764" name="connsiteX183"/>
                  <a:gd fmla="*/ 1038827 h 3143856" name="connsiteY183"/>
                  <a:gd fmla="*/ 252294 w 3868764" name="connsiteX184"/>
                  <a:gd fmla="*/ 797475 h 3143856" name="connsiteY184"/>
                  <a:gd fmla="*/ 330362 w 3868764" name="connsiteX185"/>
                  <a:gd fmla="*/ 693048 h 3143856" name="connsiteY185"/>
                  <a:gd fmla="*/ 384980 w 3868764" name="connsiteX186"/>
                  <a:gd fmla="*/ 633695 h 3143856" name="connsiteY186"/>
                  <a:gd fmla="*/ 1610700 w 3868764" name="connsiteX187"/>
                  <a:gd fmla="*/ 967841 h 3143856" name="connsiteY187"/>
                  <a:gd fmla="*/ 456673 w 3868764" name="connsiteX188"/>
                  <a:gd fmla="*/ 558666 h 3143856" name="connsiteY188"/>
                  <a:gd fmla="*/ 566568 w 3868764" name="connsiteX189"/>
                  <a:gd fmla="*/ 460407 h 3143856" name="connsiteY189"/>
                  <a:gd fmla="*/ 1934382 w 3868764" name="connsiteX190"/>
                  <a:gd fmla="*/ 0 h 3143856" name="connsiteY190"/>
                  <a:gd fmla="*/ 1951818 w 3868764" name="connsiteX191"/>
                  <a:gd fmla="*/ 716 h 3143856" name="connsiteY191"/>
                  <a:gd fmla="*/ 2073083 w 3868764" name="connsiteX192"/>
                  <a:gd fmla="*/ 298602 h 3143856" name="connsiteY192"/>
                  <a:gd fmla="*/ 1976172 w 3868764" name="connsiteX193"/>
                  <a:gd fmla="*/ 1715 h 3143856" name="connsiteY193"/>
                  <a:gd fmla="*/ 2121289 w 3868764" name="connsiteX194"/>
                  <a:gd fmla="*/ 7670 h 3143856" name="connsiteY194"/>
                  <a:gd fmla="*/ 2200587 w 3868764" name="connsiteX195"/>
                  <a:gd fmla="*/ 308840 h 3143856" name="connsiteY195"/>
                  <a:gd fmla="*/ 2145274 w 3868764" name="connsiteX196"/>
                  <a:gd fmla="*/ 9742 h 3143856" name="connsiteY196"/>
                  <a:gd fmla="*/ 2283751 w 3868764" name="connsiteX197"/>
                  <a:gd fmla="*/ 26916 h 3143856" name="connsiteY197"/>
                  <a:gd fmla="*/ 2327669 w 3868764" name="connsiteX198"/>
                  <a:gd fmla="*/ 376992 h 3143856" name="connsiteY198"/>
                  <a:gd fmla="*/ 2309013 w 3868764" name="connsiteX199"/>
                  <a:gd fmla="*/ 30049 h 3143856" name="connsiteY199"/>
                  <a:gd fmla="*/ 2324228 w 3868764" name="connsiteX200"/>
                  <a:gd fmla="*/ 31936 h 3143856" name="connsiteY200"/>
                  <a:gd fmla="*/ 2441534 w 3868764" name="connsiteX201"/>
                  <a:gd fmla="*/ 56447 h 3143856" name="connsiteY201"/>
                  <a:gd fmla="*/ 2440603 w 3868764" name="connsiteX202"/>
                  <a:gd fmla="*/ 270669 h 3143856" name="connsiteY202"/>
                  <a:gd fmla="*/ 2457287 w 3868764" name="connsiteX203"/>
                  <a:gd fmla="*/ 59739 h 3143856" name="connsiteY203"/>
                  <a:gd fmla="*/ 2509608 w 3868764" name="connsiteX204"/>
                  <a:gd fmla="*/ 70671 h 3143856" name="connsiteY204"/>
                  <a:gd fmla="*/ 2584362 w 3868764" name="connsiteX205"/>
                  <a:gd fmla="*/ 92905 h 3143856" name="connsiteY205"/>
                  <a:gd fmla="*/ 2565751 w 3868764" name="connsiteX206"/>
                  <a:gd fmla="*/ 227901 h 3143856" name="connsiteY206"/>
                  <a:gd fmla="*/ 2593669 w 3868764" name="connsiteX207"/>
                  <a:gd fmla="*/ 95673 h 3143856" name="connsiteY207"/>
                  <a:gd fmla="*/ 2687331 w 3868764" name="connsiteX208"/>
                  <a:gd fmla="*/ 123530 h 3143856" name="connsiteY208"/>
                  <a:gd fmla="*/ 2717178 w 3868764" name="connsiteX209"/>
                  <a:gd fmla="*/ 135214 h 3143856" name="connsiteY209"/>
                  <a:gd fmla="*/ 2674821 w 3868764" name="connsiteX210"/>
                  <a:gd fmla="*/ 290588 h 3143856" name="connsiteY210"/>
                  <a:gd fmla="*/ 2728359 w 3868764" name="connsiteX211"/>
                  <a:gd fmla="*/ 139591 h 3143856" name="connsiteY211"/>
                  <a:gd fmla="*/ 2848167 w 3868764" name="connsiteX212"/>
                  <a:gd fmla="*/ 186491 h 3143856" name="connsiteY212"/>
                  <a:gd fmla="*/ 2767076 w 3868764" name="connsiteX213"/>
                  <a:gd fmla="*/ 378933 h 3143856" name="connsiteY213"/>
                  <a:gd fmla="*/ 2861809 w 3868764" name="connsiteX214"/>
                  <a:gd fmla="*/ 192382 h 3143856" name="connsiteY214"/>
                  <a:gd fmla="*/ 2977705 w 3868764" name="connsiteX215"/>
                  <a:gd fmla="*/ 249598 h 3143856" name="connsiteY215"/>
                  <a:gd fmla="*/ 2904095 w 3868764" name="connsiteX216"/>
                  <a:gd fmla="*/ 375823 h 3143856" name="connsiteY216"/>
                  <a:gd fmla="*/ 2987570 w 3868764" name="connsiteX217"/>
                  <a:gd fmla="*/ 254468 h 3143856" name="connsiteY217"/>
                  <a:gd fmla="*/ 3015914 w 3868764" name="connsiteX218"/>
                  <a:gd fmla="*/ 268461 h 3143856" name="connsiteY218"/>
                  <a:gd fmla="*/ 3100262 w 3868764" name="connsiteX219"/>
                  <a:gd fmla="*/ 319717 h 3143856" name="connsiteY219"/>
                  <a:gd fmla="*/ 2964220 w 3868764" name="connsiteX220"/>
                  <a:gd fmla="*/ 494789 h 3143856" name="connsiteY220"/>
                  <a:gd fmla="*/ 3113954 w 3868764" name="connsiteX221"/>
                  <a:gd fmla="*/ 328037 h 3143856" name="connsiteY221"/>
                  <a:gd fmla="*/ 3164829 w 3868764" name="connsiteX222"/>
                  <a:gd fmla="*/ 358952 h 3143856" name="connsiteY222"/>
                  <a:gd fmla="*/ 3223570 w 3868764" name="connsiteX223"/>
                  <a:gd fmla="*/ 402337 h 3143856" name="connsiteY223"/>
                  <a:gd fmla="*/ 3100336 w 3868764" name="connsiteX224"/>
                  <a:gd fmla="*/ 524504 h 3143856" name="connsiteY224"/>
                  <a:gd fmla="*/ 3234249 w 3868764" name="connsiteX225"/>
                  <a:gd fmla="*/ 410223 h 3143856" name="connsiteY225"/>
                  <a:gd fmla="*/ 3302197 w 3868764" name="connsiteX226"/>
                  <a:gd fmla="*/ 460407 h 3143856" name="connsiteY226"/>
                  <a:gd fmla="*/ 3340241 w 3868764" name="connsiteX227"/>
                  <a:gd fmla="*/ 494423 h 3143856" name="connsiteY227"/>
                  <a:gd fmla="*/ 2945584 w 3868764" name="connsiteX228"/>
                  <a:gd fmla="*/ 793446 h 3143856" name="connsiteY228"/>
                  <a:gd fmla="*/ 2893881 w 3868764" name="connsiteX229"/>
                  <a:gd fmla="*/ 729173 h 3143856" name="connsiteY229"/>
                  <a:gd fmla="*/ 2892118 w 3868764" name="connsiteX230"/>
                  <a:gd fmla="*/ 730920 h 3143856" name="connsiteY230"/>
                  <a:gd fmla="*/ 2824902 w 3868764" name="connsiteX231"/>
                  <a:gd fmla="*/ 666942 h 3143856" name="connsiteY231"/>
                  <a:gd fmla="*/ 2761411 w 3868764" name="connsiteX232"/>
                  <a:gd fmla="*/ 620498 h 3143856" name="connsiteY232"/>
                  <a:gd fmla="*/ 2759610 w 3868764" name="connsiteX233"/>
                  <a:gd fmla="*/ 623584 h 3143856" name="connsiteY233"/>
                  <a:gd fmla="*/ 2668147 w 3868764" name="connsiteX234"/>
                  <a:gd fmla="*/ 573746 h 3143856" name="connsiteY234"/>
                  <a:gd fmla="*/ 2670215 w 3868764" name="connsiteX235"/>
                  <a:gd fmla="*/ 569674 h 3143856" name="connsiteY235"/>
                  <a:gd fmla="*/ 2605569 w 3868764" name="connsiteX236"/>
                  <a:gd fmla="*/ 544617 h 3143856" name="connsiteY236"/>
                  <a:gd fmla="*/ 2604346 w 3868764" name="connsiteX237"/>
                  <a:gd fmla="*/ 549106 h 3143856" name="connsiteY237"/>
                  <a:gd fmla="*/ 2503099 w 3868764" name="connsiteX238"/>
                  <a:gd fmla="*/ 524639 h 3143856" name="connsiteY238"/>
                  <a:gd fmla="*/ 2503994 w 3868764" name="connsiteX239"/>
                  <a:gd fmla="*/ 520402 h 3143856" name="connsiteY239"/>
                  <a:gd fmla="*/ 2439548 w 3868764" name="connsiteX240"/>
                  <a:gd fmla="*/ 513418 h 3143856" name="connsiteY240"/>
                  <a:gd fmla="*/ 2439528 w 3868764" name="connsiteX241"/>
                  <a:gd fmla="*/ 518158 h 3143856" name="connsiteY241"/>
                  <a:gd fmla="*/ 2345670 w 3868764" name="connsiteX242"/>
                  <a:gd fmla="*/ 520475 h 3143856" name="connsiteY242"/>
                  <a:gd fmla="*/ 2345802 w 3868764" name="connsiteX243"/>
                  <a:gd fmla="*/ 521534 h 3143856" name="connsiteY243"/>
                  <a:gd fmla="*/ 2260088 w 3868764" name="connsiteX244"/>
                  <a:gd fmla="*/ 534824 h 3143856" name="connsiteY244"/>
                  <a:gd fmla="*/ 2261642 w 3868764" name="connsiteX245"/>
                  <a:gd fmla="*/ 540727 h 3143856" name="connsiteY245"/>
                  <a:gd fmla="*/ 2161727 w 3868764" name="connsiteX246"/>
                  <a:gd fmla="*/ 570161 h 3143856" name="connsiteY246"/>
                  <a:gd fmla="*/ 2161411 w 3868764" name="connsiteX247"/>
                  <a:gd fmla="*/ 569193 h 3143856" name="connsiteY247"/>
                  <a:gd fmla="*/ 2099424 w 3868764" name="connsiteX248"/>
                  <a:gd fmla="*/ 596550 h 3143856" name="connsiteY248"/>
                  <a:gd fmla="*/ 2102432 w 3868764" name="connsiteX249"/>
                  <a:gd fmla="*/ 601814 h 3143856" name="connsiteY249"/>
                  <a:gd fmla="*/ 2013539 w 3868764" name="connsiteX250"/>
                  <a:gd fmla="*/ 656105 h 3143856" name="connsiteY250"/>
                  <a:gd fmla="*/ 2010398 w 3868764" name="connsiteX251"/>
                  <a:gd fmla="*/ 651283 h 3143856" name="connsiteY251"/>
                  <a:gd fmla="*/ 1956187 w 3868764" name="connsiteX252"/>
                  <a:gd fmla="*/ 694892 h 3143856" name="connsiteY252"/>
                  <a:gd fmla="*/ 1960299 w 3868764" name="connsiteX253"/>
                  <a:gd fmla="*/ 699040 h 3143856" name="connsiteY253"/>
                  <a:gd fmla="*/ 1888486 w 3868764" name="connsiteX254"/>
                  <a:gd fmla="*/ 774488 h 3143856" name="connsiteY254"/>
                  <a:gd fmla="*/ 1885410 w 3868764" name="connsiteX255"/>
                  <a:gd fmla="*/ 771726 h 3143856" name="connsiteY255"/>
                  <a:gd fmla="*/ 1847163 w 3868764" name="connsiteX256"/>
                  <a:gd fmla="*/ 824011 h 3143856" name="connsiteY256"/>
                  <a:gd fmla="*/ 1851090 w 3868764" name="connsiteX257"/>
                  <a:gd fmla="*/ 826301 h 3143856" name="connsiteY257"/>
                  <a:gd fmla="*/ 1801251 w 3868764" name="connsiteX258"/>
                  <a:gd fmla="*/ 917766 h 3143856" name="connsiteY258"/>
                  <a:gd fmla="*/ 702664 w 3868764" name="connsiteX259"/>
                  <a:gd fmla="*/ 359891 h 3143856" name="connsiteY259"/>
                  <a:gd fmla="*/ 703936 w 3868764" name="connsiteX260"/>
                  <a:gd fmla="*/ 358952 h 3143856" name="connsiteY260"/>
                  <a:gd fmla="*/ 852851 w 3868764" name="connsiteX261"/>
                  <a:gd fmla="*/ 268461 h 3143856" name="connsiteY261"/>
                  <a:gd fmla="*/ 875405 w 3868764" name="connsiteX262"/>
                  <a:gd fmla="*/ 257326 h 3143856" name="connsiteY262"/>
                  <a:gd fmla="*/ 1698497 w 3868764" name="connsiteX263"/>
                  <a:gd fmla="*/ 737317 h 3143856" name="connsiteY263"/>
                  <a:gd fmla="*/ 948346 w 3868764" name="connsiteX264"/>
                  <a:gd fmla="*/ 221317 h 3143856" name="connsiteY264"/>
                  <a:gd fmla="*/ 1012341 w 3868764" name="connsiteX265"/>
                  <a:gd fmla="*/ 189723 h 3143856" name="connsiteY265"/>
                  <a:gd fmla="*/ 1123623 w 3868764" name="connsiteX266"/>
                  <a:gd fmla="*/ 146161 h 3143856" name="connsiteY266"/>
                  <a:gd fmla="*/ 1607375 w 3868764" name="connsiteX267"/>
                  <a:gd fmla="*/ 522066 h 3143856" name="connsiteY267"/>
                  <a:gd fmla="*/ 1168974 w 3868764" name="connsiteX268"/>
                  <a:gd fmla="*/ 128408 h 3143856" name="connsiteY268"/>
                  <a:gd fmla="*/ 1181433 w 3868764" name="connsiteX269"/>
                  <a:gd fmla="*/ 123530 h 3143856" name="connsiteY269"/>
                  <a:gd fmla="*/ 1342327 w 3868764" name="connsiteX270"/>
                  <a:gd fmla="*/ 75676 h 3143856" name="connsiteY270"/>
                  <a:gd fmla="*/ 1820691 w 3868764" name="connsiteX271"/>
                  <a:gd fmla="*/ 558214 h 3143856" name="connsiteY271"/>
                  <a:gd fmla="*/ 1397742 w 3868764" name="connsiteX272"/>
                  <a:gd fmla="*/ 62608 h 3143856" name="connsiteY272"/>
                  <a:gd fmla="*/ 1544537 w 3868764" name="connsiteX273"/>
                  <a:gd fmla="*/ 31936 h 3143856" name="connsiteY273"/>
                  <a:gd fmla="*/ 1564624 w 3868764" name="connsiteX274"/>
                  <a:gd fmla="*/ 29445 h 3143856" name="connsiteY274"/>
                  <a:gd fmla="*/ 1854940 w 3868764" name="connsiteX275"/>
                  <a:gd fmla="*/ 412609 h 3143856" name="connsiteY275"/>
                  <a:gd fmla="*/ 1602323 w 3868764" name="connsiteX276"/>
                  <a:gd fmla="*/ 24769 h 3143856" name="connsiteY276"/>
                  <a:gd fmla="*/ 1736603 w 3868764" name="connsiteX277"/>
                  <a:gd fmla="*/ 8116 h 3143856" name="connsiteY277"/>
                  <a:gd fmla="*/ 1762485 w 3868764" name="connsiteX278"/>
                  <a:gd fmla="*/ 7054 h 3143856" name="connsiteY278"/>
                  <a:gd fmla="*/ 1991713 w 3868764" name="connsiteX279"/>
                  <a:gd fmla="*/ 408103 h 3143856" name="connsiteY279"/>
                  <a:gd fmla="*/ 1799885 w 3868764" name="connsiteX280"/>
                  <a:gd fmla="*/ 5519 h 3143856" name="connsiteY28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b="b" l="l" r="r" t="t"/>
                <a:pathLst>
                  <a:path h="3143856" w="3868763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grpSp>
        <p:nvGrpSpPr>
          <p:cNvPr id="38" name="组 37"/>
          <p:cNvGrpSpPr/>
          <p:nvPr/>
        </p:nvGrpSpPr>
        <p:grpSpPr>
          <a:xfrm>
            <a:off x="8365520" y="4302218"/>
            <a:ext cx="3295935" cy="2133277"/>
            <a:chOff x="10045515" y="738844"/>
            <a:chExt cx="2596408" cy="1680511"/>
          </a:xfrm>
        </p:grpSpPr>
        <p:sp>
          <p:nvSpPr>
            <p:cNvPr id="39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任意形状 4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7" name="任意形状 46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483877" y="3752131"/>
            <a:ext cx="6679399" cy="3135142"/>
            <a:chOff x="6820369" y="1397329"/>
            <a:chExt cx="4573408" cy="2146644"/>
          </a:xfrm>
          <a:effectLst>
            <a:outerShdw blurRad="50800" dir="16200000" dist="38100" rotWithShape="0">
              <a:prstClr val="black">
                <a:alpha val="10000"/>
              </a:prstClr>
            </a:outerShdw>
          </a:effectLst>
        </p:grpSpPr>
        <p:sp>
          <p:nvSpPr>
            <p:cNvPr id="49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gdLst>
                <a:gd fmla="*/ 0 w 4573408" name="connsiteX0"/>
                <a:gd fmla="*/ 2124555 h 2124555" name="connsiteY0"/>
                <a:gd fmla="*/ 2058418 w 4573408" name="connsiteX1"/>
                <a:gd fmla="*/ 0 h 2124555" name="connsiteY1"/>
                <a:gd fmla="*/ 2451928 w 4573408" name="connsiteX2"/>
                <a:gd fmla="*/ 0 h 2124555" name="connsiteY2"/>
                <a:gd fmla="*/ 4573408 w 4573408" name="connsiteX3"/>
                <a:gd fmla="*/ 2124555 h 2124555" name="connsiteY3"/>
                <a:gd fmla="*/ 0 w 4573408" name="connsiteX4"/>
                <a:gd fmla="*/ 2124555 h 21245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24555" w="4573408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0" name="任意形状 49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gdLst>
                <a:gd fmla="*/ 951525 w 1498754" name="connsiteX0"/>
                <a:gd fmla="*/ 1038815 h 1066451" name="connsiteY0"/>
                <a:gd fmla="*/ 558987 w 1498754" name="connsiteX1"/>
                <a:gd fmla="*/ 1066451 h 1066451" name="connsiteY1"/>
                <a:gd fmla="*/ 13064 w 1498754" name="connsiteX2"/>
                <a:gd fmla="*/ 253872 h 1066451" name="connsiteY2"/>
                <a:gd fmla="*/ 0 w 1498754" name="connsiteX3"/>
                <a:gd fmla="*/ 239407 h 1066451" name="connsiteY3"/>
                <a:gd fmla="*/ 32936 w 1498754" name="connsiteX4"/>
                <a:gd fmla="*/ 200130 h 1066451" name="connsiteY4"/>
                <a:gd fmla="*/ 418191 w 1498754" name="connsiteX5"/>
                <a:gd fmla="*/ 149698 h 1066451" name="connsiteY5"/>
                <a:gd fmla="*/ 418265 w 1498754" name="connsiteX6"/>
                <a:gd fmla="*/ 149605 h 1066451" name="connsiteY6"/>
                <a:gd fmla="*/ 452166 w 1498754" name="connsiteX7"/>
                <a:gd fmla="*/ 106854 h 1066451" name="connsiteY7"/>
                <a:gd fmla="*/ 806617 w 1498754" name="connsiteX8"/>
                <a:gd fmla="*/ 97344 h 1066451" name="connsiteY8"/>
                <a:gd fmla="*/ 808349 w 1498754" name="connsiteX9"/>
                <a:gd fmla="*/ 95049 h 1066451" name="connsiteY9"/>
                <a:gd fmla="*/ 833511 w 1498754" name="connsiteX10"/>
                <a:gd fmla="*/ 61722 h 1066451" name="connsiteY10"/>
                <a:gd fmla="*/ 957971 w 1498754" name="connsiteX11"/>
                <a:gd fmla="*/ 1746 h 1066451" name="connsiteY11"/>
                <a:gd fmla="*/ 1107883 w 1498754" name="connsiteX12"/>
                <a:gd fmla="*/ 36066 h 1066451" name="connsiteY12"/>
                <a:gd fmla="*/ 1143480 w 1498754" name="connsiteX13"/>
                <a:gd fmla="*/ 67285 h 1066451" name="connsiteY13"/>
                <a:gd fmla="*/ 1145680 w 1498754" name="connsiteX14"/>
                <a:gd fmla="*/ 69215 h 1066451" name="connsiteY14"/>
                <a:gd fmla="*/ 1334903 w 1498754" name="connsiteX15"/>
                <a:gd fmla="*/ 957 h 1066451" name="connsiteY15"/>
                <a:gd fmla="*/ 1404447 w 1498754" name="connsiteX16"/>
                <a:gd fmla="*/ 16239 h 1066451" name="connsiteY16"/>
                <a:gd fmla="*/ 1490862 w 1498754" name="connsiteX17"/>
                <a:gd fmla="*/ 74080 h 1066451" name="connsiteY17"/>
                <a:gd fmla="*/ 1498754 w 1498754" name="connsiteX18"/>
                <a:gd fmla="*/ 89348 h 1066451" name="connsiteY18"/>
                <a:gd fmla="*/ 1486191 w 1498754" name="connsiteX19"/>
                <a:gd fmla="*/ 106833 h 1066451" name="connsiteY19"/>
                <a:gd fmla="*/ 951525 w 1498754" name="connsiteX20"/>
                <a:gd fmla="*/ 1038815 h 1066451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1066451" w="1498754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51" name="组 50"/>
          <p:cNvGrpSpPr/>
          <p:nvPr/>
        </p:nvGrpSpPr>
        <p:grpSpPr>
          <a:xfrm rot="17284130">
            <a:off x="1391791" y="4959492"/>
            <a:ext cx="1950527" cy="1668358"/>
            <a:chOff x="8223251" y="2493962"/>
            <a:chExt cx="1279525" cy="993776"/>
          </a:xfrm>
          <a:solidFill>
            <a:schemeClr val="accent1"/>
          </a:solidFill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</p:grpSpPr>
        <p:sp>
          <p:nvSpPr>
            <p:cNvPr id="52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gdLst>
                <a:gd fmla="*/ 195 w 201" name="T0"/>
                <a:gd fmla="*/ 37 h 185" name="T1"/>
                <a:gd fmla="*/ 192 w 201" name="T2"/>
                <a:gd fmla="*/ 35 h 185" name="T3"/>
                <a:gd fmla="*/ 127 w 201" name="T4"/>
                <a:gd fmla="*/ 103 h 185" name="T5"/>
                <a:gd fmla="*/ 173 w 201" name="T6"/>
                <a:gd fmla="*/ 20 h 185" name="T7"/>
                <a:gd fmla="*/ 162 w 201" name="T8"/>
                <a:gd fmla="*/ 14 h 185" name="T9"/>
                <a:gd fmla="*/ 117 w 201" name="T10"/>
                <a:gd fmla="*/ 97 h 185" name="T11"/>
                <a:gd fmla="*/ 140 w 201" name="T12"/>
                <a:gd fmla="*/ 6 h 185" name="T13"/>
                <a:gd fmla="*/ 140 w 201" name="T14"/>
                <a:gd fmla="*/ 5 h 185" name="T15"/>
                <a:gd fmla="*/ 140 w 201" name="T16"/>
                <a:gd fmla="*/ 5 h 185" name="T17"/>
                <a:gd fmla="*/ 129 w 201" name="T18"/>
                <a:gd fmla="*/ 3 h 185" name="T19"/>
                <a:gd fmla="*/ 106 w 201" name="T20"/>
                <a:gd fmla="*/ 94 h 185" name="T21"/>
                <a:gd fmla="*/ 106 w 201" name="T22"/>
                <a:gd fmla="*/ 0 h 185" name="T23"/>
                <a:gd fmla="*/ 102 w 201" name="T24"/>
                <a:gd fmla="*/ 0 h 185" name="T25"/>
                <a:gd fmla="*/ 102 w 201" name="T26"/>
                <a:gd fmla="*/ 0 h 185" name="T27"/>
                <a:gd fmla="*/ 99 w 201" name="T28"/>
                <a:gd fmla="*/ 0 h 185" name="T29"/>
                <a:gd fmla="*/ 99 w 201" name="T30"/>
                <a:gd fmla="*/ 0 h 185" name="T31"/>
                <a:gd fmla="*/ 97 w 201" name="T32"/>
                <a:gd fmla="*/ 0 h 185" name="T33"/>
                <a:gd fmla="*/ 97 w 201" name="T34"/>
                <a:gd fmla="*/ 0 h 185" name="T35"/>
                <a:gd fmla="*/ 94 w 201" name="T36"/>
                <a:gd fmla="*/ 0 h 185" name="T37"/>
                <a:gd fmla="*/ 94 w 201" name="T38"/>
                <a:gd fmla="*/ 94 h 185" name="T39"/>
                <a:gd fmla="*/ 71 w 201" name="T40"/>
                <a:gd fmla="*/ 3 h 185" name="T41"/>
                <a:gd fmla="*/ 59 w 201" name="T42"/>
                <a:gd fmla="*/ 6 h 185" name="T43"/>
                <a:gd fmla="*/ 59 w 201" name="T44"/>
                <a:gd fmla="*/ 6 h 185" name="T45"/>
                <a:gd fmla="*/ 83 w 201" name="T46"/>
                <a:gd fmla="*/ 97 h 185" name="T47"/>
                <a:gd fmla="*/ 38 w 201" name="T48"/>
                <a:gd fmla="*/ 15 h 185" name="T49"/>
                <a:gd fmla="*/ 27 w 201" name="T50"/>
                <a:gd fmla="*/ 21 h 185" name="T51"/>
                <a:gd fmla="*/ 73 w 201" name="T52"/>
                <a:gd fmla="*/ 104 h 185" name="T53"/>
                <a:gd fmla="*/ 8 w 201" name="T54"/>
                <a:gd fmla="*/ 36 h 185" name="T55"/>
                <a:gd fmla="*/ 2 w 201" name="T56"/>
                <a:gd fmla="*/ 43 h 185" name="T57"/>
                <a:gd fmla="*/ 0 w 201" name="T58"/>
                <a:gd fmla="*/ 44 h 185" name="T59"/>
                <a:gd fmla="*/ 92 w 201" name="T60"/>
                <a:gd fmla="*/ 140 h 185" name="T61"/>
                <a:gd fmla="*/ 69 w 201" name="T62"/>
                <a:gd fmla="*/ 164 h 185" name="T63"/>
                <a:gd fmla="*/ 69 w 201" name="T64"/>
                <a:gd fmla="*/ 172 h 185" name="T65"/>
                <a:gd fmla="*/ 73 w 201" name="T66"/>
                <a:gd fmla="*/ 174 h 185" name="T67"/>
                <a:gd fmla="*/ 75 w 201" name="T68"/>
                <a:gd fmla="*/ 173 h 185" name="T69"/>
                <a:gd fmla="*/ 78 w 201" name="T70"/>
                <a:gd fmla="*/ 179 h 185" name="T71"/>
                <a:gd fmla="*/ 81 w 201" name="T72"/>
                <a:gd fmla="*/ 180 h 185" name="T73"/>
                <a:gd fmla="*/ 84 w 201" name="T74"/>
                <a:gd fmla="*/ 179 h 185" name="T75"/>
                <a:gd fmla="*/ 89 w 201" name="T76"/>
                <a:gd fmla="*/ 184 h 185" name="T77"/>
                <a:gd fmla="*/ 90 w 201" name="T78"/>
                <a:gd fmla="*/ 184 h 185" name="T79"/>
                <a:gd fmla="*/ 95 w 201" name="T80"/>
                <a:gd fmla="*/ 182 h 185" name="T81"/>
                <a:gd fmla="*/ 100 w 201" name="T82"/>
                <a:gd fmla="*/ 185 h 185" name="T83"/>
                <a:gd fmla="*/ 105 w 201" name="T84"/>
                <a:gd fmla="*/ 182 h 185" name="T85"/>
                <a:gd fmla="*/ 110 w 201" name="T86"/>
                <a:gd fmla="*/ 184 h 185" name="T87"/>
                <a:gd fmla="*/ 111 w 201" name="T88"/>
                <a:gd fmla="*/ 184 h 185" name="T89"/>
                <a:gd fmla="*/ 115 w 201" name="T90"/>
                <a:gd fmla="*/ 179 h 185" name="T91"/>
                <a:gd fmla="*/ 119 w 201" name="T92"/>
                <a:gd fmla="*/ 180 h 185" name="T93"/>
                <a:gd fmla="*/ 122 w 201" name="T94"/>
                <a:gd fmla="*/ 179 h 185" name="T95"/>
                <a:gd fmla="*/ 125 w 201" name="T96"/>
                <a:gd fmla="*/ 173 h 185" name="T97"/>
                <a:gd fmla="*/ 127 w 201" name="T98"/>
                <a:gd fmla="*/ 174 h 185" name="T99"/>
                <a:gd fmla="*/ 131 w 201" name="T100"/>
                <a:gd fmla="*/ 172 h 185" name="T101"/>
                <a:gd fmla="*/ 131 w 201" name="T102"/>
                <a:gd fmla="*/ 164 h 185" name="T103"/>
                <a:gd fmla="*/ 108 w 201" name="T104"/>
                <a:gd fmla="*/ 140 h 185" name="T105"/>
                <a:gd fmla="*/ 201 w 201" name="T106"/>
                <a:gd fmla="*/ 43 h 185" name="T107"/>
                <a:gd fmla="*/ 195 w 201" name="T108"/>
                <a:gd fmla="*/ 37 h 1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5" w="201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gdLst>
                <a:gd fmla="*/ 167 w 167" name="T0"/>
                <a:gd fmla="*/ 171 h 194" name="T1"/>
                <a:gd fmla="*/ 69 w 167" name="T2"/>
                <a:gd fmla="*/ 0 h 194" name="T3"/>
                <a:gd fmla="*/ 38 w 167" name="T4"/>
                <a:gd fmla="*/ 32 h 194" name="T5"/>
                <a:gd fmla="*/ 38 w 167" name="T6"/>
                <a:gd fmla="*/ 32 h 194" name="T7"/>
                <a:gd fmla="*/ 0 w 167" name="T8"/>
                <a:gd fmla="*/ 53 h 194" name="T9"/>
                <a:gd fmla="*/ 141 w 167" name="T10"/>
                <a:gd fmla="*/ 194 h 194" name="T11"/>
                <a:gd fmla="*/ 147 w 167" name="T12"/>
                <a:gd fmla="*/ 188 h 194" name="T13"/>
                <a:gd fmla="*/ 167 w 167" name="T14"/>
                <a:gd fmla="*/ 171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67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gdLst>
                <a:gd fmla="*/ 98 w 130" name="T0"/>
                <a:gd fmla="*/ 203 h 203" name="T1"/>
                <a:gd fmla="*/ 117 w 130" name="T2"/>
                <a:gd fmla="*/ 192 h 203" name="T3"/>
                <a:gd fmla="*/ 130 w 130" name="T4"/>
                <a:gd fmla="*/ 187 h 203" name="T5"/>
                <a:gd fmla="*/ 80 w 130" name="T6"/>
                <a:gd fmla="*/ 0 h 203" name="T7"/>
                <a:gd fmla="*/ 42 w 130" name="T8"/>
                <a:gd fmla="*/ 23 h 203" name="T9"/>
                <a:gd fmla="*/ 42 w 130" name="T10"/>
                <a:gd fmla="*/ 23 h 203" name="T11"/>
                <a:gd fmla="*/ 0 w 130" name="T12"/>
                <a:gd fmla="*/ 33 h 203" name="T13"/>
                <a:gd fmla="*/ 98 w 130" name="T14"/>
                <a:gd fmla="*/ 203 h 2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3" w="130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gdLst>
                <a:gd fmla="*/ 50 w 86" name="T0"/>
                <a:gd fmla="*/ 198 h 198" name="T1"/>
                <a:gd fmla="*/ 85 w 86" name="T2"/>
                <a:gd fmla="*/ 193 h 198" name="T3"/>
                <a:gd fmla="*/ 85 w 86" name="T4"/>
                <a:gd fmla="*/ 183 h 198" name="T5"/>
                <a:gd fmla="*/ 86 w 86" name="T6"/>
                <a:gd fmla="*/ 0 h 198" name="T7"/>
                <a:gd fmla="*/ 43 w 86" name="T8"/>
                <a:gd fmla="*/ 13 h 198" name="T9"/>
                <a:gd fmla="*/ 0 w 86" name="T10"/>
                <a:gd fmla="*/ 11 h 198" name="T11"/>
                <a:gd fmla="*/ 50 w 86" name="T12"/>
                <a:gd fmla="*/ 198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6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gdLst>
                <a:gd fmla="*/ 61 w 85" name="T0"/>
                <a:gd fmla="*/ 104 h 198" name="T1"/>
                <a:gd fmla="*/ 85 w 85" name="T2"/>
                <a:gd fmla="*/ 12 h 198" name="T3"/>
                <a:gd fmla="*/ 41 w 85" name="T4"/>
                <a:gd fmla="*/ 13 h 198" name="T5"/>
                <a:gd fmla="*/ 0 w 85" name="T6"/>
                <a:gd fmla="*/ 0 h 198" name="T7"/>
                <a:gd fmla="*/ 0 w 85" name="T8"/>
                <a:gd fmla="*/ 193 h 198" name="T9"/>
                <a:gd fmla="*/ 35 w 85" name="T10"/>
                <a:gd fmla="*/ 198 h 198" name="T11"/>
                <a:gd fmla="*/ 61 w 85" name="T12"/>
                <a:gd fmla="*/ 104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5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gdLst>
                <a:gd fmla="*/ 9 w 130" name="T0"/>
                <a:gd fmla="*/ 189 h 201" name="T1"/>
                <a:gd fmla="*/ 33 w 130" name="T2"/>
                <a:gd fmla="*/ 201 h 201" name="T3"/>
                <a:gd fmla="*/ 74 w 130" name="T4"/>
                <a:gd fmla="*/ 130 h 201" name="T5"/>
                <a:gd fmla="*/ 130 w 130" name="T6"/>
                <a:gd fmla="*/ 33 h 201" name="T7"/>
                <a:gd fmla="*/ 87 w 130" name="T8"/>
                <a:gd fmla="*/ 23 h 201" name="T9"/>
                <a:gd fmla="*/ 50 w 130" name="T10"/>
                <a:gd fmla="*/ 0 h 201" name="T11"/>
                <a:gd fmla="*/ 0 w 130" name="T12"/>
                <a:gd fmla="*/ 186 h 201" name="T13"/>
                <a:gd fmla="*/ 9 w 130" name="T14"/>
                <a:gd fmla="*/ 189 h 2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30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gdLst>
                <a:gd fmla="*/ 166 w 166" name="T0"/>
                <a:gd fmla="*/ 52 h 191" name="T1"/>
                <a:gd fmla="*/ 127 w 166" name="T2"/>
                <a:gd fmla="*/ 31 h 191" name="T3"/>
                <a:gd fmla="*/ 127 w 166" name="T4"/>
                <a:gd fmla="*/ 31 h 191" name="T5"/>
                <a:gd fmla="*/ 98 w 166" name="T6"/>
                <a:gd fmla="*/ 0 h 191" name="T7"/>
                <a:gd fmla="*/ 0 w 166" name="T8"/>
                <a:gd fmla="*/ 168 h 191" name="T9"/>
                <a:gd fmla="*/ 17 w 166" name="T10"/>
                <a:gd fmla="*/ 181 h 191" name="T11"/>
                <a:gd fmla="*/ 17 w 166" name="T12"/>
                <a:gd fmla="*/ 181 h 191" name="T13"/>
                <a:gd fmla="*/ 17 w 166" name="T14"/>
                <a:gd fmla="*/ 182 h 191" name="T15"/>
                <a:gd fmla="*/ 18 w 166" name="T16"/>
                <a:gd fmla="*/ 182 h 191" name="T17"/>
                <a:gd fmla="*/ 18 w 166" name="T18"/>
                <a:gd fmla="*/ 182 h 191" name="T19"/>
                <a:gd fmla="*/ 26 w 166" name="T20"/>
                <a:gd fmla="*/ 191 h 191" name="T21"/>
                <a:gd fmla="*/ 166 w 166" name="T22"/>
                <a:gd fmla="*/ 52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166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Line 190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1" name="Freeform 358"/>
          <p:cNvSpPr>
            <a:spLocks noEditPoints="1"/>
          </p:cNvSpPr>
          <p:nvPr/>
        </p:nvSpPr>
        <p:spPr bwMode="auto">
          <a:xfrm rot="19997452">
            <a:off x="1155433" y="5974418"/>
            <a:ext cx="857954" cy="834857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2" name="组 61"/>
          <p:cNvGrpSpPr/>
          <p:nvPr/>
        </p:nvGrpSpPr>
        <p:grpSpPr>
          <a:xfrm>
            <a:off x="11268311" y="6716421"/>
            <a:ext cx="917783" cy="876367"/>
            <a:chOff x="8848726" y="4949825"/>
            <a:chExt cx="879475" cy="839788"/>
          </a:xfrm>
          <a:solidFill>
            <a:schemeClr val="accent3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2">
            <a:off x="786086" y="5830794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" name="Freeform 358"/>
          <p:cNvSpPr>
            <a:spLocks noEditPoints="1"/>
          </p:cNvSpPr>
          <p:nvPr/>
        </p:nvSpPr>
        <p:spPr bwMode="auto">
          <a:xfrm rot="19997452">
            <a:off x="9357651" y="3409845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0" name="组 69"/>
          <p:cNvGrpSpPr/>
          <p:nvPr/>
        </p:nvGrpSpPr>
        <p:grpSpPr>
          <a:xfrm rot="1274603">
            <a:off x="9259640" y="6287249"/>
            <a:ext cx="559940" cy="534673"/>
            <a:chOff x="8848726" y="4949825"/>
            <a:chExt cx="879475" cy="839788"/>
          </a:xfrm>
          <a:solidFill>
            <a:schemeClr val="accent2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71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6" name="Freeform 358"/>
          <p:cNvSpPr>
            <a:spLocks noEditPoints="1"/>
          </p:cNvSpPr>
          <p:nvPr/>
        </p:nvSpPr>
        <p:spPr bwMode="auto">
          <a:xfrm rot="19997452">
            <a:off x="10507416" y="4989400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7" name="组 76"/>
          <p:cNvGrpSpPr/>
          <p:nvPr/>
        </p:nvGrpSpPr>
        <p:grpSpPr>
          <a:xfrm rot="19754982">
            <a:off x="5966631" y="6629984"/>
            <a:ext cx="559940" cy="53467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3" name="Freeform 358"/>
          <p:cNvSpPr>
            <a:spLocks noEditPoints="1"/>
          </p:cNvSpPr>
          <p:nvPr/>
        </p:nvSpPr>
        <p:spPr bwMode="auto">
          <a:xfrm rot="19997452">
            <a:off x="6500975" y="6676629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997452">
            <a:off x="1167821" y="5162864"/>
            <a:ext cx="671655" cy="65357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5" name="组 84"/>
          <p:cNvGrpSpPr/>
          <p:nvPr/>
        </p:nvGrpSpPr>
        <p:grpSpPr>
          <a:xfrm rot="21122732">
            <a:off x="525634" y="6265253"/>
            <a:ext cx="559940" cy="53467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1" name="Freeform 360"/>
          <p:cNvSpPr/>
          <p:nvPr/>
        </p:nvSpPr>
        <p:spPr bwMode="auto">
          <a:xfrm rot="1468502">
            <a:off x="10337333" y="5473288"/>
            <a:ext cx="127476" cy="29967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2" name="Freeform 360"/>
          <p:cNvSpPr/>
          <p:nvPr/>
        </p:nvSpPr>
        <p:spPr bwMode="auto">
          <a:xfrm rot="8148368">
            <a:off x="10632439" y="3180555"/>
            <a:ext cx="267796" cy="62955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3" name="Freeform 360"/>
          <p:cNvSpPr/>
          <p:nvPr/>
        </p:nvSpPr>
        <p:spPr bwMode="auto">
          <a:xfrm rot="20337622">
            <a:off x="10878893" y="5886546"/>
            <a:ext cx="111614" cy="26239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4" name="Freeform 360"/>
          <p:cNvSpPr/>
          <p:nvPr/>
        </p:nvSpPr>
        <p:spPr bwMode="auto">
          <a:xfrm rot="5712631">
            <a:off x="9843840" y="6968349"/>
            <a:ext cx="205064" cy="48208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5" name="Freeform 360"/>
          <p:cNvSpPr/>
          <p:nvPr/>
        </p:nvSpPr>
        <p:spPr bwMode="auto">
          <a:xfrm rot="1713980">
            <a:off x="2317922" y="6104325"/>
            <a:ext cx="208624" cy="49045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6" name="Freeform 360"/>
          <p:cNvSpPr/>
          <p:nvPr/>
        </p:nvSpPr>
        <p:spPr bwMode="auto">
          <a:xfrm rot="19012026">
            <a:off x="10759152" y="6366565"/>
            <a:ext cx="114550" cy="26929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7" name="Freeform 360"/>
          <p:cNvSpPr/>
          <p:nvPr/>
        </p:nvSpPr>
        <p:spPr bwMode="auto">
          <a:xfrm rot="19725754">
            <a:off x="10184284" y="5925184"/>
            <a:ext cx="188110" cy="44222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8" name="Freeform 360"/>
          <p:cNvSpPr/>
          <p:nvPr/>
        </p:nvSpPr>
        <p:spPr bwMode="auto">
          <a:xfrm rot="20903776">
            <a:off x="8557012" y="6128395"/>
            <a:ext cx="111614" cy="26239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9" name="Freeform 360"/>
          <p:cNvSpPr/>
          <p:nvPr/>
        </p:nvSpPr>
        <p:spPr bwMode="auto">
          <a:xfrm rot="21216408">
            <a:off x="9685768" y="4264210"/>
            <a:ext cx="103373" cy="24302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0" name="Freeform 360"/>
          <p:cNvSpPr/>
          <p:nvPr/>
        </p:nvSpPr>
        <p:spPr bwMode="auto">
          <a:xfrm rot="19642020">
            <a:off x="10184994" y="6118589"/>
            <a:ext cx="301319" cy="70836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01" name="组 100"/>
          <p:cNvGrpSpPr/>
          <p:nvPr/>
        </p:nvGrpSpPr>
        <p:grpSpPr>
          <a:xfrm rot="21122732">
            <a:off x="10981841" y="4434538"/>
            <a:ext cx="559940" cy="534673"/>
            <a:chOff x="8848726" y="4949825"/>
            <a:chExt cx="879475" cy="839788"/>
          </a:xfrm>
          <a:solidFill>
            <a:schemeClr val="accent5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10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7" name="Freeform 360"/>
          <p:cNvSpPr/>
          <p:nvPr/>
        </p:nvSpPr>
        <p:spPr bwMode="auto">
          <a:xfrm rot="1468502">
            <a:off x="10133610" y="5565685"/>
            <a:ext cx="127476" cy="29967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Freeform 360"/>
          <p:cNvSpPr/>
          <p:nvPr/>
        </p:nvSpPr>
        <p:spPr bwMode="auto">
          <a:xfrm flipH="1" flipV="1" rot="20337622">
            <a:off x="-450384" y="6006541"/>
            <a:ext cx="179340" cy="39190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9" name="Freeform 360"/>
          <p:cNvSpPr/>
          <p:nvPr/>
        </p:nvSpPr>
        <p:spPr bwMode="auto">
          <a:xfrm rot="2060216">
            <a:off x="12109805" y="4457542"/>
            <a:ext cx="184121" cy="43284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0" name="Freeform 360"/>
          <p:cNvSpPr/>
          <p:nvPr/>
        </p:nvSpPr>
        <p:spPr bwMode="auto">
          <a:xfrm rot="1251567">
            <a:off x="-168646" y="7049971"/>
            <a:ext cx="191825" cy="39538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1" name="Freeform 360"/>
          <p:cNvSpPr/>
          <p:nvPr/>
        </p:nvSpPr>
        <p:spPr bwMode="auto">
          <a:xfrm rot="17217756">
            <a:off x="2830341" y="6513509"/>
            <a:ext cx="208624" cy="49044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2" name="Freeform 360"/>
          <p:cNvSpPr/>
          <p:nvPr/>
        </p:nvSpPr>
        <p:spPr bwMode="auto">
          <a:xfrm rot="20337622">
            <a:off x="10433098" y="3379812"/>
            <a:ext cx="105415" cy="24782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3" name="Freeform 360"/>
          <p:cNvSpPr/>
          <p:nvPr/>
        </p:nvSpPr>
        <p:spPr bwMode="auto">
          <a:xfrm rot="2129879">
            <a:off x="10157559" y="6465579"/>
            <a:ext cx="123590" cy="29054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4" name="Freeform 360"/>
          <p:cNvSpPr/>
          <p:nvPr/>
        </p:nvSpPr>
        <p:spPr bwMode="auto">
          <a:xfrm rot="19725754">
            <a:off x="9248732" y="2762057"/>
            <a:ext cx="177663" cy="41766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5" name="组 114"/>
          <p:cNvGrpSpPr/>
          <p:nvPr/>
        </p:nvGrpSpPr>
        <p:grpSpPr>
          <a:xfrm rot="2140787">
            <a:off x="8363262" y="2168165"/>
            <a:ext cx="1891438" cy="275924"/>
            <a:chOff x="4436059" y="3729721"/>
            <a:chExt cx="4200526" cy="612775"/>
          </a:xfrm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11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gdLst>
                <a:gd fmla="*/ 135 w 228" name="T0"/>
                <a:gd fmla="*/ 96 h 236" name="T1"/>
                <a:gd fmla="*/ 145 w 228" name="T2"/>
                <a:gd fmla="*/ 124 h 236" name="T3"/>
                <a:gd fmla="*/ 166 w 228" name="T4"/>
                <a:gd fmla="*/ 151 h 236" name="T5"/>
                <a:gd fmla="*/ 194 w 228" name="T6"/>
                <a:gd fmla="*/ 183 h 236" name="T7"/>
                <a:gd fmla="*/ 225 w 228" name="T8"/>
                <a:gd fmla="*/ 216 h 236" name="T9"/>
                <a:gd fmla="*/ 221 w 228" name="T10"/>
                <a:gd fmla="*/ 226 h 236" name="T11"/>
                <a:gd fmla="*/ 206 w 228" name="T12"/>
                <a:gd fmla="*/ 231 h 236" name="T13"/>
                <a:gd fmla="*/ 174 w 228" name="T14"/>
                <a:gd fmla="*/ 217 h 236" name="T15"/>
                <a:gd fmla="*/ 148 w 228" name="T16"/>
                <a:gd fmla="*/ 198 h 236" name="T17"/>
                <a:gd fmla="*/ 124 w 228" name="T18"/>
                <a:gd fmla="*/ 178 h 236" name="T19"/>
                <a:gd fmla="*/ 86 w 228" name="T20"/>
                <a:gd fmla="*/ 145 h 236" name="T21"/>
                <a:gd fmla="*/ 61 w 228" name="T22"/>
                <a:gd fmla="*/ 167 h 236" name="T23"/>
                <a:gd fmla="*/ 56 w 228" name="T24"/>
                <a:gd fmla="*/ 197 h 236" name="T25"/>
                <a:gd fmla="*/ 57 w 228" name="T26"/>
                <a:gd fmla="*/ 217 h 236" name="T27"/>
                <a:gd fmla="*/ 58 w 228" name="T28"/>
                <a:gd fmla="*/ 236 h 236" name="T29"/>
                <a:gd fmla="*/ 16 w 228" name="T30"/>
                <a:gd fmla="*/ 229 h 236" name="T31"/>
                <a:gd fmla="*/ 4 w 228" name="T32"/>
                <a:gd fmla="*/ 214 h 236" name="T33"/>
                <a:gd fmla="*/ 0 w 228" name="T34"/>
                <a:gd fmla="*/ 195 h 236" name="T35"/>
                <a:gd fmla="*/ 1 w 228" name="T36"/>
                <a:gd fmla="*/ 182 h 236" name="T37"/>
                <a:gd fmla="*/ 3 w 228" name="T38"/>
                <a:gd fmla="*/ 161 h 236" name="T39"/>
                <a:gd fmla="*/ 2 w 228" name="T40"/>
                <a:gd fmla="*/ 152 h 236" name="T41"/>
                <a:gd fmla="*/ 8 w 228" name="T42"/>
                <a:gd fmla="*/ 99 h 236" name="T43"/>
                <a:gd fmla="*/ 15 w 228" name="T44"/>
                <a:gd fmla="*/ 13 h 236" name="T45"/>
                <a:gd fmla="*/ 9 w 228" name="T46"/>
                <a:gd fmla="*/ 7 h 236" name="T47"/>
                <a:gd fmla="*/ 19 w 228" name="T48"/>
                <a:gd fmla="*/ 3 h 236" name="T49"/>
                <a:gd fmla="*/ 33 w 228" name="T50"/>
                <a:gd fmla="*/ 0 h 236" name="T51"/>
                <a:gd fmla="*/ 37 w 228" name="T52"/>
                <a:gd fmla="*/ 0 h 236" name="T53"/>
                <a:gd fmla="*/ 67 w 228" name="T54"/>
                <a:gd fmla="*/ 10 h 236" name="T55"/>
                <a:gd fmla="*/ 93 w 228" name="T56"/>
                <a:gd fmla="*/ 25 h 236" name="T57"/>
                <a:gd fmla="*/ 87 w 228" name="T58"/>
                <a:gd fmla="*/ 52 h 236" name="T59"/>
                <a:gd fmla="*/ 81 w 228" name="T60"/>
                <a:gd fmla="*/ 98 h 236" name="T61"/>
                <a:gd fmla="*/ 135 w 228" name="T62"/>
                <a:gd fmla="*/ 55 h 236" name="T63"/>
                <a:gd fmla="*/ 193 w 228" name="T64"/>
                <a:gd fmla="*/ 14 h 236" name="T65"/>
                <a:gd fmla="*/ 203 w 228" name="T66"/>
                <a:gd fmla="*/ 10 h 236" name="T67"/>
                <a:gd fmla="*/ 216 w 228" name="T68"/>
                <a:gd fmla="*/ 10 h 236" name="T69"/>
                <a:gd fmla="*/ 224 w 228" name="T70"/>
                <a:gd fmla="*/ 14 h 236" name="T71"/>
                <a:gd fmla="*/ 228 w 228" name="T72"/>
                <a:gd fmla="*/ 20 h 236" name="T73"/>
                <a:gd fmla="*/ 227 w 228" name="T74"/>
                <a:gd fmla="*/ 24 h 236" name="T75"/>
                <a:gd fmla="*/ 177 w 228" name="T76"/>
                <a:gd fmla="*/ 60 h 236" name="T77"/>
                <a:gd fmla="*/ 135 w 228" name="T78"/>
                <a:gd fmla="*/ 96 h 23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36" w="228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gdLst>
                <a:gd fmla="*/ 169 w 194" name="T0"/>
                <a:gd fmla="*/ 200 h 237" name="T1"/>
                <a:gd fmla="*/ 152 w 194" name="T2"/>
                <a:gd fmla="*/ 222 h 237" name="T3"/>
                <a:gd fmla="*/ 135 w 194" name="T4"/>
                <a:gd fmla="*/ 233 h 237" name="T5"/>
                <a:gd fmla="*/ 122 w 194" name="T6"/>
                <a:gd fmla="*/ 236 h 237" name="T7"/>
                <a:gd fmla="*/ 108 w 194" name="T8"/>
                <a:gd fmla="*/ 237 h 237" name="T9"/>
                <a:gd fmla="*/ 81 w 194" name="T10"/>
                <a:gd fmla="*/ 234 h 237" name="T11"/>
                <a:gd fmla="*/ 55 w 194" name="T12"/>
                <a:gd fmla="*/ 228 h 237" name="T13"/>
                <a:gd fmla="*/ 11 w 194" name="T14"/>
                <a:gd fmla="*/ 196 h 237" name="T15"/>
                <a:gd fmla="*/ 0 w 194" name="T16"/>
                <a:gd fmla="*/ 153 h 237" name="T17"/>
                <a:gd fmla="*/ 2 w 194" name="T18"/>
                <a:gd fmla="*/ 129 h 237" name="T19"/>
                <a:gd fmla="*/ 5 w 194" name="T20"/>
                <a:gd fmla="*/ 90 h 237" name="T21"/>
                <a:gd fmla="*/ 9 w 194" name="T22"/>
                <a:gd fmla="*/ 65 h 237" name="T23"/>
                <a:gd fmla="*/ 13 w 194" name="T24"/>
                <a:gd fmla="*/ 41 h 237" name="T25"/>
                <a:gd fmla="*/ 11 w 194" name="T26"/>
                <a:gd fmla="*/ 28 h 237" name="T27"/>
                <a:gd fmla="*/ 6 w 194" name="T28"/>
                <a:gd fmla="*/ 17 h 237" name="T29"/>
                <a:gd fmla="*/ 9 w 194" name="T30"/>
                <a:gd fmla="*/ 13 h 237" name="T31"/>
                <a:gd fmla="*/ 15 w 194" name="T32"/>
                <a:gd fmla="*/ 11 h 237" name="T33"/>
                <a:gd fmla="*/ 19 w 194" name="T34"/>
                <a:gd fmla="*/ 12 h 237" name="T35"/>
                <a:gd fmla="*/ 42 w 194" name="T36"/>
                <a:gd fmla="*/ 16 h 237" name="T37"/>
                <a:gd fmla="*/ 82 w 194" name="T38"/>
                <a:gd fmla="*/ 24 h 237" name="T39"/>
                <a:gd fmla="*/ 76 w 194" name="T40"/>
                <a:gd fmla="*/ 67 h 237" name="T41"/>
                <a:gd fmla="*/ 70 w 194" name="T42"/>
                <a:gd fmla="*/ 113 h 237" name="T43"/>
                <a:gd fmla="*/ 68 w 194" name="T44"/>
                <a:gd fmla="*/ 154 h 237" name="T45"/>
                <a:gd fmla="*/ 70 w 194" name="T46"/>
                <a:gd fmla="*/ 189 h 237" name="T47"/>
                <a:gd fmla="*/ 78 w 194" name="T48"/>
                <a:gd fmla="*/ 204 h 237" name="T49"/>
                <a:gd fmla="*/ 92 w 194" name="T50"/>
                <a:gd fmla="*/ 216 h 237" name="T51"/>
                <a:gd fmla="*/ 128 w 194" name="T52"/>
                <a:gd fmla="*/ 189 h 237" name="T53"/>
                <a:gd fmla="*/ 141 w 194" name="T54"/>
                <a:gd fmla="*/ 151 h 237" name="T55"/>
                <a:gd fmla="*/ 152 w 194" name="T56"/>
                <a:gd fmla="*/ 98 h 237" name="T57"/>
                <a:gd fmla="*/ 156 w 194" name="T58"/>
                <a:gd fmla="*/ 44 h 237" name="T59"/>
                <a:gd fmla="*/ 153 w 194" name="T60"/>
                <a:gd fmla="*/ 0 h 237" name="T61"/>
                <a:gd fmla="*/ 172 w 194" name="T62"/>
                <a:gd fmla="*/ 4 h 237" name="T63"/>
                <a:gd fmla="*/ 190 w 194" name="T64"/>
                <a:gd fmla="*/ 12 h 237" name="T65"/>
                <a:gd fmla="*/ 194 w 194" name="T66"/>
                <a:gd fmla="*/ 64 h 237" name="T67"/>
                <a:gd fmla="*/ 188 w 194" name="T68"/>
                <a:gd fmla="*/ 134 h 237" name="T69"/>
                <a:gd fmla="*/ 169 w 194" name="T70"/>
                <a:gd fmla="*/ 200 h 2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36" w="194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gdLst>
                <a:gd fmla="*/ 243 w 276" name="T0"/>
                <a:gd fmla="*/ 235 h 236" name="T1"/>
                <a:gd fmla="*/ 228 w 276" name="T2"/>
                <a:gd fmla="*/ 236 h 236" name="T3"/>
                <a:gd fmla="*/ 206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3 w 276" name="T10"/>
                <a:gd fmla="*/ 187 h 236" name="T11"/>
                <a:gd fmla="*/ 184 w 276" name="T12"/>
                <a:gd fmla="*/ 164 h 236" name="T13"/>
                <a:gd fmla="*/ 185 w 276" name="T14"/>
                <a:gd fmla="*/ 140 h 236" name="T15"/>
                <a:gd fmla="*/ 185 w 276" name="T16"/>
                <a:gd fmla="*/ 128 h 236" name="T17"/>
                <a:gd fmla="*/ 183 w 276" name="T18"/>
                <a:gd fmla="*/ 121 h 236" name="T19"/>
                <a:gd fmla="*/ 167 w 276" name="T20"/>
                <a:gd fmla="*/ 161 h 236" name="T21"/>
                <a:gd fmla="*/ 156 w 276" name="T22"/>
                <a:gd fmla="*/ 203 h 236" name="T23"/>
                <a:gd fmla="*/ 137 w 276" name="T24"/>
                <a:gd fmla="*/ 206 h 236" name="T25"/>
                <a:gd fmla="*/ 111 w 276" name="T26"/>
                <a:gd fmla="*/ 203 h 236" name="T27"/>
                <a:gd fmla="*/ 97 w 276" name="T28"/>
                <a:gd fmla="*/ 199 h 236" name="T29"/>
                <a:gd fmla="*/ 83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0 w 276" name="T44"/>
                <a:gd fmla="*/ 235 h 236" name="T45"/>
                <a:gd fmla="*/ 26 w 276" name="T46"/>
                <a:gd fmla="*/ 236 h 236" name="T47"/>
                <a:gd fmla="*/ 8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0 w 276" name="T54"/>
                <a:gd fmla="*/ 87 h 236" name="T55"/>
                <a:gd fmla="*/ 27 w 276" name="T56"/>
                <a:gd fmla="*/ 23 h 236" name="T57"/>
                <a:gd fmla="*/ 40 w 276" name="T58"/>
                <a:gd fmla="*/ 17 h 236" name="T59"/>
                <a:gd fmla="*/ 56 w 276" name="T60"/>
                <a:gd fmla="*/ 16 h 236" name="T61"/>
                <a:gd fmla="*/ 89 w 276" name="T62"/>
                <a:gd fmla="*/ 20 h 236" name="T63"/>
                <a:gd fmla="*/ 107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8 w 276" name="T70"/>
                <a:gd fmla="*/ 152 h 236" name="T71"/>
                <a:gd fmla="*/ 145 w 276" name="T72"/>
                <a:gd fmla="*/ 147 h 236" name="T73"/>
                <a:gd fmla="*/ 166 w 276" name="T74"/>
                <a:gd fmla="*/ 99 h 236" name="T75"/>
                <a:gd fmla="*/ 187 w 276" name="T76"/>
                <a:gd fmla="*/ 52 h 236" name="T77"/>
                <a:gd fmla="*/ 204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0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59 w 276" name="T90"/>
                <a:gd fmla="*/ 80 h 236" name="T91"/>
                <a:gd fmla="*/ 246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gdLst>
                <a:gd fmla="*/ 200 w 247" name="T0"/>
                <a:gd fmla="*/ 41 h 236" name="T1"/>
                <a:gd fmla="*/ 209 w 247" name="T2"/>
                <a:gd fmla="*/ 103 h 236" name="T3"/>
                <a:gd fmla="*/ 224 w 247" name="T4"/>
                <a:gd fmla="*/ 166 h 236" name="T5"/>
                <a:gd fmla="*/ 247 w 247" name="T6"/>
                <a:gd fmla="*/ 224 h 236" name="T7"/>
                <a:gd fmla="*/ 234 w 247" name="T8"/>
                <a:gd fmla="*/ 226 h 236" name="T9"/>
                <a:gd fmla="*/ 213 w 247" name="T10"/>
                <a:gd fmla="*/ 231 h 236" name="T11"/>
                <a:gd fmla="*/ 208 w 247" name="T12"/>
                <a:gd fmla="*/ 231 h 236" name="T13"/>
                <a:gd fmla="*/ 204 w 247" name="T14"/>
                <a:gd fmla="*/ 229 h 236" name="T15"/>
                <a:gd fmla="*/ 172 w 247" name="T16"/>
                <a:gd fmla="*/ 206 h 236" name="T17"/>
                <a:gd fmla="*/ 156 w 247" name="T18"/>
                <a:gd fmla="*/ 173 h 236" name="T19"/>
                <a:gd fmla="*/ 102 w 247" name="T20"/>
                <a:gd fmla="*/ 183 h 236" name="T21"/>
                <a:gd fmla="*/ 50 w 247" name="T22"/>
                <a:gd fmla="*/ 196 h 236" name="T23"/>
                <a:gd fmla="*/ 27 w 247" name="T24"/>
                <a:gd fmla="*/ 227 h 236" name="T25"/>
                <a:gd fmla="*/ 27 w 247" name="T26"/>
                <a:gd fmla="*/ 236 h 236" name="T27"/>
                <a:gd fmla="*/ 23 w 247" name="T28"/>
                <a:gd fmla="*/ 236 h 236" name="T29"/>
                <a:gd fmla="*/ 10 w 247" name="T30"/>
                <a:gd fmla="*/ 232 h 236" name="T31"/>
                <a:gd fmla="*/ 0 w 247" name="T32"/>
                <a:gd fmla="*/ 225 h 236" name="T33"/>
                <a:gd fmla="*/ 17 w 247" name="T34"/>
                <a:gd fmla="*/ 181 h 236" name="T35"/>
                <a:gd fmla="*/ 43 w 247" name="T36"/>
                <a:gd fmla="*/ 139 h 236" name="T37"/>
                <a:gd fmla="*/ 69 w 247" name="T38"/>
                <a:gd fmla="*/ 98 h 236" name="T39"/>
                <a:gd fmla="*/ 126 w 247" name="T40"/>
                <a:gd fmla="*/ 3 h 236" name="T41"/>
                <a:gd fmla="*/ 147 w 247" name="T42"/>
                <a:gd fmla="*/ 0 h 236" name="T43"/>
                <a:gd fmla="*/ 174 w 247" name="T44"/>
                <a:gd fmla="*/ 3 h 236" name="T45"/>
                <a:gd fmla="*/ 201 w 247" name="T46"/>
                <a:gd fmla="*/ 8 h 236" name="T47"/>
                <a:gd fmla="*/ 203 w 247" name="T48"/>
                <a:gd fmla="*/ 18 h 236" name="T49"/>
                <a:gd fmla="*/ 201 w 247" name="T50"/>
                <a:gd fmla="*/ 30 h 236" name="T51"/>
                <a:gd fmla="*/ 200 w 247" name="T52"/>
                <a:gd fmla="*/ 41 h 236" name="T53"/>
                <a:gd fmla="*/ 129 w 247" name="T54"/>
                <a:gd fmla="*/ 70 h 236" name="T55"/>
                <a:gd fmla="*/ 103 w 247" name="T56"/>
                <a:gd fmla="*/ 100 h 236" name="T57"/>
                <a:gd fmla="*/ 82 w 247" name="T58"/>
                <a:gd fmla="*/ 131 h 236" name="T59"/>
                <a:gd fmla="*/ 68 w 247" name="T60"/>
                <a:gd fmla="*/ 163 h 236" name="T61"/>
                <a:gd fmla="*/ 103 w 247" name="T62"/>
                <a:gd fmla="*/ 159 h 236" name="T63"/>
                <a:gd fmla="*/ 152 w 247" name="T64"/>
                <a:gd fmla="*/ 148 h 236" name="T65"/>
                <a:gd fmla="*/ 134 w 247" name="T66"/>
                <a:gd fmla="*/ 73 h 236" name="T67"/>
                <a:gd fmla="*/ 129 w 247" name="T68"/>
                <a:gd fmla="*/ 70 h 23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4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gdLst>
                <a:gd fmla="*/ 243 w 276" name="T0"/>
                <a:gd fmla="*/ 235 h 236" name="T1"/>
                <a:gd fmla="*/ 229 w 276" name="T2"/>
                <a:gd fmla="*/ 236 h 236" name="T3"/>
                <a:gd fmla="*/ 207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4 w 276" name="T10"/>
                <a:gd fmla="*/ 187 h 236" name="T11"/>
                <a:gd fmla="*/ 185 w 276" name="T12"/>
                <a:gd fmla="*/ 164 h 236" name="T13"/>
                <a:gd fmla="*/ 186 w 276" name="T14"/>
                <a:gd fmla="*/ 140 h 236" name="T15"/>
                <a:gd fmla="*/ 186 w 276" name="T16"/>
                <a:gd fmla="*/ 128 h 236" name="T17"/>
                <a:gd fmla="*/ 184 w 276" name="T18"/>
                <a:gd fmla="*/ 121 h 236" name="T19"/>
                <a:gd fmla="*/ 167 w 276" name="T20"/>
                <a:gd fmla="*/ 161 h 236" name="T21"/>
                <a:gd fmla="*/ 157 w 276" name="T22"/>
                <a:gd fmla="*/ 203 h 236" name="T23"/>
                <a:gd fmla="*/ 137 w 276" name="T24"/>
                <a:gd fmla="*/ 206 h 236" name="T25"/>
                <a:gd fmla="*/ 112 w 276" name="T26"/>
                <a:gd fmla="*/ 203 h 236" name="T27"/>
                <a:gd fmla="*/ 97 w 276" name="T28"/>
                <a:gd fmla="*/ 199 h 236" name="T29"/>
                <a:gd fmla="*/ 84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1 w 276" name="T44"/>
                <a:gd fmla="*/ 235 h 236" name="T45"/>
                <a:gd fmla="*/ 26 w 276" name="T46"/>
                <a:gd fmla="*/ 236 h 236" name="T47"/>
                <a:gd fmla="*/ 9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1 w 276" name="T54"/>
                <a:gd fmla="*/ 87 h 236" name="T55"/>
                <a:gd fmla="*/ 28 w 276" name="T56"/>
                <a:gd fmla="*/ 23 h 236" name="T57"/>
                <a:gd fmla="*/ 41 w 276" name="T58"/>
                <a:gd fmla="*/ 17 h 236" name="T59"/>
                <a:gd fmla="*/ 56 w 276" name="T60"/>
                <a:gd fmla="*/ 16 h 236" name="T61"/>
                <a:gd fmla="*/ 90 w 276" name="T62"/>
                <a:gd fmla="*/ 20 h 236" name="T63"/>
                <a:gd fmla="*/ 108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9 w 276" name="T70"/>
                <a:gd fmla="*/ 152 h 236" name="T71"/>
                <a:gd fmla="*/ 145 w 276" name="T72"/>
                <a:gd fmla="*/ 147 h 236" name="T73"/>
                <a:gd fmla="*/ 167 w 276" name="T74"/>
                <a:gd fmla="*/ 99 h 236" name="T75"/>
                <a:gd fmla="*/ 188 w 276" name="T76"/>
                <a:gd fmla="*/ 52 h 236" name="T77"/>
                <a:gd fmla="*/ 205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1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60 w 276" name="T90"/>
                <a:gd fmla="*/ 80 h 236" name="T91"/>
                <a:gd fmla="*/ 247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gdLst>
                <a:gd fmla="*/ 174 w 203" name="T0"/>
                <a:gd fmla="*/ 198 h 236" name="T1"/>
                <a:gd fmla="*/ 154 w 203" name="T2"/>
                <a:gd fmla="*/ 220 h 236" name="T3"/>
                <a:gd fmla="*/ 120 w 203" name="T4"/>
                <a:gd fmla="*/ 236 h 236" name="T5"/>
                <a:gd fmla="*/ 55 w 203" name="T6"/>
                <a:gd fmla="*/ 225 h 236" name="T7"/>
                <a:gd fmla="*/ 13 w 203" name="T8"/>
                <a:gd fmla="*/ 196 h 236" name="T9"/>
                <a:gd fmla="*/ 3 w 203" name="T10"/>
                <a:gd fmla="*/ 166 h 236" name="T11"/>
                <a:gd fmla="*/ 0 w 203" name="T12"/>
                <a:gd fmla="*/ 136 h 236" name="T13"/>
                <a:gd fmla="*/ 15 w 203" name="T14"/>
                <a:gd fmla="*/ 64 h 236" name="T15"/>
                <a:gd fmla="*/ 56 w 203" name="T16"/>
                <a:gd fmla="*/ 0 h 236" name="T17"/>
                <a:gd fmla="*/ 62 w 203" name="T18"/>
                <a:gd fmla="*/ 0 h 236" name="T19"/>
                <a:gd fmla="*/ 74 w 203" name="T20"/>
                <a:gd fmla="*/ 2 h 236" name="T21"/>
                <a:gd fmla="*/ 88 w 203" name="T22"/>
                <a:gd fmla="*/ 7 h 236" name="T23"/>
                <a:gd fmla="*/ 146 w 203" name="T24"/>
                <a:gd fmla="*/ 16 h 236" name="T25"/>
                <a:gd fmla="*/ 190 w 203" name="T26"/>
                <a:gd fmla="*/ 39 h 236" name="T27"/>
                <a:gd fmla="*/ 200 w 203" name="T28"/>
                <a:gd fmla="*/ 68 h 236" name="T29"/>
                <a:gd fmla="*/ 203 w 203" name="T30"/>
                <a:gd fmla="*/ 98 h 236" name="T31"/>
                <a:gd fmla="*/ 196 w 203" name="T32"/>
                <a:gd fmla="*/ 147 h 236" name="T33"/>
                <a:gd fmla="*/ 174 w 203" name="T34"/>
                <a:gd fmla="*/ 198 h 236" name="T35"/>
                <a:gd fmla="*/ 123 w 203" name="T36"/>
                <a:gd fmla="*/ 29 h 236" name="T37"/>
                <a:gd fmla="*/ 109 w 203" name="T38"/>
                <a:gd fmla="*/ 35 h 236" name="T39"/>
                <a:gd fmla="*/ 84 w 203" name="T40"/>
                <a:gd fmla="*/ 80 h 236" name="T41"/>
                <a:gd fmla="*/ 68 w 203" name="T42"/>
                <a:gd fmla="*/ 129 h 236" name="T43"/>
                <a:gd fmla="*/ 61 w 203" name="T44"/>
                <a:gd fmla="*/ 174 h 236" name="T45"/>
                <a:gd fmla="*/ 67 w 203" name="T46"/>
                <a:gd fmla="*/ 198 h 236" name="T47"/>
                <a:gd fmla="*/ 86 w 203" name="T48"/>
                <a:gd fmla="*/ 216 h 236" name="T49"/>
                <a:gd fmla="*/ 98 w 203" name="T50"/>
                <a:gd fmla="*/ 218 h 236" name="T51"/>
                <a:gd fmla="*/ 112 w 203" name="T52"/>
                <a:gd fmla="*/ 216 h 236" name="T53"/>
                <a:gd fmla="*/ 121 w 203" name="T54"/>
                <a:gd fmla="*/ 209 h 236" name="T55"/>
                <a:gd fmla="*/ 152 w 203" name="T56"/>
                <a:gd fmla="*/ 153 h 236" name="T57"/>
                <a:gd fmla="*/ 163 w 203" name="T58"/>
                <a:gd fmla="*/ 94 h 236" name="T59"/>
                <a:gd fmla="*/ 155 w 203" name="T60"/>
                <a:gd fmla="*/ 42 h 236" name="T61"/>
                <a:gd fmla="*/ 144 w 203" name="T62"/>
                <a:gd fmla="*/ 32 h 236" name="T63"/>
                <a:gd fmla="*/ 123 w 203" name="T64"/>
                <a:gd fmla="*/ 29 h 23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36" w="203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gdLst>
                <a:gd fmla="*/ 168 w 201" name="T0"/>
                <a:gd fmla="*/ 237 h 237" name="T1"/>
                <a:gd fmla="*/ 155 w 201" name="T2"/>
                <a:gd fmla="*/ 237 h 237" name="T3"/>
                <a:gd fmla="*/ 142 w 201" name="T4"/>
                <a:gd fmla="*/ 237 h 237" name="T5"/>
                <a:gd fmla="*/ 123 w 201" name="T6"/>
                <a:gd fmla="*/ 236 h 237" name="T7"/>
                <a:gd fmla="*/ 108 w 201" name="T8"/>
                <a:gd fmla="*/ 232 h 237" name="T9"/>
                <a:gd fmla="*/ 95 w 201" name="T10"/>
                <a:gd fmla="*/ 219 h 237" name="T11"/>
                <a:gd fmla="*/ 71 w 201" name="T12"/>
                <a:gd fmla="*/ 155 h 237" name="T13"/>
                <a:gd fmla="*/ 50 w 201" name="T14"/>
                <a:gd fmla="*/ 89 h 237" name="T15"/>
                <a:gd fmla="*/ 42 w 201" name="T16"/>
                <a:gd fmla="*/ 133 h 237" name="T17"/>
                <a:gd fmla="*/ 36 w 201" name="T18"/>
                <a:gd fmla="*/ 181 h 237" name="T19"/>
                <a:gd fmla="*/ 31 w 201" name="T20"/>
                <a:gd fmla="*/ 232 h 237" name="T21"/>
                <a:gd fmla="*/ 26 w 201" name="T22"/>
                <a:gd fmla="*/ 233 h 237" name="T23"/>
                <a:gd fmla="*/ 21 w 201" name="T24"/>
                <a:gd fmla="*/ 233 h 237" name="T25"/>
                <a:gd fmla="*/ 11 w 201" name="T26"/>
                <a:gd fmla="*/ 231 h 237" name="T27"/>
                <a:gd fmla="*/ 0 w 201" name="T28"/>
                <a:gd fmla="*/ 223 h 237" name="T29"/>
                <a:gd fmla="*/ 2 w 201" name="T30"/>
                <a:gd fmla="*/ 160 h 237" name="T31"/>
                <a:gd fmla="*/ 7 w 201" name="T32"/>
                <a:gd fmla="*/ 92 h 237" name="T33"/>
                <a:gd fmla="*/ 10 w 201" name="T34"/>
                <a:gd fmla="*/ 29 h 237" name="T35"/>
                <a:gd fmla="*/ 25 w 201" name="T36"/>
                <a:gd fmla="*/ 26 h 237" name="T37"/>
                <a:gd fmla="*/ 42 w 201" name="T38"/>
                <a:gd fmla="*/ 24 h 237" name="T39"/>
                <a:gd fmla="*/ 52 w 201" name="T40"/>
                <a:gd fmla="*/ 25 h 237" name="T41"/>
                <a:gd fmla="*/ 80 w 201" name="T42"/>
                <a:gd fmla="*/ 28 h 237" name="T43"/>
                <a:gd fmla="*/ 111 w 201" name="T44"/>
                <a:gd fmla="*/ 38 h 237" name="T45"/>
                <a:gd fmla="*/ 106 w 201" name="T46"/>
                <a:gd fmla="*/ 57 h 237" name="T47"/>
                <a:gd fmla="*/ 114 w 201" name="T48"/>
                <a:gd fmla="*/ 91 h 237" name="T49"/>
                <a:gd fmla="*/ 118 w 201" name="T50"/>
                <a:gd fmla="*/ 112 h 237" name="T51"/>
                <a:gd fmla="*/ 126 w 201" name="T52"/>
                <a:gd fmla="*/ 146 h 237" name="T53"/>
                <a:gd fmla="*/ 140 w 201" name="T54"/>
                <a:gd fmla="*/ 179 h 237" name="T55"/>
                <a:gd fmla="*/ 151 w 201" name="T56"/>
                <a:gd fmla="*/ 120 h 237" name="T57"/>
                <a:gd fmla="*/ 160 w 201" name="T58"/>
                <a:gd fmla="*/ 60 h 237" name="T59"/>
                <a:gd fmla="*/ 172 w 201" name="T60"/>
                <a:gd fmla="*/ 0 h 237" name="T61"/>
                <a:gd fmla="*/ 201 w 201" name="T62"/>
                <a:gd fmla="*/ 9 h 237" name="T63"/>
                <a:gd fmla="*/ 188 w 201" name="T64"/>
                <a:gd fmla="*/ 85 h 237" name="T65"/>
                <a:gd fmla="*/ 178 w 201" name="T66"/>
                <a:gd fmla="*/ 156 h 237" name="T67"/>
                <a:gd fmla="*/ 168 w 201" name="T68"/>
                <a:gd fmla="*/ 237 h 2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01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3" name="Freeform 360"/>
          <p:cNvSpPr/>
          <p:nvPr/>
        </p:nvSpPr>
        <p:spPr bwMode="auto">
          <a:xfrm rot="1468502">
            <a:off x="9786189" y="3075859"/>
            <a:ext cx="120394" cy="28303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4" name="Freeform 360"/>
          <p:cNvSpPr/>
          <p:nvPr/>
        </p:nvSpPr>
        <p:spPr bwMode="auto">
          <a:xfrm rot="20962754">
            <a:off x="9960384" y="3382442"/>
            <a:ext cx="114051" cy="26812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" name="组 1"/>
          <p:cNvGrpSpPr/>
          <p:nvPr/>
        </p:nvGrpSpPr>
        <p:grpSpPr>
          <a:xfrm>
            <a:off x="2282044" y="588118"/>
            <a:ext cx="7537205" cy="11196058"/>
            <a:chOff x="5065713" y="1679575"/>
            <a:chExt cx="2289175" cy="3400425"/>
          </a:xfrm>
        </p:grpSpPr>
        <p:sp>
          <p:nvSpPr>
            <p:cNvPr id="3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gdLst>
                <a:gd fmla="*/ 454 w 889" name="T0"/>
                <a:gd fmla="*/ 4 h 1318" name="T1"/>
                <a:gd fmla="*/ 274 w 889" name="T2"/>
                <a:gd fmla="*/ 58 h 1318" name="T3"/>
                <a:gd fmla="*/ 203 w 889" name="T4"/>
                <a:gd fmla="*/ 206 h 1318" name="T5"/>
                <a:gd fmla="*/ 187 w 889" name="T6"/>
                <a:gd fmla="*/ 342 h 1318" name="T7"/>
                <a:gd fmla="*/ 78 w 889" name="T8"/>
                <a:gd fmla="*/ 600 h 1318" name="T9"/>
                <a:gd fmla="*/ 38 w 889" name="T10"/>
                <a:gd fmla="*/ 935 h 1318" name="T11"/>
                <a:gd fmla="*/ 106 w 889" name="T12"/>
                <a:gd fmla="*/ 935 h 1318" name="T13"/>
                <a:gd fmla="*/ 122 w 889" name="T14"/>
                <a:gd fmla="*/ 1215 h 1318" name="T15"/>
                <a:gd fmla="*/ 122 w 889" name="T16"/>
                <a:gd fmla="*/ 1307 h 1318" name="T17"/>
                <a:gd fmla="*/ 239 w 889" name="T18"/>
                <a:gd fmla="*/ 1307 h 1318" name="T19"/>
                <a:gd fmla="*/ 271 w 889" name="T20"/>
                <a:gd fmla="*/ 1231 h 1318" name="T21"/>
                <a:gd fmla="*/ 293 w 889" name="T22"/>
                <a:gd fmla="*/ 1136 h 1318" name="T23"/>
                <a:gd fmla="*/ 598 w 889" name="T24"/>
                <a:gd fmla="*/ 1133 h 1318" name="T25"/>
                <a:gd fmla="*/ 633 w 889" name="T26"/>
                <a:gd fmla="*/ 1223 h 1318" name="T27"/>
                <a:gd fmla="*/ 668 w 889" name="T28"/>
                <a:gd fmla="*/ 1302 h 1318" name="T29"/>
                <a:gd fmla="*/ 774 w 889" name="T30"/>
                <a:gd fmla="*/ 1299 h 1318" name="T31"/>
                <a:gd fmla="*/ 796 w 889" name="T32"/>
                <a:gd fmla="*/ 929 h 1318" name="T33"/>
                <a:gd fmla="*/ 853 w 889" name="T34"/>
                <a:gd fmla="*/ 946 h 1318" name="T35"/>
                <a:gd fmla="*/ 840 w 889" name="T36"/>
                <a:gd fmla="*/ 660 h 1318" name="T37"/>
                <a:gd fmla="*/ 712 w 889" name="T38"/>
                <a:gd fmla="*/ 336 h 1318" name="T39"/>
                <a:gd fmla="*/ 685 w 889" name="T40"/>
                <a:gd fmla="*/ 130 h 1318" name="T41"/>
                <a:gd fmla="*/ 454 w 889" name="T42"/>
                <a:gd fmla="*/ 4 h 131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318" w="889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gdLst>
                <a:gd fmla="*/ 24 w 47" name="T0"/>
                <a:gd fmla="*/ 9 h 21" name="T1"/>
                <a:gd fmla="*/ 47 w 47" name="T2"/>
                <a:gd fmla="*/ 21 h 21" name="T3"/>
                <a:gd fmla="*/ 24 w 47" name="T4"/>
                <a:gd fmla="*/ 0 h 21" name="T5"/>
                <a:gd fmla="*/ 0 w 47" name="T6"/>
                <a:gd fmla="*/ 21 h 21" name="T7"/>
                <a:gd fmla="*/ 24 w 47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7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gdLst>
                <a:gd fmla="*/ 0 w 71" name="T0"/>
                <a:gd fmla="*/ 19 h 48" name="T1"/>
                <a:gd fmla="*/ 21 w 71" name="T2"/>
                <a:gd fmla="*/ 2 h 48" name="T3"/>
                <a:gd fmla="*/ 64 w 71" name="T4"/>
                <a:gd fmla="*/ 8 h 48" name="T5"/>
                <a:gd fmla="*/ 65 w 71" name="T6"/>
                <a:gd fmla="*/ 28 h 48" name="T7"/>
                <a:gd fmla="*/ 50 w 71" name="T8"/>
                <a:gd fmla="*/ 44 h 48" name="T9"/>
                <a:gd fmla="*/ 33 w 71" name="T10"/>
                <a:gd fmla="*/ 48 h 48" name="T11"/>
                <a:gd fmla="*/ 13 w 71" name="T12"/>
                <a:gd fmla="*/ 41 h 48" name="T13"/>
                <a:gd fmla="*/ 0 w 71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1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18369" y="4487329"/>
            <a:ext cx="495526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54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20000"/>
                    </a:prstClr>
                  </a:outerShdw>
                </a:effectLst>
                <a:latin charset="0" typeface="Microsoft YaHei"/>
                <a:ea charset="0" typeface="Microsoft YaHei"/>
                <a:cs charset="0" typeface="Microsoft YaHei"/>
              </a:rPr>
              <a:t>PART FOUR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618369" y="5482582"/>
            <a:ext cx="4955263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30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20000"/>
                    </a:prstClr>
                  </a:outerShdw>
                </a:effectLst>
                <a:ea charset="0" typeface="Microsoft YaHei"/>
                <a:cs charset="0" typeface="Microsoft YaHei"/>
              </a:rPr>
              <a:t>ADD YOUR TITLE HERE</a:t>
            </a:r>
          </a:p>
        </p:txBody>
      </p:sp>
      <p:pic>
        <p:nvPicPr>
          <p:cNvPr id="125" name="图片 124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71281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738647283"/>
      </p:ext>
    </p:extLst>
  </p:cSld>
  <p:clrMapOvr>
    <a:masterClrMapping/>
  </p:clrMapOvr>
  <mc:AlternateContent>
    <mc:Choice Requires="p14">
      <p:transition p14:dur="800" spd="slow">
        <p14:flythrough dir="out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 30"/>
          <p:cNvGrpSpPr/>
          <p:nvPr/>
        </p:nvGrpSpPr>
        <p:grpSpPr>
          <a:xfrm>
            <a:off x="129099" y="-417145"/>
            <a:ext cx="9061128" cy="8164621"/>
            <a:chOff x="4660370" y="2068725"/>
            <a:chExt cx="4270429" cy="384791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101" name="Freeform 559"/>
            <p:cNvSpPr/>
            <p:nvPr/>
          </p:nvSpPr>
          <p:spPr bwMode="auto">
            <a:xfrm>
              <a:off x="4823384" y="3338357"/>
              <a:ext cx="96138" cy="149123"/>
            </a:xfrm>
            <a:custGeom>
              <a:gdLst>
                <a:gd fmla="*/ 2147483647 w 56" name="T0"/>
                <a:gd fmla="*/ 2147483647 h 88" name="T1"/>
                <a:gd fmla="*/ 0 w 56" name="T2"/>
                <a:gd fmla="*/ 2147483647 h 88" name="T3"/>
                <a:gd fmla="*/ 0 w 56" name="T4"/>
                <a:gd fmla="*/ 2147483647 h 88" name="T5"/>
                <a:gd fmla="*/ 0 w 56" name="T6"/>
                <a:gd fmla="*/ 2147483647 h 88" name="T7"/>
                <a:gd fmla="*/ 2147483647 w 56" name="T8"/>
                <a:gd fmla="*/ 2147483647 h 88" name="T9"/>
                <a:gd fmla="*/ 2147483647 w 56" name="T10"/>
                <a:gd fmla="*/ 2147483647 h 88" name="T11"/>
                <a:gd fmla="*/ 0 w 56" name="T12"/>
                <a:gd fmla="*/ 2147483647 h 88" name="T13"/>
                <a:gd fmla="*/ 2147483647 w 56" name="T14"/>
                <a:gd fmla="*/ 2147483647 h 88" name="T15"/>
                <a:gd fmla="*/ 0 w 56" name="T16"/>
                <a:gd fmla="*/ 2147483647 h 88" name="T17"/>
                <a:gd fmla="*/ 2147483647 w 56" name="T18"/>
                <a:gd fmla="*/ 2147483647 h 88" name="T19"/>
                <a:gd fmla="*/ 2147483647 w 56" name="T20"/>
                <a:gd fmla="*/ 2147483647 h 88" name="T21"/>
                <a:gd fmla="*/ 2147483647 w 56" name="T22"/>
                <a:gd fmla="*/ 0 h 88" name="T23"/>
                <a:gd fmla="*/ 2147483647 w 56" name="T24"/>
                <a:gd fmla="*/ 2147483647 h 88" name="T25"/>
                <a:gd fmla="*/ 2147483647 w 56" name="T26"/>
                <a:gd fmla="*/ 2147483647 h 88" name="T27"/>
                <a:gd fmla="*/ 2147483647 w 56" name="T28"/>
                <a:gd fmla="*/ 2147483647 h 88" name="T29"/>
                <a:gd fmla="*/ 2147483647 w 56" name="T30"/>
                <a:gd fmla="*/ 2147483647 h 88" name="T31"/>
                <a:gd fmla="*/ 2147483647 w 56" name="T32"/>
                <a:gd fmla="*/ 2147483647 h 88" name="T33"/>
                <a:gd fmla="*/ 2147483647 w 56" name="T34"/>
                <a:gd fmla="*/ 2147483647 h 88" name="T35"/>
                <a:gd fmla="*/ 2147483647 w 56" name="T36"/>
                <a:gd fmla="*/ 2147483647 h 88" name="T37"/>
                <a:gd fmla="*/ 2147483647 w 56" name="T38"/>
                <a:gd fmla="*/ 2147483647 h 88" name="T39"/>
                <a:gd fmla="*/ 2147483647 w 56" name="T40"/>
                <a:gd fmla="*/ 2147483647 h 8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6" name="T63"/>
                <a:gd fmla="*/ 0 h 88" name="T64"/>
                <a:gd fmla="*/ 56 w 56" name="T65"/>
                <a:gd fmla="*/ 88 h 8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88" w="56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2" name="Freeform 560"/>
            <p:cNvSpPr/>
            <p:nvPr/>
          </p:nvSpPr>
          <p:spPr bwMode="auto">
            <a:xfrm>
              <a:off x="4905589" y="3214319"/>
              <a:ext cx="163014" cy="314969"/>
            </a:xfrm>
            <a:custGeom>
              <a:gdLst>
                <a:gd fmla="*/ 2147483647 w 96" name="T0"/>
                <a:gd fmla="*/ 2147483647 h 184" name="T1"/>
                <a:gd fmla="*/ 2147483647 w 96" name="T2"/>
                <a:gd fmla="*/ 2147483647 h 184" name="T3"/>
                <a:gd fmla="*/ 2147483647 w 96" name="T4"/>
                <a:gd fmla="*/ 2147483647 h 184" name="T5"/>
                <a:gd fmla="*/ 2147483647 w 96" name="T6"/>
                <a:gd fmla="*/ 2147483647 h 184" name="T7"/>
                <a:gd fmla="*/ 2147483647 w 96" name="T8"/>
                <a:gd fmla="*/ 2147483647 h 184" name="T9"/>
                <a:gd fmla="*/ 2147483647 w 96" name="T10"/>
                <a:gd fmla="*/ 2147483647 h 184" name="T11"/>
                <a:gd fmla="*/ 2147483647 w 96" name="T12"/>
                <a:gd fmla="*/ 2147483647 h 184" name="T13"/>
                <a:gd fmla="*/ 2147483647 w 96" name="T14"/>
                <a:gd fmla="*/ 2147483647 h 184" name="T15"/>
                <a:gd fmla="*/ 2147483647 w 96" name="T16"/>
                <a:gd fmla="*/ 2147483647 h 184" name="T17"/>
                <a:gd fmla="*/ 2147483647 w 96" name="T18"/>
                <a:gd fmla="*/ 2147483647 h 184" name="T19"/>
                <a:gd fmla="*/ 2147483647 w 96" name="T20"/>
                <a:gd fmla="*/ 2147483647 h 184" name="T21"/>
                <a:gd fmla="*/ 2147483647 w 96" name="T22"/>
                <a:gd fmla="*/ 2147483647 h 184" name="T23"/>
                <a:gd fmla="*/ 2147483647 w 96" name="T24"/>
                <a:gd fmla="*/ 2147483647 h 184" name="T25"/>
                <a:gd fmla="*/ 2147483647 w 96" name="T26"/>
                <a:gd fmla="*/ 2147483647 h 184" name="T27"/>
                <a:gd fmla="*/ 2147483647 w 96" name="T28"/>
                <a:gd fmla="*/ 2147483647 h 184" name="T29"/>
                <a:gd fmla="*/ 0 w 96" name="T30"/>
                <a:gd fmla="*/ 2147483647 h 184" name="T31"/>
                <a:gd fmla="*/ 0 w 96" name="T32"/>
                <a:gd fmla="*/ 2147483647 h 184" name="T33"/>
                <a:gd fmla="*/ 0 w 96" name="T34"/>
                <a:gd fmla="*/ 2147483647 h 184" name="T35"/>
                <a:gd fmla="*/ 0 w 96" name="T36"/>
                <a:gd fmla="*/ 2147483647 h 184" name="T37"/>
                <a:gd fmla="*/ 0 w 96" name="T38"/>
                <a:gd fmla="*/ 2147483647 h 184" name="T39"/>
                <a:gd fmla="*/ 2147483647 w 96" name="T40"/>
                <a:gd fmla="*/ 2147483647 h 184" name="T41"/>
                <a:gd fmla="*/ 2147483647 w 96" name="T42"/>
                <a:gd fmla="*/ 0 h 184" name="T43"/>
                <a:gd fmla="*/ 2147483647 w 96" name="T44"/>
                <a:gd fmla="*/ 0 h 184" name="T45"/>
                <a:gd fmla="*/ 2147483647 w 96" name="T46"/>
                <a:gd fmla="*/ 0 h 184" name="T47"/>
                <a:gd fmla="*/ 2147483647 w 96" name="T48"/>
                <a:gd fmla="*/ 2147483647 h 184" name="T49"/>
                <a:gd fmla="*/ 2147483647 w 96" name="T50"/>
                <a:gd fmla="*/ 2147483647 h 184" name="T51"/>
                <a:gd fmla="*/ 2147483647 w 96" name="T52"/>
                <a:gd fmla="*/ 2147483647 h 184" name="T53"/>
                <a:gd fmla="*/ 2147483647 w 96" name="T54"/>
                <a:gd fmla="*/ 2147483647 h 184" name="T55"/>
                <a:gd fmla="*/ 2147483647 w 96" name="T56"/>
                <a:gd fmla="*/ 2147483647 h 184" name="T57"/>
                <a:gd fmla="*/ 2147483647 w 96" name="T58"/>
                <a:gd fmla="*/ 2147483647 h 184" name="T59"/>
                <a:gd fmla="*/ 2147483647 w 96" name="T60"/>
                <a:gd fmla="*/ 2147483647 h 184" name="T61"/>
                <a:gd fmla="*/ 2147483647 w 96" name="T62"/>
                <a:gd fmla="*/ 2147483647 h 184" name="T63"/>
                <a:gd fmla="*/ 2147483647 w 96" name="T64"/>
                <a:gd fmla="*/ 2147483647 h 184" name="T65"/>
                <a:gd fmla="*/ 2147483647 w 96" name="T66"/>
                <a:gd fmla="*/ 2147483647 h 184" name="T67"/>
                <a:gd fmla="*/ 2147483647 w 96" name="T68"/>
                <a:gd fmla="*/ 2147483647 h 184" name="T69"/>
                <a:gd fmla="*/ 2147483647 w 96" name="T70"/>
                <a:gd fmla="*/ 2147483647 h 184" name="T71"/>
                <a:gd fmla="*/ 2147483647 w 96" name="T72"/>
                <a:gd fmla="*/ 2147483647 h 184" name="T73"/>
                <a:gd fmla="*/ 2147483647 w 96" name="T74"/>
                <a:gd fmla="*/ 2147483647 h 184" name="T75"/>
                <a:gd fmla="*/ 2147483647 w 96" name="T76"/>
                <a:gd fmla="*/ 2147483647 h 184" name="T77"/>
                <a:gd fmla="*/ 2147483647 w 96" name="T78"/>
                <a:gd fmla="*/ 2147483647 h 184" name="T79"/>
                <a:gd fmla="*/ 2147483647 w 96" name="T80"/>
                <a:gd fmla="*/ 2147483647 h 184" name="T81"/>
                <a:gd fmla="*/ 2147483647 w 96" name="T82"/>
                <a:gd fmla="*/ 2147483647 h 184" name="T83"/>
                <a:gd fmla="*/ 2147483647 w 96" name="T84"/>
                <a:gd fmla="*/ 2147483647 h 184" name="T85"/>
                <a:gd fmla="*/ 2147483647 w 96" name="T86"/>
                <a:gd fmla="*/ 2147483647 h 184" name="T87"/>
                <a:gd fmla="*/ 2147483647 w 96" name="T88"/>
                <a:gd fmla="*/ 2147483647 h 184" name="T89"/>
                <a:gd fmla="*/ 2147483647 w 96" name="T90"/>
                <a:gd fmla="*/ 2147483647 h 184" name="T91"/>
                <a:gd fmla="*/ 2147483647 w 96" name="T92"/>
                <a:gd fmla="*/ 2147483647 h 184" name="T93"/>
                <a:gd fmla="*/ 2147483647 w 96" name="T94"/>
                <a:gd fmla="*/ 2147483647 h 184" name="T95"/>
                <a:gd fmla="*/ 2147483647 w 96" name="T96"/>
                <a:gd fmla="*/ 2147483647 h 184" name="T97"/>
                <a:gd fmla="*/ 2147483647 w 96" name="T98"/>
                <a:gd fmla="*/ 2147483647 h 184" name="T99"/>
                <a:gd fmla="*/ 2147483647 w 96" name="T100"/>
                <a:gd fmla="*/ 2147483647 h 184" name="T101"/>
                <a:gd fmla="*/ 2147483647 w 96" name="T102"/>
                <a:gd fmla="*/ 2147483647 h 184" name="T103"/>
                <a:gd fmla="*/ 2147483647 w 96" name="T104"/>
                <a:gd fmla="*/ 2147483647 h 184" name="T105"/>
                <a:gd fmla="*/ 2147483647 w 96" name="T106"/>
                <a:gd fmla="*/ 2147483647 h 184" name="T107"/>
                <a:gd fmla="*/ 2147483647 w 96" name="T108"/>
                <a:gd fmla="*/ 2147483647 h 184" name="T109"/>
                <a:gd fmla="*/ 2147483647 w 96" name="T110"/>
                <a:gd fmla="*/ 2147483647 h 184" name="T111"/>
                <a:gd fmla="*/ 2147483647 w 96" name="T112"/>
                <a:gd fmla="*/ 2147483647 h 184" name="T113"/>
                <a:gd fmla="*/ 2147483647 w 96" name="T114"/>
                <a:gd fmla="*/ 2147483647 h 184" name="T115"/>
                <a:gd fmla="*/ 2147483647 w 96" name="T116"/>
                <a:gd fmla="*/ 2147483647 h 184" name="T117"/>
                <a:gd fmla="*/ 2147483647 w 96" name="T118"/>
                <a:gd fmla="*/ 2147483647 h 184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96" name="T180"/>
                <a:gd fmla="*/ 0 h 184" name="T181"/>
                <a:gd fmla="*/ 96 w 96" name="T182"/>
                <a:gd fmla="*/ 184 h 184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84" w="96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3" name="Freeform 561"/>
            <p:cNvSpPr/>
            <p:nvPr/>
          </p:nvSpPr>
          <p:spPr bwMode="auto">
            <a:xfrm>
              <a:off x="6148402" y="2110535"/>
              <a:ext cx="381760" cy="476634"/>
            </a:xfrm>
            <a:custGeom>
              <a:gdLst>
                <a:gd fmla="*/ 2147483647 w 224" name="T0"/>
                <a:gd fmla="*/ 2147483647 h 280" name="T1"/>
                <a:gd fmla="*/ 2147483647 w 224" name="T2"/>
                <a:gd fmla="*/ 2147483647 h 280" name="T3"/>
                <a:gd fmla="*/ 2147483647 w 224" name="T4"/>
                <a:gd fmla="*/ 2147483647 h 280" name="T5"/>
                <a:gd fmla="*/ 2147483647 w 224" name="T6"/>
                <a:gd fmla="*/ 2147483647 h 280" name="T7"/>
                <a:gd fmla="*/ 2147483647 w 224" name="T8"/>
                <a:gd fmla="*/ 2147483647 h 280" name="T9"/>
                <a:gd fmla="*/ 2147483647 w 224" name="T10"/>
                <a:gd fmla="*/ 2147483647 h 280" name="T11"/>
                <a:gd fmla="*/ 2147483647 w 224" name="T12"/>
                <a:gd fmla="*/ 2147483647 h 280" name="T13"/>
                <a:gd fmla="*/ 2147483647 w 224" name="T14"/>
                <a:gd fmla="*/ 2147483647 h 280" name="T15"/>
                <a:gd fmla="*/ 2147483647 w 224" name="T16"/>
                <a:gd fmla="*/ 2147483647 h 280" name="T17"/>
                <a:gd fmla="*/ 2147483647 w 224" name="T18"/>
                <a:gd fmla="*/ 2147483647 h 280" name="T19"/>
                <a:gd fmla="*/ 2147483647 w 224" name="T20"/>
                <a:gd fmla="*/ 0 h 280" name="T21"/>
                <a:gd fmla="*/ 2147483647 w 224" name="T22"/>
                <a:gd fmla="*/ 0 h 280" name="T23"/>
                <a:gd fmla="*/ 2147483647 w 224" name="T24"/>
                <a:gd fmla="*/ 2147483647 h 280" name="T25"/>
                <a:gd fmla="*/ 2147483647 w 224" name="T26"/>
                <a:gd fmla="*/ 2147483647 h 280" name="T27"/>
                <a:gd fmla="*/ 2147483647 w 224" name="T28"/>
                <a:gd fmla="*/ 2147483647 h 280" name="T29"/>
                <a:gd fmla="*/ 2147483647 w 224" name="T30"/>
                <a:gd fmla="*/ 2147483647 h 280" name="T31"/>
                <a:gd fmla="*/ 2147483647 w 224" name="T32"/>
                <a:gd fmla="*/ 2147483647 h 280" name="T33"/>
                <a:gd fmla="*/ 2147483647 w 224" name="T34"/>
                <a:gd fmla="*/ 2147483647 h 280" name="T35"/>
                <a:gd fmla="*/ 2147483647 w 224" name="T36"/>
                <a:gd fmla="*/ 2147483647 h 280" name="T37"/>
                <a:gd fmla="*/ 2147483647 w 224" name="T38"/>
                <a:gd fmla="*/ 2147483647 h 280" name="T39"/>
                <a:gd fmla="*/ 2147483647 w 224" name="T40"/>
                <a:gd fmla="*/ 2147483647 h 280" name="T41"/>
                <a:gd fmla="*/ 2147483647 w 224" name="T42"/>
                <a:gd fmla="*/ 2147483647 h 280" name="T43"/>
                <a:gd fmla="*/ 2147483647 w 224" name="T44"/>
                <a:gd fmla="*/ 2147483647 h 280" name="T45"/>
                <a:gd fmla="*/ 2147483647 w 224" name="T46"/>
                <a:gd fmla="*/ 2147483647 h 280" name="T47"/>
                <a:gd fmla="*/ 2147483647 w 224" name="T48"/>
                <a:gd fmla="*/ 2147483647 h 280" name="T49"/>
                <a:gd fmla="*/ 2147483647 w 224" name="T50"/>
                <a:gd fmla="*/ 2147483647 h 280" name="T51"/>
                <a:gd fmla="*/ 2147483647 w 224" name="T52"/>
                <a:gd fmla="*/ 2147483647 h 280" name="T53"/>
                <a:gd fmla="*/ 0 w 224" name="T54"/>
                <a:gd fmla="*/ 2147483647 h 280" name="T55"/>
                <a:gd fmla="*/ 2147483647 w 224" name="T56"/>
                <a:gd fmla="*/ 2147483647 h 280" name="T57"/>
                <a:gd fmla="*/ 2147483647 w 224" name="T58"/>
                <a:gd fmla="*/ 2147483647 h 280" name="T59"/>
                <a:gd fmla="*/ 2147483647 w 224" name="T60"/>
                <a:gd fmla="*/ 2147483647 h 280" name="T61"/>
                <a:gd fmla="*/ 2147483647 w 224" name="T62"/>
                <a:gd fmla="*/ 2147483647 h 280" name="T63"/>
                <a:gd fmla="*/ 2147483647 w 224" name="T64"/>
                <a:gd fmla="*/ 2147483647 h 280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24" name="T99"/>
                <a:gd fmla="*/ 0 h 280" name="T100"/>
                <a:gd fmla="*/ 224 w 224" name="T101"/>
                <a:gd fmla="*/ 280 h 280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280" w="224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4" name="Freeform 562"/>
            <p:cNvSpPr/>
            <p:nvPr/>
          </p:nvSpPr>
          <p:spPr bwMode="auto">
            <a:xfrm>
              <a:off x="4823384" y="3338357"/>
              <a:ext cx="96138" cy="149123"/>
            </a:xfrm>
            <a:custGeom>
              <a:gdLst>
                <a:gd fmla="*/ 2147483647 w 56" name="T0"/>
                <a:gd fmla="*/ 2147483647 h 88" name="T1"/>
                <a:gd fmla="*/ 0 w 56" name="T2"/>
                <a:gd fmla="*/ 2147483647 h 88" name="T3"/>
                <a:gd fmla="*/ 0 w 56" name="T4"/>
                <a:gd fmla="*/ 2147483647 h 88" name="T5"/>
                <a:gd fmla="*/ 0 w 56" name="T6"/>
                <a:gd fmla="*/ 2147483647 h 88" name="T7"/>
                <a:gd fmla="*/ 2147483647 w 56" name="T8"/>
                <a:gd fmla="*/ 2147483647 h 88" name="T9"/>
                <a:gd fmla="*/ 2147483647 w 56" name="T10"/>
                <a:gd fmla="*/ 2147483647 h 88" name="T11"/>
                <a:gd fmla="*/ 0 w 56" name="T12"/>
                <a:gd fmla="*/ 2147483647 h 88" name="T13"/>
                <a:gd fmla="*/ 2147483647 w 56" name="T14"/>
                <a:gd fmla="*/ 2147483647 h 88" name="T15"/>
                <a:gd fmla="*/ 0 w 56" name="T16"/>
                <a:gd fmla="*/ 2147483647 h 88" name="T17"/>
                <a:gd fmla="*/ 2147483647 w 56" name="T18"/>
                <a:gd fmla="*/ 2147483647 h 88" name="T19"/>
                <a:gd fmla="*/ 2147483647 w 56" name="T20"/>
                <a:gd fmla="*/ 2147483647 h 88" name="T21"/>
                <a:gd fmla="*/ 2147483647 w 56" name="T22"/>
                <a:gd fmla="*/ 0 h 88" name="T23"/>
                <a:gd fmla="*/ 2147483647 w 56" name="T24"/>
                <a:gd fmla="*/ 2147483647 h 88" name="T25"/>
                <a:gd fmla="*/ 2147483647 w 56" name="T26"/>
                <a:gd fmla="*/ 2147483647 h 88" name="T27"/>
                <a:gd fmla="*/ 2147483647 w 56" name="T28"/>
                <a:gd fmla="*/ 2147483647 h 88" name="T29"/>
                <a:gd fmla="*/ 2147483647 w 56" name="T30"/>
                <a:gd fmla="*/ 2147483647 h 88" name="T31"/>
                <a:gd fmla="*/ 2147483647 w 56" name="T32"/>
                <a:gd fmla="*/ 2147483647 h 88" name="T33"/>
                <a:gd fmla="*/ 2147483647 w 56" name="T34"/>
                <a:gd fmla="*/ 2147483647 h 88" name="T35"/>
                <a:gd fmla="*/ 2147483647 w 56" name="T36"/>
                <a:gd fmla="*/ 2147483647 h 88" name="T37"/>
                <a:gd fmla="*/ 2147483647 w 56" name="T38"/>
                <a:gd fmla="*/ 2147483647 h 88" name="T39"/>
                <a:gd fmla="*/ 2147483647 w 56" name="T40"/>
                <a:gd fmla="*/ 2147483647 h 8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6" name="T63"/>
                <a:gd fmla="*/ 0 h 88" name="T64"/>
                <a:gd fmla="*/ 56 w 56" name="T65"/>
                <a:gd fmla="*/ 88 h 8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88" w="56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5" name="Freeform 563"/>
            <p:cNvSpPr/>
            <p:nvPr/>
          </p:nvSpPr>
          <p:spPr bwMode="auto">
            <a:xfrm>
              <a:off x="6148402" y="2110535"/>
              <a:ext cx="381760" cy="476634"/>
            </a:xfrm>
            <a:custGeom>
              <a:gdLst>
                <a:gd fmla="*/ 2147483647 w 224" name="T0"/>
                <a:gd fmla="*/ 2147483647 h 280" name="T1"/>
                <a:gd fmla="*/ 2147483647 w 224" name="T2"/>
                <a:gd fmla="*/ 2147483647 h 280" name="T3"/>
                <a:gd fmla="*/ 2147483647 w 224" name="T4"/>
                <a:gd fmla="*/ 2147483647 h 280" name="T5"/>
                <a:gd fmla="*/ 2147483647 w 224" name="T6"/>
                <a:gd fmla="*/ 2147483647 h 280" name="T7"/>
                <a:gd fmla="*/ 2147483647 w 224" name="T8"/>
                <a:gd fmla="*/ 2147483647 h 280" name="T9"/>
                <a:gd fmla="*/ 2147483647 w 224" name="T10"/>
                <a:gd fmla="*/ 2147483647 h 280" name="T11"/>
                <a:gd fmla="*/ 2147483647 w 224" name="T12"/>
                <a:gd fmla="*/ 2147483647 h 280" name="T13"/>
                <a:gd fmla="*/ 2147483647 w 224" name="T14"/>
                <a:gd fmla="*/ 2147483647 h 280" name="T15"/>
                <a:gd fmla="*/ 2147483647 w 224" name="T16"/>
                <a:gd fmla="*/ 2147483647 h 280" name="T17"/>
                <a:gd fmla="*/ 2147483647 w 224" name="T18"/>
                <a:gd fmla="*/ 2147483647 h 280" name="T19"/>
                <a:gd fmla="*/ 2147483647 w 224" name="T20"/>
                <a:gd fmla="*/ 0 h 280" name="T21"/>
                <a:gd fmla="*/ 2147483647 w 224" name="T22"/>
                <a:gd fmla="*/ 0 h 280" name="T23"/>
                <a:gd fmla="*/ 2147483647 w 224" name="T24"/>
                <a:gd fmla="*/ 2147483647 h 280" name="T25"/>
                <a:gd fmla="*/ 2147483647 w 224" name="T26"/>
                <a:gd fmla="*/ 2147483647 h 280" name="T27"/>
                <a:gd fmla="*/ 2147483647 w 224" name="T28"/>
                <a:gd fmla="*/ 2147483647 h 280" name="T29"/>
                <a:gd fmla="*/ 2147483647 w 224" name="T30"/>
                <a:gd fmla="*/ 2147483647 h 280" name="T31"/>
                <a:gd fmla="*/ 2147483647 w 224" name="T32"/>
                <a:gd fmla="*/ 2147483647 h 280" name="T33"/>
                <a:gd fmla="*/ 2147483647 w 224" name="T34"/>
                <a:gd fmla="*/ 2147483647 h 280" name="T35"/>
                <a:gd fmla="*/ 2147483647 w 224" name="T36"/>
                <a:gd fmla="*/ 2147483647 h 280" name="T37"/>
                <a:gd fmla="*/ 2147483647 w 224" name="T38"/>
                <a:gd fmla="*/ 2147483647 h 280" name="T39"/>
                <a:gd fmla="*/ 2147483647 w 224" name="T40"/>
                <a:gd fmla="*/ 2147483647 h 280" name="T41"/>
                <a:gd fmla="*/ 2147483647 w 224" name="T42"/>
                <a:gd fmla="*/ 2147483647 h 280" name="T43"/>
                <a:gd fmla="*/ 2147483647 w 224" name="T44"/>
                <a:gd fmla="*/ 2147483647 h 280" name="T45"/>
                <a:gd fmla="*/ 2147483647 w 224" name="T46"/>
                <a:gd fmla="*/ 2147483647 h 280" name="T47"/>
                <a:gd fmla="*/ 2147483647 w 224" name="T48"/>
                <a:gd fmla="*/ 2147483647 h 280" name="T49"/>
                <a:gd fmla="*/ 2147483647 w 224" name="T50"/>
                <a:gd fmla="*/ 2147483647 h 280" name="T51"/>
                <a:gd fmla="*/ 2147483647 w 224" name="T52"/>
                <a:gd fmla="*/ 2147483647 h 280" name="T53"/>
                <a:gd fmla="*/ 0 w 224" name="T54"/>
                <a:gd fmla="*/ 2147483647 h 280" name="T55"/>
                <a:gd fmla="*/ 2147483647 w 224" name="T56"/>
                <a:gd fmla="*/ 2147483647 h 280" name="T57"/>
                <a:gd fmla="*/ 2147483647 w 224" name="T58"/>
                <a:gd fmla="*/ 2147483647 h 280" name="T59"/>
                <a:gd fmla="*/ 2147483647 w 224" name="T60"/>
                <a:gd fmla="*/ 2147483647 h 280" name="T61"/>
                <a:gd fmla="*/ 2147483647 w 224" name="T62"/>
                <a:gd fmla="*/ 2147483647 h 280" name="T63"/>
                <a:gd fmla="*/ 2147483647 w 224" name="T64"/>
                <a:gd fmla="*/ 2147483647 h 280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24" name="T99"/>
                <a:gd fmla="*/ 0 h 280" name="T100"/>
                <a:gd fmla="*/ 224 w 224" name="T101"/>
                <a:gd fmla="*/ 280 h 280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280" w="224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6" name="Freeform 564"/>
            <p:cNvSpPr/>
            <p:nvPr/>
          </p:nvSpPr>
          <p:spPr bwMode="auto">
            <a:xfrm>
              <a:off x="5960307" y="5042810"/>
              <a:ext cx="136543" cy="301032"/>
            </a:xfrm>
            <a:custGeom>
              <a:gdLst>
                <a:gd fmla="*/ 0 w 80" name="T0"/>
                <a:gd fmla="*/ 2147483647 h 176" name="T1"/>
                <a:gd fmla="*/ 0 w 80" name="T2"/>
                <a:gd fmla="*/ 2147483647 h 176" name="T3"/>
                <a:gd fmla="*/ 2147483647 w 80" name="T4"/>
                <a:gd fmla="*/ 2147483647 h 176" name="T5"/>
                <a:gd fmla="*/ 2147483647 w 80" name="T6"/>
                <a:gd fmla="*/ 2147483647 h 176" name="T7"/>
                <a:gd fmla="*/ 2147483647 w 80" name="T8"/>
                <a:gd fmla="*/ 2147483647 h 176" name="T9"/>
                <a:gd fmla="*/ 2147483647 w 80" name="T10"/>
                <a:gd fmla="*/ 2147483647 h 176" name="T11"/>
                <a:gd fmla="*/ 2147483647 w 80" name="T12"/>
                <a:gd fmla="*/ 2147483647 h 176" name="T13"/>
                <a:gd fmla="*/ 2147483647 w 80" name="T14"/>
                <a:gd fmla="*/ 2147483647 h 176" name="T15"/>
                <a:gd fmla="*/ 2147483647 w 80" name="T16"/>
                <a:gd fmla="*/ 0 h 176" name="T17"/>
                <a:gd fmla="*/ 2147483647 w 80" name="T18"/>
                <a:gd fmla="*/ 2147483647 h 176" name="T19"/>
                <a:gd fmla="*/ 2147483647 w 80" name="T20"/>
                <a:gd fmla="*/ 2147483647 h 176" name="T21"/>
                <a:gd fmla="*/ 2147483647 w 80" name="T22"/>
                <a:gd fmla="*/ 2147483647 h 176" name="T23"/>
                <a:gd fmla="*/ 2147483647 w 80" name="T24"/>
                <a:gd fmla="*/ 2147483647 h 176" name="T25"/>
                <a:gd fmla="*/ 2147483647 w 80" name="T26"/>
                <a:gd fmla="*/ 2147483647 h 176" name="T27"/>
                <a:gd fmla="*/ 2147483647 w 80" name="T28"/>
                <a:gd fmla="*/ 2147483647 h 176" name="T29"/>
                <a:gd fmla="*/ 0 w 80" name="T30"/>
                <a:gd fmla="*/ 2147483647 h 176" name="T31"/>
                <a:gd fmla="*/ 0 w 80" name="T32"/>
                <a:gd fmla="*/ 2147483647 h 17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176" name="T52"/>
                <a:gd fmla="*/ 80 w 80" name="T53"/>
                <a:gd fmla="*/ 176 h 17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76" w="80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7" name="Freeform 565"/>
            <p:cNvSpPr/>
            <p:nvPr/>
          </p:nvSpPr>
          <p:spPr bwMode="auto">
            <a:xfrm>
              <a:off x="6762842" y="4578719"/>
              <a:ext cx="40406" cy="55747"/>
            </a:xfrm>
            <a:custGeom>
              <a:gdLst>
                <a:gd fmla="*/ 0 w 24" name="T0"/>
                <a:gd fmla="*/ 0 h 32" name="T1"/>
                <a:gd fmla="*/ 0 w 24" name="T2"/>
                <a:gd fmla="*/ 2147483647 h 32" name="T3"/>
                <a:gd fmla="*/ 0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0 w 24" name="T10"/>
                <a:gd fmla="*/ 0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4" name="T18"/>
                <a:gd fmla="*/ 0 h 32" name="T19"/>
                <a:gd fmla="*/ 24 w 24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2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8" name="Freeform 566"/>
            <p:cNvSpPr/>
            <p:nvPr/>
          </p:nvSpPr>
          <p:spPr bwMode="auto">
            <a:xfrm>
              <a:off x="7389822" y="4333434"/>
              <a:ext cx="40406" cy="41810"/>
            </a:xfrm>
            <a:custGeom>
              <a:gdLst>
                <a:gd fmla="*/ 0 w 24" name="T0"/>
                <a:gd fmla="*/ 2147483647 h 24" name="T1"/>
                <a:gd fmla="*/ 2147483647 w 24" name="T2"/>
                <a:gd fmla="*/ 2147483647 h 24" name="T3"/>
                <a:gd fmla="*/ 2147483647 w 24" name="T4"/>
                <a:gd fmla="*/ 0 h 24" name="T5"/>
                <a:gd fmla="*/ 2147483647 w 24" name="T6"/>
                <a:gd fmla="*/ 2147483647 h 24" name="T7"/>
                <a:gd fmla="*/ 2147483647 w 24" name="T8"/>
                <a:gd fmla="*/ 2147483647 h 24" name="T9"/>
                <a:gd fmla="*/ 2147483647 w 24" name="T10"/>
                <a:gd fmla="*/ 2147483647 h 24" name="T11"/>
                <a:gd fmla="*/ 0 w 24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24" name="T22"/>
                <a:gd fmla="*/ 24 w 24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9" name="Freeform 567"/>
            <p:cNvSpPr/>
            <p:nvPr/>
          </p:nvSpPr>
          <p:spPr bwMode="auto">
            <a:xfrm>
              <a:off x="6762842" y="4578719"/>
              <a:ext cx="40406" cy="55747"/>
            </a:xfrm>
            <a:custGeom>
              <a:gdLst>
                <a:gd fmla="*/ 0 w 24" name="T0"/>
                <a:gd fmla="*/ 0 h 32" name="T1"/>
                <a:gd fmla="*/ 0 w 24" name="T2"/>
                <a:gd fmla="*/ 2147483647 h 32" name="T3"/>
                <a:gd fmla="*/ 0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0 w 24" name="T10"/>
                <a:gd fmla="*/ 0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4" name="T18"/>
                <a:gd fmla="*/ 0 h 32" name="T19"/>
                <a:gd fmla="*/ 24 w 24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2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0" name="Freeform 568"/>
            <p:cNvSpPr/>
            <p:nvPr/>
          </p:nvSpPr>
          <p:spPr bwMode="auto">
            <a:xfrm>
              <a:off x="7389822" y="4333434"/>
              <a:ext cx="40406" cy="41810"/>
            </a:xfrm>
            <a:custGeom>
              <a:gdLst>
                <a:gd fmla="*/ 0 w 24" name="T0"/>
                <a:gd fmla="*/ 2147483647 h 24" name="T1"/>
                <a:gd fmla="*/ 2147483647 w 24" name="T2"/>
                <a:gd fmla="*/ 2147483647 h 24" name="T3"/>
                <a:gd fmla="*/ 2147483647 w 24" name="T4"/>
                <a:gd fmla="*/ 0 h 24" name="T5"/>
                <a:gd fmla="*/ 2147483647 w 24" name="T6"/>
                <a:gd fmla="*/ 2147483647 h 24" name="T7"/>
                <a:gd fmla="*/ 2147483647 w 24" name="T8"/>
                <a:gd fmla="*/ 2147483647 h 24" name="T9"/>
                <a:gd fmla="*/ 2147483647 w 24" name="T10"/>
                <a:gd fmla="*/ 2147483647 h 24" name="T11"/>
                <a:gd fmla="*/ 0 w 24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24" name="T22"/>
                <a:gd fmla="*/ 24 w 24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1" name="Freeform 569"/>
            <p:cNvSpPr/>
            <p:nvPr/>
          </p:nvSpPr>
          <p:spPr bwMode="auto">
            <a:xfrm>
              <a:off x="7635040" y="4210791"/>
              <a:ext cx="27867" cy="82226"/>
            </a:xfrm>
            <a:custGeom>
              <a:gdLst>
                <a:gd fmla="*/ 0 w 16" name="T0"/>
                <a:gd fmla="*/ 2147483647 h 48" name="T1"/>
                <a:gd fmla="*/ 0 w 16" name="T2"/>
                <a:gd fmla="*/ 2147483647 h 48" name="T3"/>
                <a:gd fmla="*/ 2147483647 w 16" name="T4"/>
                <a:gd fmla="*/ 0 h 48" name="T5"/>
                <a:gd fmla="*/ 2147483647 w 16" name="T6"/>
                <a:gd fmla="*/ 2147483647 h 48" name="T7"/>
                <a:gd fmla="*/ 2147483647 w 16" name="T8"/>
                <a:gd fmla="*/ 2147483647 h 48" name="T9"/>
                <a:gd fmla="*/ 0 w 16" name="T10"/>
                <a:gd fmla="*/ 2147483647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48" name="T19"/>
                <a:gd fmla="*/ 16 w 16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16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2" name="Freeform 570"/>
            <p:cNvSpPr/>
            <p:nvPr/>
          </p:nvSpPr>
          <p:spPr bwMode="auto">
            <a:xfrm>
              <a:off x="7839855" y="4005922"/>
              <a:ext cx="40405" cy="54354"/>
            </a:xfrm>
            <a:custGeom>
              <a:gdLst>
                <a:gd fmla="*/ 0 w 24" name="T0"/>
                <a:gd fmla="*/ 2147483647 h 32" name="T1"/>
                <a:gd fmla="*/ 2147483647 w 24" name="T2"/>
                <a:gd fmla="*/ 2147483647 h 32" name="T3"/>
                <a:gd fmla="*/ 2147483647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2147483647 w 24" name="T10"/>
                <a:gd fmla="*/ 0 h 32" name="T11"/>
                <a:gd fmla="*/ 0 w 24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32" name="T22"/>
                <a:gd fmla="*/ 24 w 24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24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3" name="Freeform 571"/>
            <p:cNvSpPr/>
            <p:nvPr/>
          </p:nvSpPr>
          <p:spPr bwMode="auto">
            <a:xfrm>
              <a:off x="7635040" y="4210791"/>
              <a:ext cx="27867" cy="82226"/>
            </a:xfrm>
            <a:custGeom>
              <a:gdLst>
                <a:gd fmla="*/ 0 w 16" name="T0"/>
                <a:gd fmla="*/ 2147483647 h 48" name="T1"/>
                <a:gd fmla="*/ 0 w 16" name="T2"/>
                <a:gd fmla="*/ 2147483647 h 48" name="T3"/>
                <a:gd fmla="*/ 2147483647 w 16" name="T4"/>
                <a:gd fmla="*/ 0 h 48" name="T5"/>
                <a:gd fmla="*/ 2147483647 w 16" name="T6"/>
                <a:gd fmla="*/ 2147483647 h 48" name="T7"/>
                <a:gd fmla="*/ 2147483647 w 16" name="T8"/>
                <a:gd fmla="*/ 2147483647 h 48" name="T9"/>
                <a:gd fmla="*/ 0 w 16" name="T10"/>
                <a:gd fmla="*/ 2147483647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48" name="T19"/>
                <a:gd fmla="*/ 16 w 16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16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4" name="Freeform 572"/>
            <p:cNvSpPr/>
            <p:nvPr/>
          </p:nvSpPr>
          <p:spPr bwMode="auto">
            <a:xfrm>
              <a:off x="7839855" y="4005922"/>
              <a:ext cx="40405" cy="54354"/>
            </a:xfrm>
            <a:custGeom>
              <a:gdLst>
                <a:gd fmla="*/ 0 w 24" name="T0"/>
                <a:gd fmla="*/ 2147483647 h 32" name="T1"/>
                <a:gd fmla="*/ 2147483647 w 24" name="T2"/>
                <a:gd fmla="*/ 2147483647 h 32" name="T3"/>
                <a:gd fmla="*/ 2147483647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2147483647 w 24" name="T10"/>
                <a:gd fmla="*/ 0 h 32" name="T11"/>
                <a:gd fmla="*/ 0 w 24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32" name="T22"/>
                <a:gd fmla="*/ 24 w 24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24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5" name="Freeform 573"/>
            <p:cNvSpPr/>
            <p:nvPr/>
          </p:nvSpPr>
          <p:spPr bwMode="auto">
            <a:xfrm>
              <a:off x="7894193" y="3692346"/>
              <a:ext cx="299557" cy="327511"/>
            </a:xfrm>
            <a:custGeom>
              <a:gdLst>
                <a:gd fmla="*/ 0 w 176" name="T0"/>
                <a:gd fmla="*/ 2147483647 h 192" name="T1"/>
                <a:gd fmla="*/ 2147483647 w 176" name="T2"/>
                <a:gd fmla="*/ 2147483647 h 192" name="T3"/>
                <a:gd fmla="*/ 2147483647 w 176" name="T4"/>
                <a:gd fmla="*/ 2147483647 h 192" name="T5"/>
                <a:gd fmla="*/ 2147483647 w 176" name="T6"/>
                <a:gd fmla="*/ 2147483647 h 192" name="T7"/>
                <a:gd fmla="*/ 2147483647 w 176" name="T8"/>
                <a:gd fmla="*/ 2147483647 h 192" name="T9"/>
                <a:gd fmla="*/ 2147483647 w 176" name="T10"/>
                <a:gd fmla="*/ 2147483647 h 192" name="T11"/>
                <a:gd fmla="*/ 2147483647 w 176" name="T12"/>
                <a:gd fmla="*/ 2147483647 h 192" name="T13"/>
                <a:gd fmla="*/ 2147483647 w 176" name="T14"/>
                <a:gd fmla="*/ 2147483647 h 192" name="T15"/>
                <a:gd fmla="*/ 2147483647 w 176" name="T16"/>
                <a:gd fmla="*/ 2147483647 h 192" name="T17"/>
                <a:gd fmla="*/ 2147483647 w 176" name="T18"/>
                <a:gd fmla="*/ 2147483647 h 192" name="T19"/>
                <a:gd fmla="*/ 2147483647 w 176" name="T20"/>
                <a:gd fmla="*/ 0 h 192" name="T21"/>
                <a:gd fmla="*/ 2147483647 w 176" name="T22"/>
                <a:gd fmla="*/ 2147483647 h 192" name="T23"/>
                <a:gd fmla="*/ 2147483647 w 176" name="T24"/>
                <a:gd fmla="*/ 2147483647 h 192" name="T25"/>
                <a:gd fmla="*/ 2147483647 w 176" name="T26"/>
                <a:gd fmla="*/ 2147483647 h 192" name="T27"/>
                <a:gd fmla="*/ 2147483647 w 176" name="T28"/>
                <a:gd fmla="*/ 2147483647 h 192" name="T29"/>
                <a:gd fmla="*/ 2147483647 w 176" name="T30"/>
                <a:gd fmla="*/ 2147483647 h 192" name="T31"/>
                <a:gd fmla="*/ 2147483647 w 176" name="T32"/>
                <a:gd fmla="*/ 2147483647 h 192" name="T33"/>
                <a:gd fmla="*/ 2147483647 w 176" name="T34"/>
                <a:gd fmla="*/ 2147483647 h 192" name="T35"/>
                <a:gd fmla="*/ 2147483647 w 176" name="T36"/>
                <a:gd fmla="*/ 2147483647 h 192" name="T37"/>
                <a:gd fmla="*/ 2147483647 w 176" name="T38"/>
                <a:gd fmla="*/ 2147483647 h 192" name="T39"/>
                <a:gd fmla="*/ 2147483647 w 176" name="T40"/>
                <a:gd fmla="*/ 2147483647 h 192" name="T41"/>
                <a:gd fmla="*/ 2147483647 w 176" name="T42"/>
                <a:gd fmla="*/ 2147483647 h 192" name="T43"/>
                <a:gd fmla="*/ 2147483647 w 176" name="T44"/>
                <a:gd fmla="*/ 2147483647 h 192" name="T45"/>
                <a:gd fmla="*/ 2147483647 w 176" name="T46"/>
                <a:gd fmla="*/ 2147483647 h 192" name="T47"/>
                <a:gd fmla="*/ 2147483647 w 176" name="T48"/>
                <a:gd fmla="*/ 2147483647 h 192" name="T49"/>
                <a:gd fmla="*/ 2147483647 w 176" name="T50"/>
                <a:gd fmla="*/ 2147483647 h 192" name="T51"/>
                <a:gd fmla="*/ 2147483647 w 176" name="T52"/>
                <a:gd fmla="*/ 2147483647 h 192" name="T53"/>
                <a:gd fmla="*/ 2147483647 w 176" name="T54"/>
                <a:gd fmla="*/ 2147483647 h 192" name="T55"/>
                <a:gd fmla="*/ 2147483647 w 176" name="T56"/>
                <a:gd fmla="*/ 2147483647 h 192" name="T57"/>
                <a:gd fmla="*/ 2147483647 w 176" name="T58"/>
                <a:gd fmla="*/ 2147483647 h 192" name="T59"/>
                <a:gd fmla="*/ 2147483647 w 176" name="T60"/>
                <a:gd fmla="*/ 2147483647 h 192" name="T61"/>
                <a:gd fmla="*/ 2147483647 w 176" name="T62"/>
                <a:gd fmla="*/ 2147483647 h 192" name="T63"/>
                <a:gd fmla="*/ 2147483647 w 176" name="T64"/>
                <a:gd fmla="*/ 2147483647 h 192" name="T65"/>
                <a:gd fmla="*/ 0 w 176" name="T66"/>
                <a:gd fmla="*/ 2147483647 h 192" name="T67"/>
                <a:gd fmla="*/ 0 w 176" name="T68"/>
                <a:gd fmla="*/ 2147483647 h 192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76" name="T105"/>
                <a:gd fmla="*/ 0 h 192" name="T106"/>
                <a:gd fmla="*/ 176 w 176" name="T107"/>
                <a:gd fmla="*/ 192 h 192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192" w="176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6" name="Freeform 574"/>
            <p:cNvSpPr/>
            <p:nvPr/>
          </p:nvSpPr>
          <p:spPr bwMode="auto">
            <a:xfrm>
              <a:off x="8099006" y="3392708"/>
              <a:ext cx="54339" cy="259222"/>
            </a:xfrm>
            <a:custGeom>
              <a:gdLst>
                <a:gd fmla="*/ 2147483647 w 32" name="T0"/>
                <a:gd fmla="*/ 2147483647 h 152" name="T1"/>
                <a:gd fmla="*/ 2147483647 w 32" name="T2"/>
                <a:gd fmla="*/ 2147483647 h 152" name="T3"/>
                <a:gd fmla="*/ 2147483647 w 32" name="T4"/>
                <a:gd fmla="*/ 2147483647 h 152" name="T5"/>
                <a:gd fmla="*/ 0 w 32" name="T6"/>
                <a:gd fmla="*/ 2147483647 h 152" name="T7"/>
                <a:gd fmla="*/ 2147483647 w 32" name="T8"/>
                <a:gd fmla="*/ 2147483647 h 152" name="T9"/>
                <a:gd fmla="*/ 2147483647 w 32" name="T10"/>
                <a:gd fmla="*/ 0 h 152" name="T11"/>
                <a:gd fmla="*/ 2147483647 w 32" name="T12"/>
                <a:gd fmla="*/ 2147483647 h 152" name="T13"/>
                <a:gd fmla="*/ 2147483647 w 32" name="T14"/>
                <a:gd fmla="*/ 2147483647 h 152" name="T15"/>
                <a:gd fmla="*/ 2147483647 w 32" name="T16"/>
                <a:gd fmla="*/ 2147483647 h 152" name="T17"/>
                <a:gd fmla="*/ 2147483647 w 32" name="T18"/>
                <a:gd fmla="*/ 2147483647 h 152" name="T19"/>
                <a:gd fmla="*/ 2147483647 w 32" name="T20"/>
                <a:gd fmla="*/ 2147483647 h 152" name="T21"/>
                <a:gd fmla="*/ 2147483647 w 32" name="T22"/>
                <a:gd fmla="*/ 2147483647 h 152" name="T23"/>
                <a:gd fmla="*/ 2147483647 w 32" name="T24"/>
                <a:gd fmla="*/ 2147483647 h 152" name="T25"/>
                <a:gd fmla="*/ 2147483647 w 32" name="T26"/>
                <a:gd fmla="*/ 2147483647 h 15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2" name="T42"/>
                <a:gd fmla="*/ 0 h 152" name="T43"/>
                <a:gd fmla="*/ 32 w 32" name="T44"/>
                <a:gd fmla="*/ 152 h 15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52" w="3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7" name="Freeform 575"/>
            <p:cNvSpPr/>
            <p:nvPr/>
          </p:nvSpPr>
          <p:spPr bwMode="auto">
            <a:xfrm>
              <a:off x="8643781" y="5738249"/>
              <a:ext cx="150476" cy="178389"/>
            </a:xfrm>
            <a:custGeom>
              <a:gdLst>
                <a:gd fmla="*/ 0 w 88" name="T0"/>
                <a:gd fmla="*/ 2147483647 h 104" name="T1"/>
                <a:gd fmla="*/ 2147483647 w 88" name="T2"/>
                <a:gd fmla="*/ 2147483647 h 104" name="T3"/>
                <a:gd fmla="*/ 2147483647 w 88" name="T4"/>
                <a:gd fmla="*/ 2147483647 h 104" name="T5"/>
                <a:gd fmla="*/ 2147483647 w 88" name="T6"/>
                <a:gd fmla="*/ 2147483647 h 104" name="T7"/>
                <a:gd fmla="*/ 2147483647 w 88" name="T8"/>
                <a:gd fmla="*/ 2147483647 h 104" name="T9"/>
                <a:gd fmla="*/ 2147483647 w 88" name="T10"/>
                <a:gd fmla="*/ 2147483647 h 104" name="T11"/>
                <a:gd fmla="*/ 2147483647 w 88" name="T12"/>
                <a:gd fmla="*/ 0 h 104" name="T13"/>
                <a:gd fmla="*/ 2147483647 w 88" name="T14"/>
                <a:gd fmla="*/ 2147483647 h 104" name="T15"/>
                <a:gd fmla="*/ 2147483647 w 88" name="T16"/>
                <a:gd fmla="*/ 2147483647 h 104" name="T17"/>
                <a:gd fmla="*/ 2147483647 w 88" name="T18"/>
                <a:gd fmla="*/ 2147483647 h 104" name="T19"/>
                <a:gd fmla="*/ 2147483647 w 88" name="T20"/>
                <a:gd fmla="*/ 2147483647 h 104" name="T21"/>
                <a:gd fmla="*/ 2147483647 w 88" name="T22"/>
                <a:gd fmla="*/ 2147483647 h 104" name="T23"/>
                <a:gd fmla="*/ 2147483647 w 88" name="T24"/>
                <a:gd fmla="*/ 2147483647 h 104" name="T25"/>
                <a:gd fmla="*/ 2147483647 w 88" name="T26"/>
                <a:gd fmla="*/ 2147483647 h 104" name="T27"/>
                <a:gd fmla="*/ 2147483647 w 88" name="T28"/>
                <a:gd fmla="*/ 2147483647 h 104" name="T29"/>
                <a:gd fmla="*/ 2147483647 w 88" name="T30"/>
                <a:gd fmla="*/ 2147483647 h 104" name="T31"/>
                <a:gd fmla="*/ 2147483647 w 88" name="T32"/>
                <a:gd fmla="*/ 2147483647 h 104" name="T33"/>
                <a:gd fmla="*/ 0 w 88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88" name="T54"/>
                <a:gd fmla="*/ 0 h 104" name="T55"/>
                <a:gd fmla="*/ 88 w 88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88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8" name="Freeform 576"/>
            <p:cNvSpPr/>
            <p:nvPr/>
          </p:nvSpPr>
          <p:spPr bwMode="auto">
            <a:xfrm>
              <a:off x="8099006" y="3392708"/>
              <a:ext cx="54339" cy="259222"/>
            </a:xfrm>
            <a:custGeom>
              <a:gdLst>
                <a:gd fmla="*/ 2147483647 w 32" name="T0"/>
                <a:gd fmla="*/ 2147483647 h 152" name="T1"/>
                <a:gd fmla="*/ 2147483647 w 32" name="T2"/>
                <a:gd fmla="*/ 2147483647 h 152" name="T3"/>
                <a:gd fmla="*/ 2147483647 w 32" name="T4"/>
                <a:gd fmla="*/ 2147483647 h 152" name="T5"/>
                <a:gd fmla="*/ 0 w 32" name="T6"/>
                <a:gd fmla="*/ 2147483647 h 152" name="T7"/>
                <a:gd fmla="*/ 2147483647 w 32" name="T8"/>
                <a:gd fmla="*/ 2147483647 h 152" name="T9"/>
                <a:gd fmla="*/ 2147483647 w 32" name="T10"/>
                <a:gd fmla="*/ 0 h 152" name="T11"/>
                <a:gd fmla="*/ 2147483647 w 32" name="T12"/>
                <a:gd fmla="*/ 2147483647 h 152" name="T13"/>
                <a:gd fmla="*/ 2147483647 w 32" name="T14"/>
                <a:gd fmla="*/ 2147483647 h 152" name="T15"/>
                <a:gd fmla="*/ 2147483647 w 32" name="T16"/>
                <a:gd fmla="*/ 2147483647 h 152" name="T17"/>
                <a:gd fmla="*/ 2147483647 w 32" name="T18"/>
                <a:gd fmla="*/ 2147483647 h 152" name="T19"/>
                <a:gd fmla="*/ 2147483647 w 32" name="T20"/>
                <a:gd fmla="*/ 2147483647 h 152" name="T21"/>
                <a:gd fmla="*/ 2147483647 w 32" name="T22"/>
                <a:gd fmla="*/ 2147483647 h 152" name="T23"/>
                <a:gd fmla="*/ 2147483647 w 32" name="T24"/>
                <a:gd fmla="*/ 2147483647 h 152" name="T25"/>
                <a:gd fmla="*/ 2147483647 w 32" name="T26"/>
                <a:gd fmla="*/ 2147483647 h 15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2" name="T42"/>
                <a:gd fmla="*/ 0 h 152" name="T43"/>
                <a:gd fmla="*/ 32 w 32" name="T44"/>
                <a:gd fmla="*/ 152 h 15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52" w="3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9" name="Freeform 577"/>
            <p:cNvSpPr/>
            <p:nvPr/>
          </p:nvSpPr>
          <p:spPr bwMode="auto">
            <a:xfrm>
              <a:off x="8643781" y="5738249"/>
              <a:ext cx="150476" cy="178389"/>
            </a:xfrm>
            <a:custGeom>
              <a:gdLst>
                <a:gd fmla="*/ 0 w 88" name="T0"/>
                <a:gd fmla="*/ 2147483647 h 104" name="T1"/>
                <a:gd fmla="*/ 2147483647 w 88" name="T2"/>
                <a:gd fmla="*/ 2147483647 h 104" name="T3"/>
                <a:gd fmla="*/ 2147483647 w 88" name="T4"/>
                <a:gd fmla="*/ 2147483647 h 104" name="T5"/>
                <a:gd fmla="*/ 2147483647 w 88" name="T6"/>
                <a:gd fmla="*/ 2147483647 h 104" name="T7"/>
                <a:gd fmla="*/ 2147483647 w 88" name="T8"/>
                <a:gd fmla="*/ 2147483647 h 104" name="T9"/>
                <a:gd fmla="*/ 2147483647 w 88" name="T10"/>
                <a:gd fmla="*/ 2147483647 h 104" name="T11"/>
                <a:gd fmla="*/ 2147483647 w 88" name="T12"/>
                <a:gd fmla="*/ 0 h 104" name="T13"/>
                <a:gd fmla="*/ 2147483647 w 88" name="T14"/>
                <a:gd fmla="*/ 2147483647 h 104" name="T15"/>
                <a:gd fmla="*/ 2147483647 w 88" name="T16"/>
                <a:gd fmla="*/ 2147483647 h 104" name="T17"/>
                <a:gd fmla="*/ 2147483647 w 88" name="T18"/>
                <a:gd fmla="*/ 2147483647 h 104" name="T19"/>
                <a:gd fmla="*/ 2147483647 w 88" name="T20"/>
                <a:gd fmla="*/ 2147483647 h 104" name="T21"/>
                <a:gd fmla="*/ 2147483647 w 88" name="T22"/>
                <a:gd fmla="*/ 2147483647 h 104" name="T23"/>
                <a:gd fmla="*/ 2147483647 w 88" name="T24"/>
                <a:gd fmla="*/ 2147483647 h 104" name="T25"/>
                <a:gd fmla="*/ 2147483647 w 88" name="T26"/>
                <a:gd fmla="*/ 2147483647 h 104" name="T27"/>
                <a:gd fmla="*/ 2147483647 w 88" name="T28"/>
                <a:gd fmla="*/ 2147483647 h 104" name="T29"/>
                <a:gd fmla="*/ 2147483647 w 88" name="T30"/>
                <a:gd fmla="*/ 2147483647 h 104" name="T31"/>
                <a:gd fmla="*/ 2147483647 w 88" name="T32"/>
                <a:gd fmla="*/ 2147483647 h 104" name="T33"/>
                <a:gd fmla="*/ 0 w 88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88" name="T54"/>
                <a:gd fmla="*/ 0 h 104" name="T55"/>
                <a:gd fmla="*/ 88 w 88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88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0" name="Freeform 578"/>
            <p:cNvSpPr/>
            <p:nvPr/>
          </p:nvSpPr>
          <p:spPr bwMode="auto">
            <a:xfrm>
              <a:off x="8780323" y="5575191"/>
              <a:ext cx="110070" cy="176996"/>
            </a:xfrm>
            <a:custGeom>
              <a:gdLst>
                <a:gd fmla="*/ 0 w 64" name="T0"/>
                <a:gd fmla="*/ 2147483647 h 104" name="T1"/>
                <a:gd fmla="*/ 2147483647 w 64" name="T2"/>
                <a:gd fmla="*/ 2147483647 h 104" name="T3"/>
                <a:gd fmla="*/ 2147483647 w 64" name="T4"/>
                <a:gd fmla="*/ 2147483647 h 104" name="T5"/>
                <a:gd fmla="*/ 0 w 64" name="T6"/>
                <a:gd fmla="*/ 0 h 104" name="T7"/>
                <a:gd fmla="*/ 2147483647 w 64" name="T8"/>
                <a:gd fmla="*/ 2147483647 h 104" name="T9"/>
                <a:gd fmla="*/ 2147483647 w 64" name="T10"/>
                <a:gd fmla="*/ 2147483647 h 104" name="T11"/>
                <a:gd fmla="*/ 2147483647 w 64" name="T12"/>
                <a:gd fmla="*/ 2147483647 h 104" name="T13"/>
                <a:gd fmla="*/ 2147483647 w 64" name="T14"/>
                <a:gd fmla="*/ 2147483647 h 104" name="T15"/>
                <a:gd fmla="*/ 2147483647 w 64" name="T16"/>
                <a:gd fmla="*/ 2147483647 h 104" name="T17"/>
                <a:gd fmla="*/ 2147483647 w 64" name="T18"/>
                <a:gd fmla="*/ 2147483647 h 104" name="T19"/>
                <a:gd fmla="*/ 2147483647 w 64" name="T20"/>
                <a:gd fmla="*/ 2147483647 h 104" name="T21"/>
                <a:gd fmla="*/ 2147483647 w 64" name="T22"/>
                <a:gd fmla="*/ 2147483647 h 104" name="T23"/>
                <a:gd fmla="*/ 2147483647 w 64" name="T24"/>
                <a:gd fmla="*/ 2147483647 h 104" name="T25"/>
                <a:gd fmla="*/ 2147483647 w 64" name="T26"/>
                <a:gd fmla="*/ 2147483647 h 104" name="T27"/>
                <a:gd fmla="*/ 2147483647 w 64" name="T28"/>
                <a:gd fmla="*/ 2147483647 h 104" name="T29"/>
                <a:gd fmla="*/ 2147483647 w 64" name="T30"/>
                <a:gd fmla="*/ 2147483647 h 104" name="T31"/>
                <a:gd fmla="*/ 2147483647 w 64" name="T32"/>
                <a:gd fmla="*/ 2147483647 h 104" name="T33"/>
                <a:gd fmla="*/ 0 w 64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64" name="T54"/>
                <a:gd fmla="*/ 0 h 104" name="T55"/>
                <a:gd fmla="*/ 64 w 64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6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1" name="Freeform 579"/>
            <p:cNvSpPr/>
            <p:nvPr/>
          </p:nvSpPr>
          <p:spPr bwMode="auto">
            <a:xfrm>
              <a:off x="7484566" y="5028872"/>
              <a:ext cx="859660" cy="655023"/>
            </a:xfrm>
            <a:custGeom>
              <a:gdLst>
                <a:gd fmla="*/ 2147483647 w 504" name="T0"/>
                <a:gd fmla="*/ 2147483647 h 384" name="T1"/>
                <a:gd fmla="*/ 2147483647 w 504" name="T2"/>
                <a:gd fmla="*/ 2147483647 h 384" name="T3"/>
                <a:gd fmla="*/ 0 w 504" name="T4"/>
                <a:gd fmla="*/ 2147483647 h 384" name="T5"/>
                <a:gd fmla="*/ 2147483647 w 504" name="T6"/>
                <a:gd fmla="*/ 2147483647 h 384" name="T7"/>
                <a:gd fmla="*/ 2147483647 w 504" name="T8"/>
                <a:gd fmla="*/ 2147483647 h 384" name="T9"/>
                <a:gd fmla="*/ 2147483647 w 504" name="T10"/>
                <a:gd fmla="*/ 2147483647 h 384" name="T11"/>
                <a:gd fmla="*/ 2147483647 w 504" name="T12"/>
                <a:gd fmla="*/ 2147483647 h 384" name="T13"/>
                <a:gd fmla="*/ 2147483647 w 504" name="T14"/>
                <a:gd fmla="*/ 2147483647 h 384" name="T15"/>
                <a:gd fmla="*/ 2147483647 w 504" name="T16"/>
                <a:gd fmla="*/ 2147483647 h 384" name="T17"/>
                <a:gd fmla="*/ 2147483647 w 504" name="T18"/>
                <a:gd fmla="*/ 2147483647 h 384" name="T19"/>
                <a:gd fmla="*/ 2147483647 w 504" name="T20"/>
                <a:gd fmla="*/ 0 h 384" name="T21"/>
                <a:gd fmla="*/ 2147483647 w 504" name="T22"/>
                <a:gd fmla="*/ 2147483647 h 384" name="T23"/>
                <a:gd fmla="*/ 2147483647 w 504" name="T24"/>
                <a:gd fmla="*/ 2147483647 h 384" name="T25"/>
                <a:gd fmla="*/ 2147483647 w 504" name="T26"/>
                <a:gd fmla="*/ 2147483647 h 384" name="T27"/>
                <a:gd fmla="*/ 2147483647 w 504" name="T28"/>
                <a:gd fmla="*/ 2147483647 h 384" name="T29"/>
                <a:gd fmla="*/ 2147483647 w 504" name="T30"/>
                <a:gd fmla="*/ 2147483647 h 384" name="T31"/>
                <a:gd fmla="*/ 2147483647 w 504" name="T32"/>
                <a:gd fmla="*/ 2147483647 h 384" name="T33"/>
                <a:gd fmla="*/ 2147483647 w 504" name="T34"/>
                <a:gd fmla="*/ 2147483647 h 384" name="T35"/>
                <a:gd fmla="*/ 2147483647 w 504" name="T36"/>
                <a:gd fmla="*/ 2147483647 h 384" name="T37"/>
                <a:gd fmla="*/ 2147483647 w 504" name="T38"/>
                <a:gd fmla="*/ 2147483647 h 384" name="T39"/>
                <a:gd fmla="*/ 2147483647 w 504" name="T40"/>
                <a:gd fmla="*/ 2147483647 h 384" name="T41"/>
                <a:gd fmla="*/ 2147483647 w 504" name="T42"/>
                <a:gd fmla="*/ 2147483647 h 384" name="T43"/>
                <a:gd fmla="*/ 2147483647 w 504" name="T44"/>
                <a:gd fmla="*/ 2147483647 h 384" name="T45"/>
                <a:gd fmla="*/ 2147483647 w 504" name="T46"/>
                <a:gd fmla="*/ 2147483647 h 384" name="T47"/>
                <a:gd fmla="*/ 2147483647 w 504" name="T48"/>
                <a:gd fmla="*/ 2147483647 h 384" name="T49"/>
                <a:gd fmla="*/ 2147483647 w 504" name="T50"/>
                <a:gd fmla="*/ 2147483647 h 384" name="T51"/>
                <a:gd fmla="*/ 2147483647 w 504" name="T52"/>
                <a:gd fmla="*/ 2147483647 h 384" name="T53"/>
                <a:gd fmla="*/ 2147483647 w 504" name="T54"/>
                <a:gd fmla="*/ 2147483647 h 384" name="T55"/>
                <a:gd fmla="*/ 2147483647 w 504" name="T56"/>
                <a:gd fmla="*/ 2147483647 h 384" name="T57"/>
                <a:gd fmla="*/ 2147483647 w 504" name="T58"/>
                <a:gd fmla="*/ 2147483647 h 384" name="T59"/>
                <a:gd fmla="*/ 2147483647 w 504" name="T60"/>
                <a:gd fmla="*/ 2147483647 h 384" name="T61"/>
                <a:gd fmla="*/ 2147483647 w 504" name="T62"/>
                <a:gd fmla="*/ 2147483647 h 384" name="T63"/>
                <a:gd fmla="*/ 2147483647 w 504" name="T64"/>
                <a:gd fmla="*/ 2147483647 h 384" name="T65"/>
                <a:gd fmla="*/ 2147483647 w 504" name="T66"/>
                <a:gd fmla="*/ 2147483647 h 384" name="T67"/>
                <a:gd fmla="*/ 2147483647 w 504" name="T68"/>
                <a:gd fmla="*/ 2147483647 h 384" name="T69"/>
                <a:gd fmla="*/ 2147483647 w 504" name="T70"/>
                <a:gd fmla="*/ 2147483647 h 38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504" name="T108"/>
                <a:gd fmla="*/ 0 h 384" name="T109"/>
                <a:gd fmla="*/ 504 w 504" name="T110"/>
                <a:gd fmla="*/ 384 h 38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4" w="503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2" name="Freeform 580"/>
            <p:cNvSpPr/>
            <p:nvPr/>
          </p:nvSpPr>
          <p:spPr bwMode="auto">
            <a:xfrm>
              <a:off x="8780323" y="5575191"/>
              <a:ext cx="110070" cy="176996"/>
            </a:xfrm>
            <a:custGeom>
              <a:gdLst>
                <a:gd fmla="*/ 0 w 64" name="T0"/>
                <a:gd fmla="*/ 2147483647 h 104" name="T1"/>
                <a:gd fmla="*/ 2147483647 w 64" name="T2"/>
                <a:gd fmla="*/ 2147483647 h 104" name="T3"/>
                <a:gd fmla="*/ 2147483647 w 64" name="T4"/>
                <a:gd fmla="*/ 2147483647 h 104" name="T5"/>
                <a:gd fmla="*/ 0 w 64" name="T6"/>
                <a:gd fmla="*/ 0 h 104" name="T7"/>
                <a:gd fmla="*/ 2147483647 w 64" name="T8"/>
                <a:gd fmla="*/ 2147483647 h 104" name="T9"/>
                <a:gd fmla="*/ 2147483647 w 64" name="T10"/>
                <a:gd fmla="*/ 2147483647 h 104" name="T11"/>
                <a:gd fmla="*/ 2147483647 w 64" name="T12"/>
                <a:gd fmla="*/ 2147483647 h 104" name="T13"/>
                <a:gd fmla="*/ 2147483647 w 64" name="T14"/>
                <a:gd fmla="*/ 2147483647 h 104" name="T15"/>
                <a:gd fmla="*/ 2147483647 w 64" name="T16"/>
                <a:gd fmla="*/ 2147483647 h 104" name="T17"/>
                <a:gd fmla="*/ 2147483647 w 64" name="T18"/>
                <a:gd fmla="*/ 2147483647 h 104" name="T19"/>
                <a:gd fmla="*/ 2147483647 w 64" name="T20"/>
                <a:gd fmla="*/ 2147483647 h 104" name="T21"/>
                <a:gd fmla="*/ 2147483647 w 64" name="T22"/>
                <a:gd fmla="*/ 2147483647 h 104" name="T23"/>
                <a:gd fmla="*/ 2147483647 w 64" name="T24"/>
                <a:gd fmla="*/ 2147483647 h 104" name="T25"/>
                <a:gd fmla="*/ 2147483647 w 64" name="T26"/>
                <a:gd fmla="*/ 2147483647 h 104" name="T27"/>
                <a:gd fmla="*/ 2147483647 w 64" name="T28"/>
                <a:gd fmla="*/ 2147483647 h 104" name="T29"/>
                <a:gd fmla="*/ 2147483647 w 64" name="T30"/>
                <a:gd fmla="*/ 2147483647 h 104" name="T31"/>
                <a:gd fmla="*/ 2147483647 w 64" name="T32"/>
                <a:gd fmla="*/ 2147483647 h 104" name="T33"/>
                <a:gd fmla="*/ 0 w 64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64" name="T54"/>
                <a:gd fmla="*/ 0 h 104" name="T55"/>
                <a:gd fmla="*/ 64 w 64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6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3" name="Freeform 581"/>
            <p:cNvSpPr/>
            <p:nvPr/>
          </p:nvSpPr>
          <p:spPr bwMode="auto">
            <a:xfrm>
              <a:off x="7484566" y="5028872"/>
              <a:ext cx="859660" cy="655023"/>
            </a:xfrm>
            <a:custGeom>
              <a:gdLst>
                <a:gd fmla="*/ 2147483647 w 504" name="T0"/>
                <a:gd fmla="*/ 2147483647 h 384" name="T1"/>
                <a:gd fmla="*/ 2147483647 w 504" name="T2"/>
                <a:gd fmla="*/ 2147483647 h 384" name="T3"/>
                <a:gd fmla="*/ 0 w 504" name="T4"/>
                <a:gd fmla="*/ 2147483647 h 384" name="T5"/>
                <a:gd fmla="*/ 2147483647 w 504" name="T6"/>
                <a:gd fmla="*/ 2147483647 h 384" name="T7"/>
                <a:gd fmla="*/ 2147483647 w 504" name="T8"/>
                <a:gd fmla="*/ 2147483647 h 384" name="T9"/>
                <a:gd fmla="*/ 2147483647 w 504" name="T10"/>
                <a:gd fmla="*/ 2147483647 h 384" name="T11"/>
                <a:gd fmla="*/ 2147483647 w 504" name="T12"/>
                <a:gd fmla="*/ 2147483647 h 384" name="T13"/>
                <a:gd fmla="*/ 2147483647 w 504" name="T14"/>
                <a:gd fmla="*/ 2147483647 h 384" name="T15"/>
                <a:gd fmla="*/ 2147483647 w 504" name="T16"/>
                <a:gd fmla="*/ 2147483647 h 384" name="T17"/>
                <a:gd fmla="*/ 2147483647 w 504" name="T18"/>
                <a:gd fmla="*/ 2147483647 h 384" name="T19"/>
                <a:gd fmla="*/ 2147483647 w 504" name="T20"/>
                <a:gd fmla="*/ 0 h 384" name="T21"/>
                <a:gd fmla="*/ 2147483647 w 504" name="T22"/>
                <a:gd fmla="*/ 2147483647 h 384" name="T23"/>
                <a:gd fmla="*/ 2147483647 w 504" name="T24"/>
                <a:gd fmla="*/ 2147483647 h 384" name="T25"/>
                <a:gd fmla="*/ 2147483647 w 504" name="T26"/>
                <a:gd fmla="*/ 2147483647 h 384" name="T27"/>
                <a:gd fmla="*/ 2147483647 w 504" name="T28"/>
                <a:gd fmla="*/ 2147483647 h 384" name="T29"/>
                <a:gd fmla="*/ 2147483647 w 504" name="T30"/>
                <a:gd fmla="*/ 2147483647 h 384" name="T31"/>
                <a:gd fmla="*/ 2147483647 w 504" name="T32"/>
                <a:gd fmla="*/ 2147483647 h 384" name="T33"/>
                <a:gd fmla="*/ 2147483647 w 504" name="T34"/>
                <a:gd fmla="*/ 2147483647 h 384" name="T35"/>
                <a:gd fmla="*/ 2147483647 w 504" name="T36"/>
                <a:gd fmla="*/ 2147483647 h 384" name="T37"/>
                <a:gd fmla="*/ 2147483647 w 504" name="T38"/>
                <a:gd fmla="*/ 2147483647 h 384" name="T39"/>
                <a:gd fmla="*/ 2147483647 w 504" name="T40"/>
                <a:gd fmla="*/ 2147483647 h 384" name="T41"/>
                <a:gd fmla="*/ 2147483647 w 504" name="T42"/>
                <a:gd fmla="*/ 2147483647 h 384" name="T43"/>
                <a:gd fmla="*/ 2147483647 w 504" name="T44"/>
                <a:gd fmla="*/ 2147483647 h 384" name="T45"/>
                <a:gd fmla="*/ 2147483647 w 504" name="T46"/>
                <a:gd fmla="*/ 2147483647 h 384" name="T47"/>
                <a:gd fmla="*/ 2147483647 w 504" name="T48"/>
                <a:gd fmla="*/ 2147483647 h 384" name="T49"/>
                <a:gd fmla="*/ 2147483647 w 504" name="T50"/>
                <a:gd fmla="*/ 2147483647 h 384" name="T51"/>
                <a:gd fmla="*/ 2147483647 w 504" name="T52"/>
                <a:gd fmla="*/ 2147483647 h 384" name="T53"/>
                <a:gd fmla="*/ 2147483647 w 504" name="T54"/>
                <a:gd fmla="*/ 2147483647 h 384" name="T55"/>
                <a:gd fmla="*/ 2147483647 w 504" name="T56"/>
                <a:gd fmla="*/ 2147483647 h 384" name="T57"/>
                <a:gd fmla="*/ 2147483647 w 504" name="T58"/>
                <a:gd fmla="*/ 2147483647 h 384" name="T59"/>
                <a:gd fmla="*/ 2147483647 w 504" name="T60"/>
                <a:gd fmla="*/ 2147483647 h 384" name="T61"/>
                <a:gd fmla="*/ 2147483647 w 504" name="T62"/>
                <a:gd fmla="*/ 2147483647 h 384" name="T63"/>
                <a:gd fmla="*/ 2147483647 w 504" name="T64"/>
                <a:gd fmla="*/ 2147483647 h 384" name="T65"/>
                <a:gd fmla="*/ 2147483647 w 504" name="T66"/>
                <a:gd fmla="*/ 2147483647 h 384" name="T67"/>
                <a:gd fmla="*/ 2147483647 w 504" name="T68"/>
                <a:gd fmla="*/ 2147483647 h 384" name="T69"/>
                <a:gd fmla="*/ 2147483647 w 504" name="T70"/>
                <a:gd fmla="*/ 2147483647 h 38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504" name="T108"/>
                <a:gd fmla="*/ 0 h 384" name="T109"/>
                <a:gd fmla="*/ 504 w 504" name="T110"/>
                <a:gd fmla="*/ 384 h 38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4" w="503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4" name="Freeform 582"/>
            <p:cNvSpPr/>
            <p:nvPr/>
          </p:nvSpPr>
          <p:spPr bwMode="auto">
            <a:xfrm>
              <a:off x="8167277" y="5725706"/>
              <a:ext cx="68271" cy="94769"/>
            </a:xfrm>
            <a:custGeom>
              <a:gdLst>
                <a:gd fmla="*/ 0 w 40" name="T0"/>
                <a:gd fmla="*/ 2147483647 h 56" name="T1"/>
                <a:gd fmla="*/ 2147483647 w 40" name="T2"/>
                <a:gd fmla="*/ 2147483647 h 56" name="T3"/>
                <a:gd fmla="*/ 2147483647 w 40" name="T4"/>
                <a:gd fmla="*/ 2147483647 h 56" name="T5"/>
                <a:gd fmla="*/ 2147483647 w 40" name="T6"/>
                <a:gd fmla="*/ 2147483647 h 56" name="T7"/>
                <a:gd fmla="*/ 2147483647 w 40" name="T8"/>
                <a:gd fmla="*/ 2147483647 h 56" name="T9"/>
                <a:gd fmla="*/ 2147483647 w 40" name="T10"/>
                <a:gd fmla="*/ 2147483647 h 56" name="T11"/>
                <a:gd fmla="*/ 2147483647 w 40" name="T12"/>
                <a:gd fmla="*/ 0 h 56" name="T13"/>
                <a:gd fmla="*/ 2147483647 w 40" name="T14"/>
                <a:gd fmla="*/ 2147483647 h 56" name="T15"/>
                <a:gd fmla="*/ 0 w 40" name="T16"/>
                <a:gd fmla="*/ 2147483647 h 5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0" name="T27"/>
                <a:gd fmla="*/ 0 h 56" name="T28"/>
                <a:gd fmla="*/ 40 w 40" name="T29"/>
                <a:gd fmla="*/ 56 h 5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6" w="40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5" name="Freeform 583"/>
            <p:cNvSpPr/>
            <p:nvPr/>
          </p:nvSpPr>
          <p:spPr bwMode="auto">
            <a:xfrm>
              <a:off x="7116737" y="4660945"/>
              <a:ext cx="218746" cy="232742"/>
            </a:xfrm>
            <a:custGeom>
              <a:gdLst>
                <a:gd fmla="*/ 0 w 128" name="T0"/>
                <a:gd fmla="*/ 0 h 136" name="T1"/>
                <a:gd fmla="*/ 2147483647 w 128" name="T2"/>
                <a:gd fmla="*/ 0 h 136" name="T3"/>
                <a:gd fmla="*/ 2147483647 w 128" name="T4"/>
                <a:gd fmla="*/ 2147483647 h 136" name="T5"/>
                <a:gd fmla="*/ 2147483647 w 128" name="T6"/>
                <a:gd fmla="*/ 2147483647 h 136" name="T7"/>
                <a:gd fmla="*/ 2147483647 w 128" name="T8"/>
                <a:gd fmla="*/ 2147483647 h 136" name="T9"/>
                <a:gd fmla="*/ 2147483647 w 128" name="T10"/>
                <a:gd fmla="*/ 2147483647 h 136" name="T11"/>
                <a:gd fmla="*/ 2147483647 w 128" name="T12"/>
                <a:gd fmla="*/ 2147483647 h 136" name="T13"/>
                <a:gd fmla="*/ 2147483647 w 128" name="T14"/>
                <a:gd fmla="*/ 2147483647 h 136" name="T15"/>
                <a:gd fmla="*/ 2147483647 w 128" name="T16"/>
                <a:gd fmla="*/ 2147483647 h 136" name="T17"/>
                <a:gd fmla="*/ 2147483647 w 128" name="T18"/>
                <a:gd fmla="*/ 2147483647 h 136" name="T19"/>
                <a:gd fmla="*/ 2147483647 w 128" name="T20"/>
                <a:gd fmla="*/ 2147483647 h 136" name="T21"/>
                <a:gd fmla="*/ 2147483647 w 128" name="T22"/>
                <a:gd fmla="*/ 2147483647 h 136" name="T23"/>
                <a:gd fmla="*/ 2147483647 w 128" name="T24"/>
                <a:gd fmla="*/ 2147483647 h 136" name="T25"/>
                <a:gd fmla="*/ 2147483647 w 128" name="T26"/>
                <a:gd fmla="*/ 2147483647 h 136" name="T27"/>
                <a:gd fmla="*/ 2147483647 w 128" name="T28"/>
                <a:gd fmla="*/ 2147483647 h 136" name="T29"/>
                <a:gd fmla="*/ 2147483647 w 128" name="T30"/>
                <a:gd fmla="*/ 2147483647 h 136" name="T31"/>
                <a:gd fmla="*/ 0 w 128" name="T32"/>
                <a:gd fmla="*/ 0 h 1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28" name="T51"/>
                <a:gd fmla="*/ 0 h 136" name="T52"/>
                <a:gd fmla="*/ 128 w 128" name="T53"/>
                <a:gd fmla="*/ 136 h 13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36" w="128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6" name="Freeform 584"/>
            <p:cNvSpPr/>
            <p:nvPr/>
          </p:nvSpPr>
          <p:spPr bwMode="auto">
            <a:xfrm>
              <a:off x="7403755" y="4620529"/>
              <a:ext cx="203419" cy="231350"/>
            </a:xfrm>
            <a:custGeom>
              <a:gdLst>
                <a:gd fmla="*/ 2147483647 w 120" name="T0"/>
                <a:gd fmla="*/ 2147483647 h 136" name="T1"/>
                <a:gd fmla="*/ 0 w 120" name="T2"/>
                <a:gd fmla="*/ 2147483647 h 136" name="T3"/>
                <a:gd fmla="*/ 0 w 120" name="T4"/>
                <a:gd fmla="*/ 2147483647 h 136" name="T5"/>
                <a:gd fmla="*/ 2147483647 w 120" name="T6"/>
                <a:gd fmla="*/ 2147483647 h 136" name="T7"/>
                <a:gd fmla="*/ 2147483647 w 120" name="T8"/>
                <a:gd fmla="*/ 2147483647 h 136" name="T9"/>
                <a:gd fmla="*/ 2147483647 w 120" name="T10"/>
                <a:gd fmla="*/ 2147483647 h 136" name="T11"/>
                <a:gd fmla="*/ 2147483647 w 120" name="T12"/>
                <a:gd fmla="*/ 2147483647 h 136" name="T13"/>
                <a:gd fmla="*/ 2147483647 w 120" name="T14"/>
                <a:gd fmla="*/ 0 h 136" name="T15"/>
                <a:gd fmla="*/ 2147483647 w 120" name="T16"/>
                <a:gd fmla="*/ 2147483647 h 136" name="T17"/>
                <a:gd fmla="*/ 2147483647 w 120" name="T18"/>
                <a:gd fmla="*/ 2147483647 h 136" name="T19"/>
                <a:gd fmla="*/ 2147483647 w 120" name="T20"/>
                <a:gd fmla="*/ 2147483647 h 136" name="T21"/>
                <a:gd fmla="*/ 2147483647 w 120" name="T22"/>
                <a:gd fmla="*/ 2147483647 h 136" name="T23"/>
                <a:gd fmla="*/ 2147483647 w 120" name="T24"/>
                <a:gd fmla="*/ 2147483647 h 136" name="T25"/>
                <a:gd fmla="*/ 2147483647 w 120" name="T26"/>
                <a:gd fmla="*/ 2147483647 h 136" name="T27"/>
                <a:gd fmla="*/ 2147483647 w 120" name="T28"/>
                <a:gd fmla="*/ 2147483647 h 136" name="T29"/>
                <a:gd fmla="*/ 2147483647 w 120" name="T30"/>
                <a:gd fmla="*/ 2147483647 h 136" name="T31"/>
                <a:gd fmla="*/ 2147483647 w 120" name="T32"/>
                <a:gd fmla="*/ 2147483647 h 136" name="T33"/>
                <a:gd fmla="*/ 2147483647 w 120" name="T34"/>
                <a:gd fmla="*/ 2147483647 h 136" name="T35"/>
                <a:gd fmla="*/ 2147483647 w 120" name="T36"/>
                <a:gd fmla="*/ 2147483647 h 136" name="T37"/>
                <a:gd fmla="*/ 2147483647 w 120" name="T38"/>
                <a:gd fmla="*/ 2147483647 h 136" name="T39"/>
                <a:gd fmla="*/ 2147483647 w 120" name="T40"/>
                <a:gd fmla="*/ 2147483647 h 136" name="T41"/>
                <a:gd fmla="*/ 2147483647 w 120" name="T42"/>
                <a:gd fmla="*/ 2147483647 h 136" name="T43"/>
                <a:gd fmla="*/ 2147483647 w 120" name="T44"/>
                <a:gd fmla="*/ 2147483647 h 136" name="T45"/>
                <a:gd fmla="*/ 2147483647 w 120" name="T46"/>
                <a:gd fmla="*/ 2147483647 h 1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120" name="T72"/>
                <a:gd fmla="*/ 0 h 136" name="T73"/>
                <a:gd fmla="*/ 120 w 120" name="T74"/>
                <a:gd fmla="*/ 136 h 136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36" w="120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7" name="Freeform 585"/>
            <p:cNvSpPr/>
            <p:nvPr/>
          </p:nvSpPr>
          <p:spPr bwMode="auto">
            <a:xfrm>
              <a:off x="7866326" y="4783587"/>
              <a:ext cx="395695" cy="218806"/>
            </a:xfrm>
            <a:custGeom>
              <a:gdLst>
                <a:gd fmla="*/ 0 w 232" name="T0"/>
                <a:gd fmla="*/ 2147483647 h 128" name="T1"/>
                <a:gd fmla="*/ 2147483647 w 232" name="T2"/>
                <a:gd fmla="*/ 2147483647 h 128" name="T3"/>
                <a:gd fmla="*/ 2147483647 w 232" name="T4"/>
                <a:gd fmla="*/ 2147483647 h 128" name="T5"/>
                <a:gd fmla="*/ 2147483647 w 232" name="T6"/>
                <a:gd fmla="*/ 2147483647 h 128" name="T7"/>
                <a:gd fmla="*/ 2147483647 w 232" name="T8"/>
                <a:gd fmla="*/ 2147483647 h 128" name="T9"/>
                <a:gd fmla="*/ 2147483647 w 232" name="T10"/>
                <a:gd fmla="*/ 2147483647 h 128" name="T11"/>
                <a:gd fmla="*/ 2147483647 w 232" name="T12"/>
                <a:gd fmla="*/ 2147483647 h 128" name="T13"/>
                <a:gd fmla="*/ 2147483647 w 232" name="T14"/>
                <a:gd fmla="*/ 2147483647 h 128" name="T15"/>
                <a:gd fmla="*/ 2147483647 w 232" name="T16"/>
                <a:gd fmla="*/ 2147483647 h 128" name="T17"/>
                <a:gd fmla="*/ 2147483647 w 232" name="T18"/>
                <a:gd fmla="*/ 2147483647 h 128" name="T19"/>
                <a:gd fmla="*/ 2147483647 w 232" name="T20"/>
                <a:gd fmla="*/ 2147483647 h 128" name="T21"/>
                <a:gd fmla="*/ 2147483647 w 232" name="T22"/>
                <a:gd fmla="*/ 2147483647 h 128" name="T23"/>
                <a:gd fmla="*/ 2147483647 w 232" name="T24"/>
                <a:gd fmla="*/ 2147483647 h 128" name="T25"/>
                <a:gd fmla="*/ 2147483647 w 232" name="T26"/>
                <a:gd fmla="*/ 2147483647 h 128" name="T27"/>
                <a:gd fmla="*/ 2147483647 w 232" name="T28"/>
                <a:gd fmla="*/ 2147483647 h 128" name="T29"/>
                <a:gd fmla="*/ 2147483647 w 232" name="T30"/>
                <a:gd fmla="*/ 2147483647 h 128" name="T31"/>
                <a:gd fmla="*/ 2147483647 w 232" name="T32"/>
                <a:gd fmla="*/ 2147483647 h 128" name="T33"/>
                <a:gd fmla="*/ 2147483647 w 232" name="T34"/>
                <a:gd fmla="*/ 2147483647 h 128" name="T35"/>
                <a:gd fmla="*/ 2147483647 w 232" name="T36"/>
                <a:gd fmla="*/ 2147483647 h 128" name="T37"/>
                <a:gd fmla="*/ 2147483647 w 232" name="T38"/>
                <a:gd fmla="*/ 2147483647 h 128" name="T39"/>
                <a:gd fmla="*/ 2147483647 w 232" name="T40"/>
                <a:gd fmla="*/ 2147483647 h 128" name="T41"/>
                <a:gd fmla="*/ 2147483647 w 232" name="T42"/>
                <a:gd fmla="*/ 2147483647 h 128" name="T43"/>
                <a:gd fmla="*/ 2147483647 w 232" name="T44"/>
                <a:gd fmla="*/ 2147483647 h 128" name="T45"/>
                <a:gd fmla="*/ 2147483647 w 232" name="T46"/>
                <a:gd fmla="*/ 2147483647 h 128" name="T47"/>
                <a:gd fmla="*/ 2147483647 w 232" name="T48"/>
                <a:gd fmla="*/ 2147483647 h 128" name="T49"/>
                <a:gd fmla="*/ 2147483647 w 232" name="T50"/>
                <a:gd fmla="*/ 2147483647 h 128" name="T51"/>
                <a:gd fmla="*/ 2147483647 w 232" name="T52"/>
                <a:gd fmla="*/ 2147483647 h 128" name="T53"/>
                <a:gd fmla="*/ 2147483647 w 232" name="T54"/>
                <a:gd fmla="*/ 2147483647 h 128" name="T55"/>
                <a:gd fmla="*/ 2147483647 w 232" name="T56"/>
                <a:gd fmla="*/ 2147483647 h 128" name="T57"/>
                <a:gd fmla="*/ 2147483647 w 232" name="T58"/>
                <a:gd fmla="*/ 2147483647 h 128" name="T59"/>
                <a:gd fmla="*/ 2147483647 w 232" name="T60"/>
                <a:gd fmla="*/ 0 h 128" name="T61"/>
                <a:gd fmla="*/ 2147483647 w 232" name="T62"/>
                <a:gd fmla="*/ 0 h 128" name="T63"/>
                <a:gd fmla="*/ 0 w 232" name="T64"/>
                <a:gd fmla="*/ 2147483647 h 128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32" name="T99"/>
                <a:gd fmla="*/ 0 h 128" name="T100"/>
                <a:gd fmla="*/ 232 w 232" name="T101"/>
                <a:gd fmla="*/ 128 h 128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28" w="231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8" name="Freeform 586"/>
            <p:cNvSpPr/>
            <p:nvPr/>
          </p:nvSpPr>
          <p:spPr bwMode="auto">
            <a:xfrm>
              <a:off x="7403755" y="4620529"/>
              <a:ext cx="203419" cy="231350"/>
            </a:xfrm>
            <a:custGeom>
              <a:gdLst>
                <a:gd fmla="*/ 2147483647 w 120" name="T0"/>
                <a:gd fmla="*/ 2147483647 h 136" name="T1"/>
                <a:gd fmla="*/ 0 w 120" name="T2"/>
                <a:gd fmla="*/ 2147483647 h 136" name="T3"/>
                <a:gd fmla="*/ 0 w 120" name="T4"/>
                <a:gd fmla="*/ 2147483647 h 136" name="T5"/>
                <a:gd fmla="*/ 2147483647 w 120" name="T6"/>
                <a:gd fmla="*/ 2147483647 h 136" name="T7"/>
                <a:gd fmla="*/ 2147483647 w 120" name="T8"/>
                <a:gd fmla="*/ 2147483647 h 136" name="T9"/>
                <a:gd fmla="*/ 2147483647 w 120" name="T10"/>
                <a:gd fmla="*/ 2147483647 h 136" name="T11"/>
                <a:gd fmla="*/ 2147483647 w 120" name="T12"/>
                <a:gd fmla="*/ 2147483647 h 136" name="T13"/>
                <a:gd fmla="*/ 2147483647 w 120" name="T14"/>
                <a:gd fmla="*/ 0 h 136" name="T15"/>
                <a:gd fmla="*/ 2147483647 w 120" name="T16"/>
                <a:gd fmla="*/ 2147483647 h 136" name="T17"/>
                <a:gd fmla="*/ 2147483647 w 120" name="T18"/>
                <a:gd fmla="*/ 2147483647 h 136" name="T19"/>
                <a:gd fmla="*/ 2147483647 w 120" name="T20"/>
                <a:gd fmla="*/ 2147483647 h 136" name="T21"/>
                <a:gd fmla="*/ 2147483647 w 120" name="T22"/>
                <a:gd fmla="*/ 2147483647 h 136" name="T23"/>
                <a:gd fmla="*/ 2147483647 w 120" name="T24"/>
                <a:gd fmla="*/ 2147483647 h 136" name="T25"/>
                <a:gd fmla="*/ 2147483647 w 120" name="T26"/>
                <a:gd fmla="*/ 2147483647 h 136" name="T27"/>
                <a:gd fmla="*/ 2147483647 w 120" name="T28"/>
                <a:gd fmla="*/ 2147483647 h 136" name="T29"/>
                <a:gd fmla="*/ 2147483647 w 120" name="T30"/>
                <a:gd fmla="*/ 2147483647 h 136" name="T31"/>
                <a:gd fmla="*/ 2147483647 w 120" name="T32"/>
                <a:gd fmla="*/ 2147483647 h 136" name="T33"/>
                <a:gd fmla="*/ 2147483647 w 120" name="T34"/>
                <a:gd fmla="*/ 2147483647 h 136" name="T35"/>
                <a:gd fmla="*/ 2147483647 w 120" name="T36"/>
                <a:gd fmla="*/ 2147483647 h 136" name="T37"/>
                <a:gd fmla="*/ 2147483647 w 120" name="T38"/>
                <a:gd fmla="*/ 2147483647 h 136" name="T39"/>
                <a:gd fmla="*/ 2147483647 w 120" name="T40"/>
                <a:gd fmla="*/ 2147483647 h 136" name="T41"/>
                <a:gd fmla="*/ 2147483647 w 120" name="T42"/>
                <a:gd fmla="*/ 2147483647 h 136" name="T43"/>
                <a:gd fmla="*/ 2147483647 w 120" name="T44"/>
                <a:gd fmla="*/ 2147483647 h 136" name="T45"/>
                <a:gd fmla="*/ 2147483647 w 120" name="T46"/>
                <a:gd fmla="*/ 2147483647 h 1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120" name="T72"/>
                <a:gd fmla="*/ 0 h 136" name="T73"/>
                <a:gd fmla="*/ 120 w 120" name="T74"/>
                <a:gd fmla="*/ 136 h 136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36" w="120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9" name="Freeform 587"/>
            <p:cNvSpPr/>
            <p:nvPr/>
          </p:nvSpPr>
          <p:spPr bwMode="auto">
            <a:xfrm>
              <a:off x="7866326" y="4783587"/>
              <a:ext cx="395695" cy="218806"/>
            </a:xfrm>
            <a:custGeom>
              <a:gdLst>
                <a:gd fmla="*/ 0 w 232" name="T0"/>
                <a:gd fmla="*/ 2147483647 h 128" name="T1"/>
                <a:gd fmla="*/ 2147483647 w 232" name="T2"/>
                <a:gd fmla="*/ 2147483647 h 128" name="T3"/>
                <a:gd fmla="*/ 2147483647 w 232" name="T4"/>
                <a:gd fmla="*/ 2147483647 h 128" name="T5"/>
                <a:gd fmla="*/ 2147483647 w 232" name="T6"/>
                <a:gd fmla="*/ 2147483647 h 128" name="T7"/>
                <a:gd fmla="*/ 2147483647 w 232" name="T8"/>
                <a:gd fmla="*/ 2147483647 h 128" name="T9"/>
                <a:gd fmla="*/ 2147483647 w 232" name="T10"/>
                <a:gd fmla="*/ 2147483647 h 128" name="T11"/>
                <a:gd fmla="*/ 2147483647 w 232" name="T12"/>
                <a:gd fmla="*/ 2147483647 h 128" name="T13"/>
                <a:gd fmla="*/ 2147483647 w 232" name="T14"/>
                <a:gd fmla="*/ 2147483647 h 128" name="T15"/>
                <a:gd fmla="*/ 2147483647 w 232" name="T16"/>
                <a:gd fmla="*/ 2147483647 h 128" name="T17"/>
                <a:gd fmla="*/ 2147483647 w 232" name="T18"/>
                <a:gd fmla="*/ 2147483647 h 128" name="T19"/>
                <a:gd fmla="*/ 2147483647 w 232" name="T20"/>
                <a:gd fmla="*/ 2147483647 h 128" name="T21"/>
                <a:gd fmla="*/ 2147483647 w 232" name="T22"/>
                <a:gd fmla="*/ 2147483647 h 128" name="T23"/>
                <a:gd fmla="*/ 2147483647 w 232" name="T24"/>
                <a:gd fmla="*/ 2147483647 h 128" name="T25"/>
                <a:gd fmla="*/ 2147483647 w 232" name="T26"/>
                <a:gd fmla="*/ 2147483647 h 128" name="T27"/>
                <a:gd fmla="*/ 2147483647 w 232" name="T28"/>
                <a:gd fmla="*/ 2147483647 h 128" name="T29"/>
                <a:gd fmla="*/ 2147483647 w 232" name="T30"/>
                <a:gd fmla="*/ 2147483647 h 128" name="T31"/>
                <a:gd fmla="*/ 2147483647 w 232" name="T32"/>
                <a:gd fmla="*/ 2147483647 h 128" name="T33"/>
                <a:gd fmla="*/ 2147483647 w 232" name="T34"/>
                <a:gd fmla="*/ 2147483647 h 128" name="T35"/>
                <a:gd fmla="*/ 2147483647 w 232" name="T36"/>
                <a:gd fmla="*/ 2147483647 h 128" name="T37"/>
                <a:gd fmla="*/ 2147483647 w 232" name="T38"/>
                <a:gd fmla="*/ 2147483647 h 128" name="T39"/>
                <a:gd fmla="*/ 2147483647 w 232" name="T40"/>
                <a:gd fmla="*/ 2147483647 h 128" name="T41"/>
                <a:gd fmla="*/ 2147483647 w 232" name="T42"/>
                <a:gd fmla="*/ 2147483647 h 128" name="T43"/>
                <a:gd fmla="*/ 2147483647 w 232" name="T44"/>
                <a:gd fmla="*/ 2147483647 h 128" name="T45"/>
                <a:gd fmla="*/ 2147483647 w 232" name="T46"/>
                <a:gd fmla="*/ 2147483647 h 128" name="T47"/>
                <a:gd fmla="*/ 2147483647 w 232" name="T48"/>
                <a:gd fmla="*/ 2147483647 h 128" name="T49"/>
                <a:gd fmla="*/ 2147483647 w 232" name="T50"/>
                <a:gd fmla="*/ 2147483647 h 128" name="T51"/>
                <a:gd fmla="*/ 2147483647 w 232" name="T52"/>
                <a:gd fmla="*/ 2147483647 h 128" name="T53"/>
                <a:gd fmla="*/ 2147483647 w 232" name="T54"/>
                <a:gd fmla="*/ 2147483647 h 128" name="T55"/>
                <a:gd fmla="*/ 2147483647 w 232" name="T56"/>
                <a:gd fmla="*/ 2147483647 h 128" name="T57"/>
                <a:gd fmla="*/ 2147483647 w 232" name="T58"/>
                <a:gd fmla="*/ 2147483647 h 128" name="T59"/>
                <a:gd fmla="*/ 2147483647 w 232" name="T60"/>
                <a:gd fmla="*/ 0 h 128" name="T61"/>
                <a:gd fmla="*/ 2147483647 w 232" name="T62"/>
                <a:gd fmla="*/ 0 h 128" name="T63"/>
                <a:gd fmla="*/ 0 w 232" name="T64"/>
                <a:gd fmla="*/ 2147483647 h 128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32" name="T99"/>
                <a:gd fmla="*/ 0 h 128" name="T100"/>
                <a:gd fmla="*/ 232 w 232" name="T101"/>
                <a:gd fmla="*/ 128 h 128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28" w="231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0" name="Freeform 588"/>
            <p:cNvSpPr/>
            <p:nvPr/>
          </p:nvSpPr>
          <p:spPr bwMode="auto">
            <a:xfrm>
              <a:off x="7621108" y="4375244"/>
              <a:ext cx="122609" cy="163058"/>
            </a:xfrm>
            <a:custGeom>
              <a:gdLst>
                <a:gd fmla="*/ 2147483647 w 72" name="T0"/>
                <a:gd fmla="*/ 2147483647 h 96" name="T1"/>
                <a:gd fmla="*/ 0 w 72" name="T2"/>
                <a:gd fmla="*/ 2147483647 h 96" name="T3"/>
                <a:gd fmla="*/ 2147483647 w 72" name="T4"/>
                <a:gd fmla="*/ 2147483647 h 96" name="T5"/>
                <a:gd fmla="*/ 2147483647 w 72" name="T6"/>
                <a:gd fmla="*/ 2147483647 h 96" name="T7"/>
                <a:gd fmla="*/ 2147483647 w 72" name="T8"/>
                <a:gd fmla="*/ 2147483647 h 96" name="T9"/>
                <a:gd fmla="*/ 2147483647 w 72" name="T10"/>
                <a:gd fmla="*/ 2147483647 h 96" name="T11"/>
                <a:gd fmla="*/ 2147483647 w 72" name="T12"/>
                <a:gd fmla="*/ 2147483647 h 96" name="T13"/>
                <a:gd fmla="*/ 2147483647 w 72" name="T14"/>
                <a:gd fmla="*/ 2147483647 h 96" name="T15"/>
                <a:gd fmla="*/ 2147483647 w 72" name="T16"/>
                <a:gd fmla="*/ 2147483647 h 96" name="T17"/>
                <a:gd fmla="*/ 2147483647 w 72" name="T18"/>
                <a:gd fmla="*/ 2147483647 h 96" name="T19"/>
                <a:gd fmla="*/ 2147483647 w 72" name="T20"/>
                <a:gd fmla="*/ 2147483647 h 96" name="T21"/>
                <a:gd fmla="*/ 2147483647 w 72" name="T22"/>
                <a:gd fmla="*/ 2147483647 h 96" name="T23"/>
                <a:gd fmla="*/ 2147483647 w 72" name="T24"/>
                <a:gd fmla="*/ 2147483647 h 96" name="T25"/>
                <a:gd fmla="*/ 2147483647 w 72" name="T26"/>
                <a:gd fmla="*/ 0 h 96" name="T27"/>
                <a:gd fmla="*/ 2147483647 w 72" name="T28"/>
                <a:gd fmla="*/ 2147483647 h 9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2" name="T45"/>
                <a:gd fmla="*/ 0 h 96" name="T46"/>
                <a:gd fmla="*/ 72 w 72" name="T47"/>
                <a:gd fmla="*/ 96 h 9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96" w="72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1" name="Freeform 589"/>
            <p:cNvSpPr/>
            <p:nvPr/>
          </p:nvSpPr>
          <p:spPr bwMode="auto">
            <a:xfrm>
              <a:off x="7675446" y="4566176"/>
              <a:ext cx="96136" cy="80832"/>
            </a:xfrm>
            <a:custGeom>
              <a:gdLst>
                <a:gd fmla="*/ 0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0 h 48" name="T7"/>
                <a:gd fmla="*/ 2147483647 w 56" name="T8"/>
                <a:gd fmla="*/ 2147483647 h 48" name="T9"/>
                <a:gd fmla="*/ 2147483647 w 56" name="T10"/>
                <a:gd fmla="*/ 2147483647 h 48" name="T11"/>
                <a:gd fmla="*/ 2147483647 w 56" name="T12"/>
                <a:gd fmla="*/ 2147483647 h 48" name="T13"/>
                <a:gd fmla="*/ 2147483647 w 56" name="T14"/>
                <a:gd fmla="*/ 2147483647 h 48" name="T15"/>
                <a:gd fmla="*/ 2147483647 w 56" name="T16"/>
                <a:gd fmla="*/ 2147483647 h 48" name="T17"/>
                <a:gd fmla="*/ 0 w 56" name="T18"/>
                <a:gd fmla="*/ 2147483647 h 4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56" name="T30"/>
                <a:gd fmla="*/ 0 h 48" name="T31"/>
                <a:gd fmla="*/ 56 w 56" name="T32"/>
                <a:gd fmla="*/ 48 h 48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8" w="56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2" name="Freeform 590"/>
            <p:cNvSpPr/>
            <p:nvPr/>
          </p:nvSpPr>
          <p:spPr bwMode="auto">
            <a:xfrm>
              <a:off x="7626679" y="4375244"/>
              <a:ext cx="122609" cy="163058"/>
            </a:xfrm>
            <a:custGeom>
              <a:gdLst>
                <a:gd fmla="*/ 2147483647 w 72" name="T0"/>
                <a:gd fmla="*/ 2147483647 h 96" name="T1"/>
                <a:gd fmla="*/ 0 w 72" name="T2"/>
                <a:gd fmla="*/ 2147483647 h 96" name="T3"/>
                <a:gd fmla="*/ 2147483647 w 72" name="T4"/>
                <a:gd fmla="*/ 2147483647 h 96" name="T5"/>
                <a:gd fmla="*/ 2147483647 w 72" name="T6"/>
                <a:gd fmla="*/ 2147483647 h 96" name="T7"/>
                <a:gd fmla="*/ 2147483647 w 72" name="T8"/>
                <a:gd fmla="*/ 2147483647 h 96" name="T9"/>
                <a:gd fmla="*/ 2147483647 w 72" name="T10"/>
                <a:gd fmla="*/ 2147483647 h 96" name="T11"/>
                <a:gd fmla="*/ 2147483647 w 72" name="T12"/>
                <a:gd fmla="*/ 2147483647 h 96" name="T13"/>
                <a:gd fmla="*/ 2147483647 w 72" name="T14"/>
                <a:gd fmla="*/ 2147483647 h 96" name="T15"/>
                <a:gd fmla="*/ 2147483647 w 72" name="T16"/>
                <a:gd fmla="*/ 2147483647 h 96" name="T17"/>
                <a:gd fmla="*/ 2147483647 w 72" name="T18"/>
                <a:gd fmla="*/ 2147483647 h 96" name="T19"/>
                <a:gd fmla="*/ 2147483647 w 72" name="T20"/>
                <a:gd fmla="*/ 2147483647 h 96" name="T21"/>
                <a:gd fmla="*/ 2147483647 w 72" name="T22"/>
                <a:gd fmla="*/ 2147483647 h 96" name="T23"/>
                <a:gd fmla="*/ 2147483647 w 72" name="T24"/>
                <a:gd fmla="*/ 2147483647 h 96" name="T25"/>
                <a:gd fmla="*/ 2147483647 w 72" name="T26"/>
                <a:gd fmla="*/ 0 h 96" name="T27"/>
                <a:gd fmla="*/ 2147483647 w 72" name="T28"/>
                <a:gd fmla="*/ 2147483647 h 9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2" name="T45"/>
                <a:gd fmla="*/ 0 h 96" name="T46"/>
                <a:gd fmla="*/ 72 w 72" name="T47"/>
                <a:gd fmla="*/ 96 h 9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96" w="72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3" name="Freeform 591"/>
            <p:cNvSpPr/>
            <p:nvPr/>
          </p:nvSpPr>
          <p:spPr bwMode="auto">
            <a:xfrm>
              <a:off x="7675446" y="4566176"/>
              <a:ext cx="96136" cy="80832"/>
            </a:xfrm>
            <a:custGeom>
              <a:gdLst>
                <a:gd fmla="*/ 0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0 h 48" name="T7"/>
                <a:gd fmla="*/ 2147483647 w 56" name="T8"/>
                <a:gd fmla="*/ 2147483647 h 48" name="T9"/>
                <a:gd fmla="*/ 2147483647 w 56" name="T10"/>
                <a:gd fmla="*/ 2147483647 h 48" name="T11"/>
                <a:gd fmla="*/ 2147483647 w 56" name="T12"/>
                <a:gd fmla="*/ 2147483647 h 48" name="T13"/>
                <a:gd fmla="*/ 2147483647 w 56" name="T14"/>
                <a:gd fmla="*/ 2147483647 h 48" name="T15"/>
                <a:gd fmla="*/ 2147483647 w 56" name="T16"/>
                <a:gd fmla="*/ 2147483647 h 48" name="T17"/>
                <a:gd fmla="*/ 0 w 56" name="T18"/>
                <a:gd fmla="*/ 2147483647 h 4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56" name="T30"/>
                <a:gd fmla="*/ 0 h 48" name="T31"/>
                <a:gd fmla="*/ 56 w 56" name="T32"/>
                <a:gd fmla="*/ 48 h 48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8" w="56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4" name="Freeform 592"/>
            <p:cNvSpPr/>
            <p:nvPr/>
          </p:nvSpPr>
          <p:spPr bwMode="auto">
            <a:xfrm>
              <a:off x="7607175" y="4743172"/>
              <a:ext cx="124003" cy="150518"/>
            </a:xfrm>
            <a:custGeom>
              <a:gdLst>
                <a:gd fmla="*/ 2147483647 w 72" name="T0"/>
                <a:gd fmla="*/ 2147483647 h 88" name="T1"/>
                <a:gd fmla="*/ 2147483647 w 72" name="T2"/>
                <a:gd fmla="*/ 2147483647 h 88" name="T3"/>
                <a:gd fmla="*/ 0 w 72" name="T4"/>
                <a:gd fmla="*/ 2147483647 h 88" name="T5"/>
                <a:gd fmla="*/ 0 w 72" name="T6"/>
                <a:gd fmla="*/ 2147483647 h 88" name="T7"/>
                <a:gd fmla="*/ 2147483647 w 72" name="T8"/>
                <a:gd fmla="*/ 2147483647 h 88" name="T9"/>
                <a:gd fmla="*/ 2147483647 w 72" name="T10"/>
                <a:gd fmla="*/ 2147483647 h 88" name="T11"/>
                <a:gd fmla="*/ 2147483647 w 72" name="T12"/>
                <a:gd fmla="*/ 2147483647 h 88" name="T13"/>
                <a:gd fmla="*/ 2147483647 w 72" name="T14"/>
                <a:gd fmla="*/ 0 h 88" name="T15"/>
                <a:gd fmla="*/ 2147483647 w 72" name="T16"/>
                <a:gd fmla="*/ 2147483647 h 88" name="T17"/>
                <a:gd fmla="*/ 2147483647 w 72" name="T18"/>
                <a:gd fmla="*/ 2147483647 h 88" name="T19"/>
                <a:gd fmla="*/ 2147483647 w 72" name="T20"/>
                <a:gd fmla="*/ 2147483647 h 88" name="T21"/>
                <a:gd fmla="*/ 2147483647 w 72" name="T22"/>
                <a:gd fmla="*/ 2147483647 h 88" name="T23"/>
                <a:gd fmla="*/ 2147483647 w 72" name="T24"/>
                <a:gd fmla="*/ 2147483647 h 88" name="T25"/>
                <a:gd fmla="*/ 2147483647 w 72" name="T26"/>
                <a:gd fmla="*/ 2147483647 h 88" name="T27"/>
                <a:gd fmla="*/ 2147483647 w 72" name="T28"/>
                <a:gd fmla="*/ 2147483647 h 88" name="T29"/>
                <a:gd fmla="*/ 2147483647 w 72" name="T30"/>
                <a:gd fmla="*/ 2147483647 h 88" name="T31"/>
                <a:gd fmla="*/ 2147483647 w 72" name="T32"/>
                <a:gd fmla="*/ 2147483647 h 88" name="T33"/>
                <a:gd fmla="*/ 2147483647 w 72" name="T34"/>
                <a:gd fmla="*/ 2147483647 h 88" name="T35"/>
                <a:gd fmla="*/ 2147483647 w 72" name="T36"/>
                <a:gd fmla="*/ 2147483647 h 88" name="T37"/>
                <a:gd fmla="*/ 2147483647 w 72" name="T38"/>
                <a:gd fmla="*/ 2147483647 h 88" name="T39"/>
                <a:gd fmla="*/ 2147483647 w 72" name="T40"/>
                <a:gd fmla="*/ 2147483647 h 88" name="T41"/>
                <a:gd fmla="*/ 2147483647 w 72" name="T42"/>
                <a:gd fmla="*/ 2147483647 h 88" name="T43"/>
                <a:gd fmla="*/ 2147483647 w 72" name="T44"/>
                <a:gd fmla="*/ 2147483647 h 88" name="T45"/>
                <a:gd fmla="*/ 2147483647 w 72" name="T46"/>
                <a:gd fmla="*/ 2147483647 h 88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72" name="T72"/>
                <a:gd fmla="*/ 0 h 88" name="T73"/>
                <a:gd fmla="*/ 72 w 72" name="T74"/>
                <a:gd fmla="*/ 88 h 88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88" w="72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5" name="Freeform 593"/>
            <p:cNvSpPr/>
            <p:nvPr/>
          </p:nvSpPr>
          <p:spPr bwMode="auto">
            <a:xfrm>
              <a:off x="7321550" y="4920167"/>
              <a:ext cx="231287" cy="54354"/>
            </a:xfrm>
            <a:custGeom>
              <a:gdLst>
                <a:gd fmla="*/ 0 w 136" name="T0"/>
                <a:gd fmla="*/ 0 h 32" name="T1"/>
                <a:gd fmla="*/ 2147483647 w 136" name="T2"/>
                <a:gd fmla="*/ 0 h 32" name="T3"/>
                <a:gd fmla="*/ 2147483647 w 136" name="T4"/>
                <a:gd fmla="*/ 0 h 32" name="T5"/>
                <a:gd fmla="*/ 2147483647 w 136" name="T6"/>
                <a:gd fmla="*/ 0 h 32" name="T7"/>
                <a:gd fmla="*/ 2147483647 w 136" name="T8"/>
                <a:gd fmla="*/ 2147483647 h 32" name="T9"/>
                <a:gd fmla="*/ 2147483647 w 136" name="T10"/>
                <a:gd fmla="*/ 2147483647 h 32" name="T11"/>
                <a:gd fmla="*/ 2147483647 w 136" name="T12"/>
                <a:gd fmla="*/ 2147483647 h 32" name="T13"/>
                <a:gd fmla="*/ 2147483647 w 136" name="T14"/>
                <a:gd fmla="*/ 2147483647 h 32" name="T15"/>
                <a:gd fmla="*/ 2147483647 w 136" name="T16"/>
                <a:gd fmla="*/ 2147483647 h 32" name="T17"/>
                <a:gd fmla="*/ 2147483647 w 136" name="T18"/>
                <a:gd fmla="*/ 2147483647 h 32" name="T19"/>
                <a:gd fmla="*/ 0 w 136" name="T20"/>
                <a:gd fmla="*/ 0 h 3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36" name="T33"/>
                <a:gd fmla="*/ 0 h 32" name="T34"/>
                <a:gd fmla="*/ 136 w 136" name="T35"/>
                <a:gd fmla="*/ 32 h 32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32" w="136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1" name="Freeform 599"/>
            <p:cNvSpPr/>
            <p:nvPr/>
          </p:nvSpPr>
          <p:spPr bwMode="auto">
            <a:xfrm>
              <a:off x="5288742" y="3883279"/>
              <a:ext cx="68271" cy="41810"/>
            </a:xfrm>
            <a:custGeom>
              <a:gdLst>
                <a:gd fmla="*/ 0 w 40" name="T0"/>
                <a:gd fmla="*/ 2147483647 h 24" name="T1"/>
                <a:gd fmla="*/ 2147483647 w 40" name="T2"/>
                <a:gd fmla="*/ 0 h 24" name="T3"/>
                <a:gd fmla="*/ 2147483647 w 40" name="T4"/>
                <a:gd fmla="*/ 0 h 24" name="T5"/>
                <a:gd fmla="*/ 2147483647 w 40" name="T6"/>
                <a:gd fmla="*/ 2147483647 h 24" name="T7"/>
                <a:gd fmla="*/ 2147483647 w 40" name="T8"/>
                <a:gd fmla="*/ 2147483647 h 24" name="T9"/>
                <a:gd fmla="*/ 2147483647 w 40" name="T10"/>
                <a:gd fmla="*/ 2147483647 h 24" name="T11"/>
                <a:gd fmla="*/ 0 w 40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0" name="T21"/>
                <a:gd fmla="*/ 0 h 24" name="T22"/>
                <a:gd fmla="*/ 40 w 40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40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2" name="Freeform 600"/>
            <p:cNvSpPr/>
            <p:nvPr/>
          </p:nvSpPr>
          <p:spPr bwMode="auto">
            <a:xfrm>
              <a:off x="5220471" y="3801053"/>
              <a:ext cx="27867" cy="55747"/>
            </a:xfrm>
            <a:custGeom>
              <a:gdLst>
                <a:gd fmla="*/ 0 w 16" name="T0"/>
                <a:gd fmla="*/ 2147483647 h 32" name="T1"/>
                <a:gd fmla="*/ 0 w 16" name="T2"/>
                <a:gd fmla="*/ 2147483647 h 32" name="T3"/>
                <a:gd fmla="*/ 2147483647 w 16" name="T4"/>
                <a:gd fmla="*/ 0 h 32" name="T5"/>
                <a:gd fmla="*/ 2147483647 w 16" name="T6"/>
                <a:gd fmla="*/ 2147483647 h 32" name="T7"/>
                <a:gd fmla="*/ 2147483647 w 16" name="T8"/>
                <a:gd fmla="*/ 2147483647 h 32" name="T9"/>
                <a:gd fmla="*/ 0 w 16" name="T10"/>
                <a:gd fmla="*/ 2147483647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32" name="T19"/>
                <a:gd fmla="*/ 16 w 16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16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3" name="Freeform 601"/>
            <p:cNvSpPr/>
            <p:nvPr/>
          </p:nvSpPr>
          <p:spPr bwMode="auto">
            <a:xfrm>
              <a:off x="5288742" y="3883279"/>
              <a:ext cx="68271" cy="41810"/>
            </a:xfrm>
            <a:custGeom>
              <a:gdLst>
                <a:gd fmla="*/ 0 w 40" name="T0"/>
                <a:gd fmla="*/ 2147483647 h 24" name="T1"/>
                <a:gd fmla="*/ 2147483647 w 40" name="T2"/>
                <a:gd fmla="*/ 0 h 24" name="T3"/>
                <a:gd fmla="*/ 2147483647 w 40" name="T4"/>
                <a:gd fmla="*/ 0 h 24" name="T5"/>
                <a:gd fmla="*/ 2147483647 w 40" name="T6"/>
                <a:gd fmla="*/ 2147483647 h 24" name="T7"/>
                <a:gd fmla="*/ 2147483647 w 40" name="T8"/>
                <a:gd fmla="*/ 2147483647 h 24" name="T9"/>
                <a:gd fmla="*/ 2147483647 w 40" name="T10"/>
                <a:gd fmla="*/ 2147483647 h 24" name="T11"/>
                <a:gd fmla="*/ 0 w 40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0" name="T21"/>
                <a:gd fmla="*/ 0 h 24" name="T22"/>
                <a:gd fmla="*/ 40 w 40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40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4" name="Freeform 602"/>
            <p:cNvSpPr/>
            <p:nvPr/>
          </p:nvSpPr>
          <p:spPr bwMode="auto">
            <a:xfrm>
              <a:off x="5220471" y="3801053"/>
              <a:ext cx="27867" cy="55747"/>
            </a:xfrm>
            <a:custGeom>
              <a:gdLst>
                <a:gd fmla="*/ 0 w 16" name="T0"/>
                <a:gd fmla="*/ 2147483647 h 32" name="T1"/>
                <a:gd fmla="*/ 0 w 16" name="T2"/>
                <a:gd fmla="*/ 2147483647 h 32" name="T3"/>
                <a:gd fmla="*/ 2147483647 w 16" name="T4"/>
                <a:gd fmla="*/ 0 h 32" name="T5"/>
                <a:gd fmla="*/ 2147483647 w 16" name="T6"/>
                <a:gd fmla="*/ 2147483647 h 32" name="T7"/>
                <a:gd fmla="*/ 2147483647 w 16" name="T8"/>
                <a:gd fmla="*/ 2147483647 h 32" name="T9"/>
                <a:gd fmla="*/ 0 w 16" name="T10"/>
                <a:gd fmla="*/ 2147483647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32" name="T19"/>
                <a:gd fmla="*/ 16 w 16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16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5" name="Freeform 603"/>
            <p:cNvSpPr/>
            <p:nvPr/>
          </p:nvSpPr>
          <p:spPr bwMode="auto">
            <a:xfrm>
              <a:off x="5207932" y="3746700"/>
              <a:ext cx="40406" cy="41810"/>
            </a:xfrm>
            <a:custGeom>
              <a:gdLst>
                <a:gd fmla="*/ 0 w 24" name="T0"/>
                <a:gd fmla="*/ 2147483647 h 24" name="T1"/>
                <a:gd fmla="*/ 2147483647 w 24" name="T2"/>
                <a:gd fmla="*/ 0 h 24" name="T3"/>
                <a:gd fmla="*/ 2147483647 w 24" name="T4"/>
                <a:gd fmla="*/ 2147483647 h 24" name="T5"/>
                <a:gd fmla="*/ 2147483647 w 24" name="T6"/>
                <a:gd fmla="*/ 2147483647 h 24" name="T7"/>
                <a:gd fmla="*/ 0 w 24" name="T8"/>
                <a:gd fmla="*/ 2147483647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24" name="T16"/>
                <a:gd fmla="*/ 24 w 24" name="T17"/>
                <a:gd fmla="*/ 24 h 2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4" w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6" name="Freeform 604"/>
            <p:cNvSpPr/>
            <p:nvPr/>
          </p:nvSpPr>
          <p:spPr bwMode="auto">
            <a:xfrm>
              <a:off x="5917117" y="3911152"/>
              <a:ext cx="40405" cy="13936"/>
            </a:xfrm>
            <a:custGeom>
              <a:gdLst>
                <a:gd fmla="*/ 2147483647 w 24" name="T0"/>
                <a:gd fmla="*/ 0 h 8" name="T1"/>
                <a:gd fmla="*/ 2147483647 w 24" name="T2"/>
                <a:gd fmla="*/ 0 h 8" name="T3"/>
                <a:gd fmla="*/ 0 w 24" name="T4"/>
                <a:gd fmla="*/ 2147483647 h 8" name="T5"/>
                <a:gd fmla="*/ 2147483647 w 24" name="T6"/>
                <a:gd fmla="*/ 0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8" name="T13"/>
                <a:gd fmla="*/ 24 w 24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24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7" name="Freeform 605"/>
            <p:cNvSpPr/>
            <p:nvPr/>
          </p:nvSpPr>
          <p:spPr bwMode="auto">
            <a:xfrm>
              <a:off x="5207932" y="3746700"/>
              <a:ext cx="40406" cy="41810"/>
            </a:xfrm>
            <a:custGeom>
              <a:gdLst>
                <a:gd fmla="*/ 0 w 24" name="T0"/>
                <a:gd fmla="*/ 2147483647 h 24" name="T1"/>
                <a:gd fmla="*/ 2147483647 w 24" name="T2"/>
                <a:gd fmla="*/ 0 h 24" name="T3"/>
                <a:gd fmla="*/ 2147483647 w 24" name="T4"/>
                <a:gd fmla="*/ 2147483647 h 24" name="T5"/>
                <a:gd fmla="*/ 2147483647 w 24" name="T6"/>
                <a:gd fmla="*/ 2147483647 h 24" name="T7"/>
                <a:gd fmla="*/ 0 w 24" name="T8"/>
                <a:gd fmla="*/ 2147483647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24" name="T16"/>
                <a:gd fmla="*/ 24 w 24" name="T17"/>
                <a:gd fmla="*/ 24 h 2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4" w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8" name="Freeform 606"/>
            <p:cNvSpPr/>
            <p:nvPr/>
          </p:nvSpPr>
          <p:spPr bwMode="auto">
            <a:xfrm>
              <a:off x="5917117" y="3911152"/>
              <a:ext cx="40405" cy="13936"/>
            </a:xfrm>
            <a:custGeom>
              <a:gdLst>
                <a:gd fmla="*/ 2147483647 w 24" name="T0"/>
                <a:gd fmla="*/ 0 h 8" name="T1"/>
                <a:gd fmla="*/ 2147483647 w 24" name="T2"/>
                <a:gd fmla="*/ 0 h 8" name="T3"/>
                <a:gd fmla="*/ 0 w 24" name="T4"/>
                <a:gd fmla="*/ 2147483647 h 8" name="T5"/>
                <a:gd fmla="*/ 2147483647 w 24" name="T6"/>
                <a:gd fmla="*/ 0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8" name="T13"/>
                <a:gd fmla="*/ 24 w 24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24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9" name="Rectangle 607"/>
            <p:cNvSpPr>
              <a:spLocks noChangeArrowheads="1"/>
            </p:cNvSpPr>
            <p:nvPr/>
          </p:nvSpPr>
          <p:spPr bwMode="auto">
            <a:xfrm flipH="1">
              <a:off x="5793112" y="4116022"/>
              <a:ext cx="0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charset="-128" panose="020b0600070205080204" pitchFamily="34" typeface="MS PGothic"/>
              </a:endParaRPr>
            </a:p>
          </p:txBody>
        </p:sp>
        <p:sp>
          <p:nvSpPr>
            <p:cNvPr id="150" name="Freeform 608"/>
            <p:cNvSpPr/>
            <p:nvPr/>
          </p:nvSpPr>
          <p:spPr bwMode="auto">
            <a:xfrm>
              <a:off x="5602234" y="3788510"/>
              <a:ext cx="395695" cy="149124"/>
            </a:xfrm>
            <a:custGeom>
              <a:gdLst>
                <a:gd fmla="*/ 2147483647 w 232" name="T0"/>
                <a:gd fmla="*/ 2147483647 h 88" name="T1"/>
                <a:gd fmla="*/ 2147483647 w 232" name="T2"/>
                <a:gd fmla="*/ 2147483647 h 88" name="T3"/>
                <a:gd fmla="*/ 2147483647 w 232" name="T4"/>
                <a:gd fmla="*/ 2147483647 h 88" name="T5"/>
                <a:gd fmla="*/ 2147483647 w 232" name="T6"/>
                <a:gd fmla="*/ 2147483647 h 88" name="T7"/>
                <a:gd fmla="*/ 2147483647 w 232" name="T8"/>
                <a:gd fmla="*/ 2147483647 h 88" name="T9"/>
                <a:gd fmla="*/ 2147483647 w 232" name="T10"/>
                <a:gd fmla="*/ 2147483647 h 88" name="T11"/>
                <a:gd fmla="*/ 2147483647 w 232" name="T12"/>
                <a:gd fmla="*/ 2147483647 h 88" name="T13"/>
                <a:gd fmla="*/ 2147483647 w 232" name="T14"/>
                <a:gd fmla="*/ 2147483647 h 88" name="T15"/>
                <a:gd fmla="*/ 2147483647 w 232" name="T16"/>
                <a:gd fmla="*/ 2147483647 h 88" name="T17"/>
                <a:gd fmla="*/ 2147483647 w 232" name="T18"/>
                <a:gd fmla="*/ 0 h 88" name="T19"/>
                <a:gd fmla="*/ 2147483647 w 232" name="T20"/>
                <a:gd fmla="*/ 0 h 88" name="T21"/>
                <a:gd fmla="*/ 2147483647 w 232" name="T22"/>
                <a:gd fmla="*/ 0 h 88" name="T23"/>
                <a:gd fmla="*/ 2147483647 w 232" name="T24"/>
                <a:gd fmla="*/ 2147483647 h 88" name="T25"/>
                <a:gd fmla="*/ 2147483647 w 232" name="T26"/>
                <a:gd fmla="*/ 2147483647 h 88" name="T27"/>
                <a:gd fmla="*/ 2147483647 w 232" name="T28"/>
                <a:gd fmla="*/ 2147483647 h 88" name="T29"/>
                <a:gd fmla="*/ 2147483647 w 232" name="T30"/>
                <a:gd fmla="*/ 0 h 88" name="T31"/>
                <a:gd fmla="*/ 2147483647 w 232" name="T32"/>
                <a:gd fmla="*/ 0 h 88" name="T33"/>
                <a:gd fmla="*/ 2147483647 w 232" name="T34"/>
                <a:gd fmla="*/ 0 h 88" name="T35"/>
                <a:gd fmla="*/ 2147483647 w 232" name="T36"/>
                <a:gd fmla="*/ 0 h 88" name="T37"/>
                <a:gd fmla="*/ 2147483647 w 232" name="T38"/>
                <a:gd fmla="*/ 0 h 88" name="T39"/>
                <a:gd fmla="*/ 2147483647 w 232" name="T40"/>
                <a:gd fmla="*/ 2147483647 h 88" name="T41"/>
                <a:gd fmla="*/ 2147483647 w 232" name="T42"/>
                <a:gd fmla="*/ 2147483647 h 88" name="T43"/>
                <a:gd fmla="*/ 2147483647 w 232" name="T44"/>
                <a:gd fmla="*/ 2147483647 h 88" name="T45"/>
                <a:gd fmla="*/ 2147483647 w 232" name="T46"/>
                <a:gd fmla="*/ 2147483647 h 88" name="T47"/>
                <a:gd fmla="*/ 2147483647 w 232" name="T48"/>
                <a:gd fmla="*/ 2147483647 h 88" name="T49"/>
                <a:gd fmla="*/ 0 w 232" name="T50"/>
                <a:gd fmla="*/ 2147483647 h 88" name="T51"/>
                <a:gd fmla="*/ 2147483647 w 232" name="T52"/>
                <a:gd fmla="*/ 2147483647 h 88" name="T53"/>
                <a:gd fmla="*/ 2147483647 w 232" name="T54"/>
                <a:gd fmla="*/ 2147483647 h 88" name="T55"/>
                <a:gd fmla="*/ 2147483647 w 232" name="T56"/>
                <a:gd fmla="*/ 2147483647 h 88" name="T57"/>
                <a:gd fmla="*/ 2147483647 w 232" name="T58"/>
                <a:gd fmla="*/ 2147483647 h 88" name="T59"/>
                <a:gd fmla="*/ 2147483647 w 232" name="T60"/>
                <a:gd fmla="*/ 2147483647 h 88" name="T61"/>
                <a:gd fmla="*/ 2147483647 w 232" name="T62"/>
                <a:gd fmla="*/ 2147483647 h 88" name="T63"/>
                <a:gd fmla="*/ 2147483647 w 232" name="T64"/>
                <a:gd fmla="*/ 2147483647 h 88" name="T65"/>
                <a:gd fmla="*/ 2147483647 w 232" name="T66"/>
                <a:gd fmla="*/ 2147483647 h 88" name="T67"/>
                <a:gd fmla="*/ 2147483647 w 232" name="T68"/>
                <a:gd fmla="*/ 2147483647 h 8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232" name="T105"/>
                <a:gd fmla="*/ 0 h 88" name="T106"/>
                <a:gd fmla="*/ 232 w 232" name="T107"/>
                <a:gd fmla="*/ 88 h 88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88" w="231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1" name="Freeform 609"/>
            <p:cNvSpPr/>
            <p:nvPr/>
          </p:nvSpPr>
          <p:spPr bwMode="auto">
            <a:xfrm>
              <a:off x="5793112" y="3911152"/>
              <a:ext cx="150476" cy="136580"/>
            </a:xfrm>
            <a:custGeom>
              <a:gdLst>
                <a:gd fmla="*/ 2147483647 w 88" name="T0"/>
                <a:gd fmla="*/ 2147483647 h 80" name="T1"/>
                <a:gd fmla="*/ 2147483647 w 88" name="T2"/>
                <a:gd fmla="*/ 2147483647 h 80" name="T3"/>
                <a:gd fmla="*/ 2147483647 w 88" name="T4"/>
                <a:gd fmla="*/ 2147483647 h 80" name="T5"/>
                <a:gd fmla="*/ 2147483647 w 88" name="T6"/>
                <a:gd fmla="*/ 2147483647 h 80" name="T7"/>
                <a:gd fmla="*/ 2147483647 w 88" name="T8"/>
                <a:gd fmla="*/ 2147483647 h 80" name="T9"/>
                <a:gd fmla="*/ 2147483647 w 88" name="T10"/>
                <a:gd fmla="*/ 2147483647 h 80" name="T11"/>
                <a:gd fmla="*/ 2147483647 w 88" name="T12"/>
                <a:gd fmla="*/ 0 h 80" name="T13"/>
                <a:gd fmla="*/ 2147483647 w 88" name="T14"/>
                <a:gd fmla="*/ 2147483647 h 80" name="T15"/>
                <a:gd fmla="*/ 2147483647 w 88" name="T16"/>
                <a:gd fmla="*/ 2147483647 h 80" name="T17"/>
                <a:gd fmla="*/ 2147483647 w 88" name="T18"/>
                <a:gd fmla="*/ 2147483647 h 80" name="T19"/>
                <a:gd fmla="*/ 2147483647 w 88" name="T20"/>
                <a:gd fmla="*/ 2147483647 h 80" name="T21"/>
                <a:gd fmla="*/ 2147483647 w 88" name="T22"/>
                <a:gd fmla="*/ 2147483647 h 80" name="T23"/>
                <a:gd fmla="*/ 0 w 88" name="T24"/>
                <a:gd fmla="*/ 2147483647 h 80" name="T25"/>
                <a:gd fmla="*/ 2147483647 w 88" name="T26"/>
                <a:gd fmla="*/ 2147483647 h 80" name="T27"/>
                <a:gd fmla="*/ 2147483647 w 88" name="T28"/>
                <a:gd fmla="*/ 2147483647 h 8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88" name="T45"/>
                <a:gd fmla="*/ 0 h 80" name="T46"/>
                <a:gd fmla="*/ 88 w 88" name="T47"/>
                <a:gd fmla="*/ 80 h 8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80" w="88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2" name="Freeform 610"/>
            <p:cNvSpPr/>
            <p:nvPr/>
          </p:nvSpPr>
          <p:spPr bwMode="auto">
            <a:xfrm>
              <a:off x="5766640" y="4019860"/>
              <a:ext cx="108677" cy="96164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0 h 56" name="T3"/>
                <a:gd fmla="*/ 2147483647 w 64" name="T4"/>
                <a:gd fmla="*/ 0 h 56" name="T5"/>
                <a:gd fmla="*/ 2147483647 w 64" name="T6"/>
                <a:gd fmla="*/ 2147483647 h 56" name="T7"/>
                <a:gd fmla="*/ 2147483647 w 64" name="T8"/>
                <a:gd fmla="*/ 2147483647 h 56" name="T9"/>
                <a:gd fmla="*/ 2147483647 w 64" name="T10"/>
                <a:gd fmla="*/ 2147483647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2147483647 w 64" name="T28"/>
                <a:gd fmla="*/ 2147483647 h 56" name="T29"/>
                <a:gd fmla="*/ 2147483647 w 64" name="T30"/>
                <a:gd fmla="*/ 2147483647 h 5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64" name="T48"/>
                <a:gd fmla="*/ 0 h 56" name="T49"/>
                <a:gd fmla="*/ 64 w 64" name="T50"/>
                <a:gd fmla="*/ 56 h 56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56" w="64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3" name="Freeform 611"/>
            <p:cNvSpPr/>
            <p:nvPr/>
          </p:nvSpPr>
          <p:spPr bwMode="auto">
            <a:xfrm>
              <a:off x="5793112" y="3911152"/>
              <a:ext cx="150476" cy="136580"/>
            </a:xfrm>
            <a:custGeom>
              <a:gdLst>
                <a:gd fmla="*/ 2147483647 w 88" name="T0"/>
                <a:gd fmla="*/ 2147483647 h 80" name="T1"/>
                <a:gd fmla="*/ 2147483647 w 88" name="T2"/>
                <a:gd fmla="*/ 2147483647 h 80" name="T3"/>
                <a:gd fmla="*/ 2147483647 w 88" name="T4"/>
                <a:gd fmla="*/ 2147483647 h 80" name="T5"/>
                <a:gd fmla="*/ 2147483647 w 88" name="T6"/>
                <a:gd fmla="*/ 2147483647 h 80" name="T7"/>
                <a:gd fmla="*/ 2147483647 w 88" name="T8"/>
                <a:gd fmla="*/ 2147483647 h 80" name="T9"/>
                <a:gd fmla="*/ 2147483647 w 88" name="T10"/>
                <a:gd fmla="*/ 2147483647 h 80" name="T11"/>
                <a:gd fmla="*/ 2147483647 w 88" name="T12"/>
                <a:gd fmla="*/ 0 h 80" name="T13"/>
                <a:gd fmla="*/ 2147483647 w 88" name="T14"/>
                <a:gd fmla="*/ 2147483647 h 80" name="T15"/>
                <a:gd fmla="*/ 2147483647 w 88" name="T16"/>
                <a:gd fmla="*/ 2147483647 h 80" name="T17"/>
                <a:gd fmla="*/ 2147483647 w 88" name="T18"/>
                <a:gd fmla="*/ 2147483647 h 80" name="T19"/>
                <a:gd fmla="*/ 2147483647 w 88" name="T20"/>
                <a:gd fmla="*/ 2147483647 h 80" name="T21"/>
                <a:gd fmla="*/ 2147483647 w 88" name="T22"/>
                <a:gd fmla="*/ 2147483647 h 80" name="T23"/>
                <a:gd fmla="*/ 2147483647 w 88" name="T24"/>
                <a:gd fmla="*/ 2147483647 h 80" name="T25"/>
                <a:gd fmla="*/ 0 w 88" name="T26"/>
                <a:gd fmla="*/ 2147483647 h 80" name="T27"/>
                <a:gd fmla="*/ 2147483647 w 88" name="T28"/>
                <a:gd fmla="*/ 2147483647 h 80" name="T29"/>
                <a:gd fmla="*/ 2147483647 w 88" name="T30"/>
                <a:gd fmla="*/ 2147483647 h 80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88" name="T48"/>
                <a:gd fmla="*/ 0 h 80" name="T49"/>
                <a:gd fmla="*/ 88 w 88" name="T50"/>
                <a:gd fmla="*/ 80 h 80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80" w="88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4" name="Freeform 612"/>
            <p:cNvSpPr/>
            <p:nvPr/>
          </p:nvSpPr>
          <p:spPr bwMode="auto">
            <a:xfrm>
              <a:off x="5766640" y="4019860"/>
              <a:ext cx="108677" cy="96164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0 h 56" name="T3"/>
                <a:gd fmla="*/ 2147483647 w 64" name="T4"/>
                <a:gd fmla="*/ 0 h 56" name="T5"/>
                <a:gd fmla="*/ 2147483647 w 64" name="T6"/>
                <a:gd fmla="*/ 2147483647 h 56" name="T7"/>
                <a:gd fmla="*/ 2147483647 w 64" name="T8"/>
                <a:gd fmla="*/ 2147483647 h 56" name="T9"/>
                <a:gd fmla="*/ 2147483647 w 64" name="T10"/>
                <a:gd fmla="*/ 2147483647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2147483647 w 64" name="T28"/>
                <a:gd fmla="*/ 2147483647 h 56" name="T29"/>
                <a:gd fmla="*/ 2147483647 w 64" name="T30"/>
                <a:gd fmla="*/ 2147483647 h 56" name="T31"/>
                <a:gd fmla="*/ 2147483647 w 64" name="T32"/>
                <a:gd fmla="*/ 2147483647 h 56" name="T33"/>
                <a:gd fmla="*/ 2147483647 w 64" name="T34"/>
                <a:gd fmla="*/ 2147483647 h 56" name="T35"/>
                <a:gd fmla="*/ 2147483647 w 64" name="T36"/>
                <a:gd fmla="*/ 2147483647 h 56" name="T37"/>
                <a:gd fmla="*/ 2147483647 w 64" name="T38"/>
                <a:gd fmla="*/ 2147483647 h 56" name="T39"/>
                <a:gd fmla="*/ 2147483647 w 64" name="T40"/>
                <a:gd fmla="*/ 0 h 56" name="T41"/>
                <a:gd fmla="*/ 2147483647 w 64" name="T42"/>
                <a:gd fmla="*/ 0 h 56" name="T43"/>
                <a:gd fmla="*/ 2147483647 w 64" name="T44"/>
                <a:gd fmla="*/ 2147483647 h 56" name="T45"/>
                <a:gd fmla="*/ 2147483647 w 64" name="T46"/>
                <a:gd fmla="*/ 2147483647 h 56" name="T47"/>
                <a:gd fmla="*/ 2147483647 w 64" name="T48"/>
                <a:gd fmla="*/ 2147483647 h 56" name="T49"/>
                <a:gd fmla="*/ 2147483647 w 64" name="T50"/>
                <a:gd fmla="*/ 2147483647 h 56" name="T51"/>
                <a:gd fmla="*/ 0 w 64" name="T52"/>
                <a:gd fmla="*/ 2147483647 h 56" name="T53"/>
                <a:gd fmla="*/ 2147483647 w 64" name="T54"/>
                <a:gd fmla="*/ 2147483647 h 56" name="T55"/>
                <a:gd fmla="*/ 2147483647 w 64" name="T56"/>
                <a:gd fmla="*/ 2147483647 h 56" name="T57"/>
                <a:gd fmla="*/ 2147483647 w 64" name="T58"/>
                <a:gd fmla="*/ 2147483647 h 56" name="T59"/>
                <a:gd fmla="*/ 2147483647 w 64" name="T60"/>
                <a:gd fmla="*/ 2147483647 h 56" name="T61"/>
                <a:gd fmla="*/ 2147483647 w 64" name="T62"/>
                <a:gd fmla="*/ 2147483647 h 56" name="T63"/>
                <a:gd fmla="*/ 2147483647 w 64" name="T64"/>
                <a:gd fmla="*/ 2147483647 h 56" name="T65"/>
                <a:gd fmla="*/ 2147483647 w 64" name="T66"/>
                <a:gd fmla="*/ 2147483647 h 56" name="T67"/>
                <a:gd fmla="*/ 2147483647 w 64" name="T68"/>
                <a:gd fmla="*/ 2147483647 h 56" name="T69"/>
                <a:gd fmla="*/ 2147483647 w 64" name="T70"/>
                <a:gd fmla="*/ 2147483647 h 56" name="T71"/>
                <a:gd fmla="*/ 2147483647 w 64" name="T72"/>
                <a:gd fmla="*/ 2147483647 h 56" name="T73"/>
                <a:gd fmla="*/ 2147483647 w 64" name="T74"/>
                <a:gd fmla="*/ 2147483647 h 56" name="T75"/>
                <a:gd fmla="*/ 2147483647 w 64" name="T76"/>
                <a:gd fmla="*/ 2147483647 h 5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64" name="T117"/>
                <a:gd fmla="*/ 0 h 56" name="T118"/>
                <a:gd fmla="*/ 64 w 64" name="T119"/>
                <a:gd fmla="*/ 56 h 56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56" w="64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5" name="Freeform 613"/>
            <p:cNvSpPr/>
            <p:nvPr/>
          </p:nvSpPr>
          <p:spPr bwMode="auto">
            <a:xfrm>
              <a:off x="6148402" y="4210791"/>
              <a:ext cx="108677" cy="68289"/>
            </a:xfrm>
            <a:custGeom>
              <a:gdLst>
                <a:gd fmla="*/ 2147483647 w 64" name="T0"/>
                <a:gd fmla="*/ 2147483647 h 40" name="T1"/>
                <a:gd fmla="*/ 2147483647 w 64" name="T2"/>
                <a:gd fmla="*/ 2147483647 h 40" name="T3"/>
                <a:gd fmla="*/ 2147483647 w 64" name="T4"/>
                <a:gd fmla="*/ 2147483647 h 40" name="T5"/>
                <a:gd fmla="*/ 2147483647 w 64" name="T6"/>
                <a:gd fmla="*/ 2147483647 h 40" name="T7"/>
                <a:gd fmla="*/ 2147483647 w 64" name="T8"/>
                <a:gd fmla="*/ 0 h 40" name="T9"/>
                <a:gd fmla="*/ 2147483647 w 64" name="T10"/>
                <a:gd fmla="*/ 2147483647 h 40" name="T11"/>
                <a:gd fmla="*/ 2147483647 w 64" name="T12"/>
                <a:gd fmla="*/ 0 h 40" name="T13"/>
                <a:gd fmla="*/ 0 w 64" name="T14"/>
                <a:gd fmla="*/ 2147483647 h 40" name="T15"/>
                <a:gd fmla="*/ 2147483647 w 64" name="T16"/>
                <a:gd fmla="*/ 2147483647 h 4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4" name="T27"/>
                <a:gd fmla="*/ 0 h 40" name="T28"/>
                <a:gd fmla="*/ 64 w 64" name="T29"/>
                <a:gd fmla="*/ 40 h 4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0" w="64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6" name="Freeform 614"/>
            <p:cNvSpPr/>
            <p:nvPr/>
          </p:nvSpPr>
          <p:spPr bwMode="auto">
            <a:xfrm>
              <a:off x="6162334" y="4238665"/>
              <a:ext cx="163014" cy="190932"/>
            </a:xfrm>
            <a:custGeom>
              <a:gdLst>
                <a:gd fmla="*/ 2147483647 w 96" name="T0"/>
                <a:gd fmla="*/ 2147483647 h 112" name="T1"/>
                <a:gd fmla="*/ 2147483647 w 96" name="T2"/>
                <a:gd fmla="*/ 2147483647 h 112" name="T3"/>
                <a:gd fmla="*/ 2147483647 w 96" name="T4"/>
                <a:gd fmla="*/ 2147483647 h 112" name="T5"/>
                <a:gd fmla="*/ 0 w 96" name="T6"/>
                <a:gd fmla="*/ 2147483647 h 112" name="T7"/>
                <a:gd fmla="*/ 2147483647 w 96" name="T8"/>
                <a:gd fmla="*/ 2147483647 h 112" name="T9"/>
                <a:gd fmla="*/ 2147483647 w 96" name="T10"/>
                <a:gd fmla="*/ 2147483647 h 112" name="T11"/>
                <a:gd fmla="*/ 2147483647 w 96" name="T12"/>
                <a:gd fmla="*/ 2147483647 h 112" name="T13"/>
                <a:gd fmla="*/ 2147483647 w 96" name="T14"/>
                <a:gd fmla="*/ 2147483647 h 112" name="T15"/>
                <a:gd fmla="*/ 2147483647 w 96" name="T16"/>
                <a:gd fmla="*/ 2147483647 h 112" name="T17"/>
                <a:gd fmla="*/ 2147483647 w 96" name="T18"/>
                <a:gd fmla="*/ 2147483647 h 112" name="T19"/>
                <a:gd fmla="*/ 2147483647 w 96" name="T20"/>
                <a:gd fmla="*/ 0 h 112" name="T21"/>
                <a:gd fmla="*/ 2147483647 w 96" name="T22"/>
                <a:gd fmla="*/ 0 h 112" name="T23"/>
                <a:gd fmla="*/ 2147483647 w 96" name="T24"/>
                <a:gd fmla="*/ 0 h 112" name="T25"/>
                <a:gd fmla="*/ 2147483647 w 96" name="T26"/>
                <a:gd fmla="*/ 2147483647 h 11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96" name="T42"/>
                <a:gd fmla="*/ 0 h 112" name="T43"/>
                <a:gd fmla="*/ 96 w 96" name="T44"/>
                <a:gd fmla="*/ 112 h 11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2" w="96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7" name="Freeform 615"/>
            <p:cNvSpPr/>
            <p:nvPr/>
          </p:nvSpPr>
          <p:spPr bwMode="auto">
            <a:xfrm>
              <a:off x="5957520" y="4361307"/>
              <a:ext cx="231287" cy="136580"/>
            </a:xfrm>
            <a:custGeom>
              <a:gdLst>
                <a:gd fmla="*/ 2147483647 w 136" name="T0"/>
                <a:gd fmla="*/ 0 h 80" name="T1"/>
                <a:gd fmla="*/ 2147483647 w 136" name="T2"/>
                <a:gd fmla="*/ 2147483647 h 80" name="T3"/>
                <a:gd fmla="*/ 2147483647 w 136" name="T4"/>
                <a:gd fmla="*/ 2147483647 h 80" name="T5"/>
                <a:gd fmla="*/ 2147483647 w 136" name="T6"/>
                <a:gd fmla="*/ 2147483647 h 80" name="T7"/>
                <a:gd fmla="*/ 0 w 136" name="T8"/>
                <a:gd fmla="*/ 2147483647 h 80" name="T9"/>
                <a:gd fmla="*/ 2147483647 w 136" name="T10"/>
                <a:gd fmla="*/ 2147483647 h 80" name="T11"/>
                <a:gd fmla="*/ 2147483647 w 136" name="T12"/>
                <a:gd fmla="*/ 2147483647 h 80" name="T13"/>
                <a:gd fmla="*/ 2147483647 w 136" name="T14"/>
                <a:gd fmla="*/ 2147483647 h 80" name="T15"/>
                <a:gd fmla="*/ 2147483647 w 136" name="T16"/>
                <a:gd fmla="*/ 2147483647 h 80" name="T17"/>
                <a:gd fmla="*/ 2147483647 w 136" name="T18"/>
                <a:gd fmla="*/ 2147483647 h 80" name="T19"/>
                <a:gd fmla="*/ 2147483647 w 136" name="T20"/>
                <a:gd fmla="*/ 2147483647 h 80" name="T21"/>
                <a:gd fmla="*/ 2147483647 w 136" name="T22"/>
                <a:gd fmla="*/ 2147483647 h 80" name="T23"/>
                <a:gd fmla="*/ 2147483647 w 136" name="T24"/>
                <a:gd fmla="*/ 2147483647 h 80" name="T25"/>
                <a:gd fmla="*/ 2147483647 w 136" name="T26"/>
                <a:gd fmla="*/ 0 h 8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36" name="T42"/>
                <a:gd fmla="*/ 0 h 80" name="T43"/>
                <a:gd fmla="*/ 136 w 136" name="T44"/>
                <a:gd fmla="*/ 80 h 8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80" w="136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8" name="Freeform 616"/>
            <p:cNvSpPr/>
            <p:nvPr/>
          </p:nvSpPr>
          <p:spPr bwMode="auto">
            <a:xfrm>
              <a:off x="5793112" y="4047732"/>
              <a:ext cx="437494" cy="367928"/>
            </a:xfrm>
            <a:custGeom>
              <a:gdLst>
                <a:gd fmla="*/ 2147483647 w 256" name="T0"/>
                <a:gd fmla="*/ 2147483647 h 216" name="T1"/>
                <a:gd fmla="*/ 2147483647 w 256" name="T2"/>
                <a:gd fmla="*/ 2147483647 h 216" name="T3"/>
                <a:gd fmla="*/ 2147483647 w 256" name="T4"/>
                <a:gd fmla="*/ 2147483647 h 216" name="T5"/>
                <a:gd fmla="*/ 2147483647 w 256" name="T6"/>
                <a:gd fmla="*/ 2147483647 h 216" name="T7"/>
                <a:gd fmla="*/ 2147483647 w 256" name="T8"/>
                <a:gd fmla="*/ 2147483647 h 216" name="T9"/>
                <a:gd fmla="*/ 2147483647 w 256" name="T10"/>
                <a:gd fmla="*/ 2147483647 h 216" name="T11"/>
                <a:gd fmla="*/ 2147483647 w 256" name="T12"/>
                <a:gd fmla="*/ 2147483647 h 216" name="T13"/>
                <a:gd fmla="*/ 2147483647 w 256" name="T14"/>
                <a:gd fmla="*/ 2147483647 h 216" name="T15"/>
                <a:gd fmla="*/ 2147483647 w 256" name="T16"/>
                <a:gd fmla="*/ 2147483647 h 216" name="T17"/>
                <a:gd fmla="*/ 2147483647 w 256" name="T18"/>
                <a:gd fmla="*/ 2147483647 h 216" name="T19"/>
                <a:gd fmla="*/ 2147483647 w 256" name="T20"/>
                <a:gd fmla="*/ 2147483647 h 216" name="T21"/>
                <a:gd fmla="*/ 2147483647 w 256" name="T22"/>
                <a:gd fmla="*/ 2147483647 h 216" name="T23"/>
                <a:gd fmla="*/ 2147483647 w 256" name="T24"/>
                <a:gd fmla="*/ 0 h 216" name="T25"/>
                <a:gd fmla="*/ 2147483647 w 256" name="T26"/>
                <a:gd fmla="*/ 0 h 216" name="T27"/>
                <a:gd fmla="*/ 2147483647 w 256" name="T28"/>
                <a:gd fmla="*/ 0 h 216" name="T29"/>
                <a:gd fmla="*/ 2147483647 w 256" name="T30"/>
                <a:gd fmla="*/ 2147483647 h 216" name="T31"/>
                <a:gd fmla="*/ 2147483647 w 256" name="T32"/>
                <a:gd fmla="*/ 2147483647 h 216" name="T33"/>
                <a:gd fmla="*/ 2147483647 w 256" name="T34"/>
                <a:gd fmla="*/ 2147483647 h 216" name="T35"/>
                <a:gd fmla="*/ 2147483647 w 256" name="T36"/>
                <a:gd fmla="*/ 2147483647 h 216" name="T37"/>
                <a:gd fmla="*/ 2147483647 w 256" name="T38"/>
                <a:gd fmla="*/ 2147483647 h 216" name="T39"/>
                <a:gd fmla="*/ 0 w 256" name="T40"/>
                <a:gd fmla="*/ 2147483647 h 216" name="T41"/>
                <a:gd fmla="*/ 2147483647 w 256" name="T42"/>
                <a:gd fmla="*/ 2147483647 h 216" name="T43"/>
                <a:gd fmla="*/ 2147483647 w 256" name="T44"/>
                <a:gd fmla="*/ 2147483647 h 216" name="T45"/>
                <a:gd fmla="*/ 2147483647 w 256" name="T46"/>
                <a:gd fmla="*/ 2147483647 h 216" name="T47"/>
                <a:gd fmla="*/ 2147483647 w 256" name="T48"/>
                <a:gd fmla="*/ 2147483647 h 216" name="T49"/>
                <a:gd fmla="*/ 2147483647 w 256" name="T50"/>
                <a:gd fmla="*/ 2147483647 h 216" name="T51"/>
                <a:gd fmla="*/ 2147483647 w 256" name="T52"/>
                <a:gd fmla="*/ 2147483647 h 216" name="T53"/>
                <a:gd fmla="*/ 2147483647 w 256" name="T54"/>
                <a:gd fmla="*/ 2147483647 h 216" name="T55"/>
                <a:gd fmla="*/ 2147483647 w 256" name="T56"/>
                <a:gd fmla="*/ 2147483647 h 216" name="T57"/>
                <a:gd fmla="*/ 2147483647 w 256" name="T58"/>
                <a:gd fmla="*/ 2147483647 h 216" name="T59"/>
                <a:gd fmla="*/ 2147483647 w 256" name="T60"/>
                <a:gd fmla="*/ 2147483647 h 216" name="T61"/>
                <a:gd fmla="*/ 2147483647 w 256" name="T62"/>
                <a:gd fmla="*/ 2147483647 h 216" name="T63"/>
                <a:gd fmla="*/ 2147483647 w 256" name="T64"/>
                <a:gd fmla="*/ 2147483647 h 21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56" name="T99"/>
                <a:gd fmla="*/ 0 h 216" name="T100"/>
                <a:gd fmla="*/ 256 w 256" name="T101"/>
                <a:gd fmla="*/ 216 h 216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216" w="25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9" name="Freeform 617"/>
            <p:cNvSpPr/>
            <p:nvPr/>
          </p:nvSpPr>
          <p:spPr bwMode="auto">
            <a:xfrm>
              <a:off x="6162334" y="4279080"/>
              <a:ext cx="68271" cy="82227"/>
            </a:xfrm>
            <a:custGeom>
              <a:gdLst>
                <a:gd fmla="*/ 0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0 h 48" name="T7"/>
                <a:gd fmla="*/ 0 w 40" name="T8"/>
                <a:gd fmla="*/ 2147483647 h 4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0" name="T15"/>
                <a:gd fmla="*/ 0 h 48" name="T16"/>
                <a:gd fmla="*/ 40 w 40" name="T17"/>
                <a:gd fmla="*/ 48 h 4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8" w="40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0" name="Freeform 618"/>
            <p:cNvSpPr/>
            <p:nvPr/>
          </p:nvSpPr>
          <p:spPr bwMode="auto">
            <a:xfrm>
              <a:off x="5875317" y="3911152"/>
              <a:ext cx="218745" cy="217412"/>
            </a:xfrm>
            <a:custGeom>
              <a:gdLst>
                <a:gd fmla="*/ 2147483647 w 128" name="T0"/>
                <a:gd fmla="*/ 2147483647 h 128" name="T1"/>
                <a:gd fmla="*/ 2147483647 w 128" name="T2"/>
                <a:gd fmla="*/ 2147483647 h 128" name="T3"/>
                <a:gd fmla="*/ 2147483647 w 128" name="T4"/>
                <a:gd fmla="*/ 2147483647 h 128" name="T5"/>
                <a:gd fmla="*/ 2147483647 w 128" name="T6"/>
                <a:gd fmla="*/ 2147483647 h 128" name="T7"/>
                <a:gd fmla="*/ 2147483647 w 128" name="T8"/>
                <a:gd fmla="*/ 0 h 128" name="T9"/>
                <a:gd fmla="*/ 2147483647 w 128" name="T10"/>
                <a:gd fmla="*/ 0 h 128" name="T11"/>
                <a:gd fmla="*/ 2147483647 w 128" name="T12"/>
                <a:gd fmla="*/ 0 h 128" name="T13"/>
                <a:gd fmla="*/ 2147483647 w 128" name="T14"/>
                <a:gd fmla="*/ 0 h 128" name="T15"/>
                <a:gd fmla="*/ 2147483647 w 128" name="T16"/>
                <a:gd fmla="*/ 2147483647 h 128" name="T17"/>
                <a:gd fmla="*/ 2147483647 w 128" name="T18"/>
                <a:gd fmla="*/ 2147483647 h 128" name="T19"/>
                <a:gd fmla="*/ 2147483647 w 128" name="T20"/>
                <a:gd fmla="*/ 2147483647 h 128" name="T21"/>
                <a:gd fmla="*/ 0 w 128" name="T22"/>
                <a:gd fmla="*/ 2147483647 h 128" name="T23"/>
                <a:gd fmla="*/ 0 w 128" name="T24"/>
                <a:gd fmla="*/ 2147483647 h 128" name="T25"/>
                <a:gd fmla="*/ 2147483647 w 128" name="T26"/>
                <a:gd fmla="*/ 2147483647 h 128" name="T27"/>
                <a:gd fmla="*/ 2147483647 w 128" name="T28"/>
                <a:gd fmla="*/ 2147483647 h 128" name="T29"/>
                <a:gd fmla="*/ 2147483647 w 128" name="T30"/>
                <a:gd fmla="*/ 2147483647 h 128" name="T31"/>
                <a:gd fmla="*/ 2147483647 w 128" name="T32"/>
                <a:gd fmla="*/ 2147483647 h 128" name="T33"/>
                <a:gd fmla="*/ 2147483647 w 128" name="T34"/>
                <a:gd fmla="*/ 2147483647 h 128" name="T35"/>
                <a:gd fmla="*/ 2147483647 w 128" name="T36"/>
                <a:gd fmla="*/ 2147483647 h 128" name="T37"/>
                <a:gd fmla="*/ 2147483647 w 128" name="T38"/>
                <a:gd fmla="*/ 2147483647 h 128" name="T39"/>
                <a:gd fmla="*/ 2147483647 w 128" name="T40"/>
                <a:gd fmla="*/ 2147483647 h 128" name="T41"/>
                <a:gd fmla="*/ 2147483647 w 128" name="T42"/>
                <a:gd fmla="*/ 2147483647 h 128" name="T43"/>
                <a:gd fmla="*/ 2147483647 w 128" name="T44"/>
                <a:gd fmla="*/ 2147483647 h 12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28" name="T69"/>
                <a:gd fmla="*/ 0 h 128" name="T70"/>
                <a:gd fmla="*/ 128 w 128" name="T71"/>
                <a:gd fmla="*/ 128 h 12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28" w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1" name="Freeform 619"/>
            <p:cNvSpPr/>
            <p:nvPr/>
          </p:nvSpPr>
          <p:spPr bwMode="auto">
            <a:xfrm>
              <a:off x="6148402" y="4210791"/>
              <a:ext cx="108677" cy="68289"/>
            </a:xfrm>
            <a:custGeom>
              <a:gdLst>
                <a:gd fmla="*/ 2147483647 w 64" name="T0"/>
                <a:gd fmla="*/ 2147483647 h 40" name="T1"/>
                <a:gd fmla="*/ 2147483647 w 64" name="T2"/>
                <a:gd fmla="*/ 2147483647 h 40" name="T3"/>
                <a:gd fmla="*/ 2147483647 w 64" name="T4"/>
                <a:gd fmla="*/ 2147483647 h 40" name="T5"/>
                <a:gd fmla="*/ 2147483647 w 64" name="T6"/>
                <a:gd fmla="*/ 2147483647 h 40" name="T7"/>
                <a:gd fmla="*/ 2147483647 w 64" name="T8"/>
                <a:gd fmla="*/ 0 h 40" name="T9"/>
                <a:gd fmla="*/ 2147483647 w 64" name="T10"/>
                <a:gd fmla="*/ 2147483647 h 40" name="T11"/>
                <a:gd fmla="*/ 2147483647 w 64" name="T12"/>
                <a:gd fmla="*/ 0 h 40" name="T13"/>
                <a:gd fmla="*/ 0 w 64" name="T14"/>
                <a:gd fmla="*/ 2147483647 h 40" name="T15"/>
                <a:gd fmla="*/ 2147483647 w 64" name="T16"/>
                <a:gd fmla="*/ 2147483647 h 4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4" name="T27"/>
                <a:gd fmla="*/ 0 h 40" name="T28"/>
                <a:gd fmla="*/ 64 w 64" name="T29"/>
                <a:gd fmla="*/ 40 h 4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0" w="64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2" name="Freeform 620"/>
            <p:cNvSpPr/>
            <p:nvPr/>
          </p:nvSpPr>
          <p:spPr bwMode="auto">
            <a:xfrm>
              <a:off x="5875317" y="3911152"/>
              <a:ext cx="218745" cy="217412"/>
            </a:xfrm>
            <a:custGeom>
              <a:gdLst>
                <a:gd fmla="*/ 2147483647 w 128" name="T0"/>
                <a:gd fmla="*/ 2147483647 h 128" name="T1"/>
                <a:gd fmla="*/ 2147483647 w 128" name="T2"/>
                <a:gd fmla="*/ 2147483647 h 128" name="T3"/>
                <a:gd fmla="*/ 2147483647 w 128" name="T4"/>
                <a:gd fmla="*/ 2147483647 h 128" name="T5"/>
                <a:gd fmla="*/ 2147483647 w 128" name="T6"/>
                <a:gd fmla="*/ 2147483647 h 128" name="T7"/>
                <a:gd fmla="*/ 2147483647 w 128" name="T8"/>
                <a:gd fmla="*/ 0 h 128" name="T9"/>
                <a:gd fmla="*/ 2147483647 w 128" name="T10"/>
                <a:gd fmla="*/ 0 h 128" name="T11"/>
                <a:gd fmla="*/ 2147483647 w 128" name="T12"/>
                <a:gd fmla="*/ 0 h 128" name="T13"/>
                <a:gd fmla="*/ 2147483647 w 128" name="T14"/>
                <a:gd fmla="*/ 0 h 128" name="T15"/>
                <a:gd fmla="*/ 2147483647 w 128" name="T16"/>
                <a:gd fmla="*/ 2147483647 h 128" name="T17"/>
                <a:gd fmla="*/ 2147483647 w 128" name="T18"/>
                <a:gd fmla="*/ 2147483647 h 128" name="T19"/>
                <a:gd fmla="*/ 2147483647 w 128" name="T20"/>
                <a:gd fmla="*/ 2147483647 h 128" name="T21"/>
                <a:gd fmla="*/ 0 w 128" name="T22"/>
                <a:gd fmla="*/ 2147483647 h 128" name="T23"/>
                <a:gd fmla="*/ 0 w 128" name="T24"/>
                <a:gd fmla="*/ 2147483647 h 128" name="T25"/>
                <a:gd fmla="*/ 2147483647 w 128" name="T26"/>
                <a:gd fmla="*/ 2147483647 h 128" name="T27"/>
                <a:gd fmla="*/ 2147483647 w 128" name="T28"/>
                <a:gd fmla="*/ 2147483647 h 128" name="T29"/>
                <a:gd fmla="*/ 2147483647 w 128" name="T30"/>
                <a:gd fmla="*/ 2147483647 h 128" name="T31"/>
                <a:gd fmla="*/ 2147483647 w 128" name="T32"/>
                <a:gd fmla="*/ 2147483647 h 128" name="T33"/>
                <a:gd fmla="*/ 2147483647 w 128" name="T34"/>
                <a:gd fmla="*/ 2147483647 h 128" name="T35"/>
                <a:gd fmla="*/ 2147483647 w 128" name="T36"/>
                <a:gd fmla="*/ 2147483647 h 128" name="T37"/>
                <a:gd fmla="*/ 2147483647 w 128" name="T38"/>
                <a:gd fmla="*/ 2147483647 h 128" name="T39"/>
                <a:gd fmla="*/ 2147483647 w 128" name="T40"/>
                <a:gd fmla="*/ 2147483647 h 128" name="T41"/>
                <a:gd fmla="*/ 2147483647 w 128" name="T42"/>
                <a:gd fmla="*/ 2147483647 h 128" name="T43"/>
                <a:gd fmla="*/ 2147483647 w 128" name="T44"/>
                <a:gd fmla="*/ 2147483647 h 12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28" name="T69"/>
                <a:gd fmla="*/ 0 h 128" name="T70"/>
                <a:gd fmla="*/ 128 w 128" name="T71"/>
                <a:gd fmla="*/ 128 h 12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28" w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3" name="Freeform 621"/>
            <p:cNvSpPr/>
            <p:nvPr/>
          </p:nvSpPr>
          <p:spPr bwMode="auto">
            <a:xfrm>
              <a:off x="5997926" y="3842864"/>
              <a:ext cx="409627" cy="381864"/>
            </a:xfrm>
            <a:custGeom>
              <a:gdLst>
                <a:gd fmla="*/ 2147483647 w 240" name="T0"/>
                <a:gd fmla="*/ 2147483647 h 224" name="T1"/>
                <a:gd fmla="*/ 2147483647 w 240" name="T2"/>
                <a:gd fmla="*/ 2147483647 h 224" name="T3"/>
                <a:gd fmla="*/ 2147483647 w 240" name="T4"/>
                <a:gd fmla="*/ 2147483647 h 224" name="T5"/>
                <a:gd fmla="*/ 2147483647 w 240" name="T6"/>
                <a:gd fmla="*/ 2147483647 h 224" name="T7"/>
                <a:gd fmla="*/ 2147483647 w 240" name="T8"/>
                <a:gd fmla="*/ 2147483647 h 224" name="T9"/>
                <a:gd fmla="*/ 2147483647 w 240" name="T10"/>
                <a:gd fmla="*/ 2147483647 h 224" name="T11"/>
                <a:gd fmla="*/ 2147483647 w 240" name="T12"/>
                <a:gd fmla="*/ 2147483647 h 224" name="T13"/>
                <a:gd fmla="*/ 2147483647 w 240" name="T14"/>
                <a:gd fmla="*/ 2147483647 h 224" name="T15"/>
                <a:gd fmla="*/ 2147483647 w 240" name="T16"/>
                <a:gd fmla="*/ 2147483647 h 224" name="T17"/>
                <a:gd fmla="*/ 2147483647 w 240" name="T18"/>
                <a:gd fmla="*/ 2147483647 h 224" name="T19"/>
                <a:gd fmla="*/ 2147483647 w 240" name="T20"/>
                <a:gd fmla="*/ 2147483647 h 224" name="T21"/>
                <a:gd fmla="*/ 2147483647 w 240" name="T22"/>
                <a:gd fmla="*/ 2147483647 h 224" name="T23"/>
                <a:gd fmla="*/ 2147483647 w 240" name="T24"/>
                <a:gd fmla="*/ 2147483647 h 224" name="T25"/>
                <a:gd fmla="*/ 2147483647 w 240" name="T26"/>
                <a:gd fmla="*/ 2147483647 h 224" name="T27"/>
                <a:gd fmla="*/ 2147483647 w 240" name="T28"/>
                <a:gd fmla="*/ 2147483647 h 224" name="T29"/>
                <a:gd fmla="*/ 2147483647 w 240" name="T30"/>
                <a:gd fmla="*/ 2147483647 h 224" name="T31"/>
                <a:gd fmla="*/ 2147483647 w 240" name="T32"/>
                <a:gd fmla="*/ 2147483647 h 224" name="T33"/>
                <a:gd fmla="*/ 2147483647 w 240" name="T34"/>
                <a:gd fmla="*/ 2147483647 h 224" name="T35"/>
                <a:gd fmla="*/ 2147483647 w 240" name="T36"/>
                <a:gd fmla="*/ 2147483647 h 224" name="T37"/>
                <a:gd fmla="*/ 2147483647 w 240" name="T38"/>
                <a:gd fmla="*/ 0 h 224" name="T39"/>
                <a:gd fmla="*/ 2147483647 w 240" name="T40"/>
                <a:gd fmla="*/ 2147483647 h 224" name="T41"/>
                <a:gd fmla="*/ 2147483647 w 240" name="T42"/>
                <a:gd fmla="*/ 2147483647 h 224" name="T43"/>
                <a:gd fmla="*/ 0 w 240" name="T44"/>
                <a:gd fmla="*/ 0 h 224" name="T45"/>
                <a:gd fmla="*/ 0 w 240" name="T46"/>
                <a:gd fmla="*/ 2147483647 h 224" name="T47"/>
                <a:gd fmla="*/ 0 w 240" name="T48"/>
                <a:gd fmla="*/ 2147483647 h 224" name="T49"/>
                <a:gd fmla="*/ 2147483647 w 240" name="T50"/>
                <a:gd fmla="*/ 2147483647 h 224" name="T51"/>
                <a:gd fmla="*/ 2147483647 w 240" name="T52"/>
                <a:gd fmla="*/ 2147483647 h 224" name="T53"/>
                <a:gd fmla="*/ 2147483647 w 240" name="T54"/>
                <a:gd fmla="*/ 2147483647 h 224" name="T55"/>
                <a:gd fmla="*/ 2147483647 w 240" name="T56"/>
                <a:gd fmla="*/ 2147483647 h 224" name="T57"/>
                <a:gd fmla="*/ 2147483647 w 240" name="T58"/>
                <a:gd fmla="*/ 2147483647 h 224" name="T59"/>
                <a:gd fmla="*/ 2147483647 w 240" name="T60"/>
                <a:gd fmla="*/ 2147483647 h 224" name="T61"/>
                <a:gd fmla="*/ 2147483647 w 240" name="T62"/>
                <a:gd fmla="*/ 2147483647 h 224" name="T63"/>
                <a:gd fmla="*/ 2147483647 w 240" name="T64"/>
                <a:gd fmla="*/ 2147483647 h 224" name="T65"/>
                <a:gd fmla="*/ 2147483647 w 240" name="T66"/>
                <a:gd fmla="*/ 2147483647 h 224" name="T67"/>
                <a:gd fmla="*/ 2147483647 w 240" name="T68"/>
                <a:gd fmla="*/ 2147483647 h 224" name="T69"/>
                <a:gd fmla="*/ 2147483647 w 240" name="T70"/>
                <a:gd fmla="*/ 2147483647 h 224" name="T71"/>
                <a:gd fmla="*/ 2147483647 w 240" name="T72"/>
                <a:gd fmla="*/ 2147483647 h 224" name="T73"/>
                <a:gd fmla="*/ 2147483647 w 240" name="T74"/>
                <a:gd fmla="*/ 2147483647 h 224" name="T75"/>
                <a:gd fmla="*/ 2147483647 w 240" name="T76"/>
                <a:gd fmla="*/ 2147483647 h 224" name="T77"/>
                <a:gd fmla="*/ 2147483647 w 240" name="T78"/>
                <a:gd fmla="*/ 2147483647 h 224" name="T79"/>
                <a:gd fmla="*/ 2147483647 w 240" name="T80"/>
                <a:gd fmla="*/ 2147483647 h 224" name="T81"/>
                <a:gd fmla="*/ 2147483647 w 240" name="T82"/>
                <a:gd fmla="*/ 2147483647 h 224" name="T83"/>
                <a:gd fmla="*/ 2147483647 w 240" name="T84"/>
                <a:gd fmla="*/ 2147483647 h 224" name="T85"/>
                <a:gd fmla="*/ 2147483647 w 240" name="T86"/>
                <a:gd fmla="*/ 2147483647 h 224" name="T87"/>
                <a:gd fmla="*/ 2147483647 w 240" name="T88"/>
                <a:gd fmla="*/ 2147483647 h 224" name="T89"/>
                <a:gd fmla="*/ 2147483647 w 240" name="T90"/>
                <a:gd fmla="*/ 2147483647 h 224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240" name="T138"/>
                <a:gd fmla="*/ 0 h 224" name="T139"/>
                <a:gd fmla="*/ 240 w 240" name="T140"/>
                <a:gd fmla="*/ 224 h 224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224" w="240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4" name="Freeform 622"/>
            <p:cNvSpPr/>
            <p:nvPr/>
          </p:nvSpPr>
          <p:spPr bwMode="auto">
            <a:xfrm>
              <a:off x="6353215" y="3925089"/>
              <a:ext cx="353896" cy="326118"/>
            </a:xfrm>
            <a:custGeom>
              <a:gdLst>
                <a:gd fmla="*/ 2147483647 w 208" name="T0"/>
                <a:gd fmla="*/ 2147483647 h 192" name="T1"/>
                <a:gd fmla="*/ 2147483647 w 208" name="T2"/>
                <a:gd fmla="*/ 2147483647 h 192" name="T3"/>
                <a:gd fmla="*/ 2147483647 w 208" name="T4"/>
                <a:gd fmla="*/ 2147483647 h 192" name="T5"/>
                <a:gd fmla="*/ 2147483647 w 208" name="T6"/>
                <a:gd fmla="*/ 2147483647 h 192" name="T7"/>
                <a:gd fmla="*/ 2147483647 w 208" name="T8"/>
                <a:gd fmla="*/ 2147483647 h 192" name="T9"/>
                <a:gd fmla="*/ 2147483647 w 208" name="T10"/>
                <a:gd fmla="*/ 2147483647 h 192" name="T11"/>
                <a:gd fmla="*/ 2147483647 w 208" name="T12"/>
                <a:gd fmla="*/ 2147483647 h 192" name="T13"/>
                <a:gd fmla="*/ 2147483647 w 208" name="T14"/>
                <a:gd fmla="*/ 2147483647 h 192" name="T15"/>
                <a:gd fmla="*/ 2147483647 w 208" name="T16"/>
                <a:gd fmla="*/ 2147483647 h 192" name="T17"/>
                <a:gd fmla="*/ 2147483647 w 208" name="T18"/>
                <a:gd fmla="*/ 2147483647 h 192" name="T19"/>
                <a:gd fmla="*/ 2147483647 w 208" name="T20"/>
                <a:gd fmla="*/ 2147483647 h 192" name="T21"/>
                <a:gd fmla="*/ 2147483647 w 208" name="T22"/>
                <a:gd fmla="*/ 2147483647 h 192" name="T23"/>
                <a:gd fmla="*/ 2147483647 w 208" name="T24"/>
                <a:gd fmla="*/ 0 h 192" name="T25"/>
                <a:gd fmla="*/ 2147483647 w 208" name="T26"/>
                <a:gd fmla="*/ 0 h 192" name="T27"/>
                <a:gd fmla="*/ 2147483647 w 208" name="T28"/>
                <a:gd fmla="*/ 0 h 192" name="T29"/>
                <a:gd fmla="*/ 2147483647 w 208" name="T30"/>
                <a:gd fmla="*/ 2147483647 h 192" name="T31"/>
                <a:gd fmla="*/ 2147483647 w 208" name="T32"/>
                <a:gd fmla="*/ 2147483647 h 192" name="T33"/>
                <a:gd fmla="*/ 2147483647 w 208" name="T34"/>
                <a:gd fmla="*/ 2147483647 h 192" name="T35"/>
                <a:gd fmla="*/ 2147483647 w 208" name="T36"/>
                <a:gd fmla="*/ 2147483647 h 192" name="T37"/>
                <a:gd fmla="*/ 2147483647 w 208" name="T38"/>
                <a:gd fmla="*/ 2147483647 h 192" name="T39"/>
                <a:gd fmla="*/ 2147483647 w 208" name="T40"/>
                <a:gd fmla="*/ 2147483647 h 192" name="T41"/>
                <a:gd fmla="*/ 2147483647 w 208" name="T42"/>
                <a:gd fmla="*/ 2147483647 h 192" name="T43"/>
                <a:gd fmla="*/ 2147483647 w 208" name="T44"/>
                <a:gd fmla="*/ 2147483647 h 192" name="T45"/>
                <a:gd fmla="*/ 2147483647 w 208" name="T46"/>
                <a:gd fmla="*/ 2147483647 h 192" name="T47"/>
                <a:gd fmla="*/ 2147483647 w 208" name="T48"/>
                <a:gd fmla="*/ 2147483647 h 192" name="T49"/>
                <a:gd fmla="*/ 2147483647 w 208" name="T50"/>
                <a:gd fmla="*/ 2147483647 h 192" name="T51"/>
                <a:gd fmla="*/ 0 w 208" name="T52"/>
                <a:gd fmla="*/ 2147483647 h 192" name="T53"/>
                <a:gd fmla="*/ 2147483647 w 208" name="T54"/>
                <a:gd fmla="*/ 2147483647 h 192" name="T55"/>
                <a:gd fmla="*/ 2147483647 w 208" name="T56"/>
                <a:gd fmla="*/ 2147483647 h 192" name="T57"/>
                <a:gd fmla="*/ 2147483647 w 208" name="T58"/>
                <a:gd fmla="*/ 2147483647 h 192" name="T59"/>
                <a:gd fmla="*/ 2147483647 w 208" name="T60"/>
                <a:gd fmla="*/ 2147483647 h 192" name="T61"/>
                <a:gd fmla="*/ 2147483647 w 208" name="T62"/>
                <a:gd fmla="*/ 2147483647 h 192" name="T63"/>
                <a:gd fmla="*/ 2147483647 w 208" name="T64"/>
                <a:gd fmla="*/ 2147483647 h 192" name="T65"/>
                <a:gd fmla="*/ 2147483647 w 208" name="T66"/>
                <a:gd fmla="*/ 2147483647 h 192" name="T67"/>
                <a:gd fmla="*/ 2147483647 w 208" name="T68"/>
                <a:gd fmla="*/ 2147483647 h 192" name="T69"/>
                <a:gd fmla="*/ 2147483647 w 208" name="T70"/>
                <a:gd fmla="*/ 2147483647 h 192" name="T71"/>
                <a:gd fmla="*/ 2147483647 w 208" name="T72"/>
                <a:gd fmla="*/ 2147483647 h 192" name="T73"/>
                <a:gd fmla="*/ 2147483647 w 208" name="T74"/>
                <a:gd fmla="*/ 2147483647 h 192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08" name="T114"/>
                <a:gd fmla="*/ 0 h 192" name="T115"/>
                <a:gd fmla="*/ 208 w 208" name="T116"/>
                <a:gd fmla="*/ 192 h 192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192" w="208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5" name="Freeform 623"/>
            <p:cNvSpPr/>
            <p:nvPr/>
          </p:nvSpPr>
          <p:spPr bwMode="auto">
            <a:xfrm>
              <a:off x="6503691" y="3951570"/>
              <a:ext cx="626979" cy="655023"/>
            </a:xfrm>
            <a:custGeom>
              <a:gdLst>
                <a:gd fmla="*/ 2147483647 w 368" name="T0"/>
                <a:gd fmla="*/ 2147483647 h 384" name="T1"/>
                <a:gd fmla="*/ 2147483647 w 368" name="T2"/>
                <a:gd fmla="*/ 2147483647 h 384" name="T3"/>
                <a:gd fmla="*/ 2147483647 w 368" name="T4"/>
                <a:gd fmla="*/ 2147483647 h 384" name="T5"/>
                <a:gd fmla="*/ 2147483647 w 368" name="T6"/>
                <a:gd fmla="*/ 2147483647 h 384" name="T7"/>
                <a:gd fmla="*/ 2147483647 w 368" name="T8"/>
                <a:gd fmla="*/ 2147483647 h 384" name="T9"/>
                <a:gd fmla="*/ 2147483647 w 368" name="T10"/>
                <a:gd fmla="*/ 2147483647 h 384" name="T11"/>
                <a:gd fmla="*/ 2147483647 w 368" name="T12"/>
                <a:gd fmla="*/ 2147483647 h 384" name="T13"/>
                <a:gd fmla="*/ 2147483647 w 368" name="T14"/>
                <a:gd fmla="*/ 2147483647 h 384" name="T15"/>
                <a:gd fmla="*/ 2147483647 w 368" name="T16"/>
                <a:gd fmla="*/ 2147483647 h 384" name="T17"/>
                <a:gd fmla="*/ 2147483647 w 368" name="T18"/>
                <a:gd fmla="*/ 2147483647 h 384" name="T19"/>
                <a:gd fmla="*/ 2147483647 w 368" name="T20"/>
                <a:gd fmla="*/ 2147483647 h 384" name="T21"/>
                <a:gd fmla="*/ 2147483647 w 368" name="T22"/>
                <a:gd fmla="*/ 2147483647 h 384" name="T23"/>
                <a:gd fmla="*/ 2147483647 w 368" name="T24"/>
                <a:gd fmla="*/ 0 h 384" name="T25"/>
                <a:gd fmla="*/ 2147483647 w 368" name="T26"/>
                <a:gd fmla="*/ 2147483647 h 384" name="T27"/>
                <a:gd fmla="*/ 2147483647 w 368" name="T28"/>
                <a:gd fmla="*/ 2147483647 h 384" name="T29"/>
                <a:gd fmla="*/ 2147483647 w 368" name="T30"/>
                <a:gd fmla="*/ 2147483647 h 384" name="T31"/>
                <a:gd fmla="*/ 2147483647 w 368" name="T32"/>
                <a:gd fmla="*/ 2147483647 h 384" name="T33"/>
                <a:gd fmla="*/ 2147483647 w 368" name="T34"/>
                <a:gd fmla="*/ 2147483647 h 384" name="T35"/>
                <a:gd fmla="*/ 2147483647 w 368" name="T36"/>
                <a:gd fmla="*/ 2147483647 h 384" name="T37"/>
                <a:gd fmla="*/ 2147483647 w 368" name="T38"/>
                <a:gd fmla="*/ 2147483647 h 384" name="T39"/>
                <a:gd fmla="*/ 2147483647 w 368" name="T40"/>
                <a:gd fmla="*/ 2147483647 h 384" name="T41"/>
                <a:gd fmla="*/ 2147483647 w 368" name="T42"/>
                <a:gd fmla="*/ 2147483647 h 384" name="T43"/>
                <a:gd fmla="*/ 2147483647 w 368" name="T44"/>
                <a:gd fmla="*/ 2147483647 h 384" name="T45"/>
                <a:gd fmla="*/ 2147483647 w 368" name="T46"/>
                <a:gd fmla="*/ 2147483647 h 384" name="T47"/>
                <a:gd fmla="*/ 2147483647 w 368" name="T48"/>
                <a:gd fmla="*/ 2147483647 h 384" name="T49"/>
                <a:gd fmla="*/ 2147483647 w 368" name="T50"/>
                <a:gd fmla="*/ 2147483647 h 384" name="T51"/>
                <a:gd fmla="*/ 2147483647 w 368" name="T52"/>
                <a:gd fmla="*/ 2147483647 h 384" name="T53"/>
                <a:gd fmla="*/ 2147483647 w 368" name="T54"/>
                <a:gd fmla="*/ 2147483647 h 384" name="T55"/>
                <a:gd fmla="*/ 2147483647 w 368" name="T56"/>
                <a:gd fmla="*/ 2147483647 h 384" name="T57"/>
                <a:gd fmla="*/ 2147483647 w 368" name="T58"/>
                <a:gd fmla="*/ 2147483647 h 384" name="T59"/>
                <a:gd fmla="*/ 2147483647 w 368" name="T60"/>
                <a:gd fmla="*/ 2147483647 h 384" name="T61"/>
                <a:gd fmla="*/ 2147483647 w 368" name="T62"/>
                <a:gd fmla="*/ 2147483647 h 384" name="T63"/>
                <a:gd fmla="*/ 2147483647 w 368" name="T64"/>
                <a:gd fmla="*/ 2147483647 h 384" name="T65"/>
                <a:gd fmla="*/ 2147483647 w 368" name="T66"/>
                <a:gd fmla="*/ 2147483647 h 384" name="T67"/>
                <a:gd fmla="*/ 2147483647 w 368" name="T68"/>
                <a:gd fmla="*/ 2147483647 h 384" name="T69"/>
                <a:gd fmla="*/ 2147483647 w 368" name="T70"/>
                <a:gd fmla="*/ 2147483647 h 38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368" name="T108"/>
                <a:gd fmla="*/ 0 h 384" name="T109"/>
                <a:gd fmla="*/ 368 w 368" name="T110"/>
                <a:gd fmla="*/ 384 h 38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4" w="368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6" name="Freeform 624"/>
            <p:cNvSpPr/>
            <p:nvPr/>
          </p:nvSpPr>
          <p:spPr bwMode="auto">
            <a:xfrm>
              <a:off x="6339282" y="3883279"/>
              <a:ext cx="313490" cy="232742"/>
            </a:xfrm>
            <a:custGeom>
              <a:gdLst>
                <a:gd fmla="*/ 2147483647 w 184" name="T0"/>
                <a:gd fmla="*/ 2147483647 h 136" name="T1"/>
                <a:gd fmla="*/ 2147483647 w 184" name="T2"/>
                <a:gd fmla="*/ 2147483647 h 136" name="T3"/>
                <a:gd fmla="*/ 2147483647 w 184" name="T4"/>
                <a:gd fmla="*/ 2147483647 h 136" name="T5"/>
                <a:gd fmla="*/ 2147483647 w 184" name="T6"/>
                <a:gd fmla="*/ 0 h 136" name="T7"/>
                <a:gd fmla="*/ 2147483647 w 184" name="T8"/>
                <a:gd fmla="*/ 2147483647 h 136" name="T9"/>
                <a:gd fmla="*/ 2147483647 w 184" name="T10"/>
                <a:gd fmla="*/ 2147483647 h 136" name="T11"/>
                <a:gd fmla="*/ 2147483647 w 184" name="T12"/>
                <a:gd fmla="*/ 2147483647 h 136" name="T13"/>
                <a:gd fmla="*/ 2147483647 w 184" name="T14"/>
                <a:gd fmla="*/ 2147483647 h 136" name="T15"/>
                <a:gd fmla="*/ 2147483647 w 184" name="T16"/>
                <a:gd fmla="*/ 2147483647 h 136" name="T17"/>
                <a:gd fmla="*/ 2147483647 w 184" name="T18"/>
                <a:gd fmla="*/ 2147483647 h 136" name="T19"/>
                <a:gd fmla="*/ 2147483647 w 184" name="T20"/>
                <a:gd fmla="*/ 2147483647 h 136" name="T21"/>
                <a:gd fmla="*/ 2147483647 w 184" name="T22"/>
                <a:gd fmla="*/ 2147483647 h 136" name="T23"/>
                <a:gd fmla="*/ 2147483647 w 184" name="T24"/>
                <a:gd fmla="*/ 2147483647 h 136" name="T25"/>
                <a:gd fmla="*/ 2147483647 w 184" name="T26"/>
                <a:gd fmla="*/ 2147483647 h 136" name="T27"/>
                <a:gd fmla="*/ 2147483647 w 184" name="T28"/>
                <a:gd fmla="*/ 2147483647 h 136" name="T29"/>
                <a:gd fmla="*/ 2147483647 w 184" name="T30"/>
                <a:gd fmla="*/ 2147483647 h 136" name="T31"/>
                <a:gd fmla="*/ 0 w 184" name="T32"/>
                <a:gd fmla="*/ 2147483647 h 136" name="T33"/>
                <a:gd fmla="*/ 0 w 184" name="T34"/>
                <a:gd fmla="*/ 2147483647 h 136" name="T35"/>
                <a:gd fmla="*/ 2147483647 w 184" name="T36"/>
                <a:gd fmla="*/ 2147483647 h 136" name="T37"/>
                <a:gd fmla="*/ 2147483647 w 184" name="T38"/>
                <a:gd fmla="*/ 2147483647 h 136" name="T39"/>
                <a:gd fmla="*/ 2147483647 w 184" name="T40"/>
                <a:gd fmla="*/ 2147483647 h 136" name="T41"/>
                <a:gd fmla="*/ 2147483647 w 184" name="T42"/>
                <a:gd fmla="*/ 2147483647 h 136" name="T43"/>
                <a:gd fmla="*/ 2147483647 w 184" name="T44"/>
                <a:gd fmla="*/ 2147483647 h 136" name="T45"/>
                <a:gd fmla="*/ 2147483647 w 184" name="T46"/>
                <a:gd fmla="*/ 2147483647 h 136" name="T47"/>
                <a:gd fmla="*/ 2147483647 w 184" name="T48"/>
                <a:gd fmla="*/ 2147483647 h 136" name="T49"/>
                <a:gd fmla="*/ 2147483647 w 184" name="T50"/>
                <a:gd fmla="*/ 2147483647 h 136" name="T51"/>
                <a:gd fmla="*/ 2147483647 w 184" name="T52"/>
                <a:gd fmla="*/ 2147483647 h 136" name="T53"/>
                <a:gd fmla="*/ 2147483647 w 184" name="T54"/>
                <a:gd fmla="*/ 2147483647 h 136" name="T55"/>
                <a:gd fmla="*/ 2147483647 w 184" name="T56"/>
                <a:gd fmla="*/ 2147483647 h 136" name="T57"/>
                <a:gd fmla="*/ 2147483647 w 184" name="T58"/>
                <a:gd fmla="*/ 2147483647 h 136" name="T59"/>
                <a:gd fmla="*/ 2147483647 w 184" name="T60"/>
                <a:gd fmla="*/ 2147483647 h 136" name="T61"/>
                <a:gd fmla="*/ 2147483647 w 184" name="T62"/>
                <a:gd fmla="*/ 2147483647 h 136" name="T63"/>
                <a:gd fmla="*/ 2147483647 w 184" name="T64"/>
                <a:gd fmla="*/ 2147483647 h 136" name="T65"/>
                <a:gd fmla="*/ 2147483647 w 184" name="T66"/>
                <a:gd fmla="*/ 2147483647 h 136" name="T67"/>
                <a:gd fmla="*/ 2147483647 w 184" name="T68"/>
                <a:gd fmla="*/ 2147483647 h 1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84" name="T105"/>
                <a:gd fmla="*/ 0 h 136" name="T106"/>
                <a:gd fmla="*/ 184 w 184" name="T107"/>
                <a:gd fmla="*/ 136 h 136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136" w="184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7" name="Freeform 625"/>
            <p:cNvSpPr/>
            <p:nvPr/>
          </p:nvSpPr>
          <p:spPr bwMode="auto">
            <a:xfrm>
              <a:off x="7034533" y="4142502"/>
              <a:ext cx="259151" cy="600671"/>
            </a:xfrm>
            <a:custGeom>
              <a:gdLst>
                <a:gd fmla="*/ 2147483647 w 152" name="T0"/>
                <a:gd fmla="*/ 2147483647 h 352" name="T1"/>
                <a:gd fmla="*/ 2147483647 w 152" name="T2"/>
                <a:gd fmla="*/ 2147483647 h 352" name="T3"/>
                <a:gd fmla="*/ 2147483647 w 152" name="T4"/>
                <a:gd fmla="*/ 2147483647 h 352" name="T5"/>
                <a:gd fmla="*/ 2147483647 w 152" name="T6"/>
                <a:gd fmla="*/ 2147483647 h 352" name="T7"/>
                <a:gd fmla="*/ 2147483647 w 152" name="T8"/>
                <a:gd fmla="*/ 2147483647 h 352" name="T9"/>
                <a:gd fmla="*/ 2147483647 w 152" name="T10"/>
                <a:gd fmla="*/ 2147483647 h 352" name="T11"/>
                <a:gd fmla="*/ 2147483647 w 152" name="T12"/>
                <a:gd fmla="*/ 2147483647 h 352" name="T13"/>
                <a:gd fmla="*/ 2147483647 w 152" name="T14"/>
                <a:gd fmla="*/ 2147483647 h 352" name="T15"/>
                <a:gd fmla="*/ 2147483647 w 152" name="T16"/>
                <a:gd fmla="*/ 2147483647 h 352" name="T17"/>
                <a:gd fmla="*/ 2147483647 w 152" name="T18"/>
                <a:gd fmla="*/ 0 h 352" name="T19"/>
                <a:gd fmla="*/ 2147483647 w 152" name="T20"/>
                <a:gd fmla="*/ 0 h 352" name="T21"/>
                <a:gd fmla="*/ 2147483647 w 152" name="T22"/>
                <a:gd fmla="*/ 2147483647 h 352" name="T23"/>
                <a:gd fmla="*/ 2147483647 w 152" name="T24"/>
                <a:gd fmla="*/ 2147483647 h 352" name="T25"/>
                <a:gd fmla="*/ 2147483647 w 152" name="T26"/>
                <a:gd fmla="*/ 2147483647 h 352" name="T27"/>
                <a:gd fmla="*/ 2147483647 w 152" name="T28"/>
                <a:gd fmla="*/ 2147483647 h 352" name="T29"/>
                <a:gd fmla="*/ 2147483647 w 152" name="T30"/>
                <a:gd fmla="*/ 2147483647 h 352" name="T31"/>
                <a:gd fmla="*/ 0 w 152" name="T32"/>
                <a:gd fmla="*/ 2147483647 h 352" name="T33"/>
                <a:gd fmla="*/ 2147483647 w 152" name="T34"/>
                <a:gd fmla="*/ 2147483647 h 352" name="T35"/>
                <a:gd fmla="*/ 2147483647 w 152" name="T36"/>
                <a:gd fmla="*/ 2147483647 h 352" name="T37"/>
                <a:gd fmla="*/ 2147483647 w 152" name="T38"/>
                <a:gd fmla="*/ 2147483647 h 352" name="T39"/>
                <a:gd fmla="*/ 2147483647 w 152" name="T40"/>
                <a:gd fmla="*/ 2147483647 h 352" name="T41"/>
                <a:gd fmla="*/ 2147483647 w 152" name="T42"/>
                <a:gd fmla="*/ 2147483647 h 352" name="T43"/>
                <a:gd fmla="*/ 2147483647 w 152" name="T44"/>
                <a:gd fmla="*/ 2147483647 h 352" name="T45"/>
                <a:gd fmla="*/ 2147483647 w 152" name="T46"/>
                <a:gd fmla="*/ 2147483647 h 352" name="T47"/>
                <a:gd fmla="*/ 2147483647 w 152" name="T48"/>
                <a:gd fmla="*/ 2147483647 h 352" name="T49"/>
                <a:gd fmla="*/ 2147483647 w 152" name="T50"/>
                <a:gd fmla="*/ 2147483647 h 352" name="T51"/>
                <a:gd fmla="*/ 2147483647 w 152" name="T52"/>
                <a:gd fmla="*/ 2147483647 h 352" name="T53"/>
                <a:gd fmla="*/ 2147483647 w 152" name="T54"/>
                <a:gd fmla="*/ 2147483647 h 352" name="T55"/>
                <a:gd fmla="*/ 2147483647 w 152" name="T56"/>
                <a:gd fmla="*/ 2147483647 h 352" name="T57"/>
                <a:gd fmla="*/ 2147483647 w 152" name="T58"/>
                <a:gd fmla="*/ 2147483647 h 352" name="T59"/>
                <a:gd fmla="*/ 2147483647 w 152" name="T60"/>
                <a:gd fmla="*/ 2147483647 h 352" name="T61"/>
                <a:gd fmla="*/ 2147483647 w 152" name="T62"/>
                <a:gd fmla="*/ 2147483647 h 352" name="T63"/>
                <a:gd fmla="*/ 2147483647 w 152" name="T64"/>
                <a:gd fmla="*/ 2147483647 h 352" name="T65"/>
                <a:gd fmla="*/ 2147483647 w 152" name="T66"/>
                <a:gd fmla="*/ 2147483647 h 352" name="T67"/>
                <a:gd fmla="*/ 2147483647 w 152" name="T68"/>
                <a:gd fmla="*/ 2147483647 h 352" name="T69"/>
                <a:gd fmla="*/ 2147483647 w 152" name="T70"/>
                <a:gd fmla="*/ 2147483647 h 352" name="T71"/>
                <a:gd fmla="*/ 2147483647 w 152" name="T72"/>
                <a:gd fmla="*/ 2147483647 h 352" name="T73"/>
                <a:gd fmla="*/ 2147483647 w 152" name="T74"/>
                <a:gd fmla="*/ 2147483647 h 352" name="T75"/>
                <a:gd fmla="*/ 2147483647 w 152" name="T76"/>
                <a:gd fmla="*/ 2147483647 h 352" name="T77"/>
                <a:gd fmla="*/ 2147483647 w 152" name="T78"/>
                <a:gd fmla="*/ 2147483647 h 352" name="T79"/>
                <a:gd fmla="*/ 2147483647 w 152" name="T80"/>
                <a:gd fmla="*/ 2147483647 h 352" name="T81"/>
                <a:gd fmla="*/ 2147483647 w 152" name="T82"/>
                <a:gd fmla="*/ 2147483647 h 352" name="T83"/>
                <a:gd fmla="*/ 2147483647 w 152" name="T84"/>
                <a:gd fmla="*/ 2147483647 h 352" name="T85"/>
                <a:gd fmla="*/ 2147483647 w 152" name="T86"/>
                <a:gd fmla="*/ 2147483647 h 352" name="T87"/>
                <a:gd fmla="*/ 2147483647 w 152" name="T88"/>
                <a:gd fmla="*/ 2147483647 h 352" name="T89"/>
                <a:gd fmla="*/ 2147483647 w 152" name="T90"/>
                <a:gd fmla="*/ 2147483647 h 352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152" name="T138"/>
                <a:gd fmla="*/ 0 h 352" name="T139"/>
                <a:gd fmla="*/ 152 w 152" name="T140"/>
                <a:gd fmla="*/ 352 h 352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52" w="1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8" name="Freeform 626"/>
            <p:cNvSpPr/>
            <p:nvPr/>
          </p:nvSpPr>
          <p:spPr bwMode="auto">
            <a:xfrm>
              <a:off x="6503691" y="3951570"/>
              <a:ext cx="626979" cy="655023"/>
            </a:xfrm>
            <a:custGeom>
              <a:gdLst>
                <a:gd fmla="*/ 2147483647 w 368" name="T0"/>
                <a:gd fmla="*/ 2147483647 h 384" name="T1"/>
                <a:gd fmla="*/ 2147483647 w 368" name="T2"/>
                <a:gd fmla="*/ 2147483647 h 384" name="T3"/>
                <a:gd fmla="*/ 2147483647 w 368" name="T4"/>
                <a:gd fmla="*/ 2147483647 h 384" name="T5"/>
                <a:gd fmla="*/ 2147483647 w 368" name="T6"/>
                <a:gd fmla="*/ 2147483647 h 384" name="T7"/>
                <a:gd fmla="*/ 2147483647 w 368" name="T8"/>
                <a:gd fmla="*/ 2147483647 h 384" name="T9"/>
                <a:gd fmla="*/ 2147483647 w 368" name="T10"/>
                <a:gd fmla="*/ 2147483647 h 384" name="T11"/>
                <a:gd fmla="*/ 2147483647 w 368" name="T12"/>
                <a:gd fmla="*/ 2147483647 h 384" name="T13"/>
                <a:gd fmla="*/ 2147483647 w 368" name="T14"/>
                <a:gd fmla="*/ 2147483647 h 384" name="T15"/>
                <a:gd fmla="*/ 2147483647 w 368" name="T16"/>
                <a:gd fmla="*/ 2147483647 h 384" name="T17"/>
                <a:gd fmla="*/ 2147483647 w 368" name="T18"/>
                <a:gd fmla="*/ 2147483647 h 384" name="T19"/>
                <a:gd fmla="*/ 2147483647 w 368" name="T20"/>
                <a:gd fmla="*/ 2147483647 h 384" name="T21"/>
                <a:gd fmla="*/ 2147483647 w 368" name="T22"/>
                <a:gd fmla="*/ 2147483647 h 384" name="T23"/>
                <a:gd fmla="*/ 2147483647 w 368" name="T24"/>
                <a:gd fmla="*/ 0 h 384" name="T25"/>
                <a:gd fmla="*/ 2147483647 w 368" name="T26"/>
                <a:gd fmla="*/ 0 h 384" name="T27"/>
                <a:gd fmla="*/ 2147483647 w 368" name="T28"/>
                <a:gd fmla="*/ 2147483647 h 384" name="T29"/>
                <a:gd fmla="*/ 2147483647 w 368" name="T30"/>
                <a:gd fmla="*/ 2147483647 h 384" name="T31"/>
                <a:gd fmla="*/ 2147483647 w 368" name="T32"/>
                <a:gd fmla="*/ 2147483647 h 384" name="T33"/>
                <a:gd fmla="*/ 2147483647 w 368" name="T34"/>
                <a:gd fmla="*/ 2147483647 h 384" name="T35"/>
                <a:gd fmla="*/ 2147483647 w 368" name="T36"/>
                <a:gd fmla="*/ 2147483647 h 384" name="T37"/>
                <a:gd fmla="*/ 2147483647 w 368" name="T38"/>
                <a:gd fmla="*/ 2147483647 h 384" name="T39"/>
                <a:gd fmla="*/ 2147483647 w 368" name="T40"/>
                <a:gd fmla="*/ 2147483647 h 384" name="T41"/>
                <a:gd fmla="*/ 0 w 368" name="T42"/>
                <a:gd fmla="*/ 2147483647 h 384" name="T43"/>
                <a:gd fmla="*/ 2147483647 w 368" name="T44"/>
                <a:gd fmla="*/ 2147483647 h 384" name="T45"/>
                <a:gd fmla="*/ 2147483647 w 368" name="T46"/>
                <a:gd fmla="*/ 2147483647 h 384" name="T47"/>
                <a:gd fmla="*/ 2147483647 w 368" name="T48"/>
                <a:gd fmla="*/ 2147483647 h 384" name="T49"/>
                <a:gd fmla="*/ 2147483647 w 368" name="T50"/>
                <a:gd fmla="*/ 2147483647 h 384" name="T51"/>
                <a:gd fmla="*/ 2147483647 w 368" name="T52"/>
                <a:gd fmla="*/ 2147483647 h 384" name="T53"/>
                <a:gd fmla="*/ 2147483647 w 368" name="T54"/>
                <a:gd fmla="*/ 2147483647 h 384" name="T55"/>
                <a:gd fmla="*/ 2147483647 w 368" name="T56"/>
                <a:gd fmla="*/ 2147483647 h 384" name="T57"/>
                <a:gd fmla="*/ 2147483647 w 368" name="T58"/>
                <a:gd fmla="*/ 2147483647 h 384" name="T59"/>
                <a:gd fmla="*/ 2147483647 w 368" name="T60"/>
                <a:gd fmla="*/ 2147483647 h 384" name="T61"/>
                <a:gd fmla="*/ 2147483647 w 368" name="T62"/>
                <a:gd fmla="*/ 2147483647 h 384" name="T63"/>
                <a:gd fmla="*/ 2147483647 w 368" name="T64"/>
                <a:gd fmla="*/ 2147483647 h 384" name="T65"/>
                <a:gd fmla="*/ 2147483647 w 368" name="T66"/>
                <a:gd fmla="*/ 2147483647 h 384" name="T67"/>
                <a:gd fmla="*/ 2147483647 w 368" name="T68"/>
                <a:gd fmla="*/ 2147483647 h 384" name="T69"/>
                <a:gd fmla="*/ 2147483647 w 368" name="T70"/>
                <a:gd fmla="*/ 2147483647 h 384" name="T71"/>
                <a:gd fmla="*/ 2147483647 w 368" name="T72"/>
                <a:gd fmla="*/ 2147483647 h 384" name="T73"/>
                <a:gd fmla="*/ 2147483647 w 368" name="T74"/>
                <a:gd fmla="*/ 2147483647 h 384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368" name="T114"/>
                <a:gd fmla="*/ 0 h 384" name="T115"/>
                <a:gd fmla="*/ 368 w 368" name="T116"/>
                <a:gd fmla="*/ 384 h 384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384" w="368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9" name="Freeform 627"/>
            <p:cNvSpPr/>
            <p:nvPr/>
          </p:nvSpPr>
          <p:spPr bwMode="auto">
            <a:xfrm>
              <a:off x="7034533" y="4142502"/>
              <a:ext cx="259151" cy="600671"/>
            </a:xfrm>
            <a:custGeom>
              <a:gdLst>
                <a:gd fmla="*/ 2147483647 w 152" name="T0"/>
                <a:gd fmla="*/ 2147483647 h 352" name="T1"/>
                <a:gd fmla="*/ 2147483647 w 152" name="T2"/>
                <a:gd fmla="*/ 2147483647 h 352" name="T3"/>
                <a:gd fmla="*/ 2147483647 w 152" name="T4"/>
                <a:gd fmla="*/ 2147483647 h 352" name="T5"/>
                <a:gd fmla="*/ 2147483647 w 152" name="T6"/>
                <a:gd fmla="*/ 2147483647 h 352" name="T7"/>
                <a:gd fmla="*/ 2147483647 w 152" name="T8"/>
                <a:gd fmla="*/ 2147483647 h 352" name="T9"/>
                <a:gd fmla="*/ 2147483647 w 152" name="T10"/>
                <a:gd fmla="*/ 0 h 352" name="T11"/>
                <a:gd fmla="*/ 2147483647 w 152" name="T12"/>
                <a:gd fmla="*/ 2147483647 h 352" name="T13"/>
                <a:gd fmla="*/ 2147483647 w 152" name="T14"/>
                <a:gd fmla="*/ 2147483647 h 352" name="T15"/>
                <a:gd fmla="*/ 0 w 152" name="T16"/>
                <a:gd fmla="*/ 2147483647 h 352" name="T17"/>
                <a:gd fmla="*/ 2147483647 w 152" name="T18"/>
                <a:gd fmla="*/ 2147483647 h 352" name="T19"/>
                <a:gd fmla="*/ 2147483647 w 152" name="T20"/>
                <a:gd fmla="*/ 2147483647 h 352" name="T21"/>
                <a:gd fmla="*/ 2147483647 w 152" name="T22"/>
                <a:gd fmla="*/ 2147483647 h 352" name="T23"/>
                <a:gd fmla="*/ 2147483647 w 152" name="T24"/>
                <a:gd fmla="*/ 2147483647 h 352" name="T25"/>
                <a:gd fmla="*/ 2147483647 w 152" name="T26"/>
                <a:gd fmla="*/ 2147483647 h 352" name="T27"/>
                <a:gd fmla="*/ 2147483647 w 152" name="T28"/>
                <a:gd fmla="*/ 2147483647 h 352" name="T29"/>
                <a:gd fmla="*/ 2147483647 w 152" name="T30"/>
                <a:gd fmla="*/ 2147483647 h 352" name="T31"/>
                <a:gd fmla="*/ 2147483647 w 152" name="T32"/>
                <a:gd fmla="*/ 2147483647 h 352" name="T33"/>
                <a:gd fmla="*/ 2147483647 w 152" name="T34"/>
                <a:gd fmla="*/ 2147483647 h 352" name="T35"/>
                <a:gd fmla="*/ 2147483647 w 152" name="T36"/>
                <a:gd fmla="*/ 2147483647 h 352" name="T37"/>
                <a:gd fmla="*/ 2147483647 w 152" name="T38"/>
                <a:gd fmla="*/ 2147483647 h 352" name="T39"/>
                <a:gd fmla="*/ 2147483647 w 152" name="T40"/>
                <a:gd fmla="*/ 2147483647 h 352" name="T41"/>
                <a:gd fmla="*/ 2147483647 w 152" name="T42"/>
                <a:gd fmla="*/ 2147483647 h 352" name="T43"/>
                <a:gd fmla="*/ 2147483647 w 152" name="T44"/>
                <a:gd fmla="*/ 2147483647 h 352" name="T45"/>
                <a:gd fmla="*/ 2147483647 w 152" name="T46"/>
                <a:gd fmla="*/ 2147483647 h 352" name="T47"/>
                <a:gd fmla="*/ 2147483647 w 152" name="T48"/>
                <a:gd fmla="*/ 2147483647 h 352" name="T49"/>
                <a:gd fmla="*/ 2147483647 w 152" name="T50"/>
                <a:gd fmla="*/ 2147483647 h 352" name="T51"/>
                <a:gd fmla="*/ 2147483647 w 152" name="T52"/>
                <a:gd fmla="*/ 2147483647 h 352" name="T53"/>
                <a:gd fmla="*/ 2147483647 w 152" name="T54"/>
                <a:gd fmla="*/ 2147483647 h 352" name="T55"/>
                <a:gd fmla="*/ 2147483647 w 152" name="T56"/>
                <a:gd fmla="*/ 0 h 352" name="T57"/>
                <a:gd fmla="*/ 2147483647 w 152" name="T58"/>
                <a:gd fmla="*/ 2147483647 h 352" name="T59"/>
                <a:gd fmla="*/ 2147483647 w 152" name="T60"/>
                <a:gd fmla="*/ 2147483647 h 352" name="T61"/>
                <a:gd fmla="*/ 0 w 152" name="T62"/>
                <a:gd fmla="*/ 2147483647 h 352" name="T63"/>
                <a:gd fmla="*/ 2147483647 w 152" name="T64"/>
                <a:gd fmla="*/ 2147483647 h 352" name="T65"/>
                <a:gd fmla="*/ 2147483647 w 152" name="T66"/>
                <a:gd fmla="*/ 2147483647 h 352" name="T67"/>
                <a:gd fmla="*/ 2147483647 w 152" name="T68"/>
                <a:gd fmla="*/ 2147483647 h 352" name="T69"/>
                <a:gd fmla="*/ 2147483647 w 152" name="T70"/>
                <a:gd fmla="*/ 2147483647 h 352" name="T71"/>
                <a:gd fmla="*/ 2147483647 w 152" name="T72"/>
                <a:gd fmla="*/ 2147483647 h 352" name="T73"/>
                <a:gd fmla="*/ 2147483647 w 152" name="T74"/>
                <a:gd fmla="*/ 2147483647 h 352" name="T75"/>
                <a:gd fmla="*/ 2147483647 w 152" name="T76"/>
                <a:gd fmla="*/ 2147483647 h 352" name="T77"/>
                <a:gd fmla="*/ 2147483647 w 152" name="T78"/>
                <a:gd fmla="*/ 2147483647 h 352" name="T79"/>
                <a:gd fmla="*/ 2147483647 w 152" name="T80"/>
                <a:gd fmla="*/ 2147483647 h 352" name="T81"/>
                <a:gd fmla="*/ 2147483647 w 152" name="T82"/>
                <a:gd fmla="*/ 2147483647 h 352" name="T83"/>
                <a:gd fmla="*/ 2147483647 w 152" name="T84"/>
                <a:gd fmla="*/ 2147483647 h 352" name="T85"/>
                <a:gd fmla="*/ 2147483647 w 152" name="T86"/>
                <a:gd fmla="*/ 2147483647 h 352" name="T87"/>
                <a:gd fmla="*/ 2147483647 w 152" name="T88"/>
                <a:gd fmla="*/ 2147483647 h 352" name="T89"/>
                <a:gd fmla="*/ 2147483647 w 152" name="T90"/>
                <a:gd fmla="*/ 2147483647 h 352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152" name="T138"/>
                <a:gd fmla="*/ 0 h 352" name="T139"/>
                <a:gd fmla="*/ 152 w 152" name="T140"/>
                <a:gd fmla="*/ 352 h 352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52" w="1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0" name="Freeform 628"/>
            <p:cNvSpPr/>
            <p:nvPr/>
          </p:nvSpPr>
          <p:spPr bwMode="auto">
            <a:xfrm>
              <a:off x="7157143" y="4319497"/>
              <a:ext cx="164408" cy="190932"/>
            </a:xfrm>
            <a:custGeom>
              <a:gdLst>
                <a:gd fmla="*/ 2147483647 w 96" name="T0"/>
                <a:gd fmla="*/ 2147483647 h 112" name="T1"/>
                <a:gd fmla="*/ 2147483647 w 96" name="T2"/>
                <a:gd fmla="*/ 2147483647 h 112" name="T3"/>
                <a:gd fmla="*/ 2147483647 w 96" name="T4"/>
                <a:gd fmla="*/ 2147483647 h 112" name="T5"/>
                <a:gd fmla="*/ 2147483647 w 96" name="T6"/>
                <a:gd fmla="*/ 2147483647 h 112" name="T7"/>
                <a:gd fmla="*/ 2147483647 w 96" name="T8"/>
                <a:gd fmla="*/ 2147483647 h 112" name="T9"/>
                <a:gd fmla="*/ 2147483647 w 96" name="T10"/>
                <a:gd fmla="*/ 2147483647 h 112" name="T11"/>
                <a:gd fmla="*/ 2147483647 w 96" name="T12"/>
                <a:gd fmla="*/ 2147483647 h 112" name="T13"/>
                <a:gd fmla="*/ 2147483647 w 96" name="T14"/>
                <a:gd fmla="*/ 0 h 112" name="T15"/>
                <a:gd fmla="*/ 2147483647 w 96" name="T16"/>
                <a:gd fmla="*/ 2147483647 h 112" name="T17"/>
                <a:gd fmla="*/ 0 w 96" name="T18"/>
                <a:gd fmla="*/ 2147483647 h 112" name="T19"/>
                <a:gd fmla="*/ 2147483647 w 96" name="T20"/>
                <a:gd fmla="*/ 2147483647 h 112" name="T21"/>
                <a:gd fmla="*/ 2147483647 w 96" name="T22"/>
                <a:gd fmla="*/ 2147483647 h 112" name="T23"/>
                <a:gd fmla="*/ 2147483647 w 96" name="T24"/>
                <a:gd fmla="*/ 2147483647 h 112" name="T25"/>
                <a:gd fmla="*/ 2147483647 w 96" name="T26"/>
                <a:gd fmla="*/ 2147483647 h 112" name="T27"/>
                <a:gd fmla="*/ 2147483647 w 96" name="T28"/>
                <a:gd fmla="*/ 2147483647 h 112" name="T29"/>
                <a:gd fmla="*/ 2147483647 w 96" name="T30"/>
                <a:gd fmla="*/ 2147483647 h 112" name="T31"/>
                <a:gd fmla="*/ 2147483647 w 96" name="T32"/>
                <a:gd fmla="*/ 2147483647 h 112" name="T33"/>
                <a:gd fmla="*/ 2147483647 w 96" name="T34"/>
                <a:gd fmla="*/ 2147483647 h 112" name="T35"/>
                <a:gd fmla="*/ 2147483647 w 96" name="T36"/>
                <a:gd fmla="*/ 2147483647 h 112" name="T37"/>
                <a:gd fmla="*/ 2147483647 w 96" name="T38"/>
                <a:gd fmla="*/ 2147483647 h 112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96" name="T60"/>
                <a:gd fmla="*/ 0 h 112" name="T61"/>
                <a:gd fmla="*/ 96 w 96" name="T62"/>
                <a:gd fmla="*/ 112 h 112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12" w="96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1" name="Freeform 629"/>
            <p:cNvSpPr/>
            <p:nvPr/>
          </p:nvSpPr>
          <p:spPr bwMode="auto">
            <a:xfrm>
              <a:off x="6925858" y="4196854"/>
              <a:ext cx="108677" cy="96161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2147483647 h 56" name="T3"/>
                <a:gd fmla="*/ 2147483647 w 64" name="T4"/>
                <a:gd fmla="*/ 2147483647 h 56" name="T5"/>
                <a:gd fmla="*/ 2147483647 w 64" name="T6"/>
                <a:gd fmla="*/ 2147483647 h 56" name="T7"/>
                <a:gd fmla="*/ 2147483647 w 64" name="T8"/>
                <a:gd fmla="*/ 0 h 56" name="T9"/>
                <a:gd fmla="*/ 2147483647 w 64" name="T10"/>
                <a:gd fmla="*/ 0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4" name="T42"/>
                <a:gd fmla="*/ 0 h 56" name="T43"/>
                <a:gd fmla="*/ 64 w 64" name="T44"/>
                <a:gd fmla="*/ 56 h 56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56" w="64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2" name="Freeform 630"/>
            <p:cNvSpPr/>
            <p:nvPr/>
          </p:nvSpPr>
          <p:spPr bwMode="auto">
            <a:xfrm>
              <a:off x="7157143" y="4319497"/>
              <a:ext cx="164408" cy="190932"/>
            </a:xfrm>
            <a:custGeom>
              <a:gdLst>
                <a:gd fmla="*/ 2147483647 w 96" name="T0"/>
                <a:gd fmla="*/ 2147483647 h 112" name="T1"/>
                <a:gd fmla="*/ 2147483647 w 96" name="T2"/>
                <a:gd fmla="*/ 2147483647 h 112" name="T3"/>
                <a:gd fmla="*/ 2147483647 w 96" name="T4"/>
                <a:gd fmla="*/ 2147483647 h 112" name="T5"/>
                <a:gd fmla="*/ 2147483647 w 96" name="T6"/>
                <a:gd fmla="*/ 2147483647 h 112" name="T7"/>
                <a:gd fmla="*/ 2147483647 w 96" name="T8"/>
                <a:gd fmla="*/ 2147483647 h 112" name="T9"/>
                <a:gd fmla="*/ 2147483647 w 96" name="T10"/>
                <a:gd fmla="*/ 2147483647 h 112" name="T11"/>
                <a:gd fmla="*/ 2147483647 w 96" name="T12"/>
                <a:gd fmla="*/ 2147483647 h 112" name="T13"/>
                <a:gd fmla="*/ 2147483647 w 96" name="T14"/>
                <a:gd fmla="*/ 0 h 112" name="T15"/>
                <a:gd fmla="*/ 2147483647 w 96" name="T16"/>
                <a:gd fmla="*/ 2147483647 h 112" name="T17"/>
                <a:gd fmla="*/ 0 w 96" name="T18"/>
                <a:gd fmla="*/ 2147483647 h 112" name="T19"/>
                <a:gd fmla="*/ 2147483647 w 96" name="T20"/>
                <a:gd fmla="*/ 2147483647 h 112" name="T21"/>
                <a:gd fmla="*/ 2147483647 w 96" name="T22"/>
                <a:gd fmla="*/ 2147483647 h 112" name="T23"/>
                <a:gd fmla="*/ 2147483647 w 96" name="T24"/>
                <a:gd fmla="*/ 2147483647 h 112" name="T25"/>
                <a:gd fmla="*/ 2147483647 w 96" name="T26"/>
                <a:gd fmla="*/ 2147483647 h 112" name="T27"/>
                <a:gd fmla="*/ 2147483647 w 96" name="T28"/>
                <a:gd fmla="*/ 2147483647 h 112" name="T29"/>
                <a:gd fmla="*/ 2147483647 w 96" name="T30"/>
                <a:gd fmla="*/ 2147483647 h 112" name="T31"/>
                <a:gd fmla="*/ 2147483647 w 96" name="T32"/>
                <a:gd fmla="*/ 2147483647 h 112" name="T33"/>
                <a:gd fmla="*/ 2147483647 w 96" name="T34"/>
                <a:gd fmla="*/ 2147483647 h 112" name="T35"/>
                <a:gd fmla="*/ 2147483647 w 96" name="T36"/>
                <a:gd fmla="*/ 2147483647 h 112" name="T37"/>
                <a:gd fmla="*/ 2147483647 w 96" name="T38"/>
                <a:gd fmla="*/ 2147483647 h 112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96" name="T60"/>
                <a:gd fmla="*/ 0 h 112" name="T61"/>
                <a:gd fmla="*/ 96 w 96" name="T62"/>
                <a:gd fmla="*/ 112 h 112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12" w="96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3" name="Freeform 631"/>
            <p:cNvSpPr/>
            <p:nvPr/>
          </p:nvSpPr>
          <p:spPr bwMode="auto">
            <a:xfrm>
              <a:off x="6925858" y="4196854"/>
              <a:ext cx="108677" cy="96161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2147483647 h 56" name="T3"/>
                <a:gd fmla="*/ 2147483647 w 64" name="T4"/>
                <a:gd fmla="*/ 2147483647 h 56" name="T5"/>
                <a:gd fmla="*/ 2147483647 w 64" name="T6"/>
                <a:gd fmla="*/ 2147483647 h 56" name="T7"/>
                <a:gd fmla="*/ 2147483647 w 64" name="T8"/>
                <a:gd fmla="*/ 0 h 56" name="T9"/>
                <a:gd fmla="*/ 2147483647 w 64" name="T10"/>
                <a:gd fmla="*/ 0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2147483647 w 64" name="T28"/>
                <a:gd fmla="*/ 2147483647 h 5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64" name="T45"/>
                <a:gd fmla="*/ 0 h 56" name="T46"/>
                <a:gd fmla="*/ 64 w 64" name="T47"/>
                <a:gd fmla="*/ 56 h 5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56" w="64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" name="Freeform 632"/>
            <p:cNvSpPr/>
            <p:nvPr/>
          </p:nvSpPr>
          <p:spPr bwMode="auto">
            <a:xfrm>
              <a:off x="5479622" y="3296546"/>
              <a:ext cx="136543" cy="96161"/>
            </a:xfrm>
            <a:custGeom>
              <a:gdLst>
                <a:gd fmla="*/ 2147483647 w 80" name="T0"/>
                <a:gd fmla="*/ 2147483647 h 56" name="T1"/>
                <a:gd fmla="*/ 2147483647 w 80" name="T2"/>
                <a:gd fmla="*/ 2147483647 h 56" name="T3"/>
                <a:gd fmla="*/ 2147483647 w 80" name="T4"/>
                <a:gd fmla="*/ 0 h 56" name="T5"/>
                <a:gd fmla="*/ 2147483647 w 80" name="T6"/>
                <a:gd fmla="*/ 2147483647 h 56" name="T7"/>
                <a:gd fmla="*/ 2147483647 w 80" name="T8"/>
                <a:gd fmla="*/ 0 h 56" name="T9"/>
                <a:gd fmla="*/ 2147483647 w 80" name="T10"/>
                <a:gd fmla="*/ 0 h 56" name="T11"/>
                <a:gd fmla="*/ 2147483647 w 80" name="T12"/>
                <a:gd fmla="*/ 2147483647 h 56" name="T13"/>
                <a:gd fmla="*/ 2147483647 w 80" name="T14"/>
                <a:gd fmla="*/ 2147483647 h 56" name="T15"/>
                <a:gd fmla="*/ 0 w 80" name="T16"/>
                <a:gd fmla="*/ 2147483647 h 56" name="T17"/>
                <a:gd fmla="*/ 2147483647 w 80" name="T18"/>
                <a:gd fmla="*/ 2147483647 h 56" name="T19"/>
                <a:gd fmla="*/ 2147483647 w 80" name="T20"/>
                <a:gd fmla="*/ 2147483647 h 56" name="T21"/>
                <a:gd fmla="*/ 2147483647 w 80" name="T22"/>
                <a:gd fmla="*/ 2147483647 h 56" name="T23"/>
                <a:gd fmla="*/ 2147483647 w 80" name="T24"/>
                <a:gd fmla="*/ 2147483647 h 56" name="T25"/>
                <a:gd fmla="*/ 2147483647 w 80" name="T26"/>
                <a:gd fmla="*/ 2147483647 h 56" name="T27"/>
                <a:gd fmla="*/ 2147483647 w 80" name="T28"/>
                <a:gd fmla="*/ 2147483647 h 56" name="T29"/>
                <a:gd fmla="*/ 2147483647 w 80" name="T30"/>
                <a:gd fmla="*/ 2147483647 h 56" name="T31"/>
                <a:gd fmla="*/ 2147483647 w 80" name="T32"/>
                <a:gd fmla="*/ 2147483647 h 56" name="T33"/>
                <a:gd fmla="*/ 2147483647 w 80" name="T34"/>
                <a:gd fmla="*/ 2147483647 h 56" name="T35"/>
                <a:gd fmla="*/ 2147483647 w 80" name="T36"/>
                <a:gd fmla="*/ 2147483647 h 56" name="T37"/>
                <a:gd fmla="*/ 2147483647 w 80" name="T38"/>
                <a:gd fmla="*/ 2147483647 h 56" name="T39"/>
                <a:gd fmla="*/ 2147483647 w 80" name="T40"/>
                <a:gd fmla="*/ 2147483647 h 56" name="T41"/>
                <a:gd fmla="*/ 2147483647 w 80" name="T42"/>
                <a:gd fmla="*/ 2147483647 h 5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80" name="T66"/>
                <a:gd fmla="*/ 0 h 56" name="T67"/>
                <a:gd fmla="*/ 80 w 80" name="T68"/>
                <a:gd fmla="*/ 56 h 56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56" w="80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5" name="Freeform 633"/>
            <p:cNvSpPr/>
            <p:nvPr/>
          </p:nvSpPr>
          <p:spPr bwMode="auto">
            <a:xfrm>
              <a:off x="5547893" y="3173904"/>
              <a:ext cx="96138" cy="82226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2147483647 h 48" name="T7"/>
                <a:gd fmla="*/ 2147483647 w 56" name="T8"/>
                <a:gd fmla="*/ 0 h 48" name="T9"/>
                <a:gd fmla="*/ 2147483647 w 56" name="T10"/>
                <a:gd fmla="*/ 0 h 48" name="T11"/>
                <a:gd fmla="*/ 2147483647 w 56" name="T12"/>
                <a:gd fmla="*/ 0 h 48" name="T13"/>
                <a:gd fmla="*/ 0 w 56" name="T14"/>
                <a:gd fmla="*/ 2147483647 h 48" name="T15"/>
                <a:gd fmla="*/ 0 w 56" name="T16"/>
                <a:gd fmla="*/ 2147483647 h 48" name="T17"/>
                <a:gd fmla="*/ 0 w 56" name="T18"/>
                <a:gd fmla="*/ 2147483647 h 48" name="T19"/>
                <a:gd fmla="*/ 2147483647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6" name="T42"/>
                <a:gd fmla="*/ 0 h 48" name="T43"/>
                <a:gd fmla="*/ 56 w 56" name="T44"/>
                <a:gd fmla="*/ 48 h 4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8" w="56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6" name="Freeform 634"/>
            <p:cNvSpPr/>
            <p:nvPr/>
          </p:nvSpPr>
          <p:spPr bwMode="auto">
            <a:xfrm>
              <a:off x="5533961" y="3310482"/>
              <a:ext cx="204814" cy="176996"/>
            </a:xfrm>
            <a:custGeom>
              <a:gdLst>
                <a:gd fmla="*/ 2147483647 w 120" name="T0"/>
                <a:gd fmla="*/ 2147483647 h 104" name="T1"/>
                <a:gd fmla="*/ 2147483647 w 120" name="T2"/>
                <a:gd fmla="*/ 2147483647 h 104" name="T3"/>
                <a:gd fmla="*/ 2147483647 w 120" name="T4"/>
                <a:gd fmla="*/ 2147483647 h 104" name="T5"/>
                <a:gd fmla="*/ 2147483647 w 120" name="T6"/>
                <a:gd fmla="*/ 2147483647 h 104" name="T7"/>
                <a:gd fmla="*/ 2147483647 w 120" name="T8"/>
                <a:gd fmla="*/ 0 h 104" name="T9"/>
                <a:gd fmla="*/ 2147483647 w 120" name="T10"/>
                <a:gd fmla="*/ 2147483647 h 104" name="T11"/>
                <a:gd fmla="*/ 2147483647 w 120" name="T12"/>
                <a:gd fmla="*/ 2147483647 h 104" name="T13"/>
                <a:gd fmla="*/ 2147483647 w 120" name="T14"/>
                <a:gd fmla="*/ 2147483647 h 104" name="T15"/>
                <a:gd fmla="*/ 2147483647 w 120" name="T16"/>
                <a:gd fmla="*/ 2147483647 h 104" name="T17"/>
                <a:gd fmla="*/ 2147483647 w 120" name="T18"/>
                <a:gd fmla="*/ 2147483647 h 104" name="T19"/>
                <a:gd fmla="*/ 2147483647 w 120" name="T20"/>
                <a:gd fmla="*/ 2147483647 h 104" name="T21"/>
                <a:gd fmla="*/ 2147483647 w 120" name="T22"/>
                <a:gd fmla="*/ 2147483647 h 104" name="T23"/>
                <a:gd fmla="*/ 2147483647 w 120" name="T24"/>
                <a:gd fmla="*/ 2147483647 h 104" name="T25"/>
                <a:gd fmla="*/ 2147483647 w 120" name="T26"/>
                <a:gd fmla="*/ 2147483647 h 104" name="T27"/>
                <a:gd fmla="*/ 2147483647 w 120" name="T28"/>
                <a:gd fmla="*/ 2147483647 h 104" name="T29"/>
                <a:gd fmla="*/ 0 w 120" name="T30"/>
                <a:gd fmla="*/ 2147483647 h 104" name="T31"/>
                <a:gd fmla="*/ 2147483647 w 120" name="T32"/>
                <a:gd fmla="*/ 2147483647 h 104" name="T33"/>
                <a:gd fmla="*/ 2147483647 w 120" name="T34"/>
                <a:gd fmla="*/ 2147483647 h 104" name="T35"/>
                <a:gd fmla="*/ 2147483647 w 120" name="T36"/>
                <a:gd fmla="*/ 2147483647 h 104" name="T37"/>
                <a:gd fmla="*/ 2147483647 w 120" name="T38"/>
                <a:gd fmla="*/ 2147483647 h 104" name="T39"/>
                <a:gd fmla="*/ 2147483647 w 120" name="T40"/>
                <a:gd fmla="*/ 2147483647 h 104" name="T41"/>
                <a:gd fmla="*/ 2147483647 w 120" name="T42"/>
                <a:gd fmla="*/ 2147483647 h 104" name="T43"/>
                <a:gd fmla="*/ 2147483647 w 120" name="T44"/>
                <a:gd fmla="*/ 2147483647 h 104" name="T45"/>
                <a:gd fmla="*/ 2147483647 w 120" name="T46"/>
                <a:gd fmla="*/ 2147483647 h 104" name="T47"/>
                <a:gd fmla="*/ 2147483647 w 120" name="T48"/>
                <a:gd fmla="*/ 2147483647 h 104" name="T49"/>
                <a:gd fmla="*/ 2147483647 w 120" name="T50"/>
                <a:gd fmla="*/ 2147483647 h 104" name="T51"/>
                <a:gd fmla="*/ 2147483647 w 120" name="T52"/>
                <a:gd fmla="*/ 2147483647 h 104" name="T53"/>
                <a:gd fmla="*/ 2147483647 w 120" name="T54"/>
                <a:gd fmla="*/ 2147483647 h 104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20" name="T84"/>
                <a:gd fmla="*/ 0 h 104" name="T85"/>
                <a:gd fmla="*/ 120 w 120" name="T86"/>
                <a:gd fmla="*/ 104 h 104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04" w="120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7" name="Freeform 635"/>
            <p:cNvSpPr/>
            <p:nvPr/>
          </p:nvSpPr>
          <p:spPr bwMode="auto">
            <a:xfrm>
              <a:off x="5493556" y="3228255"/>
              <a:ext cx="164408" cy="96164"/>
            </a:xfrm>
            <a:custGeom>
              <a:gdLst>
                <a:gd fmla="*/ 2147483647 w 96" name="T0"/>
                <a:gd fmla="*/ 2147483647 h 56" name="T1"/>
                <a:gd fmla="*/ 2147483647 w 96" name="T2"/>
                <a:gd fmla="*/ 2147483647 h 56" name="T3"/>
                <a:gd fmla="*/ 2147483647 w 96" name="T4"/>
                <a:gd fmla="*/ 2147483647 h 56" name="T5"/>
                <a:gd fmla="*/ 2147483647 w 96" name="T6"/>
                <a:gd fmla="*/ 2147483647 h 56" name="T7"/>
                <a:gd fmla="*/ 2147483647 w 96" name="T8"/>
                <a:gd fmla="*/ 2147483647 h 56" name="T9"/>
                <a:gd fmla="*/ 2147483647 w 96" name="T10"/>
                <a:gd fmla="*/ 2147483647 h 56" name="T11"/>
                <a:gd fmla="*/ 2147483647 w 96" name="T12"/>
                <a:gd fmla="*/ 2147483647 h 56" name="T13"/>
                <a:gd fmla="*/ 2147483647 w 96" name="T14"/>
                <a:gd fmla="*/ 2147483647 h 56" name="T15"/>
                <a:gd fmla="*/ 2147483647 w 96" name="T16"/>
                <a:gd fmla="*/ 2147483647 h 56" name="T17"/>
                <a:gd fmla="*/ 2147483647 w 96" name="T18"/>
                <a:gd fmla="*/ 2147483647 h 56" name="T19"/>
                <a:gd fmla="*/ 2147483647 w 96" name="T20"/>
                <a:gd fmla="*/ 2147483647 h 56" name="T21"/>
                <a:gd fmla="*/ 2147483647 w 96" name="T22"/>
                <a:gd fmla="*/ 0 h 56" name="T23"/>
                <a:gd fmla="*/ 2147483647 w 96" name="T24"/>
                <a:gd fmla="*/ 2147483647 h 56" name="T25"/>
                <a:gd fmla="*/ 2147483647 w 96" name="T26"/>
                <a:gd fmla="*/ 2147483647 h 56" name="T27"/>
                <a:gd fmla="*/ 2147483647 w 96" name="T28"/>
                <a:gd fmla="*/ 2147483647 h 56" name="T29"/>
                <a:gd fmla="*/ 2147483647 w 96" name="T30"/>
                <a:gd fmla="*/ 2147483647 h 56" name="T31"/>
                <a:gd fmla="*/ 0 w 96" name="T32"/>
                <a:gd fmla="*/ 2147483647 h 56" name="T33"/>
                <a:gd fmla="*/ 0 w 96" name="T34"/>
                <a:gd fmla="*/ 2147483647 h 56" name="T35"/>
                <a:gd fmla="*/ 2147483647 w 96" name="T36"/>
                <a:gd fmla="*/ 2147483647 h 56" name="T37"/>
                <a:gd fmla="*/ 2147483647 w 96" name="T38"/>
                <a:gd fmla="*/ 2147483647 h 5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96" name="T60"/>
                <a:gd fmla="*/ 0 h 56" name="T61"/>
                <a:gd fmla="*/ 96 w 96" name="T62"/>
                <a:gd fmla="*/ 56 h 56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56" w="9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8" name="Freeform 636"/>
            <p:cNvSpPr/>
            <p:nvPr/>
          </p:nvSpPr>
          <p:spPr bwMode="auto">
            <a:xfrm>
              <a:off x="4700774" y="4497887"/>
              <a:ext cx="164408" cy="12264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2147483647 h 72" name="T13"/>
                <a:gd fmla="*/ 2147483647 w 96" name="T14"/>
                <a:gd fmla="*/ 2147483647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2147483647 w 96" name="T20"/>
                <a:gd fmla="*/ 2147483647 h 72" name="T21"/>
                <a:gd fmla="*/ 2147483647 w 96" name="T22"/>
                <a:gd fmla="*/ 2147483647 h 72" name="T23"/>
                <a:gd fmla="*/ 2147483647 w 96" name="T24"/>
                <a:gd fmla="*/ 2147483647 h 72" name="T25"/>
                <a:gd fmla="*/ 2147483647 w 96" name="T26"/>
                <a:gd fmla="*/ 0 h 72" name="T27"/>
                <a:gd fmla="*/ 2147483647 w 96" name="T28"/>
                <a:gd fmla="*/ 0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0 w 96" name="T36"/>
                <a:gd fmla="*/ 2147483647 h 72" name="T37"/>
                <a:gd fmla="*/ 2147483647 w 96" name="T38"/>
                <a:gd fmla="*/ 2147483647 h 72" name="T39"/>
                <a:gd fmla="*/ 2147483647 w 96" name="T40"/>
                <a:gd fmla="*/ 2147483647 h 72" name="T41"/>
                <a:gd fmla="*/ 2147483647 w 96" name="T42"/>
                <a:gd fmla="*/ 2147483647 h 72" name="T43"/>
                <a:gd fmla="*/ 2147483647 w 96" name="T44"/>
                <a:gd fmla="*/ 2147483647 h 72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96" name="T69"/>
                <a:gd fmla="*/ 0 h 72" name="T70"/>
                <a:gd fmla="*/ 96 w 96" name="T71"/>
                <a:gd fmla="*/ 72 h 72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72" w="96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9" name="Freeform 637"/>
            <p:cNvSpPr/>
            <p:nvPr/>
          </p:nvSpPr>
          <p:spPr bwMode="auto">
            <a:xfrm>
              <a:off x="4660370" y="4415659"/>
              <a:ext cx="136543" cy="94769"/>
            </a:xfrm>
            <a:custGeom>
              <a:gdLst>
                <a:gd fmla="*/ 2147483647 w 80" name="T0"/>
                <a:gd fmla="*/ 2147483647 h 56" name="T1"/>
                <a:gd fmla="*/ 2147483647 w 80" name="T2"/>
                <a:gd fmla="*/ 2147483647 h 56" name="T3"/>
                <a:gd fmla="*/ 2147483647 w 80" name="T4"/>
                <a:gd fmla="*/ 2147483647 h 56" name="T5"/>
                <a:gd fmla="*/ 2147483647 w 80" name="T6"/>
                <a:gd fmla="*/ 2147483647 h 56" name="T7"/>
                <a:gd fmla="*/ 2147483647 w 80" name="T8"/>
                <a:gd fmla="*/ 2147483647 h 56" name="T9"/>
                <a:gd fmla="*/ 2147483647 w 80" name="T10"/>
                <a:gd fmla="*/ 2147483647 h 56" name="T11"/>
                <a:gd fmla="*/ 2147483647 w 80" name="T12"/>
                <a:gd fmla="*/ 2147483647 h 56" name="T13"/>
                <a:gd fmla="*/ 2147483647 w 80" name="T14"/>
                <a:gd fmla="*/ 2147483647 h 56" name="T15"/>
                <a:gd fmla="*/ 2147483647 w 80" name="T16"/>
                <a:gd fmla="*/ 2147483647 h 56" name="T17"/>
                <a:gd fmla="*/ 2147483647 w 80" name="T18"/>
                <a:gd fmla="*/ 0 h 56" name="T19"/>
                <a:gd fmla="*/ 2147483647 w 80" name="T20"/>
                <a:gd fmla="*/ 0 h 56" name="T21"/>
                <a:gd fmla="*/ 2147483647 w 80" name="T22"/>
                <a:gd fmla="*/ 0 h 56" name="T23"/>
                <a:gd fmla="*/ 0 w 80" name="T24"/>
                <a:gd fmla="*/ 2147483647 h 56" name="T25"/>
                <a:gd fmla="*/ 2147483647 w 80" name="T26"/>
                <a:gd fmla="*/ 2147483647 h 56" name="T27"/>
                <a:gd fmla="*/ 2147483647 w 80" name="T28"/>
                <a:gd fmla="*/ 2147483647 h 56" name="T29"/>
                <a:gd fmla="*/ 2147483647 w 80" name="T30"/>
                <a:gd fmla="*/ 2147483647 h 5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80" name="T48"/>
                <a:gd fmla="*/ 0 h 56" name="T49"/>
                <a:gd fmla="*/ 80 w 80" name="T50"/>
                <a:gd fmla="*/ 56 h 56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56" w="80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0" name="Freeform 638"/>
            <p:cNvSpPr/>
            <p:nvPr/>
          </p:nvSpPr>
          <p:spPr bwMode="auto">
            <a:xfrm>
              <a:off x="5547893" y="3173904"/>
              <a:ext cx="96138" cy="82226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2147483647 h 48" name="T7"/>
                <a:gd fmla="*/ 2147483647 w 56" name="T8"/>
                <a:gd fmla="*/ 0 h 48" name="T9"/>
                <a:gd fmla="*/ 2147483647 w 56" name="T10"/>
                <a:gd fmla="*/ 0 h 48" name="T11"/>
                <a:gd fmla="*/ 2147483647 w 56" name="T12"/>
                <a:gd fmla="*/ 0 h 48" name="T13"/>
                <a:gd fmla="*/ 2147483647 w 56" name="T14"/>
                <a:gd fmla="*/ 0 h 48" name="T15"/>
                <a:gd fmla="*/ 0 w 56" name="T16"/>
                <a:gd fmla="*/ 2147483647 h 48" name="T17"/>
                <a:gd fmla="*/ 0 w 56" name="T18"/>
                <a:gd fmla="*/ 2147483647 h 48" name="T19"/>
                <a:gd fmla="*/ 0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2147483647 w 56" name="T28"/>
                <a:gd fmla="*/ 2147483647 h 48" name="T29"/>
                <a:gd fmla="*/ 2147483647 w 56" name="T30"/>
                <a:gd fmla="*/ 2147483647 h 48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56" name="T48"/>
                <a:gd fmla="*/ 0 h 48" name="T49"/>
                <a:gd fmla="*/ 56 w 56" name="T50"/>
                <a:gd fmla="*/ 48 h 48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48" w="56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1" name="Freeform 639"/>
            <p:cNvSpPr/>
            <p:nvPr/>
          </p:nvSpPr>
          <p:spPr bwMode="auto">
            <a:xfrm>
              <a:off x="4660370" y="4415659"/>
              <a:ext cx="136543" cy="94769"/>
            </a:xfrm>
            <a:custGeom>
              <a:gdLst>
                <a:gd fmla="*/ 2147483647 w 80" name="T0"/>
                <a:gd fmla="*/ 2147483647 h 56" name="T1"/>
                <a:gd fmla="*/ 2147483647 w 80" name="T2"/>
                <a:gd fmla="*/ 2147483647 h 56" name="T3"/>
                <a:gd fmla="*/ 2147483647 w 80" name="T4"/>
                <a:gd fmla="*/ 2147483647 h 56" name="T5"/>
                <a:gd fmla="*/ 2147483647 w 80" name="T6"/>
                <a:gd fmla="*/ 2147483647 h 56" name="T7"/>
                <a:gd fmla="*/ 2147483647 w 80" name="T8"/>
                <a:gd fmla="*/ 2147483647 h 56" name="T9"/>
                <a:gd fmla="*/ 2147483647 w 80" name="T10"/>
                <a:gd fmla="*/ 2147483647 h 56" name="T11"/>
                <a:gd fmla="*/ 2147483647 w 80" name="T12"/>
                <a:gd fmla="*/ 2147483647 h 56" name="T13"/>
                <a:gd fmla="*/ 2147483647 w 80" name="T14"/>
                <a:gd fmla="*/ 2147483647 h 56" name="T15"/>
                <a:gd fmla="*/ 2147483647 w 80" name="T16"/>
                <a:gd fmla="*/ 2147483647 h 56" name="T17"/>
                <a:gd fmla="*/ 2147483647 w 80" name="T18"/>
                <a:gd fmla="*/ 2147483647 h 56" name="T19"/>
                <a:gd fmla="*/ 2147483647 w 80" name="T20"/>
                <a:gd fmla="*/ 2147483647 h 56" name="T21"/>
                <a:gd fmla="*/ 2147483647 w 80" name="T22"/>
                <a:gd fmla="*/ 0 h 56" name="T23"/>
                <a:gd fmla="*/ 2147483647 w 80" name="T24"/>
                <a:gd fmla="*/ 0 h 56" name="T25"/>
                <a:gd fmla="*/ 2147483647 w 80" name="T26"/>
                <a:gd fmla="*/ 0 h 56" name="T27"/>
                <a:gd fmla="*/ 0 w 80" name="T28"/>
                <a:gd fmla="*/ 2147483647 h 56" name="T29"/>
                <a:gd fmla="*/ 2147483647 w 80" name="T30"/>
                <a:gd fmla="*/ 2147483647 h 56" name="T31"/>
                <a:gd fmla="*/ 2147483647 w 80" name="T32"/>
                <a:gd fmla="*/ 2147483647 h 56" name="T33"/>
                <a:gd fmla="*/ 2147483647 w 80" name="T34"/>
                <a:gd fmla="*/ 2147483647 h 56" name="T35"/>
                <a:gd fmla="*/ 2147483647 w 80" name="T36"/>
                <a:gd fmla="*/ 2147483647 h 5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80" name="T57"/>
                <a:gd fmla="*/ 0 h 56" name="T58"/>
                <a:gd fmla="*/ 80 w 80" name="T59"/>
                <a:gd fmla="*/ 56 h 5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56" w="80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2" name="Freeform 640"/>
            <p:cNvSpPr/>
            <p:nvPr/>
          </p:nvSpPr>
          <p:spPr bwMode="auto">
            <a:xfrm>
              <a:off x="4674302" y="4170374"/>
              <a:ext cx="259151" cy="285702"/>
            </a:xfrm>
            <a:custGeom>
              <a:gdLst>
                <a:gd fmla="*/ 2147483647 w 152" name="T0"/>
                <a:gd fmla="*/ 2147483647 h 168" name="T1"/>
                <a:gd fmla="*/ 2147483647 w 152" name="T2"/>
                <a:gd fmla="*/ 2147483647 h 168" name="T3"/>
                <a:gd fmla="*/ 2147483647 w 152" name="T4"/>
                <a:gd fmla="*/ 2147483647 h 168" name="T5"/>
                <a:gd fmla="*/ 2147483647 w 152" name="T6"/>
                <a:gd fmla="*/ 2147483647 h 168" name="T7"/>
                <a:gd fmla="*/ 2147483647 w 152" name="T8"/>
                <a:gd fmla="*/ 2147483647 h 168" name="T9"/>
                <a:gd fmla="*/ 2147483647 w 152" name="T10"/>
                <a:gd fmla="*/ 2147483647 h 168" name="T11"/>
                <a:gd fmla="*/ 2147483647 w 152" name="T12"/>
                <a:gd fmla="*/ 2147483647 h 168" name="T13"/>
                <a:gd fmla="*/ 2147483647 w 152" name="T14"/>
                <a:gd fmla="*/ 2147483647 h 168" name="T15"/>
                <a:gd fmla="*/ 2147483647 w 152" name="T16"/>
                <a:gd fmla="*/ 2147483647 h 168" name="T17"/>
                <a:gd fmla="*/ 2147483647 w 152" name="T18"/>
                <a:gd fmla="*/ 2147483647 h 168" name="T19"/>
                <a:gd fmla="*/ 2147483647 w 152" name="T20"/>
                <a:gd fmla="*/ 2147483647 h 168" name="T21"/>
                <a:gd fmla="*/ 2147483647 w 152" name="T22"/>
                <a:gd fmla="*/ 0 h 168" name="T23"/>
                <a:gd fmla="*/ 2147483647 w 152" name="T24"/>
                <a:gd fmla="*/ 2147483647 h 168" name="T25"/>
                <a:gd fmla="*/ 2147483647 w 152" name="T26"/>
                <a:gd fmla="*/ 2147483647 h 168" name="T27"/>
                <a:gd fmla="*/ 2147483647 w 152" name="T28"/>
                <a:gd fmla="*/ 2147483647 h 168" name="T29"/>
                <a:gd fmla="*/ 2147483647 w 152" name="T30"/>
                <a:gd fmla="*/ 2147483647 h 168" name="T31"/>
                <a:gd fmla="*/ 2147483647 w 152" name="T32"/>
                <a:gd fmla="*/ 2147483647 h 168" name="T33"/>
                <a:gd fmla="*/ 0 w 152" name="T34"/>
                <a:gd fmla="*/ 2147483647 h 168" name="T35"/>
                <a:gd fmla="*/ 2147483647 w 152" name="T36"/>
                <a:gd fmla="*/ 2147483647 h 168" name="T37"/>
                <a:gd fmla="*/ 2147483647 w 152" name="T38"/>
                <a:gd fmla="*/ 2147483647 h 168" name="T39"/>
                <a:gd fmla="*/ 0 w 152" name="T40"/>
                <a:gd fmla="*/ 2147483647 h 168" name="T41"/>
                <a:gd fmla="*/ 2147483647 w 152" name="T42"/>
                <a:gd fmla="*/ 2147483647 h 168" name="T43"/>
                <a:gd fmla="*/ 2147483647 w 152" name="T44"/>
                <a:gd fmla="*/ 2147483647 h 16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52" name="T69"/>
                <a:gd fmla="*/ 0 h 168" name="T70"/>
                <a:gd fmla="*/ 152 w 152" name="T71"/>
                <a:gd fmla="*/ 168 h 16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68" w="152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3" name="Freeform 641"/>
            <p:cNvSpPr/>
            <p:nvPr/>
          </p:nvSpPr>
          <p:spPr bwMode="auto">
            <a:xfrm>
              <a:off x="5561828" y="4060274"/>
              <a:ext cx="245219" cy="232742"/>
            </a:xfrm>
            <a:custGeom>
              <a:gdLst>
                <a:gd fmla="*/ 0 w 144" name="T0"/>
                <a:gd fmla="*/ 2147483647 h 136" name="T1"/>
                <a:gd fmla="*/ 2147483647 w 144" name="T2"/>
                <a:gd fmla="*/ 2147483647 h 136" name="T3"/>
                <a:gd fmla="*/ 2147483647 w 144" name="T4"/>
                <a:gd fmla="*/ 2147483647 h 136" name="T5"/>
                <a:gd fmla="*/ 2147483647 w 144" name="T6"/>
                <a:gd fmla="*/ 2147483647 h 136" name="T7"/>
                <a:gd fmla="*/ 2147483647 w 144" name="T8"/>
                <a:gd fmla="*/ 2147483647 h 136" name="T9"/>
                <a:gd fmla="*/ 2147483647 w 144" name="T10"/>
                <a:gd fmla="*/ 2147483647 h 136" name="T11"/>
                <a:gd fmla="*/ 2147483647 w 144" name="T12"/>
                <a:gd fmla="*/ 2147483647 h 136" name="T13"/>
                <a:gd fmla="*/ 2147483647 w 144" name="T14"/>
                <a:gd fmla="*/ 2147483647 h 136" name="T15"/>
                <a:gd fmla="*/ 2147483647 w 144" name="T16"/>
                <a:gd fmla="*/ 2147483647 h 136" name="T17"/>
                <a:gd fmla="*/ 2147483647 w 144" name="T18"/>
                <a:gd fmla="*/ 2147483647 h 136" name="T19"/>
                <a:gd fmla="*/ 2147483647 w 144" name="T20"/>
                <a:gd fmla="*/ 2147483647 h 136" name="T21"/>
                <a:gd fmla="*/ 2147483647 w 144" name="T22"/>
                <a:gd fmla="*/ 2147483647 h 136" name="T23"/>
                <a:gd fmla="*/ 2147483647 w 144" name="T24"/>
                <a:gd fmla="*/ 2147483647 h 136" name="T25"/>
                <a:gd fmla="*/ 2147483647 w 144" name="T26"/>
                <a:gd fmla="*/ 0 h 136" name="T27"/>
                <a:gd fmla="*/ 2147483647 w 144" name="T28"/>
                <a:gd fmla="*/ 2147483647 h 136" name="T29"/>
                <a:gd fmla="*/ 2147483647 w 144" name="T30"/>
                <a:gd fmla="*/ 2147483647 h 136" name="T31"/>
                <a:gd fmla="*/ 2147483647 w 144" name="T32"/>
                <a:gd fmla="*/ 0 h 136" name="T33"/>
                <a:gd fmla="*/ 2147483647 w 144" name="T34"/>
                <a:gd fmla="*/ 2147483647 h 136" name="T35"/>
                <a:gd fmla="*/ 2147483647 w 144" name="T36"/>
                <a:gd fmla="*/ 0 h 136" name="T37"/>
                <a:gd fmla="*/ 2147483647 w 144" name="T38"/>
                <a:gd fmla="*/ 0 h 136" name="T39"/>
                <a:gd fmla="*/ 2147483647 w 144" name="T40"/>
                <a:gd fmla="*/ 2147483647 h 136" name="T41"/>
                <a:gd fmla="*/ 0 w 144" name="T42"/>
                <a:gd fmla="*/ 2147483647 h 1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44" name="T66"/>
                <a:gd fmla="*/ 0 h 136" name="T67"/>
                <a:gd fmla="*/ 144 w 144" name="T68"/>
                <a:gd fmla="*/ 136 h 136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36" w="144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4" name="Freeform 642"/>
            <p:cNvSpPr/>
            <p:nvPr/>
          </p:nvSpPr>
          <p:spPr bwMode="auto">
            <a:xfrm>
              <a:off x="5234403" y="4019860"/>
              <a:ext cx="355289" cy="341449"/>
            </a:xfrm>
            <a:custGeom>
              <a:gdLst>
                <a:gd fmla="*/ 2147483647 w 208" name="T0"/>
                <a:gd fmla="*/ 2147483647 h 200" name="T1"/>
                <a:gd fmla="*/ 2147483647 w 208" name="T2"/>
                <a:gd fmla="*/ 2147483647 h 200" name="T3"/>
                <a:gd fmla="*/ 2147483647 w 208" name="T4"/>
                <a:gd fmla="*/ 2147483647 h 200" name="T5"/>
                <a:gd fmla="*/ 0 w 208" name="T6"/>
                <a:gd fmla="*/ 2147483647 h 200" name="T7"/>
                <a:gd fmla="*/ 0 w 208" name="T8"/>
                <a:gd fmla="*/ 2147483647 h 200" name="T9"/>
                <a:gd fmla="*/ 2147483647 w 208" name="T10"/>
                <a:gd fmla="*/ 2147483647 h 200" name="T11"/>
                <a:gd fmla="*/ 2147483647 w 208" name="T12"/>
                <a:gd fmla="*/ 2147483647 h 200" name="T13"/>
                <a:gd fmla="*/ 2147483647 w 208" name="T14"/>
                <a:gd fmla="*/ 2147483647 h 200" name="T15"/>
                <a:gd fmla="*/ 2147483647 w 208" name="T16"/>
                <a:gd fmla="*/ 2147483647 h 200" name="T17"/>
                <a:gd fmla="*/ 2147483647 w 208" name="T18"/>
                <a:gd fmla="*/ 2147483647 h 200" name="T19"/>
                <a:gd fmla="*/ 2147483647 w 208" name="T20"/>
                <a:gd fmla="*/ 2147483647 h 200" name="T21"/>
                <a:gd fmla="*/ 2147483647 w 208" name="T22"/>
                <a:gd fmla="*/ 2147483647 h 200" name="T23"/>
                <a:gd fmla="*/ 2147483647 w 208" name="T24"/>
                <a:gd fmla="*/ 2147483647 h 200" name="T25"/>
                <a:gd fmla="*/ 2147483647 w 208" name="T26"/>
                <a:gd fmla="*/ 2147483647 h 200" name="T27"/>
                <a:gd fmla="*/ 2147483647 w 208" name="T28"/>
                <a:gd fmla="*/ 2147483647 h 200" name="T29"/>
                <a:gd fmla="*/ 2147483647 w 208" name="T30"/>
                <a:gd fmla="*/ 2147483647 h 200" name="T31"/>
                <a:gd fmla="*/ 2147483647 w 208" name="T32"/>
                <a:gd fmla="*/ 2147483647 h 200" name="T33"/>
                <a:gd fmla="*/ 2147483647 w 208" name="T34"/>
                <a:gd fmla="*/ 2147483647 h 200" name="T35"/>
                <a:gd fmla="*/ 2147483647 w 208" name="T36"/>
                <a:gd fmla="*/ 2147483647 h 200" name="T37"/>
                <a:gd fmla="*/ 2147483647 w 208" name="T38"/>
                <a:gd fmla="*/ 2147483647 h 200" name="T39"/>
                <a:gd fmla="*/ 2147483647 w 208" name="T40"/>
                <a:gd fmla="*/ 2147483647 h 200" name="T41"/>
                <a:gd fmla="*/ 2147483647 w 208" name="T42"/>
                <a:gd fmla="*/ 2147483647 h 200" name="T43"/>
                <a:gd fmla="*/ 2147483647 w 208" name="T44"/>
                <a:gd fmla="*/ 2147483647 h 200" name="T45"/>
                <a:gd fmla="*/ 2147483647 w 208" name="T46"/>
                <a:gd fmla="*/ 2147483647 h 200" name="T47"/>
                <a:gd fmla="*/ 2147483647 w 208" name="T48"/>
                <a:gd fmla="*/ 2147483647 h 200" name="T49"/>
                <a:gd fmla="*/ 2147483647 w 208" name="T50"/>
                <a:gd fmla="*/ 2147483647 h 200" name="T51"/>
                <a:gd fmla="*/ 2147483647 w 208" name="T52"/>
                <a:gd fmla="*/ 2147483647 h 200" name="T53"/>
                <a:gd fmla="*/ 2147483647 w 208" name="T54"/>
                <a:gd fmla="*/ 2147483647 h 200" name="T55"/>
                <a:gd fmla="*/ 2147483647 w 208" name="T56"/>
                <a:gd fmla="*/ 2147483647 h 200" name="T57"/>
                <a:gd fmla="*/ 2147483647 w 208" name="T58"/>
                <a:gd fmla="*/ 2147483647 h 200" name="T59"/>
                <a:gd fmla="*/ 2147483647 w 208" name="T60"/>
                <a:gd fmla="*/ 2147483647 h 200" name="T61"/>
                <a:gd fmla="*/ 2147483647 w 208" name="T62"/>
                <a:gd fmla="*/ 0 h 200" name="T63"/>
                <a:gd fmla="*/ 2147483647 w 208" name="T64"/>
                <a:gd fmla="*/ 2147483647 h 200" name="T65"/>
                <a:gd fmla="*/ 2147483647 w 208" name="T66"/>
                <a:gd fmla="*/ 2147483647 h 20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208" name="T102"/>
                <a:gd fmla="*/ 0 h 200" name="T103"/>
                <a:gd fmla="*/ 208 w 208" name="T104"/>
                <a:gd fmla="*/ 200 h 200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200" w="208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5" name="Freeform 643"/>
            <p:cNvSpPr/>
            <p:nvPr/>
          </p:nvSpPr>
          <p:spPr bwMode="auto">
            <a:xfrm>
              <a:off x="5193999" y="3911152"/>
              <a:ext cx="94743" cy="176996"/>
            </a:xfrm>
            <a:custGeom>
              <a:gdLst>
                <a:gd fmla="*/ 2147483647 w 56" name="T0"/>
                <a:gd fmla="*/ 2147483647 h 104" name="T1"/>
                <a:gd fmla="*/ 2147483647 w 56" name="T2"/>
                <a:gd fmla="*/ 2147483647 h 104" name="T3"/>
                <a:gd fmla="*/ 2147483647 w 56" name="T4"/>
                <a:gd fmla="*/ 2147483647 h 104" name="T5"/>
                <a:gd fmla="*/ 0 w 56" name="T6"/>
                <a:gd fmla="*/ 2147483647 h 104" name="T7"/>
                <a:gd fmla="*/ 0 w 56" name="T8"/>
                <a:gd fmla="*/ 2147483647 h 104" name="T9"/>
                <a:gd fmla="*/ 2147483647 w 56" name="T10"/>
                <a:gd fmla="*/ 2147483647 h 104" name="T11"/>
                <a:gd fmla="*/ 2147483647 w 56" name="T12"/>
                <a:gd fmla="*/ 2147483647 h 104" name="T13"/>
                <a:gd fmla="*/ 2147483647 w 56" name="T14"/>
                <a:gd fmla="*/ 2147483647 h 104" name="T15"/>
                <a:gd fmla="*/ 2147483647 w 56" name="T16"/>
                <a:gd fmla="*/ 2147483647 h 104" name="T17"/>
                <a:gd fmla="*/ 2147483647 w 56" name="T18"/>
                <a:gd fmla="*/ 2147483647 h 104" name="T19"/>
                <a:gd fmla="*/ 2147483647 w 56" name="T20"/>
                <a:gd fmla="*/ 2147483647 h 104" name="T21"/>
                <a:gd fmla="*/ 2147483647 w 56" name="T22"/>
                <a:gd fmla="*/ 2147483647 h 104" name="T23"/>
                <a:gd fmla="*/ 2147483647 w 56" name="T24"/>
                <a:gd fmla="*/ 2147483647 h 104" name="T25"/>
                <a:gd fmla="*/ 2147483647 w 56" name="T26"/>
                <a:gd fmla="*/ 2147483647 h 104" name="T27"/>
                <a:gd fmla="*/ 2147483647 w 56" name="T28"/>
                <a:gd fmla="*/ 2147483647 h 104" name="T29"/>
                <a:gd fmla="*/ 2147483647 w 56" name="T30"/>
                <a:gd fmla="*/ 2147483647 h 104" name="T31"/>
                <a:gd fmla="*/ 2147483647 w 56" name="T32"/>
                <a:gd fmla="*/ 2147483647 h 104" name="T33"/>
                <a:gd fmla="*/ 2147483647 w 56" name="T34"/>
                <a:gd fmla="*/ 2147483647 h 104" name="T35"/>
                <a:gd fmla="*/ 2147483647 w 56" name="T36"/>
                <a:gd fmla="*/ 0 h 104" name="T37"/>
                <a:gd fmla="*/ 2147483647 w 56" name="T38"/>
                <a:gd fmla="*/ 0 h 104" name="T39"/>
                <a:gd fmla="*/ 2147483647 w 56" name="T40"/>
                <a:gd fmla="*/ 2147483647 h 104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6" name="T63"/>
                <a:gd fmla="*/ 0 h 104" name="T64"/>
                <a:gd fmla="*/ 56 w 56" name="T65"/>
                <a:gd fmla="*/ 104 h 104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04" w="56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6" name="Freeform 644"/>
            <p:cNvSpPr/>
            <p:nvPr/>
          </p:nvSpPr>
          <p:spPr bwMode="auto">
            <a:xfrm>
              <a:off x="4755113" y="3951570"/>
              <a:ext cx="259151" cy="204868"/>
            </a:xfrm>
            <a:custGeom>
              <a:gdLst>
                <a:gd fmla="*/ 2147483647 w 152" name="T0"/>
                <a:gd fmla="*/ 2147483647 h 120" name="T1"/>
                <a:gd fmla="*/ 2147483647 w 152" name="T2"/>
                <a:gd fmla="*/ 2147483647 h 120" name="T3"/>
                <a:gd fmla="*/ 2147483647 w 152" name="T4"/>
                <a:gd fmla="*/ 2147483647 h 120" name="T5"/>
                <a:gd fmla="*/ 2147483647 w 152" name="T6"/>
                <a:gd fmla="*/ 2147483647 h 120" name="T7"/>
                <a:gd fmla="*/ 2147483647 w 152" name="T8"/>
                <a:gd fmla="*/ 2147483647 h 120" name="T9"/>
                <a:gd fmla="*/ 2147483647 w 152" name="T10"/>
                <a:gd fmla="*/ 2147483647 h 120" name="T11"/>
                <a:gd fmla="*/ 2147483647 w 152" name="T12"/>
                <a:gd fmla="*/ 2147483647 h 120" name="T13"/>
                <a:gd fmla="*/ 2147483647 w 152" name="T14"/>
                <a:gd fmla="*/ 2147483647 h 120" name="T15"/>
                <a:gd fmla="*/ 2147483647 w 152" name="T16"/>
                <a:gd fmla="*/ 2147483647 h 120" name="T17"/>
                <a:gd fmla="*/ 2147483647 w 152" name="T18"/>
                <a:gd fmla="*/ 2147483647 h 120" name="T19"/>
                <a:gd fmla="*/ 2147483647 w 152" name="T20"/>
                <a:gd fmla="*/ 2147483647 h 120" name="T21"/>
                <a:gd fmla="*/ 2147483647 w 152" name="T22"/>
                <a:gd fmla="*/ 2147483647 h 120" name="T23"/>
                <a:gd fmla="*/ 2147483647 w 152" name="T24"/>
                <a:gd fmla="*/ 2147483647 h 120" name="T25"/>
                <a:gd fmla="*/ 2147483647 w 152" name="T26"/>
                <a:gd fmla="*/ 0 h 120" name="T27"/>
                <a:gd fmla="*/ 2147483647 w 152" name="T28"/>
                <a:gd fmla="*/ 2147483647 h 120" name="T29"/>
                <a:gd fmla="*/ 2147483647 w 152" name="T30"/>
                <a:gd fmla="*/ 2147483647 h 120" name="T31"/>
                <a:gd fmla="*/ 2147483647 w 152" name="T32"/>
                <a:gd fmla="*/ 2147483647 h 120" name="T33"/>
                <a:gd fmla="*/ 2147483647 w 152" name="T34"/>
                <a:gd fmla="*/ 2147483647 h 120" name="T35"/>
                <a:gd fmla="*/ 2147483647 w 152" name="T36"/>
                <a:gd fmla="*/ 2147483647 h 120" name="T37"/>
                <a:gd fmla="*/ 0 w 152" name="T38"/>
                <a:gd fmla="*/ 2147483647 h 120" name="T39"/>
                <a:gd fmla="*/ 2147483647 w 152" name="T40"/>
                <a:gd fmla="*/ 2147483647 h 120" name="T41"/>
                <a:gd fmla="*/ 2147483647 w 152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52" name="T66"/>
                <a:gd fmla="*/ 0 h 120" name="T67"/>
                <a:gd fmla="*/ 152 w 152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52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7" name="Freeform 645"/>
            <p:cNvSpPr/>
            <p:nvPr/>
          </p:nvSpPr>
          <p:spPr bwMode="auto">
            <a:xfrm>
              <a:off x="5193999" y="3911152"/>
              <a:ext cx="94743" cy="176996"/>
            </a:xfrm>
            <a:custGeom>
              <a:gdLst>
                <a:gd fmla="*/ 2147483647 w 56" name="T0"/>
                <a:gd fmla="*/ 2147483647 h 104" name="T1"/>
                <a:gd fmla="*/ 2147483647 w 56" name="T2"/>
                <a:gd fmla="*/ 2147483647 h 104" name="T3"/>
                <a:gd fmla="*/ 2147483647 w 56" name="T4"/>
                <a:gd fmla="*/ 2147483647 h 104" name="T5"/>
                <a:gd fmla="*/ 0 w 56" name="T6"/>
                <a:gd fmla="*/ 2147483647 h 104" name="T7"/>
                <a:gd fmla="*/ 0 w 56" name="T8"/>
                <a:gd fmla="*/ 2147483647 h 104" name="T9"/>
                <a:gd fmla="*/ 2147483647 w 56" name="T10"/>
                <a:gd fmla="*/ 2147483647 h 104" name="T11"/>
                <a:gd fmla="*/ 2147483647 w 56" name="T12"/>
                <a:gd fmla="*/ 2147483647 h 104" name="T13"/>
                <a:gd fmla="*/ 2147483647 w 56" name="T14"/>
                <a:gd fmla="*/ 2147483647 h 104" name="T15"/>
                <a:gd fmla="*/ 2147483647 w 56" name="T16"/>
                <a:gd fmla="*/ 2147483647 h 104" name="T17"/>
                <a:gd fmla="*/ 2147483647 w 56" name="T18"/>
                <a:gd fmla="*/ 2147483647 h 104" name="T19"/>
                <a:gd fmla="*/ 2147483647 w 56" name="T20"/>
                <a:gd fmla="*/ 2147483647 h 104" name="T21"/>
                <a:gd fmla="*/ 2147483647 w 56" name="T22"/>
                <a:gd fmla="*/ 2147483647 h 104" name="T23"/>
                <a:gd fmla="*/ 2147483647 w 56" name="T24"/>
                <a:gd fmla="*/ 2147483647 h 104" name="T25"/>
                <a:gd fmla="*/ 2147483647 w 56" name="T26"/>
                <a:gd fmla="*/ 2147483647 h 104" name="T27"/>
                <a:gd fmla="*/ 2147483647 w 56" name="T28"/>
                <a:gd fmla="*/ 2147483647 h 104" name="T29"/>
                <a:gd fmla="*/ 2147483647 w 56" name="T30"/>
                <a:gd fmla="*/ 2147483647 h 104" name="T31"/>
                <a:gd fmla="*/ 2147483647 w 56" name="T32"/>
                <a:gd fmla="*/ 2147483647 h 104" name="T33"/>
                <a:gd fmla="*/ 2147483647 w 56" name="T34"/>
                <a:gd fmla="*/ 2147483647 h 104" name="T35"/>
                <a:gd fmla="*/ 2147483647 w 56" name="T36"/>
                <a:gd fmla="*/ 0 h 104" name="T37"/>
                <a:gd fmla="*/ 2147483647 w 56" name="T38"/>
                <a:gd fmla="*/ 0 h 104" name="T39"/>
                <a:gd fmla="*/ 2147483647 w 56" name="T40"/>
                <a:gd fmla="*/ 2147483647 h 104" name="T41"/>
                <a:gd fmla="*/ 2147483647 w 56" name="T42"/>
                <a:gd fmla="*/ 2147483647 h 104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56" name="T66"/>
                <a:gd fmla="*/ 0 h 104" name="T67"/>
                <a:gd fmla="*/ 56 w 56" name="T68"/>
                <a:gd fmla="*/ 104 h 104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04" w="56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8" name="Freeform 646"/>
            <p:cNvSpPr/>
            <p:nvPr/>
          </p:nvSpPr>
          <p:spPr bwMode="auto">
            <a:xfrm>
              <a:off x="4755113" y="3951570"/>
              <a:ext cx="259151" cy="204868"/>
            </a:xfrm>
            <a:custGeom>
              <a:gdLst>
                <a:gd fmla="*/ 2147483647 w 152" name="T0"/>
                <a:gd fmla="*/ 2147483647 h 120" name="T1"/>
                <a:gd fmla="*/ 2147483647 w 152" name="T2"/>
                <a:gd fmla="*/ 2147483647 h 120" name="T3"/>
                <a:gd fmla="*/ 2147483647 w 152" name="T4"/>
                <a:gd fmla="*/ 2147483647 h 120" name="T5"/>
                <a:gd fmla="*/ 2147483647 w 152" name="T6"/>
                <a:gd fmla="*/ 2147483647 h 120" name="T7"/>
                <a:gd fmla="*/ 2147483647 w 152" name="T8"/>
                <a:gd fmla="*/ 2147483647 h 120" name="T9"/>
                <a:gd fmla="*/ 2147483647 w 152" name="T10"/>
                <a:gd fmla="*/ 2147483647 h 120" name="T11"/>
                <a:gd fmla="*/ 2147483647 w 152" name="T12"/>
                <a:gd fmla="*/ 2147483647 h 120" name="T13"/>
                <a:gd fmla="*/ 2147483647 w 152" name="T14"/>
                <a:gd fmla="*/ 2147483647 h 120" name="T15"/>
                <a:gd fmla="*/ 2147483647 w 152" name="T16"/>
                <a:gd fmla="*/ 2147483647 h 120" name="T17"/>
                <a:gd fmla="*/ 2147483647 w 152" name="T18"/>
                <a:gd fmla="*/ 2147483647 h 120" name="T19"/>
                <a:gd fmla="*/ 2147483647 w 152" name="T20"/>
                <a:gd fmla="*/ 2147483647 h 120" name="T21"/>
                <a:gd fmla="*/ 2147483647 w 152" name="T22"/>
                <a:gd fmla="*/ 2147483647 h 120" name="T23"/>
                <a:gd fmla="*/ 2147483647 w 152" name="T24"/>
                <a:gd fmla="*/ 2147483647 h 120" name="T25"/>
                <a:gd fmla="*/ 2147483647 w 152" name="T26"/>
                <a:gd fmla="*/ 0 h 120" name="T27"/>
                <a:gd fmla="*/ 2147483647 w 152" name="T28"/>
                <a:gd fmla="*/ 2147483647 h 120" name="T29"/>
                <a:gd fmla="*/ 2147483647 w 152" name="T30"/>
                <a:gd fmla="*/ 2147483647 h 120" name="T31"/>
                <a:gd fmla="*/ 2147483647 w 152" name="T32"/>
                <a:gd fmla="*/ 2147483647 h 120" name="T33"/>
                <a:gd fmla="*/ 2147483647 w 152" name="T34"/>
                <a:gd fmla="*/ 2147483647 h 120" name="T35"/>
                <a:gd fmla="*/ 2147483647 w 152" name="T36"/>
                <a:gd fmla="*/ 2147483647 h 120" name="T37"/>
                <a:gd fmla="*/ 0 w 152" name="T38"/>
                <a:gd fmla="*/ 2147483647 h 120" name="T39"/>
                <a:gd fmla="*/ 2147483647 w 152" name="T40"/>
                <a:gd fmla="*/ 2147483647 h 120" name="T41"/>
                <a:gd fmla="*/ 2147483647 w 152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52" name="T66"/>
                <a:gd fmla="*/ 0 h 120" name="T67"/>
                <a:gd fmla="*/ 152 w 152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52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9" name="Freeform 647"/>
            <p:cNvSpPr/>
            <p:nvPr/>
          </p:nvSpPr>
          <p:spPr bwMode="auto">
            <a:xfrm>
              <a:off x="4674302" y="4156438"/>
              <a:ext cx="176948" cy="150518"/>
            </a:xfrm>
            <a:custGeom>
              <a:gdLst>
                <a:gd fmla="*/ 2147483647 w 104" name="T0"/>
                <a:gd fmla="*/ 2147483647 h 88" name="T1"/>
                <a:gd fmla="*/ 2147483647 w 104" name="T2"/>
                <a:gd fmla="*/ 2147483647 h 88" name="T3"/>
                <a:gd fmla="*/ 2147483647 w 104" name="T4"/>
                <a:gd fmla="*/ 2147483647 h 88" name="T5"/>
                <a:gd fmla="*/ 2147483647 w 104" name="T6"/>
                <a:gd fmla="*/ 2147483647 h 88" name="T7"/>
                <a:gd fmla="*/ 2147483647 w 104" name="T8"/>
                <a:gd fmla="*/ 2147483647 h 88" name="T9"/>
                <a:gd fmla="*/ 2147483647 w 104" name="T10"/>
                <a:gd fmla="*/ 0 h 88" name="T11"/>
                <a:gd fmla="*/ 2147483647 w 104" name="T12"/>
                <a:gd fmla="*/ 0 h 88" name="T13"/>
                <a:gd fmla="*/ 2147483647 w 104" name="T14"/>
                <a:gd fmla="*/ 2147483647 h 88" name="T15"/>
                <a:gd fmla="*/ 2147483647 w 104" name="T16"/>
                <a:gd fmla="*/ 2147483647 h 88" name="T17"/>
                <a:gd fmla="*/ 0 w 104" name="T18"/>
                <a:gd fmla="*/ 2147483647 h 88" name="T19"/>
                <a:gd fmla="*/ 2147483647 w 104" name="T20"/>
                <a:gd fmla="*/ 2147483647 h 88" name="T21"/>
                <a:gd fmla="*/ 2147483647 w 104" name="T22"/>
                <a:gd fmla="*/ 2147483647 h 8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88" name="T37"/>
                <a:gd fmla="*/ 104 w 104" name="T38"/>
                <a:gd fmla="*/ 88 h 88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88" w="104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0" name="Freeform 648"/>
            <p:cNvSpPr/>
            <p:nvPr/>
          </p:nvSpPr>
          <p:spPr bwMode="auto">
            <a:xfrm>
              <a:off x="4686842" y="4497887"/>
              <a:ext cx="54339" cy="40416"/>
            </a:xfrm>
            <a:custGeom>
              <a:gdLst>
                <a:gd fmla="*/ 2147483647 w 32" name="T0"/>
                <a:gd fmla="*/ 2147483647 h 24" name="T1"/>
                <a:gd fmla="*/ 2147483647 w 32" name="T2"/>
                <a:gd fmla="*/ 2147483647 h 24" name="T3"/>
                <a:gd fmla="*/ 2147483647 w 32" name="T4"/>
                <a:gd fmla="*/ 0 h 24" name="T5"/>
                <a:gd fmla="*/ 2147483647 w 32" name="T6"/>
                <a:gd fmla="*/ 0 h 24" name="T7"/>
                <a:gd fmla="*/ 0 w 32" name="T8"/>
                <a:gd fmla="*/ 2147483647 h 24" name="T9"/>
                <a:gd fmla="*/ 2147483647 w 32" name="T10"/>
                <a:gd fmla="*/ 2147483647 h 24" name="T11"/>
                <a:gd fmla="*/ 2147483647 w 32" name="T12"/>
                <a:gd fmla="*/ 2147483647 h 24" name="T13"/>
                <a:gd fmla="*/ 2147483647 w 32" name="T14"/>
                <a:gd fmla="*/ 2147483647 h 2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32" name="T24"/>
                <a:gd fmla="*/ 0 h 24" name="T25"/>
                <a:gd fmla="*/ 32 w 32" name="T26"/>
                <a:gd fmla="*/ 24 h 2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4" w="32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1" name="Freeform 649"/>
            <p:cNvSpPr/>
            <p:nvPr/>
          </p:nvSpPr>
          <p:spPr bwMode="auto">
            <a:xfrm>
              <a:off x="5507489" y="4265144"/>
              <a:ext cx="353896" cy="437613"/>
            </a:xfrm>
            <a:custGeom>
              <a:gdLst>
                <a:gd fmla="*/ 2147483647 w 208" name="T0"/>
                <a:gd fmla="*/ 2147483647 h 256" name="T1"/>
                <a:gd fmla="*/ 2147483647 w 208" name="T2"/>
                <a:gd fmla="*/ 2147483647 h 256" name="T3"/>
                <a:gd fmla="*/ 2147483647 w 208" name="T4"/>
                <a:gd fmla="*/ 2147483647 h 256" name="T5"/>
                <a:gd fmla="*/ 2147483647 w 208" name="T6"/>
                <a:gd fmla="*/ 2147483647 h 256" name="T7"/>
                <a:gd fmla="*/ 2147483647 w 208" name="T8"/>
                <a:gd fmla="*/ 2147483647 h 256" name="T9"/>
                <a:gd fmla="*/ 2147483647 w 208" name="T10"/>
                <a:gd fmla="*/ 2147483647 h 256" name="T11"/>
                <a:gd fmla="*/ 2147483647 w 208" name="T12"/>
                <a:gd fmla="*/ 2147483647 h 256" name="T13"/>
                <a:gd fmla="*/ 2147483647 w 208" name="T14"/>
                <a:gd fmla="*/ 2147483647 h 256" name="T15"/>
                <a:gd fmla="*/ 2147483647 w 208" name="T16"/>
                <a:gd fmla="*/ 2147483647 h 256" name="T17"/>
                <a:gd fmla="*/ 0 w 208" name="T18"/>
                <a:gd fmla="*/ 2147483647 h 256" name="T19"/>
                <a:gd fmla="*/ 2147483647 w 208" name="T20"/>
                <a:gd fmla="*/ 2147483647 h 256" name="T21"/>
                <a:gd fmla="*/ 2147483647 w 208" name="T22"/>
                <a:gd fmla="*/ 2147483647 h 256" name="T23"/>
                <a:gd fmla="*/ 2147483647 w 208" name="T24"/>
                <a:gd fmla="*/ 2147483647 h 256" name="T25"/>
                <a:gd fmla="*/ 2147483647 w 208" name="T26"/>
                <a:gd fmla="*/ 2147483647 h 256" name="T27"/>
                <a:gd fmla="*/ 2147483647 w 208" name="T28"/>
                <a:gd fmla="*/ 2147483647 h 256" name="T29"/>
                <a:gd fmla="*/ 2147483647 w 208" name="T30"/>
                <a:gd fmla="*/ 2147483647 h 256" name="T31"/>
                <a:gd fmla="*/ 2147483647 w 208" name="T32"/>
                <a:gd fmla="*/ 2147483647 h 256" name="T33"/>
                <a:gd fmla="*/ 2147483647 w 208" name="T34"/>
                <a:gd fmla="*/ 2147483647 h 256" name="T35"/>
                <a:gd fmla="*/ 2147483647 w 208" name="T36"/>
                <a:gd fmla="*/ 2147483647 h 256" name="T37"/>
                <a:gd fmla="*/ 2147483647 w 208" name="T38"/>
                <a:gd fmla="*/ 2147483647 h 256" name="T39"/>
                <a:gd fmla="*/ 2147483647 w 208" name="T40"/>
                <a:gd fmla="*/ 2147483647 h 256" name="T41"/>
                <a:gd fmla="*/ 2147483647 w 208" name="T42"/>
                <a:gd fmla="*/ 2147483647 h 256" name="T43"/>
                <a:gd fmla="*/ 2147483647 w 208" name="T44"/>
                <a:gd fmla="*/ 2147483647 h 256" name="T45"/>
                <a:gd fmla="*/ 2147483647 w 208" name="T46"/>
                <a:gd fmla="*/ 2147483647 h 256" name="T47"/>
                <a:gd fmla="*/ 2147483647 w 208" name="T48"/>
                <a:gd fmla="*/ 2147483647 h 256" name="T49"/>
                <a:gd fmla="*/ 2147483647 w 208" name="T50"/>
                <a:gd fmla="*/ 2147483647 h 256" name="T51"/>
                <a:gd fmla="*/ 2147483647 w 208" name="T52"/>
                <a:gd fmla="*/ 2147483647 h 256" name="T53"/>
                <a:gd fmla="*/ 2147483647 w 208" name="T54"/>
                <a:gd fmla="*/ 2147483647 h 256" name="T55"/>
                <a:gd fmla="*/ 2147483647 w 208" name="T56"/>
                <a:gd fmla="*/ 2147483647 h 256" name="T57"/>
                <a:gd fmla="*/ 2147483647 w 208" name="T58"/>
                <a:gd fmla="*/ 2147483647 h 256" name="T59"/>
                <a:gd fmla="*/ 2147483647 w 208" name="T60"/>
                <a:gd fmla="*/ 2147483647 h 256" name="T61"/>
                <a:gd fmla="*/ 2147483647 w 208" name="T62"/>
                <a:gd fmla="*/ 2147483647 h 256" name="T63"/>
                <a:gd fmla="*/ 2147483647 w 208" name="T64"/>
                <a:gd fmla="*/ 2147483647 h 256" name="T65"/>
                <a:gd fmla="*/ 2147483647 w 208" name="T66"/>
                <a:gd fmla="*/ 2147483647 h 256" name="T67"/>
                <a:gd fmla="*/ 2147483647 w 208" name="T68"/>
                <a:gd fmla="*/ 2147483647 h 256" name="T69"/>
                <a:gd fmla="*/ 2147483647 w 208" name="T70"/>
                <a:gd fmla="*/ 0 h 256" name="T71"/>
                <a:gd fmla="*/ 2147483647 w 208" name="T72"/>
                <a:gd fmla="*/ 2147483647 h 256" name="T73"/>
                <a:gd fmla="*/ 2147483647 w 208" name="T74"/>
                <a:gd fmla="*/ 2147483647 h 25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08" name="T114"/>
                <a:gd fmla="*/ 0 h 256" name="T115"/>
                <a:gd fmla="*/ 208 w 208" name="T116"/>
                <a:gd fmla="*/ 256 h 256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256" w="208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2" name="Freeform 650"/>
            <p:cNvSpPr/>
            <p:nvPr/>
          </p:nvSpPr>
          <p:spPr bwMode="auto">
            <a:xfrm>
              <a:off x="4851251" y="4552240"/>
              <a:ext cx="136543" cy="122642"/>
            </a:xfrm>
            <a:custGeom>
              <a:gdLst>
                <a:gd fmla="*/ 2147483647 w 80" name="T0"/>
                <a:gd fmla="*/ 2147483647 h 72" name="T1"/>
                <a:gd fmla="*/ 2147483647 w 80" name="T2"/>
                <a:gd fmla="*/ 2147483647 h 72" name="T3"/>
                <a:gd fmla="*/ 2147483647 w 80" name="T4"/>
                <a:gd fmla="*/ 2147483647 h 72" name="T5"/>
                <a:gd fmla="*/ 2147483647 w 80" name="T6"/>
                <a:gd fmla="*/ 2147483647 h 72" name="T7"/>
                <a:gd fmla="*/ 2147483647 w 80" name="T8"/>
                <a:gd fmla="*/ 0 h 72" name="T9"/>
                <a:gd fmla="*/ 2147483647 w 80" name="T10"/>
                <a:gd fmla="*/ 0 h 72" name="T11"/>
                <a:gd fmla="*/ 2147483647 w 80" name="T12"/>
                <a:gd fmla="*/ 0 h 72" name="T13"/>
                <a:gd fmla="*/ 2147483647 w 80" name="T14"/>
                <a:gd fmla="*/ 0 h 72" name="T15"/>
                <a:gd fmla="*/ 2147483647 w 80" name="T16"/>
                <a:gd fmla="*/ 0 h 72" name="T17"/>
                <a:gd fmla="*/ 2147483647 w 80" name="T18"/>
                <a:gd fmla="*/ 2147483647 h 72" name="T19"/>
                <a:gd fmla="*/ 2147483647 w 80" name="T20"/>
                <a:gd fmla="*/ 2147483647 h 72" name="T21"/>
                <a:gd fmla="*/ 0 w 80" name="T22"/>
                <a:gd fmla="*/ 2147483647 h 72" name="T23"/>
                <a:gd fmla="*/ 2147483647 w 80" name="T24"/>
                <a:gd fmla="*/ 2147483647 h 72" name="T25"/>
                <a:gd fmla="*/ 2147483647 w 80" name="T26"/>
                <a:gd fmla="*/ 2147483647 h 72" name="T27"/>
                <a:gd fmla="*/ 2147483647 w 80" name="T28"/>
                <a:gd fmla="*/ 2147483647 h 72" name="T29"/>
                <a:gd fmla="*/ 2147483647 w 80" name="T30"/>
                <a:gd fmla="*/ 2147483647 h 72" name="T31"/>
                <a:gd fmla="*/ 2147483647 w 80" name="T32"/>
                <a:gd fmla="*/ 2147483647 h 72" name="T33"/>
                <a:gd fmla="*/ 2147483647 w 80" name="T34"/>
                <a:gd fmla="*/ 2147483647 h 72" name="T35"/>
                <a:gd fmla="*/ 2147483647 w 80" name="T36"/>
                <a:gd fmla="*/ 2147483647 h 72" name="T37"/>
                <a:gd fmla="*/ 2147483647 w 80" name="T38"/>
                <a:gd fmla="*/ 2147483647 h 72" name="T39"/>
                <a:gd fmla="*/ 2147483647 w 80" name="T40"/>
                <a:gd fmla="*/ 2147483647 h 72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80" name="T63"/>
                <a:gd fmla="*/ 0 h 72" name="T64"/>
                <a:gd fmla="*/ 80 w 80" name="T65"/>
                <a:gd fmla="*/ 72 h 72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72" w="80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3" name="Freeform 651"/>
            <p:cNvSpPr/>
            <p:nvPr/>
          </p:nvSpPr>
          <p:spPr bwMode="auto">
            <a:xfrm>
              <a:off x="4782980" y="4592655"/>
              <a:ext cx="94743" cy="82226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2147483647 h 48" name="T7"/>
                <a:gd fmla="*/ 2147483647 w 56" name="T8"/>
                <a:gd fmla="*/ 2147483647 h 48" name="T9"/>
                <a:gd fmla="*/ 2147483647 w 56" name="T10"/>
                <a:gd fmla="*/ 0 h 48" name="T11"/>
                <a:gd fmla="*/ 2147483647 w 56" name="T12"/>
                <a:gd fmla="*/ 2147483647 h 48" name="T13"/>
                <a:gd fmla="*/ 2147483647 w 56" name="T14"/>
                <a:gd fmla="*/ 2147483647 h 48" name="T15"/>
                <a:gd fmla="*/ 0 w 56" name="T16"/>
                <a:gd fmla="*/ 2147483647 h 48" name="T17"/>
                <a:gd fmla="*/ 2147483647 w 56" name="T18"/>
                <a:gd fmla="*/ 2147483647 h 48" name="T19"/>
                <a:gd fmla="*/ 2147483647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6" name="T42"/>
                <a:gd fmla="*/ 0 h 48" name="T43"/>
                <a:gd fmla="*/ 56 w 56" name="T44"/>
                <a:gd fmla="*/ 48 h 4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8" w="56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4" name="Freeform 652"/>
            <p:cNvSpPr/>
            <p:nvPr/>
          </p:nvSpPr>
          <p:spPr bwMode="auto">
            <a:xfrm>
              <a:off x="4741181" y="4566176"/>
              <a:ext cx="68271" cy="68289"/>
            </a:xfrm>
            <a:custGeom>
              <a:gdLst>
                <a:gd fmla="*/ 2147483647 w 40" name="T0"/>
                <a:gd fmla="*/ 2147483647 h 40" name="T1"/>
                <a:gd fmla="*/ 2147483647 w 40" name="T2"/>
                <a:gd fmla="*/ 2147483647 h 40" name="T3"/>
                <a:gd fmla="*/ 2147483647 w 40" name="T4"/>
                <a:gd fmla="*/ 0 h 40" name="T5"/>
                <a:gd fmla="*/ 2147483647 w 40" name="T6"/>
                <a:gd fmla="*/ 0 h 40" name="T7"/>
                <a:gd fmla="*/ 2147483647 w 40" name="T8"/>
                <a:gd fmla="*/ 2147483647 h 40" name="T9"/>
                <a:gd fmla="*/ 0 w 40" name="T10"/>
                <a:gd fmla="*/ 2147483647 h 40" name="T11"/>
                <a:gd fmla="*/ 2147483647 w 40" name="T12"/>
                <a:gd fmla="*/ 2147483647 h 40" name="T13"/>
                <a:gd fmla="*/ 2147483647 w 40" name="T14"/>
                <a:gd fmla="*/ 2147483647 h 40" name="T15"/>
                <a:gd fmla="*/ 2147483647 w 40" name="T16"/>
                <a:gd fmla="*/ 2147483647 h 40" name="T17"/>
                <a:gd fmla="*/ 2147483647 w 40" name="T18"/>
                <a:gd fmla="*/ 2147483647 h 4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0" name="T30"/>
                <a:gd fmla="*/ 0 h 40" name="T31"/>
                <a:gd fmla="*/ 40 w 40" name="T32"/>
                <a:gd fmla="*/ 40 h 4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0" w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5" name="Freeform 653"/>
            <p:cNvSpPr/>
            <p:nvPr/>
          </p:nvSpPr>
          <p:spPr bwMode="auto">
            <a:xfrm>
              <a:off x="4692415" y="4497887"/>
              <a:ext cx="54339" cy="40416"/>
            </a:xfrm>
            <a:custGeom>
              <a:gdLst>
                <a:gd fmla="*/ 2147483647 w 32" name="T0"/>
                <a:gd fmla="*/ 2147483647 h 24" name="T1"/>
                <a:gd fmla="*/ 2147483647 w 32" name="T2"/>
                <a:gd fmla="*/ 2147483647 h 24" name="T3"/>
                <a:gd fmla="*/ 2147483647 w 32" name="T4"/>
                <a:gd fmla="*/ 0 h 24" name="T5"/>
                <a:gd fmla="*/ 2147483647 w 32" name="T6"/>
                <a:gd fmla="*/ 0 h 24" name="T7"/>
                <a:gd fmla="*/ 0 w 32" name="T8"/>
                <a:gd fmla="*/ 2147483647 h 24" name="T9"/>
                <a:gd fmla="*/ 0 w 32" name="T10"/>
                <a:gd fmla="*/ 2147483647 h 24" name="T11"/>
                <a:gd fmla="*/ 2147483647 w 32" name="T12"/>
                <a:gd fmla="*/ 2147483647 h 24" name="T13"/>
                <a:gd fmla="*/ 2147483647 w 32" name="T14"/>
                <a:gd fmla="*/ 2147483647 h 24" name="T15"/>
                <a:gd fmla="*/ 2147483647 w 32" name="T16"/>
                <a:gd fmla="*/ 2147483647 h 2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32" name="T27"/>
                <a:gd fmla="*/ 0 h 24" name="T28"/>
                <a:gd fmla="*/ 32 w 32" name="T29"/>
                <a:gd fmla="*/ 24 h 2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4" w="32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6" name="Freeform 654"/>
            <p:cNvSpPr/>
            <p:nvPr/>
          </p:nvSpPr>
          <p:spPr bwMode="auto">
            <a:xfrm>
              <a:off x="4746754" y="4566176"/>
              <a:ext cx="68271" cy="68289"/>
            </a:xfrm>
            <a:custGeom>
              <a:gdLst>
                <a:gd fmla="*/ 2147483647 w 40" name="T0"/>
                <a:gd fmla="*/ 2147483647 h 40" name="T1"/>
                <a:gd fmla="*/ 2147483647 w 40" name="T2"/>
                <a:gd fmla="*/ 2147483647 h 40" name="T3"/>
                <a:gd fmla="*/ 2147483647 w 40" name="T4"/>
                <a:gd fmla="*/ 2147483647 h 40" name="T5"/>
                <a:gd fmla="*/ 2147483647 w 40" name="T6"/>
                <a:gd fmla="*/ 0 h 40" name="T7"/>
                <a:gd fmla="*/ 2147483647 w 40" name="T8"/>
                <a:gd fmla="*/ 0 h 40" name="T9"/>
                <a:gd fmla="*/ 2147483647 w 40" name="T10"/>
                <a:gd fmla="*/ 2147483647 h 40" name="T11"/>
                <a:gd fmla="*/ 0 w 40" name="T12"/>
                <a:gd fmla="*/ 2147483647 h 40" name="T13"/>
                <a:gd fmla="*/ 2147483647 w 40" name="T14"/>
                <a:gd fmla="*/ 2147483647 h 40" name="T15"/>
                <a:gd fmla="*/ 2147483647 w 40" name="T16"/>
                <a:gd fmla="*/ 2147483647 h 40" name="T17"/>
                <a:gd fmla="*/ 2147483647 w 40" name="T18"/>
                <a:gd fmla="*/ 2147483647 h 40" name="T19"/>
                <a:gd fmla="*/ 2147483647 w 40" name="T20"/>
                <a:gd fmla="*/ 2147483647 h 4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40" name="T33"/>
                <a:gd fmla="*/ 0 h 40" name="T34"/>
                <a:gd fmla="*/ 40 w 40" name="T35"/>
                <a:gd fmla="*/ 40 h 4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40" w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7" name="Freeform 655"/>
            <p:cNvSpPr/>
            <p:nvPr/>
          </p:nvSpPr>
          <p:spPr bwMode="auto">
            <a:xfrm>
              <a:off x="4851251" y="4156438"/>
              <a:ext cx="1395" cy="13936"/>
            </a:xfrm>
            <a:custGeom>
              <a:gdLst>
                <a:gd fmla="*/ 0 w 1942" name="T0"/>
                <a:gd fmla="*/ 0 h 8" name="T1"/>
                <a:gd fmla="*/ 0 w 1942" name="T2"/>
                <a:gd fmla="*/ 2147483647 h 8" name="T3"/>
                <a:gd fmla="*/ 0 w 1942" name="T4"/>
                <a:gd fmla="*/ 0 h 8" name="T5"/>
                <a:gd fmla="*/ 0 60000 65536" name="T6"/>
                <a:gd fmla="*/ 0 60000 65536" name="T7"/>
                <a:gd fmla="*/ 0 60000 65536" name="T8"/>
                <a:gd fmla="*/ 0 w 1942" name="T9"/>
                <a:gd fmla="*/ 0 h 8" name="T10"/>
                <a:gd fmla="*/ 1942 w 1942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1942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8" name="Freeform 656"/>
            <p:cNvSpPr/>
            <p:nvPr/>
          </p:nvSpPr>
          <p:spPr bwMode="auto">
            <a:xfrm>
              <a:off x="4851251" y="3911152"/>
              <a:ext cx="437494" cy="450155"/>
            </a:xfrm>
            <a:custGeom>
              <a:gdLst>
                <a:gd fmla="*/ 2147483647 w 257" name="T0"/>
                <a:gd fmla="*/ 2147483647 h 264" name="T1"/>
                <a:gd fmla="*/ 2147483647 w 257" name="T2"/>
                <a:gd fmla="*/ 2147483647 h 264" name="T3"/>
                <a:gd fmla="*/ 2147483647 w 257" name="T4"/>
                <a:gd fmla="*/ 2147483647 h 264" name="T5"/>
                <a:gd fmla="*/ 2147483647 w 257" name="T6"/>
                <a:gd fmla="*/ 2147483647 h 264" name="T7"/>
                <a:gd fmla="*/ 2147483647 w 257" name="T8"/>
                <a:gd fmla="*/ 2147483647 h 264" name="T9"/>
                <a:gd fmla="*/ 2147483647 w 257" name="T10"/>
                <a:gd fmla="*/ 2147483647 h 264" name="T11"/>
                <a:gd fmla="*/ 2147483647 w 257" name="T12"/>
                <a:gd fmla="*/ 2147483647 h 264" name="T13"/>
                <a:gd fmla="*/ 2147483647 w 257" name="T14"/>
                <a:gd fmla="*/ 2147483647 h 264" name="T15"/>
                <a:gd fmla="*/ 2147483647 w 257" name="T16"/>
                <a:gd fmla="*/ 2147483647 h 264" name="T17"/>
                <a:gd fmla="*/ 2147483647 w 257" name="T18"/>
                <a:gd fmla="*/ 2147483647 h 264" name="T19"/>
                <a:gd fmla="*/ 2147483647 w 257" name="T20"/>
                <a:gd fmla="*/ 2147483647 h 264" name="T21"/>
                <a:gd fmla="*/ 2147483647 w 257" name="T22"/>
                <a:gd fmla="*/ 2147483647 h 264" name="T23"/>
                <a:gd fmla="*/ 2147483647 w 257" name="T24"/>
                <a:gd fmla="*/ 2147483647 h 264" name="T25"/>
                <a:gd fmla="*/ 2147483647 w 257" name="T26"/>
                <a:gd fmla="*/ 2147483647 h 264" name="T27"/>
                <a:gd fmla="*/ 2147483647 w 257" name="T28"/>
                <a:gd fmla="*/ 2147483647 h 264" name="T29"/>
                <a:gd fmla="*/ 2147483647 w 257" name="T30"/>
                <a:gd fmla="*/ 2147483647 h 264" name="T31"/>
                <a:gd fmla="*/ 2147483647 w 257" name="T32"/>
                <a:gd fmla="*/ 2147483647 h 264" name="T33"/>
                <a:gd fmla="*/ 2147483647 w 257" name="T34"/>
                <a:gd fmla="*/ 2147483647 h 264" name="T35"/>
                <a:gd fmla="*/ 2147483647 w 257" name="T36"/>
                <a:gd fmla="*/ 2147483647 h 264" name="T37"/>
                <a:gd fmla="*/ 2147483647 w 257" name="T38"/>
                <a:gd fmla="*/ 2147483647 h 264" name="T39"/>
                <a:gd fmla="*/ 2147483647 w 257" name="T40"/>
                <a:gd fmla="*/ 2147483647 h 264" name="T41"/>
                <a:gd fmla="*/ 2147483647 w 257" name="T42"/>
                <a:gd fmla="*/ 2147483647 h 264" name="T43"/>
                <a:gd fmla="*/ 2147483647 w 257" name="T44"/>
                <a:gd fmla="*/ 0 h 264" name="T45"/>
                <a:gd fmla="*/ 2147483647 w 257" name="T46"/>
                <a:gd fmla="*/ 2147483647 h 264" name="T47"/>
                <a:gd fmla="*/ 2147483647 w 257" name="T48"/>
                <a:gd fmla="*/ 2147483647 h 264" name="T49"/>
                <a:gd fmla="*/ 2147483647 w 257" name="T50"/>
                <a:gd fmla="*/ 2147483647 h 264" name="T51"/>
                <a:gd fmla="*/ 2147483647 w 257" name="T52"/>
                <a:gd fmla="*/ 2147483647 h 264" name="T53"/>
                <a:gd fmla="*/ 2147483647 w 257" name="T54"/>
                <a:gd fmla="*/ 2147483647 h 264" name="T55"/>
                <a:gd fmla="*/ 2147483647 w 257" name="T56"/>
                <a:gd fmla="*/ 2147483647 h 264" name="T57"/>
                <a:gd fmla="*/ 2147483647 w 257" name="T58"/>
                <a:gd fmla="*/ 2147483647 h 264" name="T59"/>
                <a:gd fmla="*/ 2147483647 w 257" name="T60"/>
                <a:gd fmla="*/ 2147483647 h 264" name="T61"/>
                <a:gd fmla="*/ 2147483647 w 257" name="T62"/>
                <a:gd fmla="*/ 2147483647 h 264" name="T63"/>
                <a:gd fmla="*/ 2147483647 w 257" name="T64"/>
                <a:gd fmla="*/ 2147483647 h 264" name="T65"/>
                <a:gd fmla="*/ 2147483647 w 257" name="T66"/>
                <a:gd fmla="*/ 2147483647 h 264" name="T67"/>
                <a:gd fmla="*/ 2147483647 w 257" name="T68"/>
                <a:gd fmla="*/ 2147483647 h 264" name="T69"/>
                <a:gd fmla="*/ 2147483647 w 257" name="T70"/>
                <a:gd fmla="*/ 2147483647 h 264" name="T71"/>
                <a:gd fmla="*/ 0 w 257" name="T72"/>
                <a:gd fmla="*/ 2147483647 h 264" name="T73"/>
                <a:gd fmla="*/ 0 w 257" name="T74"/>
                <a:gd fmla="*/ 2147483647 h 264" name="T75"/>
                <a:gd fmla="*/ 0 w 257" name="T76"/>
                <a:gd fmla="*/ 2147483647 h 264" name="T77"/>
                <a:gd fmla="*/ 2147483647 w 257" name="T78"/>
                <a:gd fmla="*/ 2147483647 h 264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257" name="T120"/>
                <a:gd fmla="*/ 0 h 264" name="T121"/>
                <a:gd fmla="*/ 257 w 257" name="T122"/>
                <a:gd fmla="*/ 264 h 264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264" w="257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9" name="Rectangle 657"/>
            <p:cNvSpPr>
              <a:spLocks noChangeArrowheads="1"/>
            </p:cNvSpPr>
            <p:nvPr/>
          </p:nvSpPr>
          <p:spPr bwMode="auto">
            <a:xfrm flipH="1">
              <a:off x="4851251" y="4156438"/>
              <a:ext cx="0" cy="13936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charset="-128" panose="020b0600070205080204" pitchFamily="34" typeface="MS PGothic"/>
              </a:endParaRPr>
            </a:p>
          </p:txBody>
        </p:sp>
        <p:sp>
          <p:nvSpPr>
            <p:cNvPr id="200" name="Freeform 658"/>
            <p:cNvSpPr/>
            <p:nvPr/>
          </p:nvSpPr>
          <p:spPr bwMode="auto">
            <a:xfrm>
              <a:off x="4851251" y="3911152"/>
              <a:ext cx="437494" cy="450155"/>
            </a:xfrm>
            <a:custGeom>
              <a:gdLst>
                <a:gd fmla="*/ 2147483647 w 257" name="T0"/>
                <a:gd fmla="*/ 2147483647 h 264" name="T1"/>
                <a:gd fmla="*/ 2147483647 w 257" name="T2"/>
                <a:gd fmla="*/ 2147483647 h 264" name="T3"/>
                <a:gd fmla="*/ 2147483647 w 257" name="T4"/>
                <a:gd fmla="*/ 2147483647 h 264" name="T5"/>
                <a:gd fmla="*/ 2147483647 w 257" name="T6"/>
                <a:gd fmla="*/ 2147483647 h 264" name="T7"/>
                <a:gd fmla="*/ 2147483647 w 257" name="T8"/>
                <a:gd fmla="*/ 2147483647 h 264" name="T9"/>
                <a:gd fmla="*/ 2147483647 w 257" name="T10"/>
                <a:gd fmla="*/ 2147483647 h 264" name="T11"/>
                <a:gd fmla="*/ 2147483647 w 257" name="T12"/>
                <a:gd fmla="*/ 2147483647 h 264" name="T13"/>
                <a:gd fmla="*/ 2147483647 w 257" name="T14"/>
                <a:gd fmla="*/ 2147483647 h 264" name="T15"/>
                <a:gd fmla="*/ 2147483647 w 257" name="T16"/>
                <a:gd fmla="*/ 2147483647 h 264" name="T17"/>
                <a:gd fmla="*/ 2147483647 w 257" name="T18"/>
                <a:gd fmla="*/ 2147483647 h 264" name="T19"/>
                <a:gd fmla="*/ 2147483647 w 257" name="T20"/>
                <a:gd fmla="*/ 2147483647 h 264" name="T21"/>
                <a:gd fmla="*/ 2147483647 w 257" name="T22"/>
                <a:gd fmla="*/ 2147483647 h 264" name="T23"/>
                <a:gd fmla="*/ 2147483647 w 257" name="T24"/>
                <a:gd fmla="*/ 2147483647 h 264" name="T25"/>
                <a:gd fmla="*/ 2147483647 w 257" name="T26"/>
                <a:gd fmla="*/ 2147483647 h 264" name="T27"/>
                <a:gd fmla="*/ 2147483647 w 257" name="T28"/>
                <a:gd fmla="*/ 2147483647 h 264" name="T29"/>
                <a:gd fmla="*/ 2147483647 w 257" name="T30"/>
                <a:gd fmla="*/ 2147483647 h 264" name="T31"/>
                <a:gd fmla="*/ 2147483647 w 257" name="T32"/>
                <a:gd fmla="*/ 2147483647 h 264" name="T33"/>
                <a:gd fmla="*/ 2147483647 w 257" name="T34"/>
                <a:gd fmla="*/ 2147483647 h 264" name="T35"/>
                <a:gd fmla="*/ 2147483647 w 257" name="T36"/>
                <a:gd fmla="*/ 2147483647 h 264" name="T37"/>
                <a:gd fmla="*/ 0 w 257" name="T38"/>
                <a:gd fmla="*/ 2147483647 h 264" name="T39"/>
                <a:gd fmla="*/ 0 w 257" name="T40"/>
                <a:gd fmla="*/ 2147483647 h 264" name="T41"/>
                <a:gd fmla="*/ 2147483647 w 257" name="T42"/>
                <a:gd fmla="*/ 2147483647 h 264" name="T43"/>
                <a:gd fmla="*/ 2147483647 w 257" name="T44"/>
                <a:gd fmla="*/ 2147483647 h 264" name="T45"/>
                <a:gd fmla="*/ 2147483647 w 257" name="T46"/>
                <a:gd fmla="*/ 2147483647 h 264" name="T47"/>
                <a:gd fmla="*/ 2147483647 w 257" name="T48"/>
                <a:gd fmla="*/ 2147483647 h 264" name="T49"/>
                <a:gd fmla="*/ 2147483647 w 257" name="T50"/>
                <a:gd fmla="*/ 2147483647 h 264" name="T51"/>
                <a:gd fmla="*/ 2147483647 w 257" name="T52"/>
                <a:gd fmla="*/ 2147483647 h 264" name="T53"/>
                <a:gd fmla="*/ 2147483647 w 257" name="T54"/>
                <a:gd fmla="*/ 2147483647 h 264" name="T55"/>
                <a:gd fmla="*/ 2147483647 w 257" name="T56"/>
                <a:gd fmla="*/ 2147483647 h 264" name="T57"/>
                <a:gd fmla="*/ 2147483647 w 257" name="T58"/>
                <a:gd fmla="*/ 2147483647 h 264" name="T59"/>
                <a:gd fmla="*/ 2147483647 w 257" name="T60"/>
                <a:gd fmla="*/ 2147483647 h 264" name="T61"/>
                <a:gd fmla="*/ 2147483647 w 257" name="T62"/>
                <a:gd fmla="*/ 2147483647 h 264" name="T63"/>
                <a:gd fmla="*/ 2147483647 w 257" name="T64"/>
                <a:gd fmla="*/ 2147483647 h 264" name="T65"/>
                <a:gd fmla="*/ 2147483647 w 257" name="T66"/>
                <a:gd fmla="*/ 2147483647 h 264" name="T67"/>
                <a:gd fmla="*/ 2147483647 w 257" name="T68"/>
                <a:gd fmla="*/ 2147483647 h 264" name="T69"/>
                <a:gd fmla="*/ 2147483647 w 257" name="T70"/>
                <a:gd fmla="*/ 2147483647 h 264" name="T71"/>
                <a:gd fmla="*/ 2147483647 w 257" name="T72"/>
                <a:gd fmla="*/ 2147483647 h 264" name="T73"/>
                <a:gd fmla="*/ 2147483647 w 257" name="T74"/>
                <a:gd fmla="*/ 2147483647 h 264" name="T75"/>
                <a:gd fmla="*/ 2147483647 w 257" name="T76"/>
                <a:gd fmla="*/ 2147483647 h 264" name="T77"/>
                <a:gd fmla="*/ 2147483647 w 257" name="T78"/>
                <a:gd fmla="*/ 2147483647 h 264" name="T79"/>
                <a:gd fmla="*/ 0 w 257" name="T80"/>
                <a:gd fmla="*/ 2147483647 h 264" name="T81"/>
                <a:gd fmla="*/ 0 w 257" name="T82"/>
                <a:gd fmla="*/ 2147483647 h 264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257" name="T126"/>
                <a:gd fmla="*/ 0 h 264" name="T127"/>
                <a:gd fmla="*/ 257 w 257" name="T128"/>
                <a:gd fmla="*/ 264 h 264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264" w="257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1" name="Freeform 659"/>
            <p:cNvSpPr/>
            <p:nvPr/>
          </p:nvSpPr>
          <p:spPr bwMode="auto">
            <a:xfrm>
              <a:off x="4877723" y="3883279"/>
              <a:ext cx="13932" cy="1395"/>
            </a:xfrm>
            <a:custGeom>
              <a:gdLst>
                <a:gd fmla="*/ 2147483647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2" name="Freeform 660"/>
            <p:cNvSpPr/>
            <p:nvPr/>
          </p:nvSpPr>
          <p:spPr bwMode="auto">
            <a:xfrm>
              <a:off x="4891656" y="3788510"/>
              <a:ext cx="13932" cy="1395"/>
            </a:xfrm>
            <a:custGeom>
              <a:gdLst>
                <a:gd fmla="*/ 0 w 8" name="T0"/>
                <a:gd fmla="*/ 0 h 1943" name="T1"/>
                <a:gd fmla="*/ 2147483647 w 8" name="T2"/>
                <a:gd fmla="*/ 0 h 1943" name="T3"/>
                <a:gd fmla="*/ 0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3" name="Rectangle 661"/>
            <p:cNvSpPr>
              <a:spLocks noChangeArrowheads="1"/>
            </p:cNvSpPr>
            <p:nvPr/>
          </p:nvSpPr>
          <p:spPr bwMode="auto">
            <a:xfrm>
              <a:off x="4877723" y="3883279"/>
              <a:ext cx="13932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charset="-128" panose="020b0600070205080204" pitchFamily="34" typeface="MS PGothic"/>
              </a:endParaRPr>
            </a:p>
          </p:txBody>
        </p:sp>
        <p:sp>
          <p:nvSpPr>
            <p:cNvPr id="204" name="Freeform 662"/>
            <p:cNvSpPr/>
            <p:nvPr/>
          </p:nvSpPr>
          <p:spPr bwMode="auto">
            <a:xfrm>
              <a:off x="4891656" y="3788510"/>
              <a:ext cx="13932" cy="1395"/>
            </a:xfrm>
            <a:custGeom>
              <a:gdLst>
                <a:gd fmla="*/ 0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w 8" name="T6"/>
                <a:gd fmla="*/ 0 h 194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943" name="T13"/>
                <a:gd fmla="*/ 8 w 8" name="T14"/>
                <a:gd fmla="*/ 1943 h 194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943"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5" name="Freeform 663"/>
            <p:cNvSpPr/>
            <p:nvPr/>
          </p:nvSpPr>
          <p:spPr bwMode="auto">
            <a:xfrm>
              <a:off x="4837317" y="3732763"/>
              <a:ext cx="259151" cy="204870"/>
            </a:xfrm>
            <a:custGeom>
              <a:gdLst>
                <a:gd fmla="*/ 2147483647 w 152" name="T0"/>
                <a:gd fmla="*/ 2147483647 h 120" name="T1"/>
                <a:gd fmla="*/ 2147483647 w 152" name="T2"/>
                <a:gd fmla="*/ 2147483647 h 120" name="T3"/>
                <a:gd fmla="*/ 2147483647 w 152" name="T4"/>
                <a:gd fmla="*/ 2147483647 h 120" name="T5"/>
                <a:gd fmla="*/ 2147483647 w 152" name="T6"/>
                <a:gd fmla="*/ 2147483647 h 120" name="T7"/>
                <a:gd fmla="*/ 2147483647 w 152" name="T8"/>
                <a:gd fmla="*/ 2147483647 h 120" name="T9"/>
                <a:gd fmla="*/ 2147483647 w 152" name="T10"/>
                <a:gd fmla="*/ 0 h 120" name="T11"/>
                <a:gd fmla="*/ 2147483647 w 152" name="T12"/>
                <a:gd fmla="*/ 0 h 120" name="T13"/>
                <a:gd fmla="*/ 2147483647 w 152" name="T14"/>
                <a:gd fmla="*/ 0 h 120" name="T15"/>
                <a:gd fmla="*/ 2147483647 w 152" name="T16"/>
                <a:gd fmla="*/ 0 h 120" name="T17"/>
                <a:gd fmla="*/ 0 w 152" name="T18"/>
                <a:gd fmla="*/ 2147483647 h 120" name="T19"/>
                <a:gd fmla="*/ 2147483647 w 152" name="T20"/>
                <a:gd fmla="*/ 2147483647 h 120" name="T21"/>
                <a:gd fmla="*/ 2147483647 w 152" name="T22"/>
                <a:gd fmla="*/ 2147483647 h 120" name="T23"/>
                <a:gd fmla="*/ 2147483647 w 152" name="T24"/>
                <a:gd fmla="*/ 2147483647 h 120" name="T25"/>
                <a:gd fmla="*/ 2147483647 w 152" name="T26"/>
                <a:gd fmla="*/ 2147483647 h 120" name="T27"/>
                <a:gd fmla="*/ 2147483647 w 152" name="T28"/>
                <a:gd fmla="*/ 2147483647 h 120" name="T29"/>
                <a:gd fmla="*/ 2147483647 w 152" name="T30"/>
                <a:gd fmla="*/ 2147483647 h 120" name="T31"/>
                <a:gd fmla="*/ 2147483647 w 152" name="T32"/>
                <a:gd fmla="*/ 2147483647 h 120" name="T33"/>
                <a:gd fmla="*/ 2147483647 w 152" name="T34"/>
                <a:gd fmla="*/ 2147483647 h 120" name="T35"/>
                <a:gd fmla="*/ 2147483647 w 152" name="T36"/>
                <a:gd fmla="*/ 2147483647 h 120" name="T37"/>
                <a:gd fmla="*/ 2147483647 w 152" name="T38"/>
                <a:gd fmla="*/ 2147483647 h 120" name="T39"/>
                <a:gd fmla="*/ 2147483647 w 152" name="T40"/>
                <a:gd fmla="*/ 2147483647 h 120" name="T41"/>
                <a:gd fmla="*/ 2147483647 w 152" name="T42"/>
                <a:gd fmla="*/ 2147483647 h 120" name="T43"/>
                <a:gd fmla="*/ 2147483647 w 152" name="T44"/>
                <a:gd fmla="*/ 2147483647 h 120" name="T45"/>
                <a:gd fmla="*/ 2147483647 w 152" name="T46"/>
                <a:gd fmla="*/ 2147483647 h 120" name="T47"/>
                <a:gd fmla="*/ 2147483647 w 152" name="T48"/>
                <a:gd fmla="*/ 2147483647 h 120" name="T49"/>
                <a:gd fmla="*/ 2147483647 w 152" name="T50"/>
                <a:gd fmla="*/ 2147483647 h 120" name="T51"/>
                <a:gd fmla="*/ 2147483647 w 152" name="T52"/>
                <a:gd fmla="*/ 2147483647 h 120" name="T53"/>
                <a:gd fmla="*/ 2147483647 w 152" name="T54"/>
                <a:gd fmla="*/ 2147483647 h 120" name="T55"/>
                <a:gd fmla="*/ 2147483647 w 152" name="T56"/>
                <a:gd fmla="*/ 2147483647 h 120" name="T57"/>
                <a:gd fmla="*/ 2147483647 w 152" name="T58"/>
                <a:gd fmla="*/ 2147483647 h 120" name="T59"/>
                <a:gd fmla="*/ 2147483647 w 152" name="T60"/>
                <a:gd fmla="*/ 2147483647 h 120" name="T61"/>
                <a:gd fmla="*/ 2147483647 w 152" name="T62"/>
                <a:gd fmla="*/ 2147483647 h 120" name="T63"/>
                <a:gd fmla="*/ 2147483647 w 152" name="T64"/>
                <a:gd fmla="*/ 2147483647 h 120" name="T65"/>
                <a:gd fmla="*/ 2147483647 w 152" name="T66"/>
                <a:gd fmla="*/ 2147483647 h 12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52" name="T102"/>
                <a:gd fmla="*/ 0 h 120" name="T103"/>
                <a:gd fmla="*/ 152 w 152" name="T104"/>
                <a:gd fmla="*/ 120 h 120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20" w="152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6" name="Freeform 664"/>
            <p:cNvSpPr/>
            <p:nvPr/>
          </p:nvSpPr>
          <p:spPr bwMode="auto">
            <a:xfrm>
              <a:off x="4837317" y="3774574"/>
              <a:ext cx="68271" cy="136580"/>
            </a:xfrm>
            <a:custGeom>
              <a:gdLst>
                <a:gd fmla="*/ 2147483647 w 40" name="T0"/>
                <a:gd fmla="*/ 2147483647 h 80" name="T1"/>
                <a:gd fmla="*/ 2147483647 w 40" name="T2"/>
                <a:gd fmla="*/ 2147483647 h 80" name="T3"/>
                <a:gd fmla="*/ 2147483647 w 40" name="T4"/>
                <a:gd fmla="*/ 2147483647 h 80" name="T5"/>
                <a:gd fmla="*/ 2147483647 w 40" name="T6"/>
                <a:gd fmla="*/ 2147483647 h 80" name="T7"/>
                <a:gd fmla="*/ 2147483647 w 40" name="T8"/>
                <a:gd fmla="*/ 2147483647 h 80" name="T9"/>
                <a:gd fmla="*/ 2147483647 w 40" name="T10"/>
                <a:gd fmla="*/ 2147483647 h 80" name="T11"/>
                <a:gd fmla="*/ 2147483647 w 40" name="T12"/>
                <a:gd fmla="*/ 2147483647 h 80" name="T13"/>
                <a:gd fmla="*/ 2147483647 w 40" name="T14"/>
                <a:gd fmla="*/ 2147483647 h 80" name="T15"/>
                <a:gd fmla="*/ 2147483647 w 40" name="T16"/>
                <a:gd fmla="*/ 2147483647 h 80" name="T17"/>
                <a:gd fmla="*/ 2147483647 w 40" name="T18"/>
                <a:gd fmla="*/ 0 h 80" name="T19"/>
                <a:gd fmla="*/ 2147483647 w 40" name="T20"/>
                <a:gd fmla="*/ 0 h 80" name="T21"/>
                <a:gd fmla="*/ 2147483647 w 40" name="T22"/>
                <a:gd fmla="*/ 0 h 80" name="T23"/>
                <a:gd fmla="*/ 2147483647 w 40" name="T24"/>
                <a:gd fmla="*/ 2147483647 h 80" name="T25"/>
                <a:gd fmla="*/ 0 w 40" name="T26"/>
                <a:gd fmla="*/ 2147483647 h 80" name="T27"/>
                <a:gd fmla="*/ 2147483647 w 40" name="T28"/>
                <a:gd fmla="*/ 2147483647 h 80" name="T29"/>
                <a:gd fmla="*/ 2147483647 w 40" name="T30"/>
                <a:gd fmla="*/ 2147483647 h 80" name="T31"/>
                <a:gd fmla="*/ 0 w 40" name="T32"/>
                <a:gd fmla="*/ 2147483647 h 80" name="T33"/>
                <a:gd fmla="*/ 2147483647 w 40" name="T34"/>
                <a:gd fmla="*/ 2147483647 h 80" name="T35"/>
                <a:gd fmla="*/ 2147483647 w 40" name="T36"/>
                <a:gd fmla="*/ 2147483647 h 80" name="T37"/>
                <a:gd fmla="*/ 2147483647 w 40" name="T38"/>
                <a:gd fmla="*/ 2147483647 h 80" name="T39"/>
                <a:gd fmla="*/ 2147483647 w 40" name="T40"/>
                <a:gd fmla="*/ 2147483647 h 80" name="T41"/>
                <a:gd fmla="*/ 2147483647 w 40" name="T42"/>
                <a:gd fmla="*/ 2147483647 h 8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40" name="T66"/>
                <a:gd fmla="*/ 0 h 80" name="T67"/>
                <a:gd fmla="*/ 40 w 40" name="T68"/>
                <a:gd fmla="*/ 80 h 8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80" w="4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7" name="Freeform 665"/>
            <p:cNvSpPr/>
            <p:nvPr/>
          </p:nvSpPr>
          <p:spPr bwMode="auto">
            <a:xfrm>
              <a:off x="4891656" y="3788510"/>
              <a:ext cx="13932" cy="54354"/>
            </a:xfrm>
            <a:custGeom>
              <a:gdLst>
                <a:gd fmla="*/ 0 w 8" name="T0"/>
                <a:gd fmla="*/ 2147483647 h 32" name="T1"/>
                <a:gd fmla="*/ 0 w 8" name="T2"/>
                <a:gd fmla="*/ 2147483647 h 32" name="T3"/>
                <a:gd fmla="*/ 0 w 8" name="T4"/>
                <a:gd fmla="*/ 2147483647 h 32" name="T5"/>
                <a:gd fmla="*/ 0 w 8" name="T6"/>
                <a:gd fmla="*/ 2147483647 h 32" name="T7"/>
                <a:gd fmla="*/ 2147483647 w 8" name="T8"/>
                <a:gd fmla="*/ 0 h 32" name="T9"/>
                <a:gd fmla="*/ 0 w 8" name="T10"/>
                <a:gd fmla="*/ 2147483647 h 32" name="T11"/>
                <a:gd fmla="*/ 0 w 8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" name="T21"/>
                <a:gd fmla="*/ 0 h 32" name="T22"/>
                <a:gd fmla="*/ 8 w 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8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8" name="Freeform 666"/>
            <p:cNvSpPr/>
            <p:nvPr/>
          </p:nvSpPr>
          <p:spPr bwMode="auto">
            <a:xfrm>
              <a:off x="4837317" y="3774574"/>
              <a:ext cx="68271" cy="136580"/>
            </a:xfrm>
            <a:custGeom>
              <a:gdLst>
                <a:gd fmla="*/ 2147483647 w 40" name="T0"/>
                <a:gd fmla="*/ 2147483647 h 80" name="T1"/>
                <a:gd fmla="*/ 2147483647 w 40" name="T2"/>
                <a:gd fmla="*/ 2147483647 h 80" name="T3"/>
                <a:gd fmla="*/ 2147483647 w 40" name="T4"/>
                <a:gd fmla="*/ 2147483647 h 80" name="T5"/>
                <a:gd fmla="*/ 2147483647 w 40" name="T6"/>
                <a:gd fmla="*/ 2147483647 h 80" name="T7"/>
                <a:gd fmla="*/ 2147483647 w 40" name="T8"/>
                <a:gd fmla="*/ 2147483647 h 80" name="T9"/>
                <a:gd fmla="*/ 2147483647 w 40" name="T10"/>
                <a:gd fmla="*/ 2147483647 h 80" name="T11"/>
                <a:gd fmla="*/ 2147483647 w 40" name="T12"/>
                <a:gd fmla="*/ 2147483647 h 80" name="T13"/>
                <a:gd fmla="*/ 2147483647 w 40" name="T14"/>
                <a:gd fmla="*/ 2147483647 h 80" name="T15"/>
                <a:gd fmla="*/ 2147483647 w 40" name="T16"/>
                <a:gd fmla="*/ 2147483647 h 80" name="T17"/>
                <a:gd fmla="*/ 2147483647 w 40" name="T18"/>
                <a:gd fmla="*/ 2147483647 h 80" name="T19"/>
                <a:gd fmla="*/ 2147483647 w 40" name="T20"/>
                <a:gd fmla="*/ 2147483647 h 80" name="T21"/>
                <a:gd fmla="*/ 2147483647 w 40" name="T22"/>
                <a:gd fmla="*/ 0 h 80" name="T23"/>
                <a:gd fmla="*/ 2147483647 w 40" name="T24"/>
                <a:gd fmla="*/ 0 h 80" name="T25"/>
                <a:gd fmla="*/ 2147483647 w 40" name="T26"/>
                <a:gd fmla="*/ 0 h 80" name="T27"/>
                <a:gd fmla="*/ 2147483647 w 40" name="T28"/>
                <a:gd fmla="*/ 2147483647 h 80" name="T29"/>
                <a:gd fmla="*/ 2147483647 w 40" name="T30"/>
                <a:gd fmla="*/ 2147483647 h 80" name="T31"/>
                <a:gd fmla="*/ 0 w 40" name="T32"/>
                <a:gd fmla="*/ 2147483647 h 80" name="T33"/>
                <a:gd fmla="*/ 2147483647 w 40" name="T34"/>
                <a:gd fmla="*/ 2147483647 h 80" name="T35"/>
                <a:gd fmla="*/ 2147483647 w 40" name="T36"/>
                <a:gd fmla="*/ 2147483647 h 80" name="T37"/>
                <a:gd fmla="*/ 0 w 40" name="T38"/>
                <a:gd fmla="*/ 2147483647 h 80" name="T39"/>
                <a:gd fmla="*/ 2147483647 w 40" name="T40"/>
                <a:gd fmla="*/ 2147483647 h 80" name="T41"/>
                <a:gd fmla="*/ 2147483647 w 40" name="T42"/>
                <a:gd fmla="*/ 2147483647 h 80" name="T43"/>
                <a:gd fmla="*/ 2147483647 w 40" name="T44"/>
                <a:gd fmla="*/ 2147483647 h 80" name="T45"/>
                <a:gd fmla="*/ 2147483647 w 40" name="T46"/>
                <a:gd fmla="*/ 2147483647 h 80" name="T47"/>
                <a:gd fmla="*/ 2147483647 w 40" name="T48"/>
                <a:gd fmla="*/ 2147483647 h 80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40" name="T75"/>
                <a:gd fmla="*/ 0 h 80" name="T76"/>
                <a:gd fmla="*/ 40 w 40" name="T77"/>
                <a:gd fmla="*/ 80 h 80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80" w="4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" name="Freeform 667"/>
            <p:cNvSpPr/>
            <p:nvPr/>
          </p:nvSpPr>
          <p:spPr bwMode="auto">
            <a:xfrm>
              <a:off x="4891656" y="3788510"/>
              <a:ext cx="13932" cy="54354"/>
            </a:xfrm>
            <a:custGeom>
              <a:gdLst>
                <a:gd fmla="*/ 0 w 8" name="T0"/>
                <a:gd fmla="*/ 2147483647 h 32" name="T1"/>
                <a:gd fmla="*/ 0 w 8" name="T2"/>
                <a:gd fmla="*/ 2147483647 h 32" name="T3"/>
                <a:gd fmla="*/ 0 w 8" name="T4"/>
                <a:gd fmla="*/ 2147483647 h 32" name="T5"/>
                <a:gd fmla="*/ 0 w 8" name="T6"/>
                <a:gd fmla="*/ 2147483647 h 32" name="T7"/>
                <a:gd fmla="*/ 2147483647 w 8" name="T8"/>
                <a:gd fmla="*/ 0 h 32" name="T9"/>
                <a:gd fmla="*/ 0 w 8" name="T10"/>
                <a:gd fmla="*/ 2147483647 h 32" name="T11"/>
                <a:gd fmla="*/ 0 w 8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" name="T21"/>
                <a:gd fmla="*/ 0 h 32" name="T22"/>
                <a:gd fmla="*/ 8 w 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8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" name="Freeform 668"/>
            <p:cNvSpPr/>
            <p:nvPr/>
          </p:nvSpPr>
          <p:spPr bwMode="auto">
            <a:xfrm>
              <a:off x="4877723" y="3883279"/>
              <a:ext cx="2788" cy="27873"/>
            </a:xfrm>
            <a:custGeom>
              <a:gdLst>
                <a:gd fmla="*/ 0 w 1942" name="T0"/>
                <a:gd fmla="*/ 0 h 16" name="T1"/>
                <a:gd fmla="*/ 0 w 1942" name="T2"/>
                <a:gd fmla="*/ 2147483647 h 16" name="T3"/>
                <a:gd fmla="*/ 0 w 1942" name="T4"/>
                <a:gd fmla="*/ 2147483647 h 16" name="T5"/>
                <a:gd fmla="*/ 0 w 1942" name="T6"/>
                <a:gd fmla="*/ 2147483647 h 16" name="T7"/>
                <a:gd fmla="*/ 0 w 1942" name="T8"/>
                <a:gd fmla="*/ 0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942" name="T15"/>
                <a:gd fmla="*/ 0 h 16" name="T16"/>
                <a:gd fmla="*/ 1942 w 1942" name="T17"/>
                <a:gd fmla="*/ 16 h 1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6" w="1942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1" name="Freeform 669"/>
            <p:cNvSpPr/>
            <p:nvPr/>
          </p:nvSpPr>
          <p:spPr bwMode="auto">
            <a:xfrm>
              <a:off x="4877723" y="3842864"/>
              <a:ext cx="13932" cy="26479"/>
            </a:xfrm>
            <a:custGeom>
              <a:gdLst>
                <a:gd fmla="*/ 0 w 8" name="T0"/>
                <a:gd fmla="*/ 2147483647 h 16" name="T1"/>
                <a:gd fmla="*/ 2147483647 w 8" name="T2"/>
                <a:gd fmla="*/ 0 h 16" name="T3"/>
                <a:gd fmla="*/ 2147483647 w 8" name="T4"/>
                <a:gd fmla="*/ 2147483647 h 16" name="T5"/>
                <a:gd fmla="*/ 0 w 8" name="T6"/>
                <a:gd fmla="*/ 2147483647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2" name="Freeform 670"/>
            <p:cNvSpPr/>
            <p:nvPr/>
          </p:nvSpPr>
          <p:spPr bwMode="auto">
            <a:xfrm>
              <a:off x="4877723" y="3869342"/>
              <a:ext cx="2788" cy="13936"/>
            </a:xfrm>
            <a:custGeom>
              <a:gdLst>
                <a:gd fmla="*/ 0 w 1942" name="T0"/>
                <a:gd fmla="*/ 2147483647 h 8" name="T1"/>
                <a:gd fmla="*/ 0 w 1942" name="T2"/>
                <a:gd fmla="*/ 0 h 8" name="T3"/>
                <a:gd fmla="*/ 0 w 1942" name="T4"/>
                <a:gd fmla="*/ 2147483647 h 8" name="T5"/>
                <a:gd fmla="*/ 0 60000 65536" name="T6"/>
                <a:gd fmla="*/ 0 60000 65536" name="T7"/>
                <a:gd fmla="*/ 0 60000 65536" name="T8"/>
                <a:gd fmla="*/ 0 w 1942" name="T9"/>
                <a:gd fmla="*/ 0 h 8" name="T10"/>
                <a:gd fmla="*/ 1942 w 1942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1942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3" name="Freeform 671"/>
            <p:cNvSpPr/>
            <p:nvPr/>
          </p:nvSpPr>
          <p:spPr bwMode="auto">
            <a:xfrm>
              <a:off x="4877723" y="3842864"/>
              <a:ext cx="13932" cy="26479"/>
            </a:xfrm>
            <a:custGeom>
              <a:gdLst>
                <a:gd fmla="*/ 0 w 8" name="T0"/>
                <a:gd fmla="*/ 2147483647 h 16" name="T1"/>
                <a:gd fmla="*/ 2147483647 w 8" name="T2"/>
                <a:gd fmla="*/ 0 h 16" name="T3"/>
                <a:gd fmla="*/ 2147483647 w 8" name="T4"/>
                <a:gd fmla="*/ 2147483647 h 16" name="T5"/>
                <a:gd fmla="*/ 0 w 8" name="T6"/>
                <a:gd fmla="*/ 2147483647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4" name="Freeform 672"/>
            <p:cNvSpPr/>
            <p:nvPr/>
          </p:nvSpPr>
          <p:spPr bwMode="auto">
            <a:xfrm>
              <a:off x="4877723" y="3869342"/>
              <a:ext cx="2788" cy="13936"/>
            </a:xfrm>
            <a:custGeom>
              <a:gdLst>
                <a:gd fmla="*/ 0 w 1942" name="T0"/>
                <a:gd fmla="*/ 2147483647 h 8" name="T1"/>
                <a:gd fmla="*/ 0 w 1942" name="T2"/>
                <a:gd fmla="*/ 0 h 8" name="T3"/>
                <a:gd fmla="*/ 0 w 1942" name="T4"/>
                <a:gd fmla="*/ 2147483647 h 8" name="T5"/>
                <a:gd fmla="*/ 0 w 1942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942" name="T12"/>
                <a:gd fmla="*/ 0 h 8" name="T13"/>
                <a:gd fmla="*/ 1942 w 1942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1942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5" name="Freeform 673"/>
            <p:cNvSpPr/>
            <p:nvPr/>
          </p:nvSpPr>
          <p:spPr bwMode="auto">
            <a:xfrm>
              <a:off x="6120536" y="3911152"/>
              <a:ext cx="13932" cy="13936"/>
            </a:xfrm>
            <a:custGeom>
              <a:gdLst>
                <a:gd fmla="*/ 0 w 8" name="T0"/>
                <a:gd fmla="*/ 0 h 8" name="T1"/>
                <a:gd fmla="*/ 2147483647 w 8" name="T2"/>
                <a:gd fmla="*/ 2147483647 h 8" name="T3"/>
                <a:gd fmla="*/ 0 w 8" name="T4"/>
                <a:gd fmla="*/ 0 h 8" name="T5"/>
                <a:gd fmla="*/ 0 60000 65536" name="T6"/>
                <a:gd fmla="*/ 0 60000 65536" name="T7"/>
                <a:gd fmla="*/ 0 60000 65536" name="T8"/>
                <a:gd fmla="*/ 0 w 8" name="T9"/>
                <a:gd fmla="*/ 0 h 8" name="T10"/>
                <a:gd fmla="*/ 8 w 8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6" name="Freeform 674"/>
            <p:cNvSpPr/>
            <p:nvPr/>
          </p:nvSpPr>
          <p:spPr bwMode="auto">
            <a:xfrm>
              <a:off x="6080130" y="3869342"/>
              <a:ext cx="13932" cy="27873"/>
            </a:xfrm>
            <a:custGeom>
              <a:gdLst>
                <a:gd fmla="*/ 0 w 8" name="T0"/>
                <a:gd fmla="*/ 0 h 16" name="T1"/>
                <a:gd fmla="*/ 2147483647 w 8" name="T2"/>
                <a:gd fmla="*/ 2147483647 h 16" name="T3"/>
                <a:gd fmla="*/ 2147483647 w 8" name="T4"/>
                <a:gd fmla="*/ 2147483647 h 16" name="T5"/>
                <a:gd fmla="*/ 0 w 8" name="T6"/>
                <a:gd fmla="*/ 0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7" name="Freeform 675"/>
            <p:cNvSpPr/>
            <p:nvPr/>
          </p:nvSpPr>
          <p:spPr bwMode="auto">
            <a:xfrm>
              <a:off x="6120536" y="3911152"/>
              <a:ext cx="13932" cy="13936"/>
            </a:xfrm>
            <a:custGeom>
              <a:gdLst>
                <a:gd fmla="*/ 0 w 8" name="T0"/>
                <a:gd fmla="*/ 0 h 8" name="T1"/>
                <a:gd fmla="*/ 2147483647 w 8" name="T2"/>
                <a:gd fmla="*/ 2147483647 h 8" name="T3"/>
                <a:gd fmla="*/ 2147483647 w 8" name="T4"/>
                <a:gd fmla="*/ 2147483647 h 8" name="T5"/>
                <a:gd fmla="*/ 0 w 8" name="T6"/>
                <a:gd fmla="*/ 0 h 8" name="T7"/>
                <a:gd fmla="*/ 0 w 8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" name="T15"/>
                <a:gd fmla="*/ 0 h 8" name="T16"/>
                <a:gd fmla="*/ 8 w 8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8" name="Freeform 676"/>
            <p:cNvSpPr/>
            <p:nvPr/>
          </p:nvSpPr>
          <p:spPr bwMode="auto">
            <a:xfrm>
              <a:off x="6080130" y="3869342"/>
              <a:ext cx="13932" cy="27873"/>
            </a:xfrm>
            <a:custGeom>
              <a:gdLst>
                <a:gd fmla="*/ 0 w 8" name="T0"/>
                <a:gd fmla="*/ 0 h 16" name="T1"/>
                <a:gd fmla="*/ 2147483647 w 8" name="T2"/>
                <a:gd fmla="*/ 2147483647 h 16" name="T3"/>
                <a:gd fmla="*/ 2147483647 w 8" name="T4"/>
                <a:gd fmla="*/ 2147483647 h 16" name="T5"/>
                <a:gd fmla="*/ 0 w 8" name="T6"/>
                <a:gd fmla="*/ 0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9" name="Freeform 677"/>
            <p:cNvSpPr/>
            <p:nvPr/>
          </p:nvSpPr>
          <p:spPr bwMode="auto">
            <a:xfrm>
              <a:off x="7198941" y="4293017"/>
              <a:ext cx="163014" cy="259222"/>
            </a:xfrm>
            <a:custGeom>
              <a:gdLst>
                <a:gd fmla="*/ 2147483647 w 96" name="T0"/>
                <a:gd fmla="*/ 2147483647 h 152" name="T1"/>
                <a:gd fmla="*/ 2147483647 w 96" name="T2"/>
                <a:gd fmla="*/ 2147483647 h 152" name="T3"/>
                <a:gd fmla="*/ 2147483647 w 96" name="T4"/>
                <a:gd fmla="*/ 2147483647 h 152" name="T5"/>
                <a:gd fmla="*/ 2147483647 w 96" name="T6"/>
                <a:gd fmla="*/ 2147483647 h 152" name="T7"/>
                <a:gd fmla="*/ 2147483647 w 96" name="T8"/>
                <a:gd fmla="*/ 2147483647 h 152" name="T9"/>
                <a:gd fmla="*/ 2147483647 w 96" name="T10"/>
                <a:gd fmla="*/ 2147483647 h 152" name="T11"/>
                <a:gd fmla="*/ 2147483647 w 96" name="T12"/>
                <a:gd fmla="*/ 2147483647 h 152" name="T13"/>
                <a:gd fmla="*/ 2147483647 w 96" name="T14"/>
                <a:gd fmla="*/ 2147483647 h 152" name="T15"/>
                <a:gd fmla="*/ 2147483647 w 96" name="T16"/>
                <a:gd fmla="*/ 2147483647 h 152" name="T17"/>
                <a:gd fmla="*/ 2147483647 w 96" name="T18"/>
                <a:gd fmla="*/ 2147483647 h 152" name="T19"/>
                <a:gd fmla="*/ 2147483647 w 96" name="T20"/>
                <a:gd fmla="*/ 2147483647 h 152" name="T21"/>
                <a:gd fmla="*/ 2147483647 w 96" name="T22"/>
                <a:gd fmla="*/ 0 h 152" name="T23"/>
                <a:gd fmla="*/ 2147483647 w 96" name="T24"/>
                <a:gd fmla="*/ 2147483647 h 152" name="T25"/>
                <a:gd fmla="*/ 0 w 96" name="T26"/>
                <a:gd fmla="*/ 2147483647 h 152" name="T27"/>
                <a:gd fmla="*/ 2147483647 w 96" name="T28"/>
                <a:gd fmla="*/ 2147483647 h 152" name="T29"/>
                <a:gd fmla="*/ 2147483647 w 96" name="T30"/>
                <a:gd fmla="*/ 2147483647 h 152" name="T31"/>
                <a:gd fmla="*/ 2147483647 w 96" name="T32"/>
                <a:gd fmla="*/ 2147483647 h 152" name="T33"/>
                <a:gd fmla="*/ 2147483647 w 96" name="T34"/>
                <a:gd fmla="*/ 2147483647 h 152" name="T35"/>
                <a:gd fmla="*/ 2147483647 w 96" name="T36"/>
                <a:gd fmla="*/ 2147483647 h 152" name="T37"/>
                <a:gd fmla="*/ 2147483647 w 96" name="T38"/>
                <a:gd fmla="*/ 2147483647 h 152" name="T39"/>
                <a:gd fmla="*/ 2147483647 w 96" name="T40"/>
                <a:gd fmla="*/ 2147483647 h 152" name="T41"/>
                <a:gd fmla="*/ 2147483647 w 96" name="T42"/>
                <a:gd fmla="*/ 2147483647 h 152" name="T43"/>
                <a:gd fmla="*/ 2147483647 w 96" name="T44"/>
                <a:gd fmla="*/ 2147483647 h 152" name="T45"/>
                <a:gd fmla="*/ 2147483647 w 96" name="T46"/>
                <a:gd fmla="*/ 2147483647 h 152" name="T47"/>
                <a:gd fmla="*/ 2147483647 w 96" name="T48"/>
                <a:gd fmla="*/ 2147483647 h 152" name="T49"/>
                <a:gd fmla="*/ 2147483647 w 96" name="T50"/>
                <a:gd fmla="*/ 2147483647 h 152" name="T51"/>
                <a:gd fmla="*/ 2147483647 w 96" name="T52"/>
                <a:gd fmla="*/ 2147483647 h 152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96" name="T81"/>
                <a:gd fmla="*/ 0 h 152" name="T82"/>
                <a:gd fmla="*/ 96 w 96" name="T83"/>
                <a:gd fmla="*/ 152 h 152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152" w="96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0" name="Freeform 678"/>
            <p:cNvSpPr/>
            <p:nvPr/>
          </p:nvSpPr>
          <p:spPr bwMode="auto">
            <a:xfrm>
              <a:off x="7253279" y="4265144"/>
              <a:ext cx="150476" cy="313576"/>
            </a:xfrm>
            <a:custGeom>
              <a:gdLst>
                <a:gd fmla="*/ 2147483647 w 88" name="T0"/>
                <a:gd fmla="*/ 0 h 184" name="T1"/>
                <a:gd fmla="*/ 0 w 88" name="T2"/>
                <a:gd fmla="*/ 0 h 184" name="T3"/>
                <a:gd fmla="*/ 0 w 88" name="T4"/>
                <a:gd fmla="*/ 2147483647 h 184" name="T5"/>
                <a:gd fmla="*/ 2147483647 w 88" name="T6"/>
                <a:gd fmla="*/ 2147483647 h 184" name="T7"/>
                <a:gd fmla="*/ 2147483647 w 88" name="T8"/>
                <a:gd fmla="*/ 2147483647 h 184" name="T9"/>
                <a:gd fmla="*/ 2147483647 w 88" name="T10"/>
                <a:gd fmla="*/ 2147483647 h 184" name="T11"/>
                <a:gd fmla="*/ 2147483647 w 88" name="T12"/>
                <a:gd fmla="*/ 2147483647 h 184" name="T13"/>
                <a:gd fmla="*/ 2147483647 w 88" name="T14"/>
                <a:gd fmla="*/ 2147483647 h 184" name="T15"/>
                <a:gd fmla="*/ 2147483647 w 88" name="T16"/>
                <a:gd fmla="*/ 2147483647 h 184" name="T17"/>
                <a:gd fmla="*/ 2147483647 w 88" name="T18"/>
                <a:gd fmla="*/ 2147483647 h 184" name="T19"/>
                <a:gd fmla="*/ 2147483647 w 88" name="T20"/>
                <a:gd fmla="*/ 2147483647 h 184" name="T21"/>
                <a:gd fmla="*/ 2147483647 w 88" name="T22"/>
                <a:gd fmla="*/ 2147483647 h 184" name="T23"/>
                <a:gd fmla="*/ 2147483647 w 88" name="T24"/>
                <a:gd fmla="*/ 2147483647 h 184" name="T25"/>
                <a:gd fmla="*/ 2147483647 w 88" name="T26"/>
                <a:gd fmla="*/ 2147483647 h 184" name="T27"/>
                <a:gd fmla="*/ 2147483647 w 88" name="T28"/>
                <a:gd fmla="*/ 2147483647 h 184" name="T29"/>
                <a:gd fmla="*/ 2147483647 w 88" name="T30"/>
                <a:gd fmla="*/ 2147483647 h 184" name="T31"/>
                <a:gd fmla="*/ 2147483647 w 88" name="T32"/>
                <a:gd fmla="*/ 2147483647 h 184" name="T33"/>
                <a:gd fmla="*/ 2147483647 w 88" name="T34"/>
                <a:gd fmla="*/ 2147483647 h 184" name="T35"/>
                <a:gd fmla="*/ 2147483647 w 88" name="T36"/>
                <a:gd fmla="*/ 2147483647 h 184" name="T37"/>
                <a:gd fmla="*/ 2147483647 w 88" name="T38"/>
                <a:gd fmla="*/ 2147483647 h 184" name="T39"/>
                <a:gd fmla="*/ 2147483647 w 88" name="T40"/>
                <a:gd fmla="*/ 2147483647 h 184" name="T41"/>
                <a:gd fmla="*/ 2147483647 w 88" name="T42"/>
                <a:gd fmla="*/ 2147483647 h 184" name="T43"/>
                <a:gd fmla="*/ 2147483647 w 88" name="T44"/>
                <a:gd fmla="*/ 2147483647 h 184" name="T45"/>
                <a:gd fmla="*/ 2147483647 w 88" name="T46"/>
                <a:gd fmla="*/ 2147483647 h 184" name="T47"/>
                <a:gd fmla="*/ 2147483647 w 88" name="T48"/>
                <a:gd fmla="*/ 2147483647 h 184" name="T49"/>
                <a:gd fmla="*/ 2147483647 w 88" name="T50"/>
                <a:gd fmla="*/ 2147483647 h 184" name="T51"/>
                <a:gd fmla="*/ 2147483647 w 88" name="T52"/>
                <a:gd fmla="*/ 2147483647 h 184" name="T53"/>
                <a:gd fmla="*/ 2147483647 w 88" name="T54"/>
                <a:gd fmla="*/ 0 h 184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88" name="T84"/>
                <a:gd fmla="*/ 0 h 184" name="T85"/>
                <a:gd fmla="*/ 88 w 88" name="T86"/>
                <a:gd fmla="*/ 184 h 184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84" w="88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1" name="Freeform 679"/>
            <p:cNvSpPr/>
            <p:nvPr/>
          </p:nvSpPr>
          <p:spPr bwMode="auto">
            <a:xfrm>
              <a:off x="7198941" y="4293017"/>
              <a:ext cx="163014" cy="259222"/>
            </a:xfrm>
            <a:custGeom>
              <a:gdLst>
                <a:gd fmla="*/ 2147483647 w 96" name="T0"/>
                <a:gd fmla="*/ 2147483647 h 152" name="T1"/>
                <a:gd fmla="*/ 2147483647 w 96" name="T2"/>
                <a:gd fmla="*/ 2147483647 h 152" name="T3"/>
                <a:gd fmla="*/ 2147483647 w 96" name="T4"/>
                <a:gd fmla="*/ 2147483647 h 152" name="T5"/>
                <a:gd fmla="*/ 2147483647 w 96" name="T6"/>
                <a:gd fmla="*/ 2147483647 h 152" name="T7"/>
                <a:gd fmla="*/ 2147483647 w 96" name="T8"/>
                <a:gd fmla="*/ 2147483647 h 152" name="T9"/>
                <a:gd fmla="*/ 2147483647 w 96" name="T10"/>
                <a:gd fmla="*/ 2147483647 h 152" name="T11"/>
                <a:gd fmla="*/ 2147483647 w 96" name="T12"/>
                <a:gd fmla="*/ 2147483647 h 152" name="T13"/>
                <a:gd fmla="*/ 2147483647 w 96" name="T14"/>
                <a:gd fmla="*/ 2147483647 h 152" name="T15"/>
                <a:gd fmla="*/ 2147483647 w 96" name="T16"/>
                <a:gd fmla="*/ 2147483647 h 152" name="T17"/>
                <a:gd fmla="*/ 2147483647 w 96" name="T18"/>
                <a:gd fmla="*/ 2147483647 h 152" name="T19"/>
                <a:gd fmla="*/ 2147483647 w 96" name="T20"/>
                <a:gd fmla="*/ 2147483647 h 152" name="T21"/>
                <a:gd fmla="*/ 2147483647 w 96" name="T22"/>
                <a:gd fmla="*/ 0 h 152" name="T23"/>
                <a:gd fmla="*/ 2147483647 w 96" name="T24"/>
                <a:gd fmla="*/ 0 h 152" name="T25"/>
                <a:gd fmla="*/ 2147483647 w 96" name="T26"/>
                <a:gd fmla="*/ 2147483647 h 152" name="T27"/>
                <a:gd fmla="*/ 0 w 96" name="T28"/>
                <a:gd fmla="*/ 2147483647 h 152" name="T29"/>
                <a:gd fmla="*/ 0 w 96" name="T30"/>
                <a:gd fmla="*/ 2147483647 h 152" name="T31"/>
                <a:gd fmla="*/ 2147483647 w 96" name="T32"/>
                <a:gd fmla="*/ 2147483647 h 152" name="T33"/>
                <a:gd fmla="*/ 2147483647 w 96" name="T34"/>
                <a:gd fmla="*/ 2147483647 h 152" name="T35"/>
                <a:gd fmla="*/ 2147483647 w 96" name="T36"/>
                <a:gd fmla="*/ 2147483647 h 152" name="T37"/>
                <a:gd fmla="*/ 2147483647 w 96" name="T38"/>
                <a:gd fmla="*/ 2147483647 h 152" name="T39"/>
                <a:gd fmla="*/ 2147483647 w 96" name="T40"/>
                <a:gd fmla="*/ 2147483647 h 152" name="T41"/>
                <a:gd fmla="*/ 2147483647 w 96" name="T42"/>
                <a:gd fmla="*/ 2147483647 h 152" name="T43"/>
                <a:gd fmla="*/ 2147483647 w 96" name="T44"/>
                <a:gd fmla="*/ 2147483647 h 152" name="T45"/>
                <a:gd fmla="*/ 2147483647 w 96" name="T46"/>
                <a:gd fmla="*/ 2147483647 h 152" name="T47"/>
                <a:gd fmla="*/ 2147483647 w 96" name="T48"/>
                <a:gd fmla="*/ 2147483647 h 152" name="T49"/>
                <a:gd fmla="*/ 2147483647 w 96" name="T50"/>
                <a:gd fmla="*/ 2147483647 h 152" name="T51"/>
                <a:gd fmla="*/ 2147483647 w 96" name="T52"/>
                <a:gd fmla="*/ 2147483647 h 152" name="T53"/>
                <a:gd fmla="*/ 2147483647 w 96" name="T54"/>
                <a:gd fmla="*/ 2147483647 h 152" name="T55"/>
                <a:gd fmla="*/ 2147483647 w 96" name="T56"/>
                <a:gd fmla="*/ 2147483647 h 152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96" name="T87"/>
                <a:gd fmla="*/ 0 h 152" name="T88"/>
                <a:gd fmla="*/ 96 w 96" name="T89"/>
                <a:gd fmla="*/ 152 h 152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52" w="96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2" name="Freeform 680"/>
            <p:cNvSpPr/>
            <p:nvPr/>
          </p:nvSpPr>
          <p:spPr bwMode="auto">
            <a:xfrm>
              <a:off x="7258852" y="4265144"/>
              <a:ext cx="150476" cy="313576"/>
            </a:xfrm>
            <a:custGeom>
              <a:gdLst>
                <a:gd fmla="*/ 2147483647 w 88" name="T0"/>
                <a:gd fmla="*/ 0 h 184" name="T1"/>
                <a:gd fmla="*/ 0 w 88" name="T2"/>
                <a:gd fmla="*/ 0 h 184" name="T3"/>
                <a:gd fmla="*/ 0 w 88" name="T4"/>
                <a:gd fmla="*/ 2147483647 h 184" name="T5"/>
                <a:gd fmla="*/ 0 w 88" name="T6"/>
                <a:gd fmla="*/ 2147483647 h 184" name="T7"/>
                <a:gd fmla="*/ 2147483647 w 88" name="T8"/>
                <a:gd fmla="*/ 2147483647 h 184" name="T9"/>
                <a:gd fmla="*/ 2147483647 w 88" name="T10"/>
                <a:gd fmla="*/ 2147483647 h 184" name="T11"/>
                <a:gd fmla="*/ 2147483647 w 88" name="T12"/>
                <a:gd fmla="*/ 2147483647 h 184" name="T13"/>
                <a:gd fmla="*/ 2147483647 w 88" name="T14"/>
                <a:gd fmla="*/ 2147483647 h 184" name="T15"/>
                <a:gd fmla="*/ 2147483647 w 88" name="T16"/>
                <a:gd fmla="*/ 2147483647 h 184" name="T17"/>
                <a:gd fmla="*/ 2147483647 w 88" name="T18"/>
                <a:gd fmla="*/ 2147483647 h 184" name="T19"/>
                <a:gd fmla="*/ 2147483647 w 88" name="T20"/>
                <a:gd fmla="*/ 2147483647 h 184" name="T21"/>
                <a:gd fmla="*/ 2147483647 w 88" name="T22"/>
                <a:gd fmla="*/ 2147483647 h 184" name="T23"/>
                <a:gd fmla="*/ 2147483647 w 88" name="T24"/>
                <a:gd fmla="*/ 2147483647 h 184" name="T25"/>
                <a:gd fmla="*/ 2147483647 w 88" name="T26"/>
                <a:gd fmla="*/ 2147483647 h 184" name="T27"/>
                <a:gd fmla="*/ 2147483647 w 88" name="T28"/>
                <a:gd fmla="*/ 2147483647 h 184" name="T29"/>
                <a:gd fmla="*/ 2147483647 w 88" name="T30"/>
                <a:gd fmla="*/ 2147483647 h 184" name="T31"/>
                <a:gd fmla="*/ 2147483647 w 88" name="T32"/>
                <a:gd fmla="*/ 2147483647 h 184" name="T33"/>
                <a:gd fmla="*/ 2147483647 w 88" name="T34"/>
                <a:gd fmla="*/ 2147483647 h 184" name="T35"/>
                <a:gd fmla="*/ 2147483647 w 88" name="T36"/>
                <a:gd fmla="*/ 2147483647 h 184" name="T37"/>
                <a:gd fmla="*/ 2147483647 w 88" name="T38"/>
                <a:gd fmla="*/ 2147483647 h 184" name="T39"/>
                <a:gd fmla="*/ 2147483647 w 88" name="T40"/>
                <a:gd fmla="*/ 2147483647 h 184" name="T41"/>
                <a:gd fmla="*/ 2147483647 w 88" name="T42"/>
                <a:gd fmla="*/ 2147483647 h 184" name="T43"/>
                <a:gd fmla="*/ 2147483647 w 88" name="T44"/>
                <a:gd fmla="*/ 2147483647 h 184" name="T45"/>
                <a:gd fmla="*/ 2147483647 w 88" name="T46"/>
                <a:gd fmla="*/ 2147483647 h 184" name="T47"/>
                <a:gd fmla="*/ 2147483647 w 88" name="T48"/>
                <a:gd fmla="*/ 2147483647 h 184" name="T49"/>
                <a:gd fmla="*/ 2147483647 w 88" name="T50"/>
                <a:gd fmla="*/ 2147483647 h 184" name="T51"/>
                <a:gd fmla="*/ 2147483647 w 88" name="T52"/>
                <a:gd fmla="*/ 2147483647 h 184" name="T53"/>
                <a:gd fmla="*/ 2147483647 w 88" name="T54"/>
                <a:gd fmla="*/ 2147483647 h 184" name="T55"/>
                <a:gd fmla="*/ 2147483647 w 88" name="T56"/>
                <a:gd fmla="*/ 0 h 184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88" name="T87"/>
                <a:gd fmla="*/ 0 h 184" name="T88"/>
                <a:gd fmla="*/ 88 w 88" name="T89"/>
                <a:gd fmla="*/ 184 h 184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84" w="88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3" name="Freeform 681"/>
            <p:cNvSpPr/>
            <p:nvPr/>
          </p:nvSpPr>
          <p:spPr bwMode="auto">
            <a:xfrm>
              <a:off x="6762842" y="4102084"/>
              <a:ext cx="176948" cy="82226"/>
            </a:xfrm>
            <a:custGeom>
              <a:gdLst>
                <a:gd fmla="*/ 2147483647 w 104" name="T0"/>
                <a:gd fmla="*/ 2147483647 h 48" name="T1"/>
                <a:gd fmla="*/ 2147483647 w 104" name="T2"/>
                <a:gd fmla="*/ 2147483647 h 48" name="T3"/>
                <a:gd fmla="*/ 2147483647 w 104" name="T4"/>
                <a:gd fmla="*/ 0 h 48" name="T5"/>
                <a:gd fmla="*/ 2147483647 w 104" name="T6"/>
                <a:gd fmla="*/ 0 h 48" name="T7"/>
                <a:gd fmla="*/ 0 w 104" name="T8"/>
                <a:gd fmla="*/ 2147483647 h 48" name="T9"/>
                <a:gd fmla="*/ 2147483647 w 104" name="T10"/>
                <a:gd fmla="*/ 2147483647 h 48" name="T11"/>
                <a:gd fmla="*/ 2147483647 w 104" name="T12"/>
                <a:gd fmla="*/ 2147483647 h 48" name="T13"/>
                <a:gd fmla="*/ 2147483647 w 104" name="T14"/>
                <a:gd fmla="*/ 2147483647 h 48" name="T15"/>
                <a:gd fmla="*/ 2147483647 w 104" name="T16"/>
                <a:gd fmla="*/ 2147483647 h 48" name="T17"/>
                <a:gd fmla="*/ 2147483647 w 104" name="T18"/>
                <a:gd fmla="*/ 2147483647 h 48" name="T19"/>
                <a:gd fmla="*/ 2147483647 w 104" name="T20"/>
                <a:gd fmla="*/ 2147483647 h 48" name="T21"/>
                <a:gd fmla="*/ 2147483647 w 104" name="T22"/>
                <a:gd fmla="*/ 2147483647 h 4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48" name="T37"/>
                <a:gd fmla="*/ 104 w 104" name="T38"/>
                <a:gd fmla="*/ 48 h 48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48" w="104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4" name="Freeform 682"/>
            <p:cNvSpPr/>
            <p:nvPr/>
          </p:nvSpPr>
          <p:spPr bwMode="auto">
            <a:xfrm>
              <a:off x="6638840" y="3419189"/>
              <a:ext cx="1309691" cy="914245"/>
            </a:xfrm>
            <a:custGeom>
              <a:gdLst>
                <a:gd fmla="*/ 2147483647 w 768" name="T0"/>
                <a:gd fmla="*/ 2147483647 h 536" name="T1"/>
                <a:gd fmla="*/ 2147483647 w 768" name="T2"/>
                <a:gd fmla="*/ 0 h 536" name="T3"/>
                <a:gd fmla="*/ 2147483647 w 768" name="T4"/>
                <a:gd fmla="*/ 2147483647 h 536" name="T5"/>
                <a:gd fmla="*/ 2147483647 w 768" name="T6"/>
                <a:gd fmla="*/ 2147483647 h 536" name="T7"/>
                <a:gd fmla="*/ 2147483647 w 768" name="T8"/>
                <a:gd fmla="*/ 2147483647 h 536" name="T9"/>
                <a:gd fmla="*/ 2147483647 w 768" name="T10"/>
                <a:gd fmla="*/ 2147483647 h 536" name="T11"/>
                <a:gd fmla="*/ 2147483647 w 768" name="T12"/>
                <a:gd fmla="*/ 2147483647 h 536" name="T13"/>
                <a:gd fmla="*/ 2147483647 w 768" name="T14"/>
                <a:gd fmla="*/ 2147483647 h 536" name="T15"/>
                <a:gd fmla="*/ 2147483647 w 768" name="T16"/>
                <a:gd fmla="*/ 2147483647 h 536" name="T17"/>
                <a:gd fmla="*/ 2147483647 w 768" name="T18"/>
                <a:gd fmla="*/ 2147483647 h 536" name="T19"/>
                <a:gd fmla="*/ 2147483647 w 768" name="T20"/>
                <a:gd fmla="*/ 2147483647 h 536" name="T21"/>
                <a:gd fmla="*/ 2147483647 w 768" name="T22"/>
                <a:gd fmla="*/ 2147483647 h 536" name="T23"/>
                <a:gd fmla="*/ 2147483647 w 768" name="T24"/>
                <a:gd fmla="*/ 2147483647 h 536" name="T25"/>
                <a:gd fmla="*/ 2147483647 w 768" name="T26"/>
                <a:gd fmla="*/ 2147483647 h 536" name="T27"/>
                <a:gd fmla="*/ 0 w 768" name="T28"/>
                <a:gd fmla="*/ 2147483647 h 536" name="T29"/>
                <a:gd fmla="*/ 0 w 768" name="T30"/>
                <a:gd fmla="*/ 2147483647 h 536" name="T31"/>
                <a:gd fmla="*/ 2147483647 w 768" name="T32"/>
                <a:gd fmla="*/ 2147483647 h 536" name="T33"/>
                <a:gd fmla="*/ 2147483647 w 768" name="T34"/>
                <a:gd fmla="*/ 2147483647 h 536" name="T35"/>
                <a:gd fmla="*/ 2147483647 w 768" name="T36"/>
                <a:gd fmla="*/ 2147483647 h 536" name="T37"/>
                <a:gd fmla="*/ 2147483647 w 768" name="T38"/>
                <a:gd fmla="*/ 2147483647 h 536" name="T39"/>
                <a:gd fmla="*/ 2147483647 w 768" name="T40"/>
                <a:gd fmla="*/ 2147483647 h 536" name="T41"/>
                <a:gd fmla="*/ 2147483647 w 768" name="T42"/>
                <a:gd fmla="*/ 2147483647 h 536" name="T43"/>
                <a:gd fmla="*/ 2147483647 w 768" name="T44"/>
                <a:gd fmla="*/ 2147483647 h 536" name="T45"/>
                <a:gd fmla="*/ 2147483647 w 768" name="T46"/>
                <a:gd fmla="*/ 2147483647 h 536" name="T47"/>
                <a:gd fmla="*/ 2147483647 w 768" name="T48"/>
                <a:gd fmla="*/ 2147483647 h 536" name="T49"/>
                <a:gd fmla="*/ 2147483647 w 768" name="T50"/>
                <a:gd fmla="*/ 2147483647 h 536" name="T51"/>
                <a:gd fmla="*/ 2147483647 w 768" name="T52"/>
                <a:gd fmla="*/ 2147483647 h 536" name="T53"/>
                <a:gd fmla="*/ 2147483647 w 768" name="T54"/>
                <a:gd fmla="*/ 2147483647 h 536" name="T55"/>
                <a:gd fmla="*/ 2147483647 w 768" name="T56"/>
                <a:gd fmla="*/ 2147483647 h 536" name="T57"/>
                <a:gd fmla="*/ 2147483647 w 768" name="T58"/>
                <a:gd fmla="*/ 2147483647 h 536" name="T59"/>
                <a:gd fmla="*/ 2147483647 w 768" name="T60"/>
                <a:gd fmla="*/ 2147483647 h 536" name="T61"/>
                <a:gd fmla="*/ 2147483647 w 768" name="T62"/>
                <a:gd fmla="*/ 2147483647 h 536" name="T63"/>
                <a:gd fmla="*/ 2147483647 w 768" name="T64"/>
                <a:gd fmla="*/ 2147483647 h 536" name="T65"/>
                <a:gd fmla="*/ 2147483647 w 768" name="T66"/>
                <a:gd fmla="*/ 2147483647 h 536" name="T67"/>
                <a:gd fmla="*/ 2147483647 w 768" name="T68"/>
                <a:gd fmla="*/ 2147483647 h 536" name="T69"/>
                <a:gd fmla="*/ 2147483647 w 768" name="T70"/>
                <a:gd fmla="*/ 2147483647 h 536" name="T71"/>
                <a:gd fmla="*/ 2147483647 w 768" name="T72"/>
                <a:gd fmla="*/ 2147483647 h 536" name="T73"/>
                <a:gd fmla="*/ 2147483647 w 768" name="T74"/>
                <a:gd fmla="*/ 2147483647 h 536" name="T75"/>
                <a:gd fmla="*/ 2147483647 w 768" name="T76"/>
                <a:gd fmla="*/ 2147483647 h 536" name="T77"/>
                <a:gd fmla="*/ 2147483647 w 768" name="T78"/>
                <a:gd fmla="*/ 2147483647 h 536" name="T79"/>
                <a:gd fmla="*/ 2147483647 w 768" name="T80"/>
                <a:gd fmla="*/ 2147483647 h 536" name="T81"/>
                <a:gd fmla="*/ 2147483647 w 768" name="T82"/>
                <a:gd fmla="*/ 2147483647 h 536" name="T83"/>
                <a:gd fmla="*/ 2147483647 w 768" name="T84"/>
                <a:gd fmla="*/ 2147483647 h 536" name="T85"/>
                <a:gd fmla="*/ 2147483647 w 768" name="T86"/>
                <a:gd fmla="*/ 2147483647 h 536" name="T87"/>
                <a:gd fmla="*/ 2147483647 w 768" name="T88"/>
                <a:gd fmla="*/ 2147483647 h 536" name="T89"/>
                <a:gd fmla="*/ 2147483647 w 768" name="T90"/>
                <a:gd fmla="*/ 2147483647 h 536" name="T91"/>
                <a:gd fmla="*/ 2147483647 w 768" name="T92"/>
                <a:gd fmla="*/ 2147483647 h 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68" name="T141"/>
                <a:gd fmla="*/ 0 h 536" name="T142"/>
                <a:gd fmla="*/ 768 w 768" name="T143"/>
                <a:gd fmla="*/ 536 h 536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536" w="768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5" name="Freeform 683"/>
            <p:cNvSpPr/>
            <p:nvPr/>
          </p:nvSpPr>
          <p:spPr bwMode="auto">
            <a:xfrm>
              <a:off x="6939790" y="3460999"/>
              <a:ext cx="681319" cy="340054"/>
            </a:xfrm>
            <a:custGeom>
              <a:gdLst>
                <a:gd fmla="*/ 2147483647 w 400" name="T0"/>
                <a:gd fmla="*/ 2147483647 h 200" name="T1"/>
                <a:gd fmla="*/ 2147483647 w 400" name="T2"/>
                <a:gd fmla="*/ 2147483647 h 200" name="T3"/>
                <a:gd fmla="*/ 2147483647 w 400" name="T4"/>
                <a:gd fmla="*/ 2147483647 h 200" name="T5"/>
                <a:gd fmla="*/ 2147483647 w 400" name="T6"/>
                <a:gd fmla="*/ 2147483647 h 200" name="T7"/>
                <a:gd fmla="*/ 2147483647 w 400" name="T8"/>
                <a:gd fmla="*/ 2147483647 h 200" name="T9"/>
                <a:gd fmla="*/ 2147483647 w 400" name="T10"/>
                <a:gd fmla="*/ 2147483647 h 200" name="T11"/>
                <a:gd fmla="*/ 2147483647 w 400" name="T12"/>
                <a:gd fmla="*/ 2147483647 h 200" name="T13"/>
                <a:gd fmla="*/ 2147483647 w 400" name="T14"/>
                <a:gd fmla="*/ 2147483647 h 200" name="T15"/>
                <a:gd fmla="*/ 2147483647 w 400" name="T16"/>
                <a:gd fmla="*/ 2147483647 h 200" name="T17"/>
                <a:gd fmla="*/ 2147483647 w 400" name="T18"/>
                <a:gd fmla="*/ 2147483647 h 200" name="T19"/>
                <a:gd fmla="*/ 2147483647 w 400" name="T20"/>
                <a:gd fmla="*/ 2147483647 h 200" name="T21"/>
                <a:gd fmla="*/ 2147483647 w 400" name="T22"/>
                <a:gd fmla="*/ 2147483647 h 200" name="T23"/>
                <a:gd fmla="*/ 2147483647 w 400" name="T24"/>
                <a:gd fmla="*/ 2147483647 h 200" name="T25"/>
                <a:gd fmla="*/ 2147483647 w 400" name="T26"/>
                <a:gd fmla="*/ 2147483647 h 200" name="T27"/>
                <a:gd fmla="*/ 2147483647 w 400" name="T28"/>
                <a:gd fmla="*/ 2147483647 h 200" name="T29"/>
                <a:gd fmla="*/ 2147483647 w 400" name="T30"/>
                <a:gd fmla="*/ 2147483647 h 200" name="T31"/>
                <a:gd fmla="*/ 2147483647 w 400" name="T32"/>
                <a:gd fmla="*/ 2147483647 h 200" name="T33"/>
                <a:gd fmla="*/ 2147483647 w 400" name="T34"/>
                <a:gd fmla="*/ 2147483647 h 200" name="T35"/>
                <a:gd fmla="*/ 2147483647 w 400" name="T36"/>
                <a:gd fmla="*/ 2147483647 h 200" name="T37"/>
                <a:gd fmla="*/ 2147483647 w 400" name="T38"/>
                <a:gd fmla="*/ 2147483647 h 200" name="T39"/>
                <a:gd fmla="*/ 2147483647 w 400" name="T40"/>
                <a:gd fmla="*/ 2147483647 h 200" name="T41"/>
                <a:gd fmla="*/ 2147483647 w 400" name="T42"/>
                <a:gd fmla="*/ 0 h 200" name="T43"/>
                <a:gd fmla="*/ 2147483647 w 400" name="T44"/>
                <a:gd fmla="*/ 2147483647 h 200" name="T45"/>
                <a:gd fmla="*/ 2147483647 w 400" name="T46"/>
                <a:gd fmla="*/ 2147483647 h 200" name="T47"/>
                <a:gd fmla="*/ 2147483647 w 400" name="T48"/>
                <a:gd fmla="*/ 2147483647 h 200" name="T49"/>
                <a:gd fmla="*/ 2147483647 w 400" name="T50"/>
                <a:gd fmla="*/ 2147483647 h 200" name="T51"/>
                <a:gd fmla="*/ 2147483647 w 400" name="T52"/>
                <a:gd fmla="*/ 2147483647 h 200" name="T53"/>
                <a:gd fmla="*/ 0 w 400" name="T54"/>
                <a:gd fmla="*/ 2147483647 h 200" name="T55"/>
                <a:gd fmla="*/ 2147483647 w 400" name="T56"/>
                <a:gd fmla="*/ 2147483647 h 200" name="T57"/>
                <a:gd fmla="*/ 2147483647 w 400" name="T58"/>
                <a:gd fmla="*/ 2147483647 h 200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400" name="T90"/>
                <a:gd fmla="*/ 0 h 200" name="T91"/>
                <a:gd fmla="*/ 400 w 400" name="T92"/>
                <a:gd fmla="*/ 200 h 200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200" w="4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6" name="Freeform 684"/>
            <p:cNvSpPr/>
            <p:nvPr/>
          </p:nvSpPr>
          <p:spPr bwMode="auto">
            <a:xfrm>
              <a:off x="6762842" y="4102084"/>
              <a:ext cx="176948" cy="82226"/>
            </a:xfrm>
            <a:custGeom>
              <a:gdLst>
                <a:gd fmla="*/ 2147483647 w 104" name="T0"/>
                <a:gd fmla="*/ 2147483647 h 48" name="T1"/>
                <a:gd fmla="*/ 2147483647 w 104" name="T2"/>
                <a:gd fmla="*/ 2147483647 h 48" name="T3"/>
                <a:gd fmla="*/ 2147483647 w 104" name="T4"/>
                <a:gd fmla="*/ 0 h 48" name="T5"/>
                <a:gd fmla="*/ 2147483647 w 104" name="T6"/>
                <a:gd fmla="*/ 0 h 48" name="T7"/>
                <a:gd fmla="*/ 0 w 104" name="T8"/>
                <a:gd fmla="*/ 2147483647 h 48" name="T9"/>
                <a:gd fmla="*/ 2147483647 w 104" name="T10"/>
                <a:gd fmla="*/ 2147483647 h 48" name="T11"/>
                <a:gd fmla="*/ 2147483647 w 104" name="T12"/>
                <a:gd fmla="*/ 2147483647 h 48" name="T13"/>
                <a:gd fmla="*/ 2147483647 w 104" name="T14"/>
                <a:gd fmla="*/ 2147483647 h 48" name="T15"/>
                <a:gd fmla="*/ 2147483647 w 104" name="T16"/>
                <a:gd fmla="*/ 2147483647 h 48" name="T17"/>
                <a:gd fmla="*/ 2147483647 w 104" name="T18"/>
                <a:gd fmla="*/ 2147483647 h 48" name="T19"/>
                <a:gd fmla="*/ 2147483647 w 104" name="T20"/>
                <a:gd fmla="*/ 2147483647 h 48" name="T21"/>
                <a:gd fmla="*/ 2147483647 w 104" name="T22"/>
                <a:gd fmla="*/ 2147483647 h 48" name="T23"/>
                <a:gd fmla="*/ 2147483647 w 104" name="T24"/>
                <a:gd fmla="*/ 2147483647 h 48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04" name="T39"/>
                <a:gd fmla="*/ 0 h 48" name="T40"/>
                <a:gd fmla="*/ 104 w 104" name="T41"/>
                <a:gd fmla="*/ 48 h 48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48" w="104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7" name="Freeform 685"/>
            <p:cNvSpPr/>
            <p:nvPr/>
          </p:nvSpPr>
          <p:spPr bwMode="auto">
            <a:xfrm>
              <a:off x="6939790" y="3460999"/>
              <a:ext cx="681319" cy="340054"/>
            </a:xfrm>
            <a:custGeom>
              <a:gdLst>
                <a:gd fmla="*/ 2147483647 w 400" name="T0"/>
                <a:gd fmla="*/ 2147483647 h 200" name="T1"/>
                <a:gd fmla="*/ 2147483647 w 400" name="T2"/>
                <a:gd fmla="*/ 2147483647 h 200" name="T3"/>
                <a:gd fmla="*/ 2147483647 w 400" name="T4"/>
                <a:gd fmla="*/ 2147483647 h 200" name="T5"/>
                <a:gd fmla="*/ 2147483647 w 400" name="T6"/>
                <a:gd fmla="*/ 2147483647 h 200" name="T7"/>
                <a:gd fmla="*/ 2147483647 w 400" name="T8"/>
                <a:gd fmla="*/ 2147483647 h 200" name="T9"/>
                <a:gd fmla="*/ 2147483647 w 400" name="T10"/>
                <a:gd fmla="*/ 2147483647 h 200" name="T11"/>
                <a:gd fmla="*/ 2147483647 w 400" name="T12"/>
                <a:gd fmla="*/ 2147483647 h 200" name="T13"/>
                <a:gd fmla="*/ 2147483647 w 400" name="T14"/>
                <a:gd fmla="*/ 2147483647 h 200" name="T15"/>
                <a:gd fmla="*/ 2147483647 w 400" name="T16"/>
                <a:gd fmla="*/ 2147483647 h 200" name="T17"/>
                <a:gd fmla="*/ 2147483647 w 400" name="T18"/>
                <a:gd fmla="*/ 2147483647 h 200" name="T19"/>
                <a:gd fmla="*/ 2147483647 w 400" name="T20"/>
                <a:gd fmla="*/ 2147483647 h 200" name="T21"/>
                <a:gd fmla="*/ 2147483647 w 400" name="T22"/>
                <a:gd fmla="*/ 2147483647 h 200" name="T23"/>
                <a:gd fmla="*/ 2147483647 w 400" name="T24"/>
                <a:gd fmla="*/ 2147483647 h 200" name="T25"/>
                <a:gd fmla="*/ 2147483647 w 400" name="T26"/>
                <a:gd fmla="*/ 2147483647 h 200" name="T27"/>
                <a:gd fmla="*/ 2147483647 w 400" name="T28"/>
                <a:gd fmla="*/ 2147483647 h 200" name="T29"/>
                <a:gd fmla="*/ 2147483647 w 400" name="T30"/>
                <a:gd fmla="*/ 2147483647 h 200" name="T31"/>
                <a:gd fmla="*/ 2147483647 w 400" name="T32"/>
                <a:gd fmla="*/ 2147483647 h 200" name="T33"/>
                <a:gd fmla="*/ 2147483647 w 400" name="T34"/>
                <a:gd fmla="*/ 2147483647 h 200" name="T35"/>
                <a:gd fmla="*/ 2147483647 w 400" name="T36"/>
                <a:gd fmla="*/ 2147483647 h 200" name="T37"/>
                <a:gd fmla="*/ 2147483647 w 400" name="T38"/>
                <a:gd fmla="*/ 2147483647 h 200" name="T39"/>
                <a:gd fmla="*/ 2147483647 w 400" name="T40"/>
                <a:gd fmla="*/ 2147483647 h 200" name="T41"/>
                <a:gd fmla="*/ 2147483647 w 400" name="T42"/>
                <a:gd fmla="*/ 0 h 200" name="T43"/>
                <a:gd fmla="*/ 2147483647 w 400" name="T44"/>
                <a:gd fmla="*/ 2147483647 h 200" name="T45"/>
                <a:gd fmla="*/ 2147483647 w 400" name="T46"/>
                <a:gd fmla="*/ 2147483647 h 200" name="T47"/>
                <a:gd fmla="*/ 2147483647 w 400" name="T48"/>
                <a:gd fmla="*/ 2147483647 h 200" name="T49"/>
                <a:gd fmla="*/ 2147483647 w 400" name="T50"/>
                <a:gd fmla="*/ 2147483647 h 200" name="T51"/>
                <a:gd fmla="*/ 2147483647 w 400" name="T52"/>
                <a:gd fmla="*/ 2147483647 h 200" name="T53"/>
                <a:gd fmla="*/ 0 w 400" name="T54"/>
                <a:gd fmla="*/ 2147483647 h 200" name="T55"/>
                <a:gd fmla="*/ 2147483647 w 400" name="T56"/>
                <a:gd fmla="*/ 2147483647 h 200" name="T57"/>
                <a:gd fmla="*/ 2147483647 w 400" name="T58"/>
                <a:gd fmla="*/ 2147483647 h 200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400" name="T90"/>
                <a:gd fmla="*/ 0 h 200" name="T91"/>
                <a:gd fmla="*/ 400 w 400" name="T92"/>
                <a:gd fmla="*/ 200 h 200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200" w="4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8" name="Freeform 686"/>
            <p:cNvSpPr/>
            <p:nvPr/>
          </p:nvSpPr>
          <p:spPr bwMode="auto">
            <a:xfrm>
              <a:off x="5479622" y="2641522"/>
              <a:ext cx="232679" cy="505900"/>
            </a:xfrm>
            <a:custGeom>
              <a:gdLst>
                <a:gd fmla="*/ 2147483647 w 136" name="T0"/>
                <a:gd fmla="*/ 2147483647 h 296" name="T1"/>
                <a:gd fmla="*/ 2147483647 w 136" name="T2"/>
                <a:gd fmla="*/ 2147483647 h 296" name="T3"/>
                <a:gd fmla="*/ 2147483647 w 136" name="T4"/>
                <a:gd fmla="*/ 2147483647 h 296" name="T5"/>
                <a:gd fmla="*/ 2147483647 w 136" name="T6"/>
                <a:gd fmla="*/ 2147483647 h 296" name="T7"/>
                <a:gd fmla="*/ 2147483647 w 136" name="T8"/>
                <a:gd fmla="*/ 2147483647 h 296" name="T9"/>
                <a:gd fmla="*/ 2147483647 w 136" name="T10"/>
                <a:gd fmla="*/ 2147483647 h 296" name="T11"/>
                <a:gd fmla="*/ 2147483647 w 136" name="T12"/>
                <a:gd fmla="*/ 2147483647 h 296" name="T13"/>
                <a:gd fmla="*/ 2147483647 w 136" name="T14"/>
                <a:gd fmla="*/ 2147483647 h 296" name="T15"/>
                <a:gd fmla="*/ 2147483647 w 136" name="T16"/>
                <a:gd fmla="*/ 2147483647 h 296" name="T17"/>
                <a:gd fmla="*/ 2147483647 w 136" name="T18"/>
                <a:gd fmla="*/ 2147483647 h 296" name="T19"/>
                <a:gd fmla="*/ 2147483647 w 136" name="T20"/>
                <a:gd fmla="*/ 2147483647 h 296" name="T21"/>
                <a:gd fmla="*/ 2147483647 w 136" name="T22"/>
                <a:gd fmla="*/ 2147483647 h 296" name="T23"/>
                <a:gd fmla="*/ 2147483647 w 136" name="T24"/>
                <a:gd fmla="*/ 2147483647 h 296" name="T25"/>
                <a:gd fmla="*/ 2147483647 w 136" name="T26"/>
                <a:gd fmla="*/ 2147483647 h 296" name="T27"/>
                <a:gd fmla="*/ 2147483647 w 136" name="T28"/>
                <a:gd fmla="*/ 2147483647 h 296" name="T29"/>
                <a:gd fmla="*/ 2147483647 w 136" name="T30"/>
                <a:gd fmla="*/ 2147483647 h 296" name="T31"/>
                <a:gd fmla="*/ 2147483647 w 136" name="T32"/>
                <a:gd fmla="*/ 2147483647 h 296" name="T33"/>
                <a:gd fmla="*/ 2147483647 w 136" name="T34"/>
                <a:gd fmla="*/ 0 h 296" name="T35"/>
                <a:gd fmla="*/ 2147483647 w 136" name="T36"/>
                <a:gd fmla="*/ 0 h 296" name="T37"/>
                <a:gd fmla="*/ 2147483647 w 136" name="T38"/>
                <a:gd fmla="*/ 2147483647 h 296" name="T39"/>
                <a:gd fmla="*/ 2147483647 w 136" name="T40"/>
                <a:gd fmla="*/ 2147483647 h 296" name="T41"/>
                <a:gd fmla="*/ 2147483647 w 136" name="T42"/>
                <a:gd fmla="*/ 2147483647 h 296" name="T43"/>
                <a:gd fmla="*/ 2147483647 w 136" name="T44"/>
                <a:gd fmla="*/ 2147483647 h 296" name="T45"/>
                <a:gd fmla="*/ 2147483647 w 136" name="T46"/>
                <a:gd fmla="*/ 2147483647 h 296" name="T47"/>
                <a:gd fmla="*/ 2147483647 w 136" name="T48"/>
                <a:gd fmla="*/ 2147483647 h 296" name="T49"/>
                <a:gd fmla="*/ 2147483647 w 136" name="T50"/>
                <a:gd fmla="*/ 2147483647 h 296" name="T51"/>
                <a:gd fmla="*/ 2147483647 w 136" name="T52"/>
                <a:gd fmla="*/ 2147483647 h 296" name="T53"/>
                <a:gd fmla="*/ 0 w 136" name="T54"/>
                <a:gd fmla="*/ 2147483647 h 296" name="T55"/>
                <a:gd fmla="*/ 2147483647 w 136" name="T56"/>
                <a:gd fmla="*/ 2147483647 h 296" name="T57"/>
                <a:gd fmla="*/ 2147483647 w 136" name="T58"/>
                <a:gd fmla="*/ 2147483647 h 296" name="T59"/>
                <a:gd fmla="*/ 2147483647 w 136" name="T60"/>
                <a:gd fmla="*/ 2147483647 h 296" name="T61"/>
                <a:gd fmla="*/ 2147483647 w 136" name="T62"/>
                <a:gd fmla="*/ 2147483647 h 296" name="T63"/>
                <a:gd fmla="*/ 2147483647 w 136" name="T64"/>
                <a:gd fmla="*/ 2147483647 h 296" name="T65"/>
                <a:gd fmla="*/ 2147483647 w 136" name="T66"/>
                <a:gd fmla="*/ 2147483647 h 296" name="T67"/>
                <a:gd fmla="*/ 2147483647 w 136" name="T68"/>
                <a:gd fmla="*/ 2147483647 h 296" name="T69"/>
                <a:gd fmla="*/ 2147483647 w 136" name="T70"/>
                <a:gd fmla="*/ 2147483647 h 296" name="T71"/>
                <a:gd fmla="*/ 2147483647 w 136" name="T72"/>
                <a:gd fmla="*/ 2147483647 h 296" name="T73"/>
                <a:gd fmla="*/ 2147483647 w 136" name="T74"/>
                <a:gd fmla="*/ 2147483647 h 296" name="T75"/>
                <a:gd fmla="*/ 2147483647 w 136" name="T76"/>
                <a:gd fmla="*/ 2147483647 h 296" name="T77"/>
                <a:gd fmla="*/ 2147483647 w 136" name="T78"/>
                <a:gd fmla="*/ 2147483647 h 296" name="T79"/>
                <a:gd fmla="*/ 2147483647 w 136" name="T80"/>
                <a:gd fmla="*/ 2147483647 h 296" name="T81"/>
                <a:gd fmla="*/ 2147483647 w 136" name="T82"/>
                <a:gd fmla="*/ 2147483647 h 296" name="T83"/>
                <a:gd fmla="*/ 2147483647 w 136" name="T84"/>
                <a:gd fmla="*/ 2147483647 h 296" name="T85"/>
                <a:gd fmla="*/ 2147483647 w 136" name="T86"/>
                <a:gd fmla="*/ 2147483647 h 296" name="T87"/>
                <a:gd fmla="*/ 2147483647 w 136" name="T88"/>
                <a:gd fmla="*/ 2147483647 h 296" name="T89"/>
                <a:gd fmla="*/ 2147483647 w 136" name="T90"/>
                <a:gd fmla="*/ 2147483647 h 296" name="T91"/>
                <a:gd fmla="*/ 2147483647 w 136" name="T92"/>
                <a:gd fmla="*/ 2147483647 h 296" name="T93"/>
                <a:gd fmla="*/ 2147483647 w 136" name="T94"/>
                <a:gd fmla="*/ 2147483647 h 296" name="T95"/>
                <a:gd fmla="*/ 2147483647 w 136" name="T96"/>
                <a:gd fmla="*/ 2147483647 h 296" name="T97"/>
                <a:gd fmla="*/ 2147483647 w 136" name="T98"/>
                <a:gd fmla="*/ 2147483647 h 296" name="T99"/>
                <a:gd fmla="*/ 2147483647 w 136" name="T100"/>
                <a:gd fmla="*/ 2147483647 h 296" name="T101"/>
                <a:gd fmla="*/ 2147483647 w 136" name="T102"/>
                <a:gd fmla="*/ 2147483647 h 296" name="T103"/>
                <a:gd fmla="*/ 2147483647 w 136" name="T104"/>
                <a:gd fmla="*/ 2147483647 h 29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136" name="T159"/>
                <a:gd fmla="*/ 0 h 296" name="T160"/>
                <a:gd fmla="*/ 136 w 136" name="T161"/>
                <a:gd fmla="*/ 296 h 296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296" w="13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9" name="Freeform 687"/>
            <p:cNvSpPr/>
            <p:nvPr/>
          </p:nvSpPr>
          <p:spPr bwMode="auto">
            <a:xfrm>
              <a:off x="5726236" y="3447061"/>
              <a:ext cx="12539" cy="13936"/>
            </a:xfrm>
            <a:custGeom>
              <a:gdLst>
                <a:gd fmla="*/ 2147483647 w 8" name="T0"/>
                <a:gd fmla="*/ 2147483647 h 8" name="T1"/>
                <a:gd fmla="*/ 0 w 8" name="T2"/>
                <a:gd fmla="*/ 0 h 8" name="T3"/>
                <a:gd fmla="*/ 0 w 8" name="T4"/>
                <a:gd fmla="*/ 2147483647 h 8" name="T5"/>
                <a:gd fmla="*/ 2147483647 w 8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8" name="T13"/>
                <a:gd fmla="*/ 8 w 8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0" name="Freeform 688"/>
            <p:cNvSpPr/>
            <p:nvPr/>
          </p:nvSpPr>
          <p:spPr bwMode="auto">
            <a:xfrm>
              <a:off x="5630099" y="2068725"/>
              <a:ext cx="3300700" cy="1774139"/>
            </a:xfrm>
            <a:custGeom>
              <a:gdLst>
                <a:gd fmla="*/ 2147483647 w 1936" name="T0"/>
                <a:gd fmla="*/ 2147483647 h 1040" name="T1"/>
                <a:gd fmla="*/ 2147483647 w 1936" name="T2"/>
                <a:gd fmla="*/ 2147483647 h 1040" name="T3"/>
                <a:gd fmla="*/ 2147483647 w 1936" name="T4"/>
                <a:gd fmla="*/ 2147483647 h 1040" name="T5"/>
                <a:gd fmla="*/ 2147483647 w 1936" name="T6"/>
                <a:gd fmla="*/ 2147483647 h 1040" name="T7"/>
                <a:gd fmla="*/ 2147483647 w 1936" name="T8"/>
                <a:gd fmla="*/ 2147483647 h 1040" name="T9"/>
                <a:gd fmla="*/ 2147483647 w 1936" name="T10"/>
                <a:gd fmla="*/ 2147483647 h 1040" name="T11"/>
                <a:gd fmla="*/ 2147483647 w 1936" name="T12"/>
                <a:gd fmla="*/ 2147483647 h 1040" name="T13"/>
                <a:gd fmla="*/ 2147483647 w 1936" name="T14"/>
                <a:gd fmla="*/ 2147483647 h 1040" name="T15"/>
                <a:gd fmla="*/ 2147483647 w 1936" name="T16"/>
                <a:gd fmla="*/ 2147483647 h 1040" name="T17"/>
                <a:gd fmla="*/ 2147483647 w 1936" name="T18"/>
                <a:gd fmla="*/ 2147483647 h 1040" name="T19"/>
                <a:gd fmla="*/ 2147483647 w 1936" name="T20"/>
                <a:gd fmla="*/ 2147483647 h 1040" name="T21"/>
                <a:gd fmla="*/ 2147483647 w 1936" name="T22"/>
                <a:gd fmla="*/ 2147483647 h 1040" name="T23"/>
                <a:gd fmla="*/ 2147483647 w 1936" name="T24"/>
                <a:gd fmla="*/ 2147483647 h 1040" name="T25"/>
                <a:gd fmla="*/ 2147483647 w 1936" name="T26"/>
                <a:gd fmla="*/ 2147483647 h 1040" name="T27"/>
                <a:gd fmla="*/ 2147483647 w 1936" name="T28"/>
                <a:gd fmla="*/ 2147483647 h 1040" name="T29"/>
                <a:gd fmla="*/ 2147483647 w 1936" name="T30"/>
                <a:gd fmla="*/ 2147483647 h 1040" name="T31"/>
                <a:gd fmla="*/ 2147483647 w 1936" name="T32"/>
                <a:gd fmla="*/ 2147483647 h 1040" name="T33"/>
                <a:gd fmla="*/ 2147483647 w 1936" name="T34"/>
                <a:gd fmla="*/ 2147483647 h 1040" name="T35"/>
                <a:gd fmla="*/ 2147483647 w 1936" name="T36"/>
                <a:gd fmla="*/ 2147483647 h 1040" name="T37"/>
                <a:gd fmla="*/ 2147483647 w 1936" name="T38"/>
                <a:gd fmla="*/ 2147483647 h 1040" name="T39"/>
                <a:gd fmla="*/ 2147483647 w 1936" name="T40"/>
                <a:gd fmla="*/ 2147483647 h 1040" name="T41"/>
                <a:gd fmla="*/ 2147483647 w 1936" name="T42"/>
                <a:gd fmla="*/ 2147483647 h 1040" name="T43"/>
                <a:gd fmla="*/ 2147483647 w 1936" name="T44"/>
                <a:gd fmla="*/ 2147483647 h 1040" name="T45"/>
                <a:gd fmla="*/ 2147483647 w 1936" name="T46"/>
                <a:gd fmla="*/ 2147483647 h 1040" name="T47"/>
                <a:gd fmla="*/ 2147483647 w 1936" name="T48"/>
                <a:gd fmla="*/ 2147483647 h 1040" name="T49"/>
                <a:gd fmla="*/ 2147483647 w 1936" name="T50"/>
                <a:gd fmla="*/ 2147483647 h 1040" name="T51"/>
                <a:gd fmla="*/ 2147483647 w 1936" name="T52"/>
                <a:gd fmla="*/ 2147483647 h 1040" name="T53"/>
                <a:gd fmla="*/ 2147483647 w 1936" name="T54"/>
                <a:gd fmla="*/ 2147483647 h 1040" name="T55"/>
                <a:gd fmla="*/ 2147483647 w 1936" name="T56"/>
                <a:gd fmla="*/ 2147483647 h 1040" name="T57"/>
                <a:gd fmla="*/ 2147483647 w 1936" name="T58"/>
                <a:gd fmla="*/ 2147483647 h 1040" name="T59"/>
                <a:gd fmla="*/ 2147483647 w 1936" name="T60"/>
                <a:gd fmla="*/ 2147483647 h 1040" name="T61"/>
                <a:gd fmla="*/ 2147483647 w 1936" name="T62"/>
                <a:gd fmla="*/ 2147483647 h 1040" name="T63"/>
                <a:gd fmla="*/ 2147483647 w 1936" name="T64"/>
                <a:gd fmla="*/ 2147483647 h 1040" name="T65"/>
                <a:gd fmla="*/ 2147483647 w 1936" name="T66"/>
                <a:gd fmla="*/ 2147483647 h 1040" name="T67"/>
                <a:gd fmla="*/ 2147483647 w 1936" name="T68"/>
                <a:gd fmla="*/ 2147483647 h 1040" name="T69"/>
                <a:gd fmla="*/ 2147483647 w 1936" name="T70"/>
                <a:gd fmla="*/ 2147483647 h 1040" name="T71"/>
                <a:gd fmla="*/ 2147483647 w 1936" name="T72"/>
                <a:gd fmla="*/ 2147483647 h 1040" name="T73"/>
                <a:gd fmla="*/ 2147483647 w 1936" name="T74"/>
                <a:gd fmla="*/ 2147483647 h 1040" name="T75"/>
                <a:gd fmla="*/ 2147483647 w 1936" name="T76"/>
                <a:gd fmla="*/ 2147483647 h 1040" name="T77"/>
                <a:gd fmla="*/ 2147483647 w 1936" name="T78"/>
                <a:gd fmla="*/ 2147483647 h 1040" name="T79"/>
                <a:gd fmla="*/ 2147483647 w 1936" name="T80"/>
                <a:gd fmla="*/ 2147483647 h 1040" name="T81"/>
                <a:gd fmla="*/ 2147483647 w 1936" name="T82"/>
                <a:gd fmla="*/ 2147483647 h 1040" name="T83"/>
                <a:gd fmla="*/ 2147483647 w 1936" name="T84"/>
                <a:gd fmla="*/ 2147483647 h 1040" name="T85"/>
                <a:gd fmla="*/ 2147483647 w 1936" name="T86"/>
                <a:gd fmla="*/ 2147483647 h 1040" name="T87"/>
                <a:gd fmla="*/ 2147483647 w 1936" name="T88"/>
                <a:gd fmla="*/ 2147483647 h 1040" name="T89"/>
                <a:gd fmla="*/ 2147483647 w 1936" name="T90"/>
                <a:gd fmla="*/ 2147483647 h 1040" name="T91"/>
                <a:gd fmla="*/ 2147483647 w 1936" name="T92"/>
                <a:gd fmla="*/ 2147483647 h 1040" name="T93"/>
                <a:gd fmla="*/ 2147483647 w 1936" name="T94"/>
                <a:gd fmla="*/ 2147483647 h 1040" name="T95"/>
                <a:gd fmla="*/ 2147483647 w 1936" name="T96"/>
                <a:gd fmla="*/ 2147483647 h 1040" name="T97"/>
                <a:gd fmla="*/ 2147483647 w 1936" name="T98"/>
                <a:gd fmla="*/ 2147483647 h 1040" name="T99"/>
                <a:gd fmla="*/ 2147483647 w 1936" name="T100"/>
                <a:gd fmla="*/ 2147483647 h 1040" name="T101"/>
                <a:gd fmla="*/ 2147483647 w 1936" name="T102"/>
                <a:gd fmla="*/ 2147483647 h 1040" name="T103"/>
                <a:gd fmla="*/ 2147483647 w 1936" name="T104"/>
                <a:gd fmla="*/ 2147483647 h 1040" name="T105"/>
                <a:gd fmla="*/ 2147483647 w 1936" name="T106"/>
                <a:gd fmla="*/ 2147483647 h 1040" name="T107"/>
                <a:gd fmla="*/ 2147483647 w 1936" name="T108"/>
                <a:gd fmla="*/ 2147483647 h 1040" name="T109"/>
                <a:gd fmla="*/ 2147483647 w 1936" name="T110"/>
                <a:gd fmla="*/ 2147483647 h 1040" name="T111"/>
                <a:gd fmla="*/ 2147483647 w 1936" name="T112"/>
                <a:gd fmla="*/ 2147483647 h 1040" name="T113"/>
                <a:gd fmla="*/ 2147483647 w 1936" name="T114"/>
                <a:gd fmla="*/ 2147483647 h 1040" name="T115"/>
                <a:gd fmla="*/ 2147483647 w 1936" name="T116"/>
                <a:gd fmla="*/ 2147483647 h 1040" name="T117"/>
                <a:gd fmla="*/ 2147483647 w 1936" name="T118"/>
                <a:gd fmla="*/ 2147483647 h 1040" name="T119"/>
                <a:gd fmla="*/ 2147483647 w 1936" name="T120"/>
                <a:gd fmla="*/ 2147483647 h 1040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936" name="T183"/>
                <a:gd fmla="*/ 0 h 1040" name="T184"/>
                <a:gd fmla="*/ 1936 w 1936" name="T185"/>
                <a:gd fmla="*/ 1040 h 1040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040" w="1935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1" name="Freeform 689"/>
            <p:cNvSpPr/>
            <p:nvPr/>
          </p:nvSpPr>
          <p:spPr bwMode="auto">
            <a:xfrm>
              <a:off x="6134468" y="3911152"/>
              <a:ext cx="68271" cy="13936"/>
            </a:xfrm>
            <a:custGeom>
              <a:gdLst>
                <a:gd fmla="*/ 2147483647 w 40" name="T0"/>
                <a:gd fmla="*/ 2147483647 h 8" name="T1"/>
                <a:gd fmla="*/ 2147483647 w 40" name="T2"/>
                <a:gd fmla="*/ 2147483647 h 8" name="T3"/>
                <a:gd fmla="*/ 2147483647 w 40" name="T4"/>
                <a:gd fmla="*/ 0 h 8" name="T5"/>
                <a:gd fmla="*/ 0 w 40" name="T6"/>
                <a:gd fmla="*/ 2147483647 h 8" name="T7"/>
                <a:gd fmla="*/ 2147483647 w 40" name="T8"/>
                <a:gd fmla="*/ 2147483647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0" name="T15"/>
                <a:gd fmla="*/ 0 h 8" name="T16"/>
                <a:gd fmla="*/ 40 w 40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40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2" name="Freeform 690"/>
            <p:cNvSpPr/>
            <p:nvPr/>
          </p:nvSpPr>
          <p:spPr bwMode="auto">
            <a:xfrm>
              <a:off x="6039725" y="3338357"/>
              <a:ext cx="886133" cy="627149"/>
            </a:xfrm>
            <a:custGeom>
              <a:gdLst>
                <a:gd fmla="*/ 2147483647 w 520" name="T0"/>
                <a:gd fmla="*/ 2147483647 h 368" name="T1"/>
                <a:gd fmla="*/ 2147483647 w 520" name="T2"/>
                <a:gd fmla="*/ 2147483647 h 368" name="T3"/>
                <a:gd fmla="*/ 2147483647 w 520" name="T4"/>
                <a:gd fmla="*/ 2147483647 h 368" name="T5"/>
                <a:gd fmla="*/ 2147483647 w 520" name="T6"/>
                <a:gd fmla="*/ 2147483647 h 368" name="T7"/>
                <a:gd fmla="*/ 2147483647 w 520" name="T8"/>
                <a:gd fmla="*/ 2147483647 h 368" name="T9"/>
                <a:gd fmla="*/ 2147483647 w 520" name="T10"/>
                <a:gd fmla="*/ 2147483647 h 368" name="T11"/>
                <a:gd fmla="*/ 2147483647 w 520" name="T12"/>
                <a:gd fmla="*/ 2147483647 h 368" name="T13"/>
                <a:gd fmla="*/ 2147483647 w 520" name="T14"/>
                <a:gd fmla="*/ 2147483647 h 368" name="T15"/>
                <a:gd fmla="*/ 2147483647 w 520" name="T16"/>
                <a:gd fmla="*/ 2147483647 h 368" name="T17"/>
                <a:gd fmla="*/ 2147483647 w 520" name="T18"/>
                <a:gd fmla="*/ 2147483647 h 368" name="T19"/>
                <a:gd fmla="*/ 2147483647 w 520" name="T20"/>
                <a:gd fmla="*/ 2147483647 h 368" name="T21"/>
                <a:gd fmla="*/ 2147483647 w 520" name="T22"/>
                <a:gd fmla="*/ 2147483647 h 368" name="T23"/>
                <a:gd fmla="*/ 2147483647 w 520" name="T24"/>
                <a:gd fmla="*/ 2147483647 h 368" name="T25"/>
                <a:gd fmla="*/ 2147483647 w 520" name="T26"/>
                <a:gd fmla="*/ 2147483647 h 368" name="T27"/>
                <a:gd fmla="*/ 2147483647 w 520" name="T28"/>
                <a:gd fmla="*/ 2147483647 h 368" name="T29"/>
                <a:gd fmla="*/ 0 w 520" name="T30"/>
                <a:gd fmla="*/ 2147483647 h 368" name="T31"/>
                <a:gd fmla="*/ 2147483647 w 520" name="T32"/>
                <a:gd fmla="*/ 2147483647 h 368" name="T33"/>
                <a:gd fmla="*/ 2147483647 w 520" name="T34"/>
                <a:gd fmla="*/ 2147483647 h 368" name="T35"/>
                <a:gd fmla="*/ 2147483647 w 520" name="T36"/>
                <a:gd fmla="*/ 2147483647 h 368" name="T37"/>
                <a:gd fmla="*/ 2147483647 w 520" name="T38"/>
                <a:gd fmla="*/ 2147483647 h 368" name="T39"/>
                <a:gd fmla="*/ 2147483647 w 520" name="T40"/>
                <a:gd fmla="*/ 2147483647 h 368" name="T41"/>
                <a:gd fmla="*/ 2147483647 w 520" name="T42"/>
                <a:gd fmla="*/ 2147483647 h 368" name="T43"/>
                <a:gd fmla="*/ 2147483647 w 520" name="T44"/>
                <a:gd fmla="*/ 2147483647 h 368" name="T45"/>
                <a:gd fmla="*/ 2147483647 w 520" name="T46"/>
                <a:gd fmla="*/ 2147483647 h 368" name="T47"/>
                <a:gd fmla="*/ 2147483647 w 520" name="T48"/>
                <a:gd fmla="*/ 2147483647 h 368" name="T49"/>
                <a:gd fmla="*/ 2147483647 w 520" name="T50"/>
                <a:gd fmla="*/ 2147483647 h 368" name="T51"/>
                <a:gd fmla="*/ 2147483647 w 520" name="T52"/>
                <a:gd fmla="*/ 2147483647 h 368" name="T53"/>
                <a:gd fmla="*/ 2147483647 w 520" name="T54"/>
                <a:gd fmla="*/ 2147483647 h 368" name="T55"/>
                <a:gd fmla="*/ 2147483647 w 520" name="T56"/>
                <a:gd fmla="*/ 2147483647 h 368" name="T57"/>
                <a:gd fmla="*/ 2147483647 w 520" name="T58"/>
                <a:gd fmla="*/ 2147483647 h 368" name="T59"/>
                <a:gd fmla="*/ 2147483647 w 520" name="T60"/>
                <a:gd fmla="*/ 2147483647 h 368" name="T61"/>
                <a:gd fmla="*/ 2147483647 w 520" name="T62"/>
                <a:gd fmla="*/ 2147483647 h 368" name="T63"/>
                <a:gd fmla="*/ 2147483647 w 520" name="T64"/>
                <a:gd fmla="*/ 2147483647 h 368" name="T65"/>
                <a:gd fmla="*/ 2147483647 w 520" name="T66"/>
                <a:gd fmla="*/ 2147483647 h 368" name="T67"/>
                <a:gd fmla="*/ 2147483647 w 520" name="T68"/>
                <a:gd fmla="*/ 2147483647 h 36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20" name="T105"/>
                <a:gd fmla="*/ 0 h 368" name="T106"/>
                <a:gd fmla="*/ 520 w 520" name="T107"/>
                <a:gd fmla="*/ 368 h 368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368" w="520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3" name="Freeform 691"/>
            <p:cNvSpPr/>
            <p:nvPr/>
          </p:nvSpPr>
          <p:spPr bwMode="auto">
            <a:xfrm>
              <a:off x="6094064" y="3897216"/>
              <a:ext cx="26474" cy="13936"/>
            </a:xfrm>
            <a:custGeom>
              <a:gdLst>
                <a:gd fmla="*/ 0 w 16" name="T0"/>
                <a:gd fmla="*/ 0 h 8" name="T1"/>
                <a:gd fmla="*/ 0 w 16" name="T2"/>
                <a:gd fmla="*/ 2147483647 h 8" name="T3"/>
                <a:gd fmla="*/ 2147483647 w 16" name="T4"/>
                <a:gd fmla="*/ 2147483647 h 8" name="T5"/>
                <a:gd fmla="*/ 2147483647 w 16" name="T6"/>
                <a:gd fmla="*/ 2147483647 h 8" name="T7"/>
                <a:gd fmla="*/ 0 w 16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6" name="T15"/>
                <a:gd fmla="*/ 0 h 8" name="T16"/>
                <a:gd fmla="*/ 16 w 16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16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4" name="Freeform 692"/>
            <p:cNvSpPr/>
            <p:nvPr/>
          </p:nvSpPr>
          <p:spPr bwMode="auto">
            <a:xfrm>
              <a:off x="5384880" y="3569704"/>
              <a:ext cx="13932" cy="1393"/>
            </a:xfrm>
            <a:custGeom>
              <a:gdLst>
                <a:gd fmla="*/ 0 w 8" name="T0"/>
                <a:gd fmla="*/ 0 h 1943" name="T1"/>
                <a:gd fmla="*/ 2147483647 w 8" name="T2"/>
                <a:gd fmla="*/ 0 h 1943" name="T3"/>
                <a:gd fmla="*/ 0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5" name="Freeform 693"/>
            <p:cNvSpPr/>
            <p:nvPr/>
          </p:nvSpPr>
          <p:spPr bwMode="auto">
            <a:xfrm>
              <a:off x="6094064" y="3897216"/>
              <a:ext cx="26474" cy="13936"/>
            </a:xfrm>
            <a:custGeom>
              <a:gdLst>
                <a:gd fmla="*/ 0 w 16" name="T0"/>
                <a:gd fmla="*/ 0 h 8" name="T1"/>
                <a:gd fmla="*/ 0 w 16" name="T2"/>
                <a:gd fmla="*/ 2147483647 h 8" name="T3"/>
                <a:gd fmla="*/ 2147483647 w 16" name="T4"/>
                <a:gd fmla="*/ 2147483647 h 8" name="T5"/>
                <a:gd fmla="*/ 2147483647 w 16" name="T6"/>
                <a:gd fmla="*/ 2147483647 h 8" name="T7"/>
                <a:gd fmla="*/ 0 w 16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6" name="T15"/>
                <a:gd fmla="*/ 0 h 8" name="T16"/>
                <a:gd fmla="*/ 16 w 16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16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6" name="Rectangle 694"/>
            <p:cNvSpPr>
              <a:spLocks noChangeArrowheads="1"/>
            </p:cNvSpPr>
            <p:nvPr/>
          </p:nvSpPr>
          <p:spPr bwMode="auto">
            <a:xfrm>
              <a:off x="5384880" y="3569704"/>
              <a:ext cx="13932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charset="-128" panose="020b0600070205080204" pitchFamily="34" typeface="MS PGothic"/>
              </a:endParaRPr>
            </a:p>
          </p:txBody>
        </p:sp>
        <p:sp>
          <p:nvSpPr>
            <p:cNvPr id="237" name="Freeform 695"/>
            <p:cNvSpPr/>
            <p:nvPr/>
          </p:nvSpPr>
          <p:spPr bwMode="auto">
            <a:xfrm>
              <a:off x="5234403" y="3569704"/>
              <a:ext cx="164408" cy="68289"/>
            </a:xfrm>
            <a:custGeom>
              <a:gdLst>
                <a:gd fmla="*/ 2147483647 w 96" name="T0"/>
                <a:gd fmla="*/ 2147483647 h 40" name="T1"/>
                <a:gd fmla="*/ 2147483647 w 96" name="T2"/>
                <a:gd fmla="*/ 2147483647 h 40" name="T3"/>
                <a:gd fmla="*/ 2147483647 w 96" name="T4"/>
                <a:gd fmla="*/ 2147483647 h 40" name="T5"/>
                <a:gd fmla="*/ 2147483647 w 96" name="T6"/>
                <a:gd fmla="*/ 0 h 40" name="T7"/>
                <a:gd fmla="*/ 2147483647 w 96" name="T8"/>
                <a:gd fmla="*/ 0 h 40" name="T9"/>
                <a:gd fmla="*/ 2147483647 w 96" name="T10"/>
                <a:gd fmla="*/ 0 h 40" name="T11"/>
                <a:gd fmla="*/ 2147483647 w 96" name="T12"/>
                <a:gd fmla="*/ 0 h 40" name="T13"/>
                <a:gd fmla="*/ 2147483647 w 96" name="T14"/>
                <a:gd fmla="*/ 2147483647 h 40" name="T15"/>
                <a:gd fmla="*/ 2147483647 w 96" name="T16"/>
                <a:gd fmla="*/ 2147483647 h 40" name="T17"/>
                <a:gd fmla="*/ 2147483647 w 96" name="T18"/>
                <a:gd fmla="*/ 2147483647 h 40" name="T19"/>
                <a:gd fmla="*/ 2147483647 w 96" name="T20"/>
                <a:gd fmla="*/ 2147483647 h 40" name="T21"/>
                <a:gd fmla="*/ 2147483647 w 96" name="T22"/>
                <a:gd fmla="*/ 2147483647 h 40" name="T23"/>
                <a:gd fmla="*/ 2147483647 w 96" name="T24"/>
                <a:gd fmla="*/ 2147483647 h 40" name="T25"/>
                <a:gd fmla="*/ 2147483647 w 96" name="T26"/>
                <a:gd fmla="*/ 2147483647 h 40" name="T27"/>
                <a:gd fmla="*/ 2147483647 w 96" name="T28"/>
                <a:gd fmla="*/ 2147483647 h 40" name="T29"/>
                <a:gd fmla="*/ 0 w 96" name="T30"/>
                <a:gd fmla="*/ 2147483647 h 40" name="T31"/>
                <a:gd fmla="*/ 2147483647 w 96" name="T32"/>
                <a:gd fmla="*/ 2147483647 h 40" name="T33"/>
                <a:gd fmla="*/ 2147483647 w 96" name="T34"/>
                <a:gd fmla="*/ 2147483647 h 40" name="T35"/>
                <a:gd fmla="*/ 2147483647 w 96" name="T36"/>
                <a:gd fmla="*/ 2147483647 h 40" name="T37"/>
                <a:gd fmla="*/ 2147483647 w 96" name="T38"/>
                <a:gd fmla="*/ 2147483647 h 40" name="T39"/>
                <a:gd fmla="*/ 2147483647 w 96" name="T40"/>
                <a:gd fmla="*/ 2147483647 h 40" name="T41"/>
                <a:gd fmla="*/ 2147483647 w 96" name="T42"/>
                <a:gd fmla="*/ 2147483647 h 40" name="T43"/>
                <a:gd fmla="*/ 2147483647 w 96" name="T44"/>
                <a:gd fmla="*/ 2147483647 h 40" name="T45"/>
                <a:gd fmla="*/ 2147483647 w 96" name="T46"/>
                <a:gd fmla="*/ 2147483647 h 4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96" name="T72"/>
                <a:gd fmla="*/ 0 h 40" name="T73"/>
                <a:gd fmla="*/ 96 w 96" name="T74"/>
                <a:gd fmla="*/ 40 h 4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40" w="96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8" name="Freeform 696"/>
            <p:cNvSpPr/>
            <p:nvPr/>
          </p:nvSpPr>
          <p:spPr bwMode="auto">
            <a:xfrm>
              <a:off x="4933453" y="3487478"/>
              <a:ext cx="274478" cy="287095"/>
            </a:xfrm>
            <a:custGeom>
              <a:gdLst>
                <a:gd fmla="*/ 2147483647 w 161" name="T0"/>
                <a:gd fmla="*/ 2147483647 h 168" name="T1"/>
                <a:gd fmla="*/ 2147483647 w 161" name="T2"/>
                <a:gd fmla="*/ 2147483647 h 168" name="T3"/>
                <a:gd fmla="*/ 2147483647 w 161" name="T4"/>
                <a:gd fmla="*/ 2147483647 h 168" name="T5"/>
                <a:gd fmla="*/ 2147483647 w 161" name="T6"/>
                <a:gd fmla="*/ 2147483647 h 168" name="T7"/>
                <a:gd fmla="*/ 2147483647 w 161" name="T8"/>
                <a:gd fmla="*/ 2147483647 h 168" name="T9"/>
                <a:gd fmla="*/ 2147483647 w 161" name="T10"/>
                <a:gd fmla="*/ 2147483647 h 168" name="T11"/>
                <a:gd fmla="*/ 2147483647 w 161" name="T12"/>
                <a:gd fmla="*/ 2147483647 h 168" name="T13"/>
                <a:gd fmla="*/ 2147483647 w 161" name="T14"/>
                <a:gd fmla="*/ 2147483647 h 168" name="T15"/>
                <a:gd fmla="*/ 2147483647 w 161" name="T16"/>
                <a:gd fmla="*/ 2147483647 h 168" name="T17"/>
                <a:gd fmla="*/ 2147483647 w 161" name="T18"/>
                <a:gd fmla="*/ 2147483647 h 168" name="T19"/>
                <a:gd fmla="*/ 2147483647 w 161" name="T20"/>
                <a:gd fmla="*/ 2147483647 h 168" name="T21"/>
                <a:gd fmla="*/ 2147483647 w 161" name="T22"/>
                <a:gd fmla="*/ 2147483647 h 168" name="T23"/>
                <a:gd fmla="*/ 2147483647 w 161" name="T24"/>
                <a:gd fmla="*/ 2147483647 h 168" name="T25"/>
                <a:gd fmla="*/ 2147483647 w 161" name="T26"/>
                <a:gd fmla="*/ 2147483647 h 168" name="T27"/>
                <a:gd fmla="*/ 2147483647 w 161" name="T28"/>
                <a:gd fmla="*/ 2147483647 h 168" name="T29"/>
                <a:gd fmla="*/ 2147483647 w 161" name="T30"/>
                <a:gd fmla="*/ 2147483647 h 168" name="T31"/>
                <a:gd fmla="*/ 2147483647 w 161" name="T32"/>
                <a:gd fmla="*/ 0 h 168" name="T33"/>
                <a:gd fmla="*/ 2147483647 w 161" name="T34"/>
                <a:gd fmla="*/ 2147483647 h 168" name="T35"/>
                <a:gd fmla="*/ 2147483647 w 161" name="T36"/>
                <a:gd fmla="*/ 2147483647 h 168" name="T37"/>
                <a:gd fmla="*/ 2147483647 w 161" name="T38"/>
                <a:gd fmla="*/ 2147483647 h 168" name="T39"/>
                <a:gd fmla="*/ 2147483647 w 161" name="T40"/>
                <a:gd fmla="*/ 2147483647 h 168" name="T41"/>
                <a:gd fmla="*/ 2147483647 w 161" name="T42"/>
                <a:gd fmla="*/ 2147483647 h 168" name="T43"/>
                <a:gd fmla="*/ 2147483647 w 161" name="T44"/>
                <a:gd fmla="*/ 2147483647 h 168" name="T45"/>
                <a:gd fmla="*/ 2147483647 w 161" name="T46"/>
                <a:gd fmla="*/ 2147483647 h 168" name="T47"/>
                <a:gd fmla="*/ 2147483647 w 161" name="T48"/>
                <a:gd fmla="*/ 2147483647 h 168" name="T49"/>
                <a:gd fmla="*/ 2147483647 w 161" name="T50"/>
                <a:gd fmla="*/ 2147483647 h 168" name="T51"/>
                <a:gd fmla="*/ 2147483647 w 161" name="T52"/>
                <a:gd fmla="*/ 2147483647 h 168" name="T53"/>
                <a:gd fmla="*/ 2147483647 w 161" name="T54"/>
                <a:gd fmla="*/ 2147483647 h 168" name="T55"/>
                <a:gd fmla="*/ 2147483647 w 161" name="T56"/>
                <a:gd fmla="*/ 2147483647 h 168" name="T57"/>
                <a:gd fmla="*/ 0 w 161" name="T58"/>
                <a:gd fmla="*/ 2147483647 h 168" name="T59"/>
                <a:gd fmla="*/ 0 w 161" name="T60"/>
                <a:gd fmla="*/ 2147483647 h 168" name="T61"/>
                <a:gd fmla="*/ 2147483647 w 161" name="T62"/>
                <a:gd fmla="*/ 2147483647 h 168" name="T63"/>
                <a:gd fmla="*/ 2147483647 w 161" name="T64"/>
                <a:gd fmla="*/ 2147483647 h 168" name="T65"/>
                <a:gd fmla="*/ 2147483647 w 161" name="T66"/>
                <a:gd fmla="*/ 2147483647 h 168" name="T67"/>
                <a:gd fmla="*/ 2147483647 w 161" name="T68"/>
                <a:gd fmla="*/ 2147483647 h 168" name="T69"/>
                <a:gd fmla="*/ 2147483647 w 161" name="T70"/>
                <a:gd fmla="*/ 2147483647 h 168" name="T71"/>
                <a:gd fmla="*/ 2147483647 w 161" name="T72"/>
                <a:gd fmla="*/ 2147483647 h 168" name="T73"/>
                <a:gd fmla="*/ 2147483647 w 161" name="T74"/>
                <a:gd fmla="*/ 2147483647 h 168" name="T75"/>
                <a:gd fmla="*/ 2147483647 w 161" name="T76"/>
                <a:gd fmla="*/ 2147483647 h 168" name="T77"/>
                <a:gd fmla="*/ 2147483647 w 161" name="T78"/>
                <a:gd fmla="*/ 2147483647 h 168" name="T79"/>
                <a:gd fmla="*/ 2147483647 w 161" name="T80"/>
                <a:gd fmla="*/ 2147483647 h 168" name="T81"/>
                <a:gd fmla="*/ 2147483647 w 161" name="T82"/>
                <a:gd fmla="*/ 2147483647 h 168" name="T83"/>
                <a:gd fmla="*/ 2147483647 w 161" name="T84"/>
                <a:gd fmla="*/ 2147483647 h 168" name="T85"/>
                <a:gd fmla="*/ 2147483647 w 161" name="T86"/>
                <a:gd fmla="*/ 2147483647 h 168" name="T87"/>
                <a:gd fmla="*/ 2147483647 w 161" name="T88"/>
                <a:gd fmla="*/ 2147483647 h 168" name="T89"/>
                <a:gd fmla="*/ 2147483647 w 161" name="T90"/>
                <a:gd fmla="*/ 2147483647 h 168" name="T91"/>
                <a:gd fmla="*/ 2147483647 w 161" name="T92"/>
                <a:gd fmla="*/ 2147483647 h 168" name="T93"/>
                <a:gd fmla="*/ 2147483647 w 161" name="T94"/>
                <a:gd fmla="*/ 2147483647 h 168" name="T95"/>
                <a:gd fmla="*/ 2147483647 w 161" name="T96"/>
                <a:gd fmla="*/ 2147483647 h 168" name="T97"/>
                <a:gd fmla="*/ 2147483647 w 161" name="T98"/>
                <a:gd fmla="*/ 2147483647 h 168" name="T99"/>
                <a:gd fmla="*/ 2147483647 w 161" name="T100"/>
                <a:gd fmla="*/ 2147483647 h 168" name="T101"/>
                <a:gd fmla="*/ 2147483647 w 161" name="T102"/>
                <a:gd fmla="*/ 2147483647 h 16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161" name="T156"/>
                <a:gd fmla="*/ 0 h 168" name="T157"/>
                <a:gd fmla="*/ 161 w 161" name="T158"/>
                <a:gd fmla="*/ 168 h 168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168" w="161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9" name="Freeform 697"/>
            <p:cNvSpPr/>
            <p:nvPr/>
          </p:nvSpPr>
          <p:spPr bwMode="auto">
            <a:xfrm>
              <a:off x="5180065" y="3637992"/>
              <a:ext cx="259151" cy="245285"/>
            </a:xfrm>
            <a:custGeom>
              <a:gdLst>
                <a:gd fmla="*/ 2147483647 w 152" name="T0"/>
                <a:gd fmla="*/ 0 h 144" name="T1"/>
                <a:gd fmla="*/ 2147483647 w 152" name="T2"/>
                <a:gd fmla="*/ 0 h 144" name="T3"/>
                <a:gd fmla="*/ 2147483647 w 152" name="T4"/>
                <a:gd fmla="*/ 0 h 144" name="T5"/>
                <a:gd fmla="*/ 2147483647 w 152" name="T6"/>
                <a:gd fmla="*/ 0 h 144" name="T7"/>
                <a:gd fmla="*/ 2147483647 w 152" name="T8"/>
                <a:gd fmla="*/ 2147483647 h 144" name="T9"/>
                <a:gd fmla="*/ 2147483647 w 152" name="T10"/>
                <a:gd fmla="*/ 2147483647 h 144" name="T11"/>
                <a:gd fmla="*/ 2147483647 w 152" name="T12"/>
                <a:gd fmla="*/ 2147483647 h 144" name="T13"/>
                <a:gd fmla="*/ 2147483647 w 152" name="T14"/>
                <a:gd fmla="*/ 2147483647 h 144" name="T15"/>
                <a:gd fmla="*/ 0 w 152" name="T16"/>
                <a:gd fmla="*/ 2147483647 h 144" name="T17"/>
                <a:gd fmla="*/ 2147483647 w 152" name="T18"/>
                <a:gd fmla="*/ 2147483647 h 144" name="T19"/>
                <a:gd fmla="*/ 2147483647 w 152" name="T20"/>
                <a:gd fmla="*/ 2147483647 h 144" name="T21"/>
                <a:gd fmla="*/ 2147483647 w 152" name="T22"/>
                <a:gd fmla="*/ 2147483647 h 144" name="T23"/>
                <a:gd fmla="*/ 2147483647 w 152" name="T24"/>
                <a:gd fmla="*/ 2147483647 h 144" name="T25"/>
                <a:gd fmla="*/ 2147483647 w 152" name="T26"/>
                <a:gd fmla="*/ 2147483647 h 144" name="T27"/>
                <a:gd fmla="*/ 2147483647 w 152" name="T28"/>
                <a:gd fmla="*/ 2147483647 h 144" name="T29"/>
                <a:gd fmla="*/ 2147483647 w 152" name="T30"/>
                <a:gd fmla="*/ 2147483647 h 144" name="T31"/>
                <a:gd fmla="*/ 2147483647 w 152" name="T32"/>
                <a:gd fmla="*/ 2147483647 h 144" name="T33"/>
                <a:gd fmla="*/ 2147483647 w 152" name="T34"/>
                <a:gd fmla="*/ 2147483647 h 144" name="T35"/>
                <a:gd fmla="*/ 2147483647 w 152" name="T36"/>
                <a:gd fmla="*/ 2147483647 h 144" name="T37"/>
                <a:gd fmla="*/ 2147483647 w 152" name="T38"/>
                <a:gd fmla="*/ 2147483647 h 144" name="T39"/>
                <a:gd fmla="*/ 2147483647 w 152" name="T40"/>
                <a:gd fmla="*/ 2147483647 h 144" name="T41"/>
                <a:gd fmla="*/ 2147483647 w 152" name="T42"/>
                <a:gd fmla="*/ 2147483647 h 144" name="T43"/>
                <a:gd fmla="*/ 2147483647 w 152" name="T44"/>
                <a:gd fmla="*/ 2147483647 h 144" name="T45"/>
                <a:gd fmla="*/ 2147483647 w 152" name="T46"/>
                <a:gd fmla="*/ 2147483647 h 144" name="T47"/>
                <a:gd fmla="*/ 2147483647 w 152" name="T48"/>
                <a:gd fmla="*/ 2147483647 h 144" name="T49"/>
                <a:gd fmla="*/ 2147483647 w 152" name="T50"/>
                <a:gd fmla="*/ 2147483647 h 144" name="T51"/>
                <a:gd fmla="*/ 2147483647 w 152" name="T52"/>
                <a:gd fmla="*/ 2147483647 h 144" name="T53"/>
                <a:gd fmla="*/ 2147483647 w 152" name="T54"/>
                <a:gd fmla="*/ 2147483647 h 144" name="T55"/>
                <a:gd fmla="*/ 2147483647 w 152" name="T56"/>
                <a:gd fmla="*/ 2147483647 h 144" name="T57"/>
                <a:gd fmla="*/ 2147483647 w 152" name="T58"/>
                <a:gd fmla="*/ 2147483647 h 144" name="T59"/>
                <a:gd fmla="*/ 2147483647 w 152" name="T60"/>
                <a:gd fmla="*/ 0 h 144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152" name="T93"/>
                <a:gd fmla="*/ 0 h 144" name="T94"/>
                <a:gd fmla="*/ 152 w 152" name="T95"/>
                <a:gd fmla="*/ 144 h 144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144" w="152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0" name="Freeform 698"/>
            <p:cNvSpPr/>
            <p:nvPr/>
          </p:nvSpPr>
          <p:spPr bwMode="auto">
            <a:xfrm>
              <a:off x="5150808" y="3350897"/>
              <a:ext cx="206207" cy="259222"/>
            </a:xfrm>
            <a:custGeom>
              <a:gdLst>
                <a:gd fmla="*/ 2147483647 w 121" name="T0"/>
                <a:gd fmla="*/ 2147483647 h 152" name="T1"/>
                <a:gd fmla="*/ 2147483647 w 121" name="T2"/>
                <a:gd fmla="*/ 2147483647 h 152" name="T3"/>
                <a:gd fmla="*/ 2147483647 w 121" name="T4"/>
                <a:gd fmla="*/ 2147483647 h 152" name="T5"/>
                <a:gd fmla="*/ 2147483647 w 121" name="T6"/>
                <a:gd fmla="*/ 2147483647 h 152" name="T7"/>
                <a:gd fmla="*/ 2147483647 w 121" name="T8"/>
                <a:gd fmla="*/ 2147483647 h 152" name="T9"/>
                <a:gd fmla="*/ 2147483647 w 121" name="T10"/>
                <a:gd fmla="*/ 2147483647 h 152" name="T11"/>
                <a:gd fmla="*/ 2147483647 w 121" name="T12"/>
                <a:gd fmla="*/ 2147483647 h 152" name="T13"/>
                <a:gd fmla="*/ 2147483647 w 121" name="T14"/>
                <a:gd fmla="*/ 2147483647 h 152" name="T15"/>
                <a:gd fmla="*/ 0 w 121" name="T16"/>
                <a:gd fmla="*/ 2147483647 h 152" name="T17"/>
                <a:gd fmla="*/ 2147483647 w 121" name="T18"/>
                <a:gd fmla="*/ 2147483647 h 152" name="T19"/>
                <a:gd fmla="*/ 2147483647 w 121" name="T20"/>
                <a:gd fmla="*/ 2147483647 h 152" name="T21"/>
                <a:gd fmla="*/ 2147483647 w 121" name="T22"/>
                <a:gd fmla="*/ 2147483647 h 152" name="T23"/>
                <a:gd fmla="*/ 2147483647 w 121" name="T24"/>
                <a:gd fmla="*/ 2147483647 h 152" name="T25"/>
                <a:gd fmla="*/ 2147483647 w 121" name="T26"/>
                <a:gd fmla="*/ 2147483647 h 152" name="T27"/>
                <a:gd fmla="*/ 2147483647 w 121" name="T28"/>
                <a:gd fmla="*/ 2147483647 h 152" name="T29"/>
                <a:gd fmla="*/ 2147483647 w 121" name="T30"/>
                <a:gd fmla="*/ 2147483647 h 152" name="T31"/>
                <a:gd fmla="*/ 2147483647 w 121" name="T32"/>
                <a:gd fmla="*/ 2147483647 h 152" name="T33"/>
                <a:gd fmla="*/ 2147483647 w 121" name="T34"/>
                <a:gd fmla="*/ 2147483647 h 152" name="T35"/>
                <a:gd fmla="*/ 2147483647 w 121" name="T36"/>
                <a:gd fmla="*/ 2147483647 h 152" name="T37"/>
                <a:gd fmla="*/ 2147483647 w 121" name="T38"/>
                <a:gd fmla="*/ 2147483647 h 152" name="T39"/>
                <a:gd fmla="*/ 2147483647 w 121" name="T40"/>
                <a:gd fmla="*/ 2147483647 h 152" name="T41"/>
                <a:gd fmla="*/ 2147483647 w 121" name="T42"/>
                <a:gd fmla="*/ 2147483647 h 152" name="T43"/>
                <a:gd fmla="*/ 2147483647 w 121" name="T44"/>
                <a:gd fmla="*/ 2147483647 h 152" name="T45"/>
                <a:gd fmla="*/ 2147483647 w 121" name="T46"/>
                <a:gd fmla="*/ 2147483647 h 152" name="T47"/>
                <a:gd fmla="*/ 2147483647 w 121" name="T48"/>
                <a:gd fmla="*/ 2147483647 h 152" name="T49"/>
                <a:gd fmla="*/ 2147483647 w 121" name="T50"/>
                <a:gd fmla="*/ 2147483647 h 152" name="T51"/>
                <a:gd fmla="*/ 2147483647 w 121" name="T52"/>
                <a:gd fmla="*/ 2147483647 h 152" name="T53"/>
                <a:gd fmla="*/ 2147483647 w 121" name="T54"/>
                <a:gd fmla="*/ 2147483647 h 152" name="T55"/>
                <a:gd fmla="*/ 2147483647 w 121" name="T56"/>
                <a:gd fmla="*/ 2147483647 h 152" name="T57"/>
                <a:gd fmla="*/ 2147483647 w 121" name="T58"/>
                <a:gd fmla="*/ 2147483647 h 152" name="T59"/>
                <a:gd fmla="*/ 2147483647 w 121" name="T60"/>
                <a:gd fmla="*/ 2147483647 h 152" name="T61"/>
                <a:gd fmla="*/ 2147483647 w 121" name="T62"/>
                <a:gd fmla="*/ 2147483647 h 152" name="T63"/>
                <a:gd fmla="*/ 2147483647 w 121" name="T64"/>
                <a:gd fmla="*/ 2147483647 h 152" name="T65"/>
                <a:gd fmla="*/ 2147483647 w 121" name="T66"/>
                <a:gd fmla="*/ 2147483647 h 152" name="T67"/>
                <a:gd fmla="*/ 2147483647 w 121" name="T68"/>
                <a:gd fmla="*/ 2147483647 h 152" name="T69"/>
                <a:gd fmla="*/ 2147483647 w 121" name="T70"/>
                <a:gd fmla="*/ 2147483647 h 152" name="T71"/>
                <a:gd fmla="*/ 2147483647 w 121" name="T72"/>
                <a:gd fmla="*/ 2147483647 h 152" name="T73"/>
                <a:gd fmla="*/ 2147483647 w 121" name="T74"/>
                <a:gd fmla="*/ 2147483647 h 152" name="T75"/>
                <a:gd fmla="*/ 2147483647 w 121" name="T76"/>
                <a:gd fmla="*/ 2147483647 h 152" name="T77"/>
                <a:gd fmla="*/ 2147483647 w 121" name="T78"/>
                <a:gd fmla="*/ 2147483647 h 152" name="T79"/>
                <a:gd fmla="*/ 2147483647 w 121" name="T80"/>
                <a:gd fmla="*/ 2147483647 h 152" name="T81"/>
                <a:gd fmla="*/ 2147483647 w 121" name="T82"/>
                <a:gd fmla="*/ 2147483647 h 152" name="T83"/>
                <a:gd fmla="*/ 2147483647 w 121" name="T84"/>
                <a:gd fmla="*/ 2147483647 h 152" name="T85"/>
                <a:gd fmla="*/ 2147483647 w 121" name="T86"/>
                <a:gd fmla="*/ 2147483647 h 152" name="T87"/>
                <a:gd fmla="*/ 2147483647 w 121" name="T88"/>
                <a:gd fmla="*/ 2147483647 h 152" name="T89"/>
                <a:gd fmla="*/ 2147483647 w 121" name="T90"/>
                <a:gd fmla="*/ 0 h 152" name="T91"/>
                <a:gd fmla="*/ 2147483647 w 121" name="T92"/>
                <a:gd fmla="*/ 2147483647 h 152" name="T93"/>
                <a:gd fmla="*/ 2147483647 w 121" name="T94"/>
                <a:gd fmla="*/ 2147483647 h 152" name="T95"/>
                <a:gd fmla="*/ 2147483647 w 121" name="T96"/>
                <a:gd fmla="*/ 2147483647 h 152" name="T97"/>
                <a:gd fmla="*/ 2147483647 w 121" name="T98"/>
                <a:gd fmla="*/ 2147483647 h 152" name="T99"/>
                <a:gd fmla="*/ 2147483647 w 121" name="T100"/>
                <a:gd fmla="*/ 2147483647 h 152" name="T101"/>
                <a:gd fmla="*/ 2147483647 w 121" name="T102"/>
                <a:gd fmla="*/ 2147483647 h 152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121" name="T156"/>
                <a:gd fmla="*/ 0 h 152" name="T157"/>
                <a:gd fmla="*/ 121 w 121" name="T158"/>
                <a:gd fmla="*/ 152 h 152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152" w="120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1" name="Freeform 699"/>
            <p:cNvSpPr/>
            <p:nvPr/>
          </p:nvSpPr>
          <p:spPr bwMode="auto">
            <a:xfrm>
              <a:off x="5110402" y="3406646"/>
              <a:ext cx="83597" cy="94769"/>
            </a:xfrm>
            <a:custGeom>
              <a:gdLst>
                <a:gd fmla="*/ 2147483647 w 49" name="T0"/>
                <a:gd fmla="*/ 2147483647 h 56" name="T1"/>
                <a:gd fmla="*/ 2147483647 w 49" name="T2"/>
                <a:gd fmla="*/ 2147483647 h 56" name="T3"/>
                <a:gd fmla="*/ 2147483647 w 49" name="T4"/>
                <a:gd fmla="*/ 2147483647 h 56" name="T5"/>
                <a:gd fmla="*/ 2147483647 w 49" name="T6"/>
                <a:gd fmla="*/ 2147483647 h 56" name="T7"/>
                <a:gd fmla="*/ 2147483647 w 49" name="T8"/>
                <a:gd fmla="*/ 2147483647 h 56" name="T9"/>
                <a:gd fmla="*/ 2147483647 w 49" name="T10"/>
                <a:gd fmla="*/ 2147483647 h 56" name="T11"/>
                <a:gd fmla="*/ 2147483647 w 49" name="T12"/>
                <a:gd fmla="*/ 2147483647 h 56" name="T13"/>
                <a:gd fmla="*/ 2147483647 w 49" name="T14"/>
                <a:gd fmla="*/ 2147483647 h 56" name="T15"/>
                <a:gd fmla="*/ 2147483647 w 49" name="T16"/>
                <a:gd fmla="*/ 2147483647 h 56" name="T17"/>
                <a:gd fmla="*/ 2147483647 w 49" name="T18"/>
                <a:gd fmla="*/ 0 h 56" name="T19"/>
                <a:gd fmla="*/ 2147483647 w 49" name="T20"/>
                <a:gd fmla="*/ 0 h 56" name="T21"/>
                <a:gd fmla="*/ 2147483647 w 49" name="T22"/>
                <a:gd fmla="*/ 2147483647 h 56" name="T23"/>
                <a:gd fmla="*/ 2147483647 w 49" name="T24"/>
                <a:gd fmla="*/ 2147483647 h 56" name="T25"/>
                <a:gd fmla="*/ 2147483647 w 49" name="T26"/>
                <a:gd fmla="*/ 2147483647 h 56" name="T27"/>
                <a:gd fmla="*/ 2147483647 w 49" name="T28"/>
                <a:gd fmla="*/ 2147483647 h 56" name="T29"/>
                <a:gd fmla="*/ 0 w 49" name="T30"/>
                <a:gd fmla="*/ 2147483647 h 56" name="T31"/>
                <a:gd fmla="*/ 2147483647 w 49" name="T32"/>
                <a:gd fmla="*/ 2147483647 h 56" name="T33"/>
                <a:gd fmla="*/ 2147483647 w 49" name="T34"/>
                <a:gd fmla="*/ 2147483647 h 5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49" name="T54"/>
                <a:gd fmla="*/ 0 h 56" name="T55"/>
                <a:gd fmla="*/ 49 w 49" name="T56"/>
                <a:gd fmla="*/ 56 h 56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56" w="49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2" name="Freeform 700"/>
            <p:cNvSpPr/>
            <p:nvPr/>
          </p:nvSpPr>
          <p:spPr bwMode="auto">
            <a:xfrm>
              <a:off x="5180065" y="3637992"/>
              <a:ext cx="259151" cy="245285"/>
            </a:xfrm>
            <a:custGeom>
              <a:gdLst>
                <a:gd fmla="*/ 2147483647 w 152" name="T0"/>
                <a:gd fmla="*/ 0 h 144" name="T1"/>
                <a:gd fmla="*/ 2147483647 w 152" name="T2"/>
                <a:gd fmla="*/ 0 h 144" name="T3"/>
                <a:gd fmla="*/ 2147483647 w 152" name="T4"/>
                <a:gd fmla="*/ 0 h 144" name="T5"/>
                <a:gd fmla="*/ 2147483647 w 152" name="T6"/>
                <a:gd fmla="*/ 0 h 144" name="T7"/>
                <a:gd fmla="*/ 2147483647 w 152" name="T8"/>
                <a:gd fmla="*/ 0 h 144" name="T9"/>
                <a:gd fmla="*/ 2147483647 w 152" name="T10"/>
                <a:gd fmla="*/ 2147483647 h 144" name="T11"/>
                <a:gd fmla="*/ 2147483647 w 152" name="T12"/>
                <a:gd fmla="*/ 2147483647 h 144" name="T13"/>
                <a:gd fmla="*/ 2147483647 w 152" name="T14"/>
                <a:gd fmla="*/ 2147483647 h 144" name="T15"/>
                <a:gd fmla="*/ 2147483647 w 152" name="T16"/>
                <a:gd fmla="*/ 2147483647 h 144" name="T17"/>
                <a:gd fmla="*/ 2147483647 w 152" name="T18"/>
                <a:gd fmla="*/ 2147483647 h 144" name="T19"/>
                <a:gd fmla="*/ 2147483647 w 152" name="T20"/>
                <a:gd fmla="*/ 2147483647 h 144" name="T21"/>
                <a:gd fmla="*/ 0 w 152" name="T22"/>
                <a:gd fmla="*/ 2147483647 h 144" name="T23"/>
                <a:gd fmla="*/ 2147483647 w 152" name="T24"/>
                <a:gd fmla="*/ 2147483647 h 144" name="T25"/>
                <a:gd fmla="*/ 2147483647 w 152" name="T26"/>
                <a:gd fmla="*/ 2147483647 h 144" name="T27"/>
                <a:gd fmla="*/ 2147483647 w 152" name="T28"/>
                <a:gd fmla="*/ 2147483647 h 144" name="T29"/>
                <a:gd fmla="*/ 2147483647 w 152" name="T30"/>
                <a:gd fmla="*/ 2147483647 h 144" name="T31"/>
                <a:gd fmla="*/ 2147483647 w 152" name="T32"/>
                <a:gd fmla="*/ 2147483647 h 144" name="T33"/>
                <a:gd fmla="*/ 2147483647 w 152" name="T34"/>
                <a:gd fmla="*/ 2147483647 h 144" name="T35"/>
                <a:gd fmla="*/ 2147483647 w 152" name="T36"/>
                <a:gd fmla="*/ 2147483647 h 144" name="T37"/>
                <a:gd fmla="*/ 2147483647 w 152" name="T38"/>
                <a:gd fmla="*/ 2147483647 h 144" name="T39"/>
                <a:gd fmla="*/ 2147483647 w 152" name="T40"/>
                <a:gd fmla="*/ 2147483647 h 144" name="T41"/>
                <a:gd fmla="*/ 2147483647 w 152" name="T42"/>
                <a:gd fmla="*/ 2147483647 h 144" name="T43"/>
                <a:gd fmla="*/ 2147483647 w 152" name="T44"/>
                <a:gd fmla="*/ 2147483647 h 144" name="T45"/>
                <a:gd fmla="*/ 2147483647 w 152" name="T46"/>
                <a:gd fmla="*/ 2147483647 h 144" name="T47"/>
                <a:gd fmla="*/ 2147483647 w 152" name="T48"/>
                <a:gd fmla="*/ 2147483647 h 144" name="T49"/>
                <a:gd fmla="*/ 2147483647 w 152" name="T50"/>
                <a:gd fmla="*/ 2147483647 h 144" name="T51"/>
                <a:gd fmla="*/ 2147483647 w 152" name="T52"/>
                <a:gd fmla="*/ 2147483647 h 144" name="T53"/>
                <a:gd fmla="*/ 2147483647 w 152" name="T54"/>
                <a:gd fmla="*/ 2147483647 h 144" name="T55"/>
                <a:gd fmla="*/ 2147483647 w 152" name="T56"/>
                <a:gd fmla="*/ 2147483647 h 144" name="T57"/>
                <a:gd fmla="*/ 2147483647 w 152" name="T58"/>
                <a:gd fmla="*/ 2147483647 h 144" name="T59"/>
                <a:gd fmla="*/ 2147483647 w 152" name="T60"/>
                <a:gd fmla="*/ 2147483647 h 144" name="T61"/>
                <a:gd fmla="*/ 2147483647 w 152" name="T62"/>
                <a:gd fmla="*/ 2147483647 h 144" name="T63"/>
                <a:gd fmla="*/ 2147483647 w 152" name="T64"/>
                <a:gd fmla="*/ 2147483647 h 144" name="T65"/>
                <a:gd fmla="*/ 2147483647 w 152" name="T66"/>
                <a:gd fmla="*/ 0 h 144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52" name="T102"/>
                <a:gd fmla="*/ 0 h 144" name="T103"/>
                <a:gd fmla="*/ 152 w 152" name="T104"/>
                <a:gd fmla="*/ 144 h 144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44" w="152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3" name="Freeform 701"/>
            <p:cNvSpPr/>
            <p:nvPr/>
          </p:nvSpPr>
          <p:spPr bwMode="auto">
            <a:xfrm>
              <a:off x="5110402" y="3406646"/>
              <a:ext cx="83597" cy="94769"/>
            </a:xfrm>
            <a:custGeom>
              <a:gdLst>
                <a:gd fmla="*/ 2147483647 w 49" name="T0"/>
                <a:gd fmla="*/ 2147483647 h 56" name="T1"/>
                <a:gd fmla="*/ 2147483647 w 49" name="T2"/>
                <a:gd fmla="*/ 2147483647 h 56" name="T3"/>
                <a:gd fmla="*/ 2147483647 w 49" name="T4"/>
                <a:gd fmla="*/ 2147483647 h 56" name="T5"/>
                <a:gd fmla="*/ 2147483647 w 49" name="T6"/>
                <a:gd fmla="*/ 2147483647 h 56" name="T7"/>
                <a:gd fmla="*/ 2147483647 w 49" name="T8"/>
                <a:gd fmla="*/ 2147483647 h 56" name="T9"/>
                <a:gd fmla="*/ 2147483647 w 49" name="T10"/>
                <a:gd fmla="*/ 2147483647 h 56" name="T11"/>
                <a:gd fmla="*/ 2147483647 w 49" name="T12"/>
                <a:gd fmla="*/ 2147483647 h 56" name="T13"/>
                <a:gd fmla="*/ 2147483647 w 49" name="T14"/>
                <a:gd fmla="*/ 2147483647 h 56" name="T15"/>
                <a:gd fmla="*/ 2147483647 w 49" name="T16"/>
                <a:gd fmla="*/ 2147483647 h 56" name="T17"/>
                <a:gd fmla="*/ 2147483647 w 49" name="T18"/>
                <a:gd fmla="*/ 0 h 56" name="T19"/>
                <a:gd fmla="*/ 2147483647 w 49" name="T20"/>
                <a:gd fmla="*/ 0 h 56" name="T21"/>
                <a:gd fmla="*/ 2147483647 w 49" name="T22"/>
                <a:gd fmla="*/ 0 h 56" name="T23"/>
                <a:gd fmla="*/ 2147483647 w 49" name="T24"/>
                <a:gd fmla="*/ 2147483647 h 56" name="T25"/>
                <a:gd fmla="*/ 2147483647 w 49" name="T26"/>
                <a:gd fmla="*/ 2147483647 h 56" name="T27"/>
                <a:gd fmla="*/ 2147483647 w 49" name="T28"/>
                <a:gd fmla="*/ 2147483647 h 56" name="T29"/>
                <a:gd fmla="*/ 2147483647 w 49" name="T30"/>
                <a:gd fmla="*/ 2147483647 h 56" name="T31"/>
                <a:gd fmla="*/ 0 w 49" name="T32"/>
                <a:gd fmla="*/ 2147483647 h 56" name="T33"/>
                <a:gd fmla="*/ 2147483647 w 49" name="T34"/>
                <a:gd fmla="*/ 2147483647 h 56" name="T35"/>
                <a:gd fmla="*/ 2147483647 w 49" name="T36"/>
                <a:gd fmla="*/ 2147483647 h 5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49" name="T57"/>
                <a:gd fmla="*/ 0 h 56" name="T58"/>
                <a:gd fmla="*/ 49 w 49" name="T59"/>
                <a:gd fmla="*/ 56 h 5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56" w="49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4" name="Freeform 702"/>
            <p:cNvSpPr/>
            <p:nvPr/>
          </p:nvSpPr>
          <p:spPr bwMode="auto">
            <a:xfrm>
              <a:off x="5467083" y="3788510"/>
              <a:ext cx="135150" cy="136580"/>
            </a:xfrm>
            <a:custGeom>
              <a:gdLst>
                <a:gd fmla="*/ 2147483647 w 80" name="T0"/>
                <a:gd fmla="*/ 2147483647 h 80" name="T1"/>
                <a:gd fmla="*/ 2147483647 w 80" name="T2"/>
                <a:gd fmla="*/ 0 h 80" name="T3"/>
                <a:gd fmla="*/ 2147483647 w 80" name="T4"/>
                <a:gd fmla="*/ 2147483647 h 80" name="T5"/>
                <a:gd fmla="*/ 2147483647 w 80" name="T6"/>
                <a:gd fmla="*/ 2147483647 h 80" name="T7"/>
                <a:gd fmla="*/ 2147483647 w 80" name="T8"/>
                <a:gd fmla="*/ 2147483647 h 80" name="T9"/>
                <a:gd fmla="*/ 2147483647 w 80" name="T10"/>
                <a:gd fmla="*/ 2147483647 h 80" name="T11"/>
                <a:gd fmla="*/ 2147483647 w 80" name="T12"/>
                <a:gd fmla="*/ 2147483647 h 80" name="T13"/>
                <a:gd fmla="*/ 2147483647 w 80" name="T14"/>
                <a:gd fmla="*/ 2147483647 h 80" name="T15"/>
                <a:gd fmla="*/ 0 w 80" name="T16"/>
                <a:gd fmla="*/ 2147483647 h 80" name="T17"/>
                <a:gd fmla="*/ 2147483647 w 80" name="T18"/>
                <a:gd fmla="*/ 2147483647 h 80" name="T19"/>
                <a:gd fmla="*/ 2147483647 w 80" name="T20"/>
                <a:gd fmla="*/ 2147483647 h 80" name="T21"/>
                <a:gd fmla="*/ 2147483647 w 80" name="T22"/>
                <a:gd fmla="*/ 2147483647 h 80" name="T23"/>
                <a:gd fmla="*/ 2147483647 w 80" name="T24"/>
                <a:gd fmla="*/ 2147483647 h 80" name="T25"/>
                <a:gd fmla="*/ 2147483647 w 80" name="T26"/>
                <a:gd fmla="*/ 2147483647 h 80" name="T27"/>
                <a:gd fmla="*/ 2147483647 w 80" name="T28"/>
                <a:gd fmla="*/ 2147483647 h 80" name="T29"/>
                <a:gd fmla="*/ 2147483647 w 80" name="T30"/>
                <a:gd fmla="*/ 2147483647 h 80" name="T31"/>
                <a:gd fmla="*/ 2147483647 w 80" name="T32"/>
                <a:gd fmla="*/ 2147483647 h 80" name="T33"/>
                <a:gd fmla="*/ 2147483647 w 80" name="T34"/>
                <a:gd fmla="*/ 2147483647 h 80" name="T35"/>
                <a:gd fmla="*/ 2147483647 w 80" name="T36"/>
                <a:gd fmla="*/ 2147483647 h 80" name="T37"/>
                <a:gd fmla="*/ 2147483647 w 80" name="T38"/>
                <a:gd fmla="*/ 2147483647 h 80" name="T39"/>
                <a:gd fmla="*/ 2147483647 w 80" name="T40"/>
                <a:gd fmla="*/ 2147483647 h 80" name="T41"/>
                <a:gd fmla="*/ 2147483647 w 80" name="T42"/>
                <a:gd fmla="*/ 2147483647 h 80" name="T43"/>
                <a:gd fmla="*/ 2147483647 w 80" name="T44"/>
                <a:gd fmla="*/ 2147483647 h 80" name="T45"/>
                <a:gd fmla="*/ 2147483647 w 80" name="T46"/>
                <a:gd fmla="*/ 2147483647 h 8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80" name="T72"/>
                <a:gd fmla="*/ 0 h 80" name="T73"/>
                <a:gd fmla="*/ 80 w 80" name="T74"/>
                <a:gd fmla="*/ 80 h 8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80" w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5" name="Freeform 703"/>
            <p:cNvSpPr/>
            <p:nvPr/>
          </p:nvSpPr>
          <p:spPr bwMode="auto">
            <a:xfrm>
              <a:off x="5136874" y="2560690"/>
              <a:ext cx="561496" cy="667566"/>
            </a:xfrm>
            <a:custGeom>
              <a:gdLst>
                <a:gd fmla="*/ 2147483647 w 329" name="T0"/>
                <a:gd fmla="*/ 2147483647 h 392" name="T1"/>
                <a:gd fmla="*/ 2147483647 w 329" name="T2"/>
                <a:gd fmla="*/ 2147483647 h 392" name="T3"/>
                <a:gd fmla="*/ 2147483647 w 329" name="T4"/>
                <a:gd fmla="*/ 2147483647 h 392" name="T5"/>
                <a:gd fmla="*/ 2147483647 w 329" name="T6"/>
                <a:gd fmla="*/ 2147483647 h 392" name="T7"/>
                <a:gd fmla="*/ 2147483647 w 329" name="T8"/>
                <a:gd fmla="*/ 2147483647 h 392" name="T9"/>
                <a:gd fmla="*/ 2147483647 w 329" name="T10"/>
                <a:gd fmla="*/ 2147483647 h 392" name="T11"/>
                <a:gd fmla="*/ 2147483647 w 329" name="T12"/>
                <a:gd fmla="*/ 2147483647 h 392" name="T13"/>
                <a:gd fmla="*/ 2147483647 w 329" name="T14"/>
                <a:gd fmla="*/ 2147483647 h 392" name="T15"/>
                <a:gd fmla="*/ 2147483647 w 329" name="T16"/>
                <a:gd fmla="*/ 2147483647 h 392" name="T17"/>
                <a:gd fmla="*/ 2147483647 w 329" name="T18"/>
                <a:gd fmla="*/ 2147483647 h 392" name="T19"/>
                <a:gd fmla="*/ 2147483647 w 329" name="T20"/>
                <a:gd fmla="*/ 2147483647 h 392" name="T21"/>
                <a:gd fmla="*/ 2147483647 w 329" name="T22"/>
                <a:gd fmla="*/ 2147483647 h 392" name="T23"/>
                <a:gd fmla="*/ 2147483647 w 329" name="T24"/>
                <a:gd fmla="*/ 2147483647 h 392" name="T25"/>
                <a:gd fmla="*/ 2147483647 w 329" name="T26"/>
                <a:gd fmla="*/ 2147483647 h 392" name="T27"/>
                <a:gd fmla="*/ 2147483647 w 329" name="T28"/>
                <a:gd fmla="*/ 2147483647 h 392" name="T29"/>
                <a:gd fmla="*/ 2147483647 w 329" name="T30"/>
                <a:gd fmla="*/ 2147483647 h 392" name="T31"/>
                <a:gd fmla="*/ 2147483647 w 329" name="T32"/>
                <a:gd fmla="*/ 2147483647 h 392" name="T33"/>
                <a:gd fmla="*/ 2147483647 w 329" name="T34"/>
                <a:gd fmla="*/ 2147483647 h 392" name="T35"/>
                <a:gd fmla="*/ 2147483647 w 329" name="T36"/>
                <a:gd fmla="*/ 2147483647 h 392" name="T37"/>
                <a:gd fmla="*/ 2147483647 w 329" name="T38"/>
                <a:gd fmla="*/ 2147483647 h 392" name="T39"/>
                <a:gd fmla="*/ 2147483647 w 329" name="T40"/>
                <a:gd fmla="*/ 2147483647 h 392" name="T41"/>
                <a:gd fmla="*/ 2147483647 w 329" name="T42"/>
                <a:gd fmla="*/ 2147483647 h 392" name="T43"/>
                <a:gd fmla="*/ 2147483647 w 329" name="T44"/>
                <a:gd fmla="*/ 2147483647 h 392" name="T45"/>
                <a:gd fmla="*/ 2147483647 w 329" name="T46"/>
                <a:gd fmla="*/ 2147483647 h 392" name="T47"/>
                <a:gd fmla="*/ 2147483647 w 329" name="T48"/>
                <a:gd fmla="*/ 2147483647 h 392" name="T49"/>
                <a:gd fmla="*/ 2147483647 w 329" name="T50"/>
                <a:gd fmla="*/ 2147483647 h 392" name="T51"/>
                <a:gd fmla="*/ 2147483647 w 329" name="T52"/>
                <a:gd fmla="*/ 2147483647 h 392" name="T53"/>
                <a:gd fmla="*/ 2147483647 w 329" name="T54"/>
                <a:gd fmla="*/ 2147483647 h 392" name="T55"/>
                <a:gd fmla="*/ 2147483647 w 329" name="T56"/>
                <a:gd fmla="*/ 2147483647 h 392" name="T57"/>
                <a:gd fmla="*/ 2147483647 w 329" name="T58"/>
                <a:gd fmla="*/ 2147483647 h 392" name="T59"/>
                <a:gd fmla="*/ 2147483647 w 329" name="T60"/>
                <a:gd fmla="*/ 2147483647 h 392" name="T61"/>
                <a:gd fmla="*/ 2147483647 w 329" name="T62"/>
                <a:gd fmla="*/ 2147483647 h 392" name="T63"/>
                <a:gd fmla="*/ 2147483647 w 329" name="T64"/>
                <a:gd fmla="*/ 2147483647 h 392" name="T65"/>
                <a:gd fmla="*/ 2147483647 w 329" name="T66"/>
                <a:gd fmla="*/ 2147483647 h 392" name="T67"/>
                <a:gd fmla="*/ 2147483647 w 329" name="T68"/>
                <a:gd fmla="*/ 2147483647 h 392" name="T69"/>
                <a:gd fmla="*/ 2147483647 w 329" name="T70"/>
                <a:gd fmla="*/ 2147483647 h 392" name="T71"/>
                <a:gd fmla="*/ 2147483647 w 329" name="T72"/>
                <a:gd fmla="*/ 2147483647 h 392" name="T73"/>
                <a:gd fmla="*/ 2147483647 w 329" name="T74"/>
                <a:gd fmla="*/ 2147483647 h 392" name="T75"/>
                <a:gd fmla="*/ 0 w 329" name="T76"/>
                <a:gd fmla="*/ 2147483647 h 392" name="T77"/>
                <a:gd fmla="*/ 2147483647 w 329" name="T78"/>
                <a:gd fmla="*/ 2147483647 h 392" name="T79"/>
                <a:gd fmla="*/ 2147483647 w 329" name="T80"/>
                <a:gd fmla="*/ 2147483647 h 392" name="T81"/>
                <a:gd fmla="*/ 2147483647 w 329" name="T82"/>
                <a:gd fmla="*/ 2147483647 h 392" name="T83"/>
                <a:gd fmla="*/ 2147483647 w 329" name="T84"/>
                <a:gd fmla="*/ 2147483647 h 392" name="T85"/>
                <a:gd fmla="*/ 2147483647 w 329" name="T86"/>
                <a:gd fmla="*/ 2147483647 h 39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329" name="T132"/>
                <a:gd fmla="*/ 0 h 392" name="T133"/>
                <a:gd fmla="*/ 329 w 329" name="T134"/>
                <a:gd fmla="*/ 392 h 392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392" w="329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6" name="Freeform 704"/>
            <p:cNvSpPr/>
            <p:nvPr/>
          </p:nvSpPr>
          <p:spPr bwMode="auto">
            <a:xfrm>
              <a:off x="5274810" y="2697269"/>
              <a:ext cx="273085" cy="641087"/>
            </a:xfrm>
            <a:custGeom>
              <a:gdLst>
                <a:gd fmla="*/ 2147483647 w 160" name="T0"/>
                <a:gd fmla="*/ 2147483647 h 376" name="T1"/>
                <a:gd fmla="*/ 2147483647 w 160" name="T2"/>
                <a:gd fmla="*/ 2147483647 h 376" name="T3"/>
                <a:gd fmla="*/ 2147483647 w 160" name="T4"/>
                <a:gd fmla="*/ 2147483647 h 376" name="T5"/>
                <a:gd fmla="*/ 2147483647 w 160" name="T6"/>
                <a:gd fmla="*/ 2147483647 h 376" name="T7"/>
                <a:gd fmla="*/ 2147483647 w 160" name="T8"/>
                <a:gd fmla="*/ 0 h 376" name="T9"/>
                <a:gd fmla="*/ 2147483647 w 160" name="T10"/>
                <a:gd fmla="*/ 2147483647 h 376" name="T11"/>
                <a:gd fmla="*/ 2147483647 w 160" name="T12"/>
                <a:gd fmla="*/ 2147483647 h 376" name="T13"/>
                <a:gd fmla="*/ 2147483647 w 160" name="T14"/>
                <a:gd fmla="*/ 2147483647 h 376" name="T15"/>
                <a:gd fmla="*/ 2147483647 w 160" name="T16"/>
                <a:gd fmla="*/ 2147483647 h 376" name="T17"/>
                <a:gd fmla="*/ 2147483647 w 160" name="T18"/>
                <a:gd fmla="*/ 2147483647 h 376" name="T19"/>
                <a:gd fmla="*/ 2147483647 w 160" name="T20"/>
                <a:gd fmla="*/ 2147483647 h 376" name="T21"/>
                <a:gd fmla="*/ 2147483647 w 160" name="T22"/>
                <a:gd fmla="*/ 2147483647 h 376" name="T23"/>
                <a:gd fmla="*/ 2147483647 w 160" name="T24"/>
                <a:gd fmla="*/ 2147483647 h 376" name="T25"/>
                <a:gd fmla="*/ 2147483647 w 160" name="T26"/>
                <a:gd fmla="*/ 2147483647 h 376" name="T27"/>
                <a:gd fmla="*/ 2147483647 w 160" name="T28"/>
                <a:gd fmla="*/ 2147483647 h 376" name="T29"/>
                <a:gd fmla="*/ 2147483647 w 160" name="T30"/>
                <a:gd fmla="*/ 2147483647 h 376" name="T31"/>
                <a:gd fmla="*/ 2147483647 w 160" name="T32"/>
                <a:gd fmla="*/ 2147483647 h 376" name="T33"/>
                <a:gd fmla="*/ 2147483647 w 160" name="T34"/>
                <a:gd fmla="*/ 2147483647 h 376" name="T35"/>
                <a:gd fmla="*/ 0 w 160" name="T36"/>
                <a:gd fmla="*/ 2147483647 h 376" name="T37"/>
                <a:gd fmla="*/ 2147483647 w 160" name="T38"/>
                <a:gd fmla="*/ 2147483647 h 376" name="T39"/>
                <a:gd fmla="*/ 2147483647 w 160" name="T40"/>
                <a:gd fmla="*/ 2147483647 h 376" name="T41"/>
                <a:gd fmla="*/ 2147483647 w 160" name="T42"/>
                <a:gd fmla="*/ 2147483647 h 376" name="T43"/>
                <a:gd fmla="*/ 2147483647 w 160" name="T44"/>
                <a:gd fmla="*/ 2147483647 h 376" name="T45"/>
                <a:gd fmla="*/ 2147483647 w 160" name="T46"/>
                <a:gd fmla="*/ 2147483647 h 376" name="T47"/>
                <a:gd fmla="*/ 2147483647 w 160" name="T48"/>
                <a:gd fmla="*/ 2147483647 h 376" name="T49"/>
                <a:gd fmla="*/ 2147483647 w 160" name="T50"/>
                <a:gd fmla="*/ 2147483647 h 376" name="T51"/>
                <a:gd fmla="*/ 2147483647 w 160" name="T52"/>
                <a:gd fmla="*/ 2147483647 h 376" name="T53"/>
                <a:gd fmla="*/ 2147483647 w 160" name="T54"/>
                <a:gd fmla="*/ 2147483647 h 376" name="T55"/>
                <a:gd fmla="*/ 2147483647 w 160" name="T56"/>
                <a:gd fmla="*/ 2147483647 h 376" name="T57"/>
                <a:gd fmla="*/ 2147483647 w 160" name="T58"/>
                <a:gd fmla="*/ 2147483647 h 376" name="T59"/>
                <a:gd fmla="*/ 2147483647 w 160" name="T60"/>
                <a:gd fmla="*/ 2147483647 h 376" name="T61"/>
                <a:gd fmla="*/ 2147483647 w 160" name="T62"/>
                <a:gd fmla="*/ 2147483647 h 376" name="T63"/>
                <a:gd fmla="*/ 2147483647 w 160" name="T64"/>
                <a:gd fmla="*/ 2147483647 h 376" name="T65"/>
                <a:gd fmla="*/ 2147483647 w 160" name="T66"/>
                <a:gd fmla="*/ 2147483647 h 37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60" name="T102"/>
                <a:gd fmla="*/ 0 h 376" name="T103"/>
                <a:gd fmla="*/ 160 w 160" name="T104"/>
                <a:gd fmla="*/ 376 h 376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376" w="160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7" name="Freeform 705"/>
            <p:cNvSpPr/>
            <p:nvPr/>
          </p:nvSpPr>
          <p:spPr bwMode="auto">
            <a:xfrm>
              <a:off x="5507489" y="3447061"/>
              <a:ext cx="395695" cy="259222"/>
            </a:xfrm>
            <a:custGeom>
              <a:gdLst>
                <a:gd fmla="*/ 2147483647 w 232" name="T0"/>
                <a:gd fmla="*/ 2147483647 h 152" name="T1"/>
                <a:gd fmla="*/ 2147483647 w 232" name="T2"/>
                <a:gd fmla="*/ 2147483647 h 152" name="T3"/>
                <a:gd fmla="*/ 2147483647 w 232" name="T4"/>
                <a:gd fmla="*/ 2147483647 h 152" name="T5"/>
                <a:gd fmla="*/ 2147483647 w 232" name="T6"/>
                <a:gd fmla="*/ 2147483647 h 152" name="T7"/>
                <a:gd fmla="*/ 2147483647 w 232" name="T8"/>
                <a:gd fmla="*/ 2147483647 h 152" name="T9"/>
                <a:gd fmla="*/ 2147483647 w 232" name="T10"/>
                <a:gd fmla="*/ 2147483647 h 152" name="T11"/>
                <a:gd fmla="*/ 2147483647 w 232" name="T12"/>
                <a:gd fmla="*/ 2147483647 h 152" name="T13"/>
                <a:gd fmla="*/ 2147483647 w 232" name="T14"/>
                <a:gd fmla="*/ 2147483647 h 152" name="T15"/>
                <a:gd fmla="*/ 2147483647 w 232" name="T16"/>
                <a:gd fmla="*/ 2147483647 h 152" name="T17"/>
                <a:gd fmla="*/ 2147483647 w 232" name="T18"/>
                <a:gd fmla="*/ 2147483647 h 152" name="T19"/>
                <a:gd fmla="*/ 2147483647 w 232" name="T20"/>
                <a:gd fmla="*/ 2147483647 h 152" name="T21"/>
                <a:gd fmla="*/ 2147483647 w 232" name="T22"/>
                <a:gd fmla="*/ 0 h 152" name="T23"/>
                <a:gd fmla="*/ 2147483647 w 232" name="T24"/>
                <a:gd fmla="*/ 0 h 152" name="T25"/>
                <a:gd fmla="*/ 2147483647 w 232" name="T26"/>
                <a:gd fmla="*/ 2147483647 h 152" name="T27"/>
                <a:gd fmla="*/ 2147483647 w 232" name="T28"/>
                <a:gd fmla="*/ 2147483647 h 152" name="T29"/>
                <a:gd fmla="*/ 2147483647 w 232" name="T30"/>
                <a:gd fmla="*/ 2147483647 h 152" name="T31"/>
                <a:gd fmla="*/ 2147483647 w 232" name="T32"/>
                <a:gd fmla="*/ 2147483647 h 152" name="T33"/>
                <a:gd fmla="*/ 2147483647 w 232" name="T34"/>
                <a:gd fmla="*/ 2147483647 h 152" name="T35"/>
                <a:gd fmla="*/ 2147483647 w 232" name="T36"/>
                <a:gd fmla="*/ 2147483647 h 152" name="T37"/>
                <a:gd fmla="*/ 2147483647 w 232" name="T38"/>
                <a:gd fmla="*/ 2147483647 h 152" name="T39"/>
                <a:gd fmla="*/ 2147483647 w 232" name="T40"/>
                <a:gd fmla="*/ 2147483647 h 152" name="T41"/>
                <a:gd fmla="*/ 2147483647 w 232" name="T42"/>
                <a:gd fmla="*/ 2147483647 h 152" name="T43"/>
                <a:gd fmla="*/ 0 w 232" name="T44"/>
                <a:gd fmla="*/ 2147483647 h 152" name="T45"/>
                <a:gd fmla="*/ 0 w 232" name="T46"/>
                <a:gd fmla="*/ 2147483647 h 152" name="T47"/>
                <a:gd fmla="*/ 2147483647 w 232" name="T48"/>
                <a:gd fmla="*/ 2147483647 h 152" name="T49"/>
                <a:gd fmla="*/ 2147483647 w 232" name="T50"/>
                <a:gd fmla="*/ 2147483647 h 152" name="T51"/>
                <a:gd fmla="*/ 2147483647 w 232" name="T52"/>
                <a:gd fmla="*/ 2147483647 h 152" name="T53"/>
                <a:gd fmla="*/ 2147483647 w 232" name="T54"/>
                <a:gd fmla="*/ 2147483647 h 152" name="T55"/>
                <a:gd fmla="*/ 2147483647 w 232" name="T56"/>
                <a:gd fmla="*/ 2147483647 h 152" name="T57"/>
                <a:gd fmla="*/ 2147483647 w 232" name="T58"/>
                <a:gd fmla="*/ 2147483647 h 152" name="T59"/>
                <a:gd fmla="*/ 2147483647 w 232" name="T60"/>
                <a:gd fmla="*/ 2147483647 h 152" name="T61"/>
                <a:gd fmla="*/ 2147483647 w 232" name="T62"/>
                <a:gd fmla="*/ 2147483647 h 152" name="T63"/>
                <a:gd fmla="*/ 2147483647 w 232" name="T64"/>
                <a:gd fmla="*/ 2147483647 h 152" name="T65"/>
                <a:gd fmla="*/ 2147483647 w 232" name="T66"/>
                <a:gd fmla="*/ 2147483647 h 152" name="T67"/>
                <a:gd fmla="*/ 2147483647 w 232" name="T68"/>
                <a:gd fmla="*/ 2147483647 h 152" name="T69"/>
                <a:gd fmla="*/ 2147483647 w 232" name="T70"/>
                <a:gd fmla="*/ 2147483647 h 152" name="T71"/>
                <a:gd fmla="*/ 2147483647 w 232" name="T72"/>
                <a:gd fmla="*/ 2147483647 h 152" name="T73"/>
                <a:gd fmla="*/ 2147483647 w 232" name="T74"/>
                <a:gd fmla="*/ 2147483647 h 152" name="T75"/>
                <a:gd fmla="*/ 2147483647 w 232" name="T76"/>
                <a:gd fmla="*/ 2147483647 h 152" name="T77"/>
                <a:gd fmla="*/ 2147483647 w 232" name="T78"/>
                <a:gd fmla="*/ 2147483647 h 152" name="T79"/>
                <a:gd fmla="*/ 2147483647 w 232" name="T80"/>
                <a:gd fmla="*/ 2147483647 h 152" name="T81"/>
                <a:gd fmla="*/ 2147483647 w 232" name="T82"/>
                <a:gd fmla="*/ 2147483647 h 152" name="T83"/>
                <a:gd fmla="*/ 2147483647 w 232" name="T84"/>
                <a:gd fmla="*/ 2147483647 h 152" name="T85"/>
                <a:gd fmla="*/ 2147483647 w 232" name="T86"/>
                <a:gd fmla="*/ 2147483647 h 152" name="T87"/>
                <a:gd fmla="*/ 2147483647 w 232" name="T88"/>
                <a:gd fmla="*/ 2147483647 h 152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232" name="T135"/>
                <a:gd fmla="*/ 0 h 152" name="T136"/>
                <a:gd fmla="*/ 232 w 232" name="T137"/>
                <a:gd fmla="*/ 152 h 152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152" w="231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8" name="Freeform 706"/>
            <p:cNvSpPr/>
            <p:nvPr/>
          </p:nvSpPr>
          <p:spPr bwMode="auto">
            <a:xfrm>
              <a:off x="5738775" y="3447061"/>
              <a:ext cx="41799" cy="26479"/>
            </a:xfrm>
            <a:custGeom>
              <a:gdLst>
                <a:gd fmla="*/ 2147483647 w 24" name="T0"/>
                <a:gd fmla="*/ 2147483647 h 16" name="T1"/>
                <a:gd fmla="*/ 2147483647 w 24" name="T2"/>
                <a:gd fmla="*/ 0 h 16" name="T3"/>
                <a:gd fmla="*/ 0 w 24" name="T4"/>
                <a:gd fmla="*/ 2147483647 h 16" name="T5"/>
                <a:gd fmla="*/ 2147483647 w 24" name="T6"/>
                <a:gd fmla="*/ 2147483647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16" name="T13"/>
                <a:gd fmla="*/ 24 w 24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24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9" name="Freeform 707"/>
            <p:cNvSpPr/>
            <p:nvPr/>
          </p:nvSpPr>
          <p:spPr bwMode="auto">
            <a:xfrm>
              <a:off x="5467083" y="3788510"/>
              <a:ext cx="135150" cy="136580"/>
            </a:xfrm>
            <a:custGeom>
              <a:gdLst>
                <a:gd fmla="*/ 2147483647 w 80" name="T0"/>
                <a:gd fmla="*/ 2147483647 h 80" name="T1"/>
                <a:gd fmla="*/ 2147483647 w 80" name="T2"/>
                <a:gd fmla="*/ 0 h 80" name="T3"/>
                <a:gd fmla="*/ 2147483647 w 80" name="T4"/>
                <a:gd fmla="*/ 2147483647 h 80" name="T5"/>
                <a:gd fmla="*/ 2147483647 w 80" name="T6"/>
                <a:gd fmla="*/ 2147483647 h 80" name="T7"/>
                <a:gd fmla="*/ 2147483647 w 80" name="T8"/>
                <a:gd fmla="*/ 2147483647 h 80" name="T9"/>
                <a:gd fmla="*/ 2147483647 w 80" name="T10"/>
                <a:gd fmla="*/ 2147483647 h 80" name="T11"/>
                <a:gd fmla="*/ 2147483647 w 80" name="T12"/>
                <a:gd fmla="*/ 2147483647 h 80" name="T13"/>
                <a:gd fmla="*/ 2147483647 w 80" name="T14"/>
                <a:gd fmla="*/ 2147483647 h 80" name="T15"/>
                <a:gd fmla="*/ 2147483647 w 80" name="T16"/>
                <a:gd fmla="*/ 2147483647 h 80" name="T17"/>
                <a:gd fmla="*/ 2147483647 w 80" name="T18"/>
                <a:gd fmla="*/ 2147483647 h 80" name="T19"/>
                <a:gd fmla="*/ 0 w 80" name="T20"/>
                <a:gd fmla="*/ 2147483647 h 80" name="T21"/>
                <a:gd fmla="*/ 2147483647 w 80" name="T22"/>
                <a:gd fmla="*/ 2147483647 h 80" name="T23"/>
                <a:gd fmla="*/ 2147483647 w 80" name="T24"/>
                <a:gd fmla="*/ 2147483647 h 80" name="T25"/>
                <a:gd fmla="*/ 2147483647 w 80" name="T26"/>
                <a:gd fmla="*/ 2147483647 h 80" name="T27"/>
                <a:gd fmla="*/ 2147483647 w 80" name="T28"/>
                <a:gd fmla="*/ 2147483647 h 80" name="T29"/>
                <a:gd fmla="*/ 2147483647 w 80" name="T30"/>
                <a:gd fmla="*/ 2147483647 h 80" name="T31"/>
                <a:gd fmla="*/ 2147483647 w 80" name="T32"/>
                <a:gd fmla="*/ 2147483647 h 80" name="T33"/>
                <a:gd fmla="*/ 2147483647 w 80" name="T34"/>
                <a:gd fmla="*/ 2147483647 h 80" name="T35"/>
                <a:gd fmla="*/ 2147483647 w 80" name="T36"/>
                <a:gd fmla="*/ 2147483647 h 80" name="T37"/>
                <a:gd fmla="*/ 2147483647 w 80" name="T38"/>
                <a:gd fmla="*/ 2147483647 h 80" name="T39"/>
                <a:gd fmla="*/ 2147483647 w 80" name="T40"/>
                <a:gd fmla="*/ 2147483647 h 80" name="T41"/>
                <a:gd fmla="*/ 2147483647 w 80" name="T42"/>
                <a:gd fmla="*/ 2147483647 h 80" name="T43"/>
                <a:gd fmla="*/ 2147483647 w 80" name="T44"/>
                <a:gd fmla="*/ 2147483647 h 80" name="T45"/>
                <a:gd fmla="*/ 2147483647 w 80" name="T46"/>
                <a:gd fmla="*/ 2147483647 h 80" name="T47"/>
                <a:gd fmla="*/ 2147483647 w 80" name="T48"/>
                <a:gd fmla="*/ 2147483647 h 80" name="T49"/>
                <a:gd fmla="*/ 2147483647 w 80" name="T50"/>
                <a:gd fmla="*/ 2147483647 h 80" name="T51"/>
                <a:gd fmla="*/ 2147483647 w 80" name="T52"/>
                <a:gd fmla="*/ 2147483647 h 80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80" name="T81"/>
                <a:gd fmla="*/ 0 h 80" name="T82"/>
                <a:gd fmla="*/ 80 w 80" name="T83"/>
                <a:gd fmla="*/ 80 h 80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80" w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0" name="Freeform 708"/>
            <p:cNvSpPr/>
            <p:nvPr/>
          </p:nvSpPr>
          <p:spPr bwMode="auto">
            <a:xfrm>
              <a:off x="5738775" y="3447061"/>
              <a:ext cx="41799" cy="26479"/>
            </a:xfrm>
            <a:custGeom>
              <a:gdLst>
                <a:gd fmla="*/ 2147483647 w 24" name="T0"/>
                <a:gd fmla="*/ 2147483647 h 16" name="T1"/>
                <a:gd fmla="*/ 2147483647 w 24" name="T2"/>
                <a:gd fmla="*/ 0 h 16" name="T3"/>
                <a:gd fmla="*/ 0 w 24" name="T4"/>
                <a:gd fmla="*/ 2147483647 h 16" name="T5"/>
                <a:gd fmla="*/ 2147483647 w 24" name="T6"/>
                <a:gd fmla="*/ 2147483647 h 16" name="T7"/>
                <a:gd fmla="*/ 2147483647 w 24" name="T8"/>
                <a:gd fmla="*/ 2147483647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16" name="T16"/>
                <a:gd fmla="*/ 24 w 24" name="T17"/>
                <a:gd fmla="*/ 16 h 1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6" w="24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1" name="Freeform 709"/>
            <p:cNvSpPr/>
            <p:nvPr/>
          </p:nvSpPr>
          <p:spPr bwMode="auto">
            <a:xfrm>
              <a:off x="5467083" y="3583642"/>
              <a:ext cx="217352" cy="149123"/>
            </a:xfrm>
            <a:custGeom>
              <a:gdLst>
                <a:gd fmla="*/ 2147483647 w 128" name="T0"/>
                <a:gd fmla="*/ 2147483647 h 88" name="T1"/>
                <a:gd fmla="*/ 2147483647 w 128" name="T2"/>
                <a:gd fmla="*/ 2147483647 h 88" name="T3"/>
                <a:gd fmla="*/ 2147483647 w 128" name="T4"/>
                <a:gd fmla="*/ 2147483647 h 88" name="T5"/>
                <a:gd fmla="*/ 2147483647 w 128" name="T6"/>
                <a:gd fmla="*/ 0 h 88" name="T7"/>
                <a:gd fmla="*/ 2147483647 w 128" name="T8"/>
                <a:gd fmla="*/ 0 h 88" name="T9"/>
                <a:gd fmla="*/ 2147483647 w 128" name="T10"/>
                <a:gd fmla="*/ 2147483647 h 88" name="T11"/>
                <a:gd fmla="*/ 2147483647 w 128" name="T12"/>
                <a:gd fmla="*/ 0 h 88" name="T13"/>
                <a:gd fmla="*/ 2147483647 w 128" name="T14"/>
                <a:gd fmla="*/ 2147483647 h 88" name="T15"/>
                <a:gd fmla="*/ 2147483647 w 128" name="T16"/>
                <a:gd fmla="*/ 2147483647 h 88" name="T17"/>
                <a:gd fmla="*/ 0 w 128" name="T18"/>
                <a:gd fmla="*/ 2147483647 h 88" name="T19"/>
                <a:gd fmla="*/ 2147483647 w 128" name="T20"/>
                <a:gd fmla="*/ 2147483647 h 88" name="T21"/>
                <a:gd fmla="*/ 2147483647 w 128" name="T22"/>
                <a:gd fmla="*/ 2147483647 h 88" name="T23"/>
                <a:gd fmla="*/ 2147483647 w 128" name="T24"/>
                <a:gd fmla="*/ 2147483647 h 88" name="T25"/>
                <a:gd fmla="*/ 2147483647 w 128" name="T26"/>
                <a:gd fmla="*/ 2147483647 h 88" name="T27"/>
                <a:gd fmla="*/ 2147483647 w 128" name="T28"/>
                <a:gd fmla="*/ 2147483647 h 88" name="T29"/>
                <a:gd fmla="*/ 2147483647 w 128" name="T30"/>
                <a:gd fmla="*/ 2147483647 h 88" name="T31"/>
                <a:gd fmla="*/ 2147483647 w 128" name="T32"/>
                <a:gd fmla="*/ 2147483647 h 88" name="T33"/>
                <a:gd fmla="*/ 2147483647 w 128" name="T34"/>
                <a:gd fmla="*/ 2147483647 h 88" name="T35"/>
                <a:gd fmla="*/ 2147483647 w 128" name="T36"/>
                <a:gd fmla="*/ 2147483647 h 88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28" name="T57"/>
                <a:gd fmla="*/ 0 h 88" name="T58"/>
                <a:gd fmla="*/ 128 w 128" name="T59"/>
                <a:gd fmla="*/ 88 h 88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88" w="12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2" name="Freeform 710"/>
            <p:cNvSpPr/>
            <p:nvPr/>
          </p:nvSpPr>
          <p:spPr bwMode="auto">
            <a:xfrm>
              <a:off x="5467083" y="3651930"/>
              <a:ext cx="54339" cy="68289"/>
            </a:xfrm>
            <a:custGeom>
              <a:gdLst>
                <a:gd fmla="*/ 2147483647 w 32" name="T0"/>
                <a:gd fmla="*/ 2147483647 h 40" name="T1"/>
                <a:gd fmla="*/ 2147483647 w 32" name="T2"/>
                <a:gd fmla="*/ 2147483647 h 40" name="T3"/>
                <a:gd fmla="*/ 0 w 32" name="T4"/>
                <a:gd fmla="*/ 0 h 40" name="T5"/>
                <a:gd fmla="*/ 2147483647 w 32" name="T6"/>
                <a:gd fmla="*/ 2147483647 h 40" name="T7"/>
                <a:gd fmla="*/ 2147483647 w 32" name="T8"/>
                <a:gd fmla="*/ 2147483647 h 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2" name="T15"/>
                <a:gd fmla="*/ 0 h 40" name="T16"/>
                <a:gd fmla="*/ 32 w 32" name="T17"/>
                <a:gd fmla="*/ 40 h 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0" w="32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3" name="Freeform 711"/>
            <p:cNvSpPr/>
            <p:nvPr/>
          </p:nvSpPr>
          <p:spPr bwMode="auto">
            <a:xfrm>
              <a:off x="5288742" y="3501415"/>
              <a:ext cx="150476" cy="82227"/>
            </a:xfrm>
            <a:custGeom>
              <a:gdLst>
                <a:gd fmla="*/ 2147483647 w 88" name="T0"/>
                <a:gd fmla="*/ 2147483647 h 48" name="T1"/>
                <a:gd fmla="*/ 2147483647 w 88" name="T2"/>
                <a:gd fmla="*/ 2147483647 h 48" name="T3"/>
                <a:gd fmla="*/ 2147483647 w 88" name="T4"/>
                <a:gd fmla="*/ 2147483647 h 48" name="T5"/>
                <a:gd fmla="*/ 2147483647 w 88" name="T6"/>
                <a:gd fmla="*/ 2147483647 h 48" name="T7"/>
                <a:gd fmla="*/ 2147483647 w 88" name="T8"/>
                <a:gd fmla="*/ 2147483647 h 48" name="T9"/>
                <a:gd fmla="*/ 2147483647 w 88" name="T10"/>
                <a:gd fmla="*/ 2147483647 h 48" name="T11"/>
                <a:gd fmla="*/ 2147483647 w 88" name="T12"/>
                <a:gd fmla="*/ 2147483647 h 48" name="T13"/>
                <a:gd fmla="*/ 2147483647 w 88" name="T14"/>
                <a:gd fmla="*/ 2147483647 h 48" name="T15"/>
                <a:gd fmla="*/ 2147483647 w 88" name="T16"/>
                <a:gd fmla="*/ 2147483647 h 48" name="T17"/>
                <a:gd fmla="*/ 2147483647 w 88" name="T18"/>
                <a:gd fmla="*/ 0 h 48" name="T19"/>
                <a:gd fmla="*/ 2147483647 w 88" name="T20"/>
                <a:gd fmla="*/ 0 h 48" name="T21"/>
                <a:gd fmla="*/ 2147483647 w 88" name="T22"/>
                <a:gd fmla="*/ 0 h 48" name="T23"/>
                <a:gd fmla="*/ 2147483647 w 88" name="T24"/>
                <a:gd fmla="*/ 2147483647 h 48" name="T25"/>
                <a:gd fmla="*/ 2147483647 w 88" name="T26"/>
                <a:gd fmla="*/ 2147483647 h 48" name="T27"/>
                <a:gd fmla="*/ 0 w 88" name="T28"/>
                <a:gd fmla="*/ 2147483647 h 48" name="T29"/>
                <a:gd fmla="*/ 2147483647 w 88" name="T30"/>
                <a:gd fmla="*/ 2147483647 h 48" name="T31"/>
                <a:gd fmla="*/ 2147483647 w 88" name="T32"/>
                <a:gd fmla="*/ 2147483647 h 48" name="T33"/>
                <a:gd fmla="*/ 2147483647 w 88" name="T34"/>
                <a:gd fmla="*/ 2147483647 h 48" name="T35"/>
                <a:gd fmla="*/ 2147483647 w 88" name="T36"/>
                <a:gd fmla="*/ 2147483647 h 48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88" name="T57"/>
                <a:gd fmla="*/ 0 h 48" name="T58"/>
                <a:gd fmla="*/ 88 w 88" name="T59"/>
                <a:gd fmla="*/ 48 h 48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48" w="8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4" name="Freeform 712"/>
            <p:cNvSpPr/>
            <p:nvPr/>
          </p:nvSpPr>
          <p:spPr bwMode="auto">
            <a:xfrm>
              <a:off x="5384880" y="3583642"/>
              <a:ext cx="136543" cy="82226"/>
            </a:xfrm>
            <a:custGeom>
              <a:gdLst>
                <a:gd fmla="*/ 2147483647 w 80" name="T0"/>
                <a:gd fmla="*/ 0 h 48" name="T1"/>
                <a:gd fmla="*/ 2147483647 w 80" name="T2"/>
                <a:gd fmla="*/ 0 h 48" name="T3"/>
                <a:gd fmla="*/ 2147483647 w 80" name="T4"/>
                <a:gd fmla="*/ 2147483647 h 48" name="T5"/>
                <a:gd fmla="*/ 2147483647 w 80" name="T6"/>
                <a:gd fmla="*/ 2147483647 h 48" name="T7"/>
                <a:gd fmla="*/ 2147483647 w 80" name="T8"/>
                <a:gd fmla="*/ 2147483647 h 48" name="T9"/>
                <a:gd fmla="*/ 2147483647 w 80" name="T10"/>
                <a:gd fmla="*/ 2147483647 h 48" name="T11"/>
                <a:gd fmla="*/ 2147483647 w 80" name="T12"/>
                <a:gd fmla="*/ 2147483647 h 48" name="T13"/>
                <a:gd fmla="*/ 0 w 80" name="T14"/>
                <a:gd fmla="*/ 2147483647 h 48" name="T15"/>
                <a:gd fmla="*/ 0 w 80" name="T16"/>
                <a:gd fmla="*/ 2147483647 h 48" name="T17"/>
                <a:gd fmla="*/ 2147483647 w 80" name="T18"/>
                <a:gd fmla="*/ 2147483647 h 48" name="T19"/>
                <a:gd fmla="*/ 2147483647 w 80" name="T20"/>
                <a:gd fmla="*/ 2147483647 h 48" name="T21"/>
                <a:gd fmla="*/ 2147483647 w 80" name="T22"/>
                <a:gd fmla="*/ 2147483647 h 48" name="T23"/>
                <a:gd fmla="*/ 2147483647 w 80" name="T24"/>
                <a:gd fmla="*/ 2147483647 h 48" name="T25"/>
                <a:gd fmla="*/ 2147483647 w 80" name="T26"/>
                <a:gd fmla="*/ 2147483647 h 48" name="T27"/>
                <a:gd fmla="*/ 2147483647 w 80" name="T28"/>
                <a:gd fmla="*/ 0 h 48" name="T29"/>
                <a:gd fmla="*/ 2147483647 w 80" name="T30"/>
                <a:gd fmla="*/ 0 h 48" name="T31"/>
                <a:gd fmla="*/ 2147483647 w 80" name="T32"/>
                <a:gd fmla="*/ 0 h 4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48" name="T52"/>
                <a:gd fmla="*/ 80 w 80" name="T53"/>
                <a:gd fmla="*/ 48 h 4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48" w="80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5" name="Freeform 713"/>
            <p:cNvSpPr/>
            <p:nvPr/>
          </p:nvSpPr>
          <p:spPr bwMode="auto">
            <a:xfrm>
              <a:off x="5398812" y="3541831"/>
              <a:ext cx="122609" cy="55747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0 h 32" name="T3"/>
                <a:gd fmla="*/ 2147483647 w 72" name="T4"/>
                <a:gd fmla="*/ 2147483647 h 32" name="T5"/>
                <a:gd fmla="*/ 2147483647 w 72" name="T6"/>
                <a:gd fmla="*/ 2147483647 h 32" name="T7"/>
                <a:gd fmla="*/ 0 w 72" name="T8"/>
                <a:gd fmla="*/ 2147483647 h 32" name="T9"/>
                <a:gd fmla="*/ 0 w 72" name="T10"/>
                <a:gd fmla="*/ 2147483647 h 32" name="T11"/>
                <a:gd fmla="*/ 2147483647 w 72" name="T12"/>
                <a:gd fmla="*/ 2147483647 h 32" name="T13"/>
                <a:gd fmla="*/ 2147483647 w 72" name="T14"/>
                <a:gd fmla="*/ 2147483647 h 32" name="T15"/>
                <a:gd fmla="*/ 2147483647 w 72" name="T16"/>
                <a:gd fmla="*/ 2147483647 h 32" name="T17"/>
                <a:gd fmla="*/ 2147483647 w 72" name="T18"/>
                <a:gd fmla="*/ 2147483647 h 32" name="T19"/>
                <a:gd fmla="*/ 2147483647 w 72" name="T20"/>
                <a:gd fmla="*/ 2147483647 h 32" name="T21"/>
                <a:gd fmla="*/ 2147483647 w 72" name="T22"/>
                <a:gd fmla="*/ 2147483647 h 32" name="T23"/>
                <a:gd fmla="*/ 2147483647 w 72" name="T24"/>
                <a:gd fmla="*/ 2147483647 h 32" name="T25"/>
                <a:gd fmla="*/ 2147483647 w 72" name="T26"/>
                <a:gd fmla="*/ 2147483647 h 32" name="T27"/>
                <a:gd fmla="*/ 2147483647 w 72" name="T28"/>
                <a:gd fmla="*/ 2147483647 h 32" name="T29"/>
                <a:gd fmla="*/ 2147483647 w 72" name="T30"/>
                <a:gd fmla="*/ 2147483647 h 32" name="T31"/>
                <a:gd fmla="*/ 2147483647 w 72" name="T32"/>
                <a:gd fmla="*/ 2147483647 h 32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72" name="T51"/>
                <a:gd fmla="*/ 0 h 32" name="T52"/>
                <a:gd fmla="*/ 72 w 72" name="T53"/>
                <a:gd fmla="*/ 32 h 32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32" w="7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6" name="Freeform 714"/>
            <p:cNvSpPr/>
            <p:nvPr/>
          </p:nvSpPr>
          <p:spPr bwMode="auto">
            <a:xfrm>
              <a:off x="5467083" y="3651930"/>
              <a:ext cx="54339" cy="68289"/>
            </a:xfrm>
            <a:custGeom>
              <a:gdLst>
                <a:gd fmla="*/ 2147483647 w 32" name="T0"/>
                <a:gd fmla="*/ 2147483647 h 40" name="T1"/>
                <a:gd fmla="*/ 2147483647 w 32" name="T2"/>
                <a:gd fmla="*/ 2147483647 h 40" name="T3"/>
                <a:gd fmla="*/ 0 w 32" name="T4"/>
                <a:gd fmla="*/ 0 h 40" name="T5"/>
                <a:gd fmla="*/ 2147483647 w 32" name="T6"/>
                <a:gd fmla="*/ 2147483647 h 40" name="T7"/>
                <a:gd fmla="*/ 2147483647 w 32" name="T8"/>
                <a:gd fmla="*/ 2147483647 h 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2" name="T15"/>
                <a:gd fmla="*/ 0 h 40" name="T16"/>
                <a:gd fmla="*/ 32 w 32" name="T17"/>
                <a:gd fmla="*/ 40 h 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0" w="32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7" name="Freeform 715"/>
            <p:cNvSpPr/>
            <p:nvPr/>
          </p:nvSpPr>
          <p:spPr bwMode="auto">
            <a:xfrm>
              <a:off x="5398812" y="3541831"/>
              <a:ext cx="122609" cy="55747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0 h 32" name="T3"/>
                <a:gd fmla="*/ 2147483647 w 72" name="T4"/>
                <a:gd fmla="*/ 0 h 32" name="T5"/>
                <a:gd fmla="*/ 2147483647 w 72" name="T6"/>
                <a:gd fmla="*/ 2147483647 h 32" name="T7"/>
                <a:gd fmla="*/ 2147483647 w 72" name="T8"/>
                <a:gd fmla="*/ 2147483647 h 32" name="T9"/>
                <a:gd fmla="*/ 0 w 72" name="T10"/>
                <a:gd fmla="*/ 2147483647 h 32" name="T11"/>
                <a:gd fmla="*/ 0 w 72" name="T12"/>
                <a:gd fmla="*/ 2147483647 h 32" name="T13"/>
                <a:gd fmla="*/ 0 w 72" name="T14"/>
                <a:gd fmla="*/ 2147483647 h 32" name="T15"/>
                <a:gd fmla="*/ 2147483647 w 72" name="T16"/>
                <a:gd fmla="*/ 2147483647 h 32" name="T17"/>
                <a:gd fmla="*/ 2147483647 w 72" name="T18"/>
                <a:gd fmla="*/ 2147483647 h 32" name="T19"/>
                <a:gd fmla="*/ 2147483647 w 72" name="T20"/>
                <a:gd fmla="*/ 2147483647 h 32" name="T21"/>
                <a:gd fmla="*/ 2147483647 w 72" name="T22"/>
                <a:gd fmla="*/ 2147483647 h 32" name="T23"/>
                <a:gd fmla="*/ 2147483647 w 72" name="T24"/>
                <a:gd fmla="*/ 2147483647 h 32" name="T25"/>
                <a:gd fmla="*/ 2147483647 w 72" name="T26"/>
                <a:gd fmla="*/ 2147483647 h 32" name="T27"/>
                <a:gd fmla="*/ 2147483647 w 72" name="T28"/>
                <a:gd fmla="*/ 2147483647 h 32" name="T29"/>
                <a:gd fmla="*/ 2147483647 w 72" name="T30"/>
                <a:gd fmla="*/ 2147483647 h 32" name="T31"/>
                <a:gd fmla="*/ 2147483647 w 72" name="T32"/>
                <a:gd fmla="*/ 2147483647 h 32" name="T33"/>
                <a:gd fmla="*/ 2147483647 w 72" name="T34"/>
                <a:gd fmla="*/ 2147483647 h 32" name="T35"/>
                <a:gd fmla="*/ 2147483647 w 72" name="T36"/>
                <a:gd fmla="*/ 2147483647 h 3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72" name="T57"/>
                <a:gd fmla="*/ 0 h 32" name="T58"/>
                <a:gd fmla="*/ 72 w 72" name="T59"/>
                <a:gd fmla="*/ 32 h 3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32" w="7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8" name="Freeform 716"/>
            <p:cNvSpPr/>
            <p:nvPr/>
          </p:nvSpPr>
          <p:spPr bwMode="auto">
            <a:xfrm>
              <a:off x="5521421" y="3720221"/>
              <a:ext cx="149082" cy="122642"/>
            </a:xfrm>
            <a:custGeom>
              <a:gdLst>
                <a:gd fmla="*/ 2147483647 w 88" name="T0"/>
                <a:gd fmla="*/ 0 h 72" name="T1"/>
                <a:gd fmla="*/ 2147483647 w 88" name="T2"/>
                <a:gd fmla="*/ 0 h 72" name="T3"/>
                <a:gd fmla="*/ 0 w 88" name="T4"/>
                <a:gd fmla="*/ 0 h 72" name="T5"/>
                <a:gd fmla="*/ 0 w 88" name="T6"/>
                <a:gd fmla="*/ 2147483647 h 72" name="T7"/>
                <a:gd fmla="*/ 2147483647 w 88" name="T8"/>
                <a:gd fmla="*/ 2147483647 h 72" name="T9"/>
                <a:gd fmla="*/ 0 w 88" name="T10"/>
                <a:gd fmla="*/ 2147483647 h 72" name="T11"/>
                <a:gd fmla="*/ 2147483647 w 88" name="T12"/>
                <a:gd fmla="*/ 2147483647 h 72" name="T13"/>
                <a:gd fmla="*/ 2147483647 w 88" name="T14"/>
                <a:gd fmla="*/ 2147483647 h 72" name="T15"/>
                <a:gd fmla="*/ 2147483647 w 88" name="T16"/>
                <a:gd fmla="*/ 2147483647 h 72" name="T17"/>
                <a:gd fmla="*/ 2147483647 w 88" name="T18"/>
                <a:gd fmla="*/ 2147483647 h 72" name="T19"/>
                <a:gd fmla="*/ 2147483647 w 88" name="T20"/>
                <a:gd fmla="*/ 2147483647 h 72" name="T21"/>
                <a:gd fmla="*/ 2147483647 w 88" name="T22"/>
                <a:gd fmla="*/ 2147483647 h 72" name="T23"/>
                <a:gd fmla="*/ 2147483647 w 88" name="T24"/>
                <a:gd fmla="*/ 2147483647 h 72" name="T25"/>
                <a:gd fmla="*/ 2147483647 w 88" name="T26"/>
                <a:gd fmla="*/ 2147483647 h 72" name="T27"/>
                <a:gd fmla="*/ 2147483647 w 88" name="T28"/>
                <a:gd fmla="*/ 2147483647 h 72" name="T29"/>
                <a:gd fmla="*/ 2147483647 w 88" name="T30"/>
                <a:gd fmla="*/ 2147483647 h 72" name="T31"/>
                <a:gd fmla="*/ 2147483647 w 88" name="T32"/>
                <a:gd fmla="*/ 2147483647 h 72" name="T33"/>
                <a:gd fmla="*/ 2147483647 w 88" name="T34"/>
                <a:gd fmla="*/ 2147483647 h 72" name="T35"/>
                <a:gd fmla="*/ 2147483647 w 88" name="T36"/>
                <a:gd fmla="*/ 2147483647 h 72" name="T37"/>
                <a:gd fmla="*/ 2147483647 w 88" name="T38"/>
                <a:gd fmla="*/ 2147483647 h 72" name="T39"/>
                <a:gd fmla="*/ 2147483647 w 88" name="T40"/>
                <a:gd fmla="*/ 2147483647 h 72" name="T41"/>
                <a:gd fmla="*/ 2147483647 w 88" name="T42"/>
                <a:gd fmla="*/ 0 h 72" name="T43"/>
                <a:gd fmla="*/ 2147483647 w 88" name="T44"/>
                <a:gd fmla="*/ 0 h 72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88" name="T69"/>
                <a:gd fmla="*/ 0 h 72" name="T70"/>
                <a:gd fmla="*/ 88 w 88" name="T71"/>
                <a:gd fmla="*/ 72 h 72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72" w="88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9" name="Freeform 717"/>
            <p:cNvSpPr/>
            <p:nvPr/>
          </p:nvSpPr>
          <p:spPr bwMode="auto">
            <a:xfrm>
              <a:off x="5425284" y="3651930"/>
              <a:ext cx="108677" cy="190932"/>
            </a:xfrm>
            <a:custGeom>
              <a:gdLst>
                <a:gd fmla="*/ 2147483647 w 64" name="T0"/>
                <a:gd fmla="*/ 2147483647 h 112" name="T1"/>
                <a:gd fmla="*/ 2147483647 w 64" name="T2"/>
                <a:gd fmla="*/ 2147483647 h 112" name="T3"/>
                <a:gd fmla="*/ 2147483647 w 64" name="T4"/>
                <a:gd fmla="*/ 2147483647 h 112" name="T5"/>
                <a:gd fmla="*/ 2147483647 w 64" name="T6"/>
                <a:gd fmla="*/ 2147483647 h 112" name="T7"/>
                <a:gd fmla="*/ 2147483647 w 64" name="T8"/>
                <a:gd fmla="*/ 2147483647 h 112" name="T9"/>
                <a:gd fmla="*/ 2147483647 w 64" name="T10"/>
                <a:gd fmla="*/ 2147483647 h 112" name="T11"/>
                <a:gd fmla="*/ 2147483647 w 64" name="T12"/>
                <a:gd fmla="*/ 2147483647 h 112" name="T13"/>
                <a:gd fmla="*/ 2147483647 w 64" name="T14"/>
                <a:gd fmla="*/ 2147483647 h 112" name="T15"/>
                <a:gd fmla="*/ 2147483647 w 64" name="T16"/>
                <a:gd fmla="*/ 2147483647 h 112" name="T17"/>
                <a:gd fmla="*/ 2147483647 w 64" name="T18"/>
                <a:gd fmla="*/ 2147483647 h 112" name="T19"/>
                <a:gd fmla="*/ 2147483647 w 64" name="T20"/>
                <a:gd fmla="*/ 0 h 112" name="T21"/>
                <a:gd fmla="*/ 2147483647 w 64" name="T22"/>
                <a:gd fmla="*/ 2147483647 h 112" name="T23"/>
                <a:gd fmla="*/ 2147483647 w 64" name="T24"/>
                <a:gd fmla="*/ 2147483647 h 112" name="T25"/>
                <a:gd fmla="*/ 2147483647 w 64" name="T26"/>
                <a:gd fmla="*/ 2147483647 h 112" name="T27"/>
                <a:gd fmla="*/ 2147483647 w 64" name="T28"/>
                <a:gd fmla="*/ 2147483647 h 112" name="T29"/>
                <a:gd fmla="*/ 2147483647 w 64" name="T30"/>
                <a:gd fmla="*/ 2147483647 h 112" name="T31"/>
                <a:gd fmla="*/ 0 w 64" name="T32"/>
                <a:gd fmla="*/ 2147483647 h 112" name="T33"/>
                <a:gd fmla="*/ 2147483647 w 64" name="T34"/>
                <a:gd fmla="*/ 2147483647 h 112" name="T35"/>
                <a:gd fmla="*/ 2147483647 w 64" name="T36"/>
                <a:gd fmla="*/ 2147483647 h 112" name="T37"/>
                <a:gd fmla="*/ 2147483647 w 64" name="T38"/>
                <a:gd fmla="*/ 2147483647 h 112" name="T39"/>
                <a:gd fmla="*/ 2147483647 w 64" name="T40"/>
                <a:gd fmla="*/ 2147483647 h 112" name="T41"/>
                <a:gd fmla="*/ 2147483647 w 64" name="T42"/>
                <a:gd fmla="*/ 2147483647 h 112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64" name="T66"/>
                <a:gd fmla="*/ 0 h 112" name="T67"/>
                <a:gd fmla="*/ 64 w 64" name="T68"/>
                <a:gd fmla="*/ 112 h 112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12" w="64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0" name="Freeform 718"/>
            <p:cNvSpPr/>
            <p:nvPr/>
          </p:nvSpPr>
          <p:spPr bwMode="auto">
            <a:xfrm>
              <a:off x="5330541" y="3624057"/>
              <a:ext cx="122609" cy="150518"/>
            </a:xfrm>
            <a:custGeom>
              <a:gdLst>
                <a:gd fmla="*/ 2147483647 w 72" name="T0"/>
                <a:gd fmla="*/ 2147483647 h 88" name="T1"/>
                <a:gd fmla="*/ 2147483647 w 72" name="T2"/>
                <a:gd fmla="*/ 2147483647 h 88" name="T3"/>
                <a:gd fmla="*/ 2147483647 w 72" name="T4"/>
                <a:gd fmla="*/ 2147483647 h 88" name="T5"/>
                <a:gd fmla="*/ 2147483647 w 72" name="T6"/>
                <a:gd fmla="*/ 2147483647 h 88" name="T7"/>
                <a:gd fmla="*/ 2147483647 w 72" name="T8"/>
                <a:gd fmla="*/ 2147483647 h 88" name="T9"/>
                <a:gd fmla="*/ 2147483647 w 72" name="T10"/>
                <a:gd fmla="*/ 2147483647 h 88" name="T11"/>
                <a:gd fmla="*/ 2147483647 w 72" name="T12"/>
                <a:gd fmla="*/ 0 h 88" name="T13"/>
                <a:gd fmla="*/ 2147483647 w 72" name="T14"/>
                <a:gd fmla="*/ 2147483647 h 88" name="T15"/>
                <a:gd fmla="*/ 0 w 72" name="T16"/>
                <a:gd fmla="*/ 2147483647 h 88" name="T17"/>
                <a:gd fmla="*/ 0 w 72" name="T18"/>
                <a:gd fmla="*/ 2147483647 h 88" name="T19"/>
                <a:gd fmla="*/ 0 w 72" name="T20"/>
                <a:gd fmla="*/ 2147483647 h 88" name="T21"/>
                <a:gd fmla="*/ 2147483647 w 72" name="T22"/>
                <a:gd fmla="*/ 2147483647 h 88" name="T23"/>
                <a:gd fmla="*/ 2147483647 w 72" name="T24"/>
                <a:gd fmla="*/ 2147483647 h 88" name="T25"/>
                <a:gd fmla="*/ 2147483647 w 72" name="T26"/>
                <a:gd fmla="*/ 2147483647 h 88" name="T27"/>
                <a:gd fmla="*/ 2147483647 w 72" name="T28"/>
                <a:gd fmla="*/ 2147483647 h 88" name="T29"/>
                <a:gd fmla="*/ 2147483647 w 72" name="T30"/>
                <a:gd fmla="*/ 2147483647 h 88" name="T31"/>
                <a:gd fmla="*/ 2147483647 w 72" name="T32"/>
                <a:gd fmla="*/ 2147483647 h 8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72" name="T51"/>
                <a:gd fmla="*/ 0 h 88" name="T52"/>
                <a:gd fmla="*/ 72 w 72" name="T53"/>
                <a:gd fmla="*/ 88 h 8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88" w="72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1" name="Freeform 719"/>
            <p:cNvSpPr/>
            <p:nvPr/>
          </p:nvSpPr>
          <p:spPr bwMode="auto">
            <a:xfrm>
              <a:off x="5467083" y="3338357"/>
              <a:ext cx="66879" cy="40416"/>
            </a:xfrm>
            <a:custGeom>
              <a:gdLst>
                <a:gd fmla="*/ 2147483647 w 40" name="T0"/>
                <a:gd fmla="*/ 2147483647 h 24" name="T1"/>
                <a:gd fmla="*/ 2147483647 w 40" name="T2"/>
                <a:gd fmla="*/ 2147483647 h 24" name="T3"/>
                <a:gd fmla="*/ 2147483647 w 40" name="T4"/>
                <a:gd fmla="*/ 2147483647 h 24" name="T5"/>
                <a:gd fmla="*/ 2147483647 w 40" name="T6"/>
                <a:gd fmla="*/ 2147483647 h 24" name="T7"/>
                <a:gd fmla="*/ 2147483647 w 40" name="T8"/>
                <a:gd fmla="*/ 0 h 24" name="T9"/>
                <a:gd fmla="*/ 2147483647 w 40" name="T10"/>
                <a:gd fmla="*/ 0 h 24" name="T11"/>
                <a:gd fmla="*/ 0 w 40" name="T12"/>
                <a:gd fmla="*/ 2147483647 h 24" name="T13"/>
                <a:gd fmla="*/ 0 w 40" name="T14"/>
                <a:gd fmla="*/ 2147483647 h 24" name="T15"/>
                <a:gd fmla="*/ 2147483647 w 40" name="T16"/>
                <a:gd fmla="*/ 2147483647 h 24" name="T17"/>
                <a:gd fmla="*/ 2147483647 w 40" name="T18"/>
                <a:gd fmla="*/ 2147483647 h 2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0" name="T30"/>
                <a:gd fmla="*/ 0 h 24" name="T31"/>
                <a:gd fmla="*/ 40 w 40" name="T32"/>
                <a:gd fmla="*/ 24 h 2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4" w="40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2" name="Freeform 720"/>
            <p:cNvSpPr/>
            <p:nvPr/>
          </p:nvSpPr>
          <p:spPr bwMode="auto">
            <a:xfrm>
              <a:off x="5521421" y="3720221"/>
              <a:ext cx="149082" cy="122642"/>
            </a:xfrm>
            <a:custGeom>
              <a:gdLst>
                <a:gd fmla="*/ 2147483647 w 88" name="T0"/>
                <a:gd fmla="*/ 0 h 72" name="T1"/>
                <a:gd fmla="*/ 2147483647 w 88" name="T2"/>
                <a:gd fmla="*/ 0 h 72" name="T3"/>
                <a:gd fmla="*/ 0 w 88" name="T4"/>
                <a:gd fmla="*/ 0 h 72" name="T5"/>
                <a:gd fmla="*/ 0 w 88" name="T6"/>
                <a:gd fmla="*/ 2147483647 h 72" name="T7"/>
                <a:gd fmla="*/ 2147483647 w 88" name="T8"/>
                <a:gd fmla="*/ 2147483647 h 72" name="T9"/>
                <a:gd fmla="*/ 0 w 88" name="T10"/>
                <a:gd fmla="*/ 2147483647 h 72" name="T11"/>
                <a:gd fmla="*/ 2147483647 w 88" name="T12"/>
                <a:gd fmla="*/ 2147483647 h 72" name="T13"/>
                <a:gd fmla="*/ 2147483647 w 88" name="T14"/>
                <a:gd fmla="*/ 2147483647 h 72" name="T15"/>
                <a:gd fmla="*/ 2147483647 w 88" name="T16"/>
                <a:gd fmla="*/ 2147483647 h 72" name="T17"/>
                <a:gd fmla="*/ 2147483647 w 88" name="T18"/>
                <a:gd fmla="*/ 2147483647 h 72" name="T19"/>
                <a:gd fmla="*/ 2147483647 w 88" name="T20"/>
                <a:gd fmla="*/ 2147483647 h 72" name="T21"/>
                <a:gd fmla="*/ 2147483647 w 88" name="T22"/>
                <a:gd fmla="*/ 2147483647 h 72" name="T23"/>
                <a:gd fmla="*/ 2147483647 w 88" name="T24"/>
                <a:gd fmla="*/ 2147483647 h 72" name="T25"/>
                <a:gd fmla="*/ 2147483647 w 88" name="T26"/>
                <a:gd fmla="*/ 2147483647 h 72" name="T27"/>
                <a:gd fmla="*/ 2147483647 w 88" name="T28"/>
                <a:gd fmla="*/ 2147483647 h 72" name="T29"/>
                <a:gd fmla="*/ 2147483647 w 88" name="T30"/>
                <a:gd fmla="*/ 2147483647 h 72" name="T31"/>
                <a:gd fmla="*/ 2147483647 w 88" name="T32"/>
                <a:gd fmla="*/ 2147483647 h 72" name="T33"/>
                <a:gd fmla="*/ 2147483647 w 88" name="T34"/>
                <a:gd fmla="*/ 2147483647 h 72" name="T35"/>
                <a:gd fmla="*/ 2147483647 w 88" name="T36"/>
                <a:gd fmla="*/ 2147483647 h 72" name="T37"/>
                <a:gd fmla="*/ 2147483647 w 88" name="T38"/>
                <a:gd fmla="*/ 2147483647 h 72" name="T39"/>
                <a:gd fmla="*/ 2147483647 w 88" name="T40"/>
                <a:gd fmla="*/ 2147483647 h 72" name="T41"/>
                <a:gd fmla="*/ 2147483647 w 88" name="T42"/>
                <a:gd fmla="*/ 2147483647 h 72" name="T43"/>
                <a:gd fmla="*/ 2147483647 w 88" name="T44"/>
                <a:gd fmla="*/ 2147483647 h 72" name="T45"/>
                <a:gd fmla="*/ 2147483647 w 88" name="T46"/>
                <a:gd fmla="*/ 2147483647 h 72" name="T47"/>
                <a:gd fmla="*/ 2147483647 w 88" name="T48"/>
                <a:gd fmla="*/ 0 h 72" name="T49"/>
                <a:gd fmla="*/ 2147483647 w 88" name="T50"/>
                <a:gd fmla="*/ 0 h 7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88" name="T78"/>
                <a:gd fmla="*/ 0 h 72" name="T79"/>
                <a:gd fmla="*/ 88 w 88" name="T80"/>
                <a:gd fmla="*/ 72 h 72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72" w="88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3" name="Freeform 721"/>
            <p:cNvSpPr/>
            <p:nvPr/>
          </p:nvSpPr>
          <p:spPr bwMode="auto">
            <a:xfrm>
              <a:off x="5467083" y="3338357"/>
              <a:ext cx="66879" cy="40416"/>
            </a:xfrm>
            <a:custGeom>
              <a:gdLst>
                <a:gd fmla="*/ 2147483647 w 40" name="T0"/>
                <a:gd fmla="*/ 2147483647 h 24" name="T1"/>
                <a:gd fmla="*/ 2147483647 w 40" name="T2"/>
                <a:gd fmla="*/ 2147483647 h 24" name="T3"/>
                <a:gd fmla="*/ 2147483647 w 40" name="T4"/>
                <a:gd fmla="*/ 2147483647 h 24" name="T5"/>
                <a:gd fmla="*/ 2147483647 w 40" name="T6"/>
                <a:gd fmla="*/ 2147483647 h 24" name="T7"/>
                <a:gd fmla="*/ 2147483647 w 40" name="T8"/>
                <a:gd fmla="*/ 0 h 24" name="T9"/>
                <a:gd fmla="*/ 2147483647 w 40" name="T10"/>
                <a:gd fmla="*/ 0 h 24" name="T11"/>
                <a:gd fmla="*/ 0 w 40" name="T12"/>
                <a:gd fmla="*/ 2147483647 h 24" name="T13"/>
                <a:gd fmla="*/ 0 w 40" name="T14"/>
                <a:gd fmla="*/ 2147483647 h 24" name="T15"/>
                <a:gd fmla="*/ 2147483647 w 40" name="T16"/>
                <a:gd fmla="*/ 2147483647 h 24" name="T17"/>
                <a:gd fmla="*/ 2147483647 w 40" name="T18"/>
                <a:gd fmla="*/ 2147483647 h 2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0" name="T30"/>
                <a:gd fmla="*/ 0 h 24" name="T31"/>
                <a:gd fmla="*/ 40 w 40" name="T32"/>
                <a:gd fmla="*/ 24 h 2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4" w="40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4" name="Freeform 722"/>
            <p:cNvSpPr/>
            <p:nvPr/>
          </p:nvSpPr>
          <p:spPr bwMode="auto">
            <a:xfrm>
              <a:off x="5343080" y="3364835"/>
              <a:ext cx="204812" cy="190932"/>
            </a:xfrm>
            <a:custGeom>
              <a:gdLst>
                <a:gd fmla="*/ 0 w 120" name="T0"/>
                <a:gd fmla="*/ 2147483647 h 112" name="T1"/>
                <a:gd fmla="*/ 0 w 120" name="T2"/>
                <a:gd fmla="*/ 2147483647 h 112" name="T3"/>
                <a:gd fmla="*/ 0 w 120" name="T4"/>
                <a:gd fmla="*/ 2147483647 h 112" name="T5"/>
                <a:gd fmla="*/ 2147483647 w 120" name="T6"/>
                <a:gd fmla="*/ 2147483647 h 112" name="T7"/>
                <a:gd fmla="*/ 2147483647 w 120" name="T8"/>
                <a:gd fmla="*/ 2147483647 h 112" name="T9"/>
                <a:gd fmla="*/ 2147483647 w 120" name="T10"/>
                <a:gd fmla="*/ 2147483647 h 112" name="T11"/>
                <a:gd fmla="*/ 2147483647 w 120" name="T12"/>
                <a:gd fmla="*/ 2147483647 h 112" name="T13"/>
                <a:gd fmla="*/ 2147483647 w 120" name="T14"/>
                <a:gd fmla="*/ 2147483647 h 112" name="T15"/>
                <a:gd fmla="*/ 2147483647 w 120" name="T16"/>
                <a:gd fmla="*/ 2147483647 h 112" name="T17"/>
                <a:gd fmla="*/ 2147483647 w 120" name="T18"/>
                <a:gd fmla="*/ 2147483647 h 112" name="T19"/>
                <a:gd fmla="*/ 2147483647 w 120" name="T20"/>
                <a:gd fmla="*/ 2147483647 h 112" name="T21"/>
                <a:gd fmla="*/ 2147483647 w 120" name="T22"/>
                <a:gd fmla="*/ 2147483647 h 112" name="T23"/>
                <a:gd fmla="*/ 2147483647 w 120" name="T24"/>
                <a:gd fmla="*/ 2147483647 h 112" name="T25"/>
                <a:gd fmla="*/ 2147483647 w 120" name="T26"/>
                <a:gd fmla="*/ 2147483647 h 112" name="T27"/>
                <a:gd fmla="*/ 2147483647 w 120" name="T28"/>
                <a:gd fmla="*/ 2147483647 h 112" name="T29"/>
                <a:gd fmla="*/ 2147483647 w 120" name="T30"/>
                <a:gd fmla="*/ 2147483647 h 112" name="T31"/>
                <a:gd fmla="*/ 2147483647 w 120" name="T32"/>
                <a:gd fmla="*/ 2147483647 h 112" name="T33"/>
                <a:gd fmla="*/ 2147483647 w 120" name="T34"/>
                <a:gd fmla="*/ 2147483647 h 112" name="T35"/>
                <a:gd fmla="*/ 2147483647 w 120" name="T36"/>
                <a:gd fmla="*/ 2147483647 h 112" name="T37"/>
                <a:gd fmla="*/ 2147483647 w 120" name="T38"/>
                <a:gd fmla="*/ 2147483647 h 112" name="T39"/>
                <a:gd fmla="*/ 2147483647 w 120" name="T40"/>
                <a:gd fmla="*/ 2147483647 h 112" name="T41"/>
                <a:gd fmla="*/ 2147483647 w 120" name="T42"/>
                <a:gd fmla="*/ 2147483647 h 112" name="T43"/>
                <a:gd fmla="*/ 2147483647 w 120" name="T44"/>
                <a:gd fmla="*/ 0 h 112" name="T45"/>
                <a:gd fmla="*/ 2147483647 w 120" name="T46"/>
                <a:gd fmla="*/ 0 h 112" name="T47"/>
                <a:gd fmla="*/ 2147483647 w 120" name="T48"/>
                <a:gd fmla="*/ 0 h 112" name="T49"/>
                <a:gd fmla="*/ 2147483647 w 120" name="T50"/>
                <a:gd fmla="*/ 2147483647 h 112" name="T51"/>
                <a:gd fmla="*/ 0 w 120" name="T52"/>
                <a:gd fmla="*/ 2147483647 h 112" name="T53"/>
                <a:gd fmla="*/ 0 w 120" name="T54"/>
                <a:gd fmla="*/ 2147483647 h 112" name="T55"/>
                <a:gd fmla="*/ 0 w 120" name="T56"/>
                <a:gd fmla="*/ 2147483647 h 112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20" name="T87"/>
                <a:gd fmla="*/ 0 h 112" name="T88"/>
                <a:gd fmla="*/ 120 w 120" name="T89"/>
                <a:gd fmla="*/ 112 h 112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12" w="120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5" name="Freeform 723"/>
            <p:cNvSpPr/>
            <p:nvPr/>
          </p:nvSpPr>
          <p:spPr bwMode="auto">
            <a:xfrm>
              <a:off x="5166133" y="3610121"/>
              <a:ext cx="96138" cy="55747"/>
            </a:xfrm>
            <a:custGeom>
              <a:gdLst>
                <a:gd fmla="*/ 2147483647 w 56" name="T0"/>
                <a:gd fmla="*/ 2147483647 h 32" name="T1"/>
                <a:gd fmla="*/ 2147483647 w 56" name="T2"/>
                <a:gd fmla="*/ 0 h 32" name="T3"/>
                <a:gd fmla="*/ 2147483647 w 56" name="T4"/>
                <a:gd fmla="*/ 0 h 32" name="T5"/>
                <a:gd fmla="*/ 2147483647 w 56" name="T6"/>
                <a:gd fmla="*/ 0 h 32" name="T7"/>
                <a:gd fmla="*/ 2147483647 w 56" name="T8"/>
                <a:gd fmla="*/ 0 h 32" name="T9"/>
                <a:gd fmla="*/ 0 w 56" name="T10"/>
                <a:gd fmla="*/ 2147483647 h 32" name="T11"/>
                <a:gd fmla="*/ 0 w 56" name="T12"/>
                <a:gd fmla="*/ 2147483647 h 32" name="T13"/>
                <a:gd fmla="*/ 2147483647 w 56" name="T14"/>
                <a:gd fmla="*/ 2147483647 h 32" name="T15"/>
                <a:gd fmla="*/ 2147483647 w 56" name="T16"/>
                <a:gd fmla="*/ 2147483647 h 32" name="T17"/>
                <a:gd fmla="*/ 2147483647 w 56" name="T18"/>
                <a:gd fmla="*/ 2147483647 h 32" name="T19"/>
                <a:gd fmla="*/ 2147483647 w 56" name="T20"/>
                <a:gd fmla="*/ 2147483647 h 32" name="T21"/>
                <a:gd fmla="*/ 2147483647 w 56" name="T22"/>
                <a:gd fmla="*/ 2147483647 h 32" name="T23"/>
                <a:gd fmla="*/ 2147483647 w 56" name="T24"/>
                <a:gd fmla="*/ 2147483647 h 3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56" name="T39"/>
                <a:gd fmla="*/ 0 h 32" name="T40"/>
                <a:gd fmla="*/ 56 w 56" name="T41"/>
                <a:gd fmla="*/ 32 h 3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32" w="56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6" name="Freeform 724"/>
            <p:cNvSpPr/>
            <p:nvPr/>
          </p:nvSpPr>
          <p:spPr bwMode="auto">
            <a:xfrm>
              <a:off x="5207932" y="3256129"/>
              <a:ext cx="66879" cy="108706"/>
            </a:xfrm>
            <a:custGeom>
              <a:gdLst>
                <a:gd fmla="*/ 2147483647 w 40" name="T0"/>
                <a:gd fmla="*/ 2147483647 h 64" name="T1"/>
                <a:gd fmla="*/ 2147483647 w 40" name="T2"/>
                <a:gd fmla="*/ 2147483647 h 64" name="T3"/>
                <a:gd fmla="*/ 2147483647 w 40" name="T4"/>
                <a:gd fmla="*/ 2147483647 h 64" name="T5"/>
                <a:gd fmla="*/ 2147483647 w 40" name="T6"/>
                <a:gd fmla="*/ 2147483647 h 64" name="T7"/>
                <a:gd fmla="*/ 2147483647 w 40" name="T8"/>
                <a:gd fmla="*/ 2147483647 h 64" name="T9"/>
                <a:gd fmla="*/ 2147483647 w 40" name="T10"/>
                <a:gd fmla="*/ 2147483647 h 64" name="T11"/>
                <a:gd fmla="*/ 2147483647 w 40" name="T12"/>
                <a:gd fmla="*/ 2147483647 h 64" name="T13"/>
                <a:gd fmla="*/ 2147483647 w 40" name="T14"/>
                <a:gd fmla="*/ 0 h 64" name="T15"/>
                <a:gd fmla="*/ 2147483647 w 40" name="T16"/>
                <a:gd fmla="*/ 2147483647 h 64" name="T17"/>
                <a:gd fmla="*/ 2147483647 w 40" name="T18"/>
                <a:gd fmla="*/ 2147483647 h 64" name="T19"/>
                <a:gd fmla="*/ 0 w 40" name="T20"/>
                <a:gd fmla="*/ 2147483647 h 64" name="T21"/>
                <a:gd fmla="*/ 0 w 40" name="T22"/>
                <a:gd fmla="*/ 2147483647 h 64" name="T23"/>
                <a:gd fmla="*/ 2147483647 w 40" name="T24"/>
                <a:gd fmla="*/ 2147483647 h 64" name="T25"/>
                <a:gd fmla="*/ 2147483647 w 40" name="T26"/>
                <a:gd fmla="*/ 2147483647 h 64" name="T27"/>
                <a:gd fmla="*/ 2147483647 w 40" name="T28"/>
                <a:gd fmla="*/ 2147483647 h 64" name="T29"/>
                <a:gd fmla="*/ 2147483647 w 40" name="T30"/>
                <a:gd fmla="*/ 2147483647 h 64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40" name="T48"/>
                <a:gd fmla="*/ 0 h 64" name="T49"/>
                <a:gd fmla="*/ 40 w 40" name="T50"/>
                <a:gd fmla="*/ 64 h 64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64" w="40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7" name="Freeform 725"/>
            <p:cNvSpPr/>
            <p:nvPr/>
          </p:nvSpPr>
          <p:spPr bwMode="auto">
            <a:xfrm>
              <a:off x="5096470" y="3473540"/>
              <a:ext cx="69664" cy="68289"/>
            </a:xfrm>
            <a:custGeom>
              <a:gdLst>
                <a:gd fmla="*/ 2147483647 w 41" name="T0"/>
                <a:gd fmla="*/ 2147483647 h 40" name="T1"/>
                <a:gd fmla="*/ 2147483647 w 41" name="T2"/>
                <a:gd fmla="*/ 2147483647 h 40" name="T3"/>
                <a:gd fmla="*/ 2147483647 w 41" name="T4"/>
                <a:gd fmla="*/ 2147483647 h 40" name="T5"/>
                <a:gd fmla="*/ 2147483647 w 41" name="T6"/>
                <a:gd fmla="*/ 2147483647 h 40" name="T7"/>
                <a:gd fmla="*/ 2147483647 w 41" name="T8"/>
                <a:gd fmla="*/ 2147483647 h 40" name="T9"/>
                <a:gd fmla="*/ 2147483647 w 41" name="T10"/>
                <a:gd fmla="*/ 2147483647 h 40" name="T11"/>
                <a:gd fmla="*/ 2147483647 w 41" name="T12"/>
                <a:gd fmla="*/ 2147483647 h 40" name="T13"/>
                <a:gd fmla="*/ 2147483647 w 41" name="T14"/>
                <a:gd fmla="*/ 2147483647 h 40" name="T15"/>
                <a:gd fmla="*/ 2147483647 w 41" name="T16"/>
                <a:gd fmla="*/ 2147483647 h 40" name="T17"/>
                <a:gd fmla="*/ 2147483647 w 41" name="T18"/>
                <a:gd fmla="*/ 2147483647 h 40" name="T19"/>
                <a:gd fmla="*/ 2147483647 w 41" name="T20"/>
                <a:gd fmla="*/ 2147483647 h 40" name="T21"/>
                <a:gd fmla="*/ 2147483647 w 41" name="T22"/>
                <a:gd fmla="*/ 0 h 40" name="T23"/>
                <a:gd fmla="*/ 0 w 41" name="T24"/>
                <a:gd fmla="*/ 2147483647 h 40" name="T25"/>
                <a:gd fmla="*/ 0 w 41" name="T26"/>
                <a:gd fmla="*/ 2147483647 h 40" name="T27"/>
                <a:gd fmla="*/ 2147483647 w 41" name="T28"/>
                <a:gd fmla="*/ 2147483647 h 4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41" name="T45"/>
                <a:gd fmla="*/ 0 h 40" name="T46"/>
                <a:gd fmla="*/ 41 w 41" name="T47"/>
                <a:gd fmla="*/ 40 h 4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40" w="41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8" name="Freeform 726"/>
            <p:cNvSpPr/>
            <p:nvPr/>
          </p:nvSpPr>
          <p:spPr bwMode="auto">
            <a:xfrm>
              <a:off x="5166133" y="3610121"/>
              <a:ext cx="96138" cy="55747"/>
            </a:xfrm>
            <a:custGeom>
              <a:gdLst>
                <a:gd fmla="*/ 2147483647 w 56" name="T0"/>
                <a:gd fmla="*/ 2147483647 h 32" name="T1"/>
                <a:gd fmla="*/ 2147483647 w 56" name="T2"/>
                <a:gd fmla="*/ 0 h 32" name="T3"/>
                <a:gd fmla="*/ 2147483647 w 56" name="T4"/>
                <a:gd fmla="*/ 0 h 32" name="T5"/>
                <a:gd fmla="*/ 2147483647 w 56" name="T6"/>
                <a:gd fmla="*/ 0 h 32" name="T7"/>
                <a:gd fmla="*/ 2147483647 w 56" name="T8"/>
                <a:gd fmla="*/ 0 h 32" name="T9"/>
                <a:gd fmla="*/ 2147483647 w 56" name="T10"/>
                <a:gd fmla="*/ 0 h 32" name="T11"/>
                <a:gd fmla="*/ 2147483647 w 56" name="T12"/>
                <a:gd fmla="*/ 0 h 32" name="T13"/>
                <a:gd fmla="*/ 0 w 56" name="T14"/>
                <a:gd fmla="*/ 2147483647 h 32" name="T15"/>
                <a:gd fmla="*/ 0 w 56" name="T16"/>
                <a:gd fmla="*/ 2147483647 h 32" name="T17"/>
                <a:gd fmla="*/ 2147483647 w 56" name="T18"/>
                <a:gd fmla="*/ 2147483647 h 32" name="T19"/>
                <a:gd fmla="*/ 2147483647 w 56" name="T20"/>
                <a:gd fmla="*/ 2147483647 h 32" name="T21"/>
                <a:gd fmla="*/ 2147483647 w 56" name="T22"/>
                <a:gd fmla="*/ 2147483647 h 32" name="T23"/>
                <a:gd fmla="*/ 2147483647 w 56" name="T24"/>
                <a:gd fmla="*/ 2147483647 h 32" name="T25"/>
                <a:gd fmla="*/ 2147483647 w 56" name="T26"/>
                <a:gd fmla="*/ 2147483647 h 32" name="T27"/>
                <a:gd fmla="*/ 2147483647 w 56" name="T28"/>
                <a:gd fmla="*/ 2147483647 h 32" name="T29"/>
                <a:gd fmla="*/ 2147483647 w 56" name="T30"/>
                <a:gd fmla="*/ 2147483647 h 32" name="T31"/>
                <a:gd fmla="*/ 2147483647 w 56" name="T32"/>
                <a:gd fmla="*/ 2147483647 h 32" name="T33"/>
                <a:gd fmla="*/ 2147483647 w 56" name="T34"/>
                <a:gd fmla="*/ 2147483647 h 32" name="T35"/>
                <a:gd fmla="*/ 2147483647 w 56" name="T36"/>
                <a:gd fmla="*/ 2147483647 h 32" name="T37"/>
                <a:gd fmla="*/ 2147483647 w 56" name="T38"/>
                <a:gd fmla="*/ 2147483647 h 32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56" name="T60"/>
                <a:gd fmla="*/ 0 h 32" name="T61"/>
                <a:gd fmla="*/ 56 w 56" name="T62"/>
                <a:gd fmla="*/ 32 h 32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32" w="56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9" name="Freeform 727"/>
            <p:cNvSpPr/>
            <p:nvPr/>
          </p:nvSpPr>
          <p:spPr bwMode="auto">
            <a:xfrm>
              <a:off x="5096470" y="3473540"/>
              <a:ext cx="69664" cy="68289"/>
            </a:xfrm>
            <a:custGeom>
              <a:gdLst>
                <a:gd fmla="*/ 2147483647 w 41" name="T0"/>
                <a:gd fmla="*/ 2147483647 h 40" name="T1"/>
                <a:gd fmla="*/ 2147483647 w 41" name="T2"/>
                <a:gd fmla="*/ 2147483647 h 40" name="T3"/>
                <a:gd fmla="*/ 2147483647 w 41" name="T4"/>
                <a:gd fmla="*/ 2147483647 h 40" name="T5"/>
                <a:gd fmla="*/ 2147483647 w 41" name="T6"/>
                <a:gd fmla="*/ 2147483647 h 40" name="T7"/>
                <a:gd fmla="*/ 2147483647 w 41" name="T8"/>
                <a:gd fmla="*/ 2147483647 h 40" name="T9"/>
                <a:gd fmla="*/ 2147483647 w 41" name="T10"/>
                <a:gd fmla="*/ 2147483647 h 40" name="T11"/>
                <a:gd fmla="*/ 2147483647 w 41" name="T12"/>
                <a:gd fmla="*/ 2147483647 h 40" name="T13"/>
                <a:gd fmla="*/ 2147483647 w 41" name="T14"/>
                <a:gd fmla="*/ 2147483647 h 40" name="T15"/>
                <a:gd fmla="*/ 2147483647 w 41" name="T16"/>
                <a:gd fmla="*/ 2147483647 h 40" name="T17"/>
                <a:gd fmla="*/ 2147483647 w 41" name="T18"/>
                <a:gd fmla="*/ 2147483647 h 40" name="T19"/>
                <a:gd fmla="*/ 2147483647 w 41" name="T20"/>
                <a:gd fmla="*/ 2147483647 h 40" name="T21"/>
                <a:gd fmla="*/ 2147483647 w 41" name="T22"/>
                <a:gd fmla="*/ 2147483647 h 40" name="T23"/>
                <a:gd fmla="*/ 2147483647 w 41" name="T24"/>
                <a:gd fmla="*/ 2147483647 h 40" name="T25"/>
                <a:gd fmla="*/ 2147483647 w 41" name="T26"/>
                <a:gd fmla="*/ 0 h 40" name="T27"/>
                <a:gd fmla="*/ 0 w 41" name="T28"/>
                <a:gd fmla="*/ 2147483647 h 40" name="T29"/>
                <a:gd fmla="*/ 0 w 41" name="T30"/>
                <a:gd fmla="*/ 2147483647 h 40" name="T31"/>
                <a:gd fmla="*/ 0 w 41" name="T32"/>
                <a:gd fmla="*/ 2147483647 h 40" name="T33"/>
                <a:gd fmla="*/ 2147483647 w 41" name="T34"/>
                <a:gd fmla="*/ 2147483647 h 4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41" name="T54"/>
                <a:gd fmla="*/ 0 h 40" name="T55"/>
                <a:gd fmla="*/ 41 w 41" name="T56"/>
                <a:gd fmla="*/ 40 h 40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40" w="41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0" name="Freeform 728"/>
            <p:cNvSpPr/>
            <p:nvPr/>
          </p:nvSpPr>
          <p:spPr bwMode="auto">
            <a:xfrm>
              <a:off x="5042131" y="4251206"/>
              <a:ext cx="342750" cy="259222"/>
            </a:xfrm>
            <a:custGeom>
              <a:gdLst>
                <a:gd fmla="*/ 2147483647 w 201" name="T0"/>
                <a:gd fmla="*/ 2147483647 h 152" name="T1"/>
                <a:gd fmla="*/ 2147483647 w 201" name="T2"/>
                <a:gd fmla="*/ 2147483647 h 152" name="T3"/>
                <a:gd fmla="*/ 2147483647 w 201" name="T4"/>
                <a:gd fmla="*/ 2147483647 h 152" name="T5"/>
                <a:gd fmla="*/ 2147483647 w 201" name="T6"/>
                <a:gd fmla="*/ 2147483647 h 152" name="T7"/>
                <a:gd fmla="*/ 2147483647 w 201" name="T8"/>
                <a:gd fmla="*/ 2147483647 h 152" name="T9"/>
                <a:gd fmla="*/ 2147483647 w 201" name="T10"/>
                <a:gd fmla="*/ 2147483647 h 152" name="T11"/>
                <a:gd fmla="*/ 2147483647 w 201" name="T12"/>
                <a:gd fmla="*/ 2147483647 h 152" name="T13"/>
                <a:gd fmla="*/ 2147483647 w 201" name="T14"/>
                <a:gd fmla="*/ 2147483647 h 152" name="T15"/>
                <a:gd fmla="*/ 2147483647 w 201" name="T16"/>
                <a:gd fmla="*/ 2147483647 h 152" name="T17"/>
                <a:gd fmla="*/ 2147483647 w 201" name="T18"/>
                <a:gd fmla="*/ 2147483647 h 152" name="T19"/>
                <a:gd fmla="*/ 2147483647 w 201" name="T20"/>
                <a:gd fmla="*/ 2147483647 h 152" name="T21"/>
                <a:gd fmla="*/ 2147483647 w 201" name="T22"/>
                <a:gd fmla="*/ 2147483647 h 152" name="T23"/>
                <a:gd fmla="*/ 2147483647 w 201" name="T24"/>
                <a:gd fmla="*/ 2147483647 h 152" name="T25"/>
                <a:gd fmla="*/ 2147483647 w 201" name="T26"/>
                <a:gd fmla="*/ 0 h 152" name="T27"/>
                <a:gd fmla="*/ 2147483647 w 201" name="T28"/>
                <a:gd fmla="*/ 2147483647 h 152" name="T29"/>
                <a:gd fmla="*/ 2147483647 w 201" name="T30"/>
                <a:gd fmla="*/ 2147483647 h 152" name="T31"/>
                <a:gd fmla="*/ 2147483647 w 201" name="T32"/>
                <a:gd fmla="*/ 2147483647 h 152" name="T33"/>
                <a:gd fmla="*/ 2147483647 w 201" name="T34"/>
                <a:gd fmla="*/ 2147483647 h 152" name="T35"/>
                <a:gd fmla="*/ 2147483647 w 201" name="T36"/>
                <a:gd fmla="*/ 2147483647 h 152" name="T37"/>
                <a:gd fmla="*/ 0 w 201" name="T38"/>
                <a:gd fmla="*/ 2147483647 h 152" name="T39"/>
                <a:gd fmla="*/ 2147483647 w 201" name="T40"/>
                <a:gd fmla="*/ 2147483647 h 152" name="T41"/>
                <a:gd fmla="*/ 2147483647 w 201" name="T42"/>
                <a:gd fmla="*/ 2147483647 h 152" name="T43"/>
                <a:gd fmla="*/ 2147483647 w 201" name="T44"/>
                <a:gd fmla="*/ 2147483647 h 152" name="T45"/>
                <a:gd fmla="*/ 2147483647 w 201" name="T46"/>
                <a:gd fmla="*/ 2147483647 h 15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201" name="T72"/>
                <a:gd fmla="*/ 0 h 152" name="T73"/>
                <a:gd fmla="*/ 201 w 201" name="T74"/>
                <a:gd fmla="*/ 152 h 152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52" w="201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1" name="Freeform 729"/>
            <p:cNvSpPr/>
            <p:nvPr/>
          </p:nvSpPr>
          <p:spPr bwMode="auto">
            <a:xfrm>
              <a:off x="4769045" y="4224728"/>
              <a:ext cx="355289" cy="327511"/>
            </a:xfrm>
            <a:custGeom>
              <a:gdLst>
                <a:gd fmla="*/ 2147483647 w 208" name="T0"/>
                <a:gd fmla="*/ 2147483647 h 192" name="T1"/>
                <a:gd fmla="*/ 2147483647 w 208" name="T2"/>
                <a:gd fmla="*/ 2147483647 h 192" name="T3"/>
                <a:gd fmla="*/ 2147483647 w 208" name="T4"/>
                <a:gd fmla="*/ 2147483647 h 192" name="T5"/>
                <a:gd fmla="*/ 2147483647 w 208" name="T6"/>
                <a:gd fmla="*/ 2147483647 h 192" name="T7"/>
                <a:gd fmla="*/ 2147483647 w 208" name="T8"/>
                <a:gd fmla="*/ 2147483647 h 192" name="T9"/>
                <a:gd fmla="*/ 2147483647 w 208" name="T10"/>
                <a:gd fmla="*/ 2147483647 h 192" name="T11"/>
                <a:gd fmla="*/ 2147483647 w 208" name="T12"/>
                <a:gd fmla="*/ 2147483647 h 192" name="T13"/>
                <a:gd fmla="*/ 2147483647 w 208" name="T14"/>
                <a:gd fmla="*/ 2147483647 h 192" name="T15"/>
                <a:gd fmla="*/ 2147483647 w 208" name="T16"/>
                <a:gd fmla="*/ 2147483647 h 192" name="T17"/>
                <a:gd fmla="*/ 2147483647 w 208" name="T18"/>
                <a:gd fmla="*/ 2147483647 h 192" name="T19"/>
                <a:gd fmla="*/ 2147483647 w 208" name="T20"/>
                <a:gd fmla="*/ 2147483647 h 192" name="T21"/>
                <a:gd fmla="*/ 2147483647 w 208" name="T22"/>
                <a:gd fmla="*/ 0 h 192" name="T23"/>
                <a:gd fmla="*/ 2147483647 w 208" name="T24"/>
                <a:gd fmla="*/ 0 h 192" name="T25"/>
                <a:gd fmla="*/ 2147483647 w 208" name="T26"/>
                <a:gd fmla="*/ 2147483647 h 192" name="T27"/>
                <a:gd fmla="*/ 2147483647 w 208" name="T28"/>
                <a:gd fmla="*/ 2147483647 h 192" name="T29"/>
                <a:gd fmla="*/ 2147483647 w 208" name="T30"/>
                <a:gd fmla="*/ 2147483647 h 192" name="T31"/>
                <a:gd fmla="*/ 2147483647 w 208" name="T32"/>
                <a:gd fmla="*/ 2147483647 h 192" name="T33"/>
                <a:gd fmla="*/ 2147483647 w 208" name="T34"/>
                <a:gd fmla="*/ 2147483647 h 192" name="T35"/>
                <a:gd fmla="*/ 0 w 208" name="T36"/>
                <a:gd fmla="*/ 2147483647 h 192" name="T37"/>
                <a:gd fmla="*/ 2147483647 w 208" name="T38"/>
                <a:gd fmla="*/ 2147483647 h 192" name="T39"/>
                <a:gd fmla="*/ 2147483647 w 208" name="T40"/>
                <a:gd fmla="*/ 2147483647 h 192" name="T41"/>
                <a:gd fmla="*/ 2147483647 w 208" name="T42"/>
                <a:gd fmla="*/ 2147483647 h 192" name="T43"/>
                <a:gd fmla="*/ 2147483647 w 208" name="T44"/>
                <a:gd fmla="*/ 2147483647 h 192" name="T45"/>
                <a:gd fmla="*/ 2147483647 w 208" name="T46"/>
                <a:gd fmla="*/ 2147483647 h 192" name="T47"/>
                <a:gd fmla="*/ 2147483647 w 208" name="T48"/>
                <a:gd fmla="*/ 2147483647 h 192" name="T49"/>
                <a:gd fmla="*/ 2147483647 w 208" name="T50"/>
                <a:gd fmla="*/ 2147483647 h 192" name="T51"/>
                <a:gd fmla="*/ 2147483647 w 208" name="T52"/>
                <a:gd fmla="*/ 2147483647 h 192" name="T53"/>
                <a:gd fmla="*/ 2147483647 w 208" name="T54"/>
                <a:gd fmla="*/ 2147483647 h 192" name="T55"/>
                <a:gd fmla="*/ 2147483647 w 208" name="T56"/>
                <a:gd fmla="*/ 2147483647 h 192" name="T57"/>
                <a:gd fmla="*/ 2147483647 w 208" name="T58"/>
                <a:gd fmla="*/ 2147483647 h 192" name="T59"/>
                <a:gd fmla="*/ 2147483647 w 208" name="T60"/>
                <a:gd fmla="*/ 2147483647 h 192" name="T61"/>
                <a:gd fmla="*/ 2147483647 w 208" name="T62"/>
                <a:gd fmla="*/ 2147483647 h 192" name="T63"/>
                <a:gd fmla="*/ 2147483647 w 208" name="T64"/>
                <a:gd fmla="*/ 2147483647 h 192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08" name="T99"/>
                <a:gd fmla="*/ 0 h 192" name="T100"/>
                <a:gd fmla="*/ 208 w 208" name="T101"/>
                <a:gd fmla="*/ 192 h 192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92" w="208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2" name="Freeform 730"/>
            <p:cNvSpPr/>
            <p:nvPr/>
          </p:nvSpPr>
          <p:spPr bwMode="auto">
            <a:xfrm>
              <a:off x="5929656" y="4524365"/>
              <a:ext cx="204814" cy="287095"/>
            </a:xfrm>
            <a:custGeom>
              <a:gdLst>
                <a:gd fmla="*/ 2147483647 w 120" name="T0"/>
                <a:gd fmla="*/ 2147483647 h 168" name="T1"/>
                <a:gd fmla="*/ 2147483647 w 120" name="T2"/>
                <a:gd fmla="*/ 2147483647 h 168" name="T3"/>
                <a:gd fmla="*/ 2147483647 w 120" name="T4"/>
                <a:gd fmla="*/ 2147483647 h 168" name="T5"/>
                <a:gd fmla="*/ 2147483647 w 120" name="T6"/>
                <a:gd fmla="*/ 2147483647 h 168" name="T7"/>
                <a:gd fmla="*/ 2147483647 w 120" name="T8"/>
                <a:gd fmla="*/ 2147483647 h 168" name="T9"/>
                <a:gd fmla="*/ 2147483647 w 120" name="T10"/>
                <a:gd fmla="*/ 2147483647 h 168" name="T11"/>
                <a:gd fmla="*/ 2147483647 w 120" name="T12"/>
                <a:gd fmla="*/ 2147483647 h 168" name="T13"/>
                <a:gd fmla="*/ 2147483647 w 120" name="T14"/>
                <a:gd fmla="*/ 2147483647 h 168" name="T15"/>
                <a:gd fmla="*/ 2147483647 w 120" name="T16"/>
                <a:gd fmla="*/ 2147483647 h 168" name="T17"/>
                <a:gd fmla="*/ 2147483647 w 120" name="T18"/>
                <a:gd fmla="*/ 2147483647 h 168" name="T19"/>
                <a:gd fmla="*/ 2147483647 w 120" name="T20"/>
                <a:gd fmla="*/ 2147483647 h 168" name="T21"/>
                <a:gd fmla="*/ 2147483647 w 120" name="T22"/>
                <a:gd fmla="*/ 2147483647 h 168" name="T23"/>
                <a:gd fmla="*/ 0 w 120" name="T24"/>
                <a:gd fmla="*/ 2147483647 h 168" name="T25"/>
                <a:gd fmla="*/ 0 w 120" name="T26"/>
                <a:gd fmla="*/ 2147483647 h 168" name="T27"/>
                <a:gd fmla="*/ 2147483647 w 120" name="T28"/>
                <a:gd fmla="*/ 2147483647 h 168" name="T29"/>
                <a:gd fmla="*/ 2147483647 w 120" name="T30"/>
                <a:gd fmla="*/ 2147483647 h 168" name="T31"/>
                <a:gd fmla="*/ 2147483647 w 120" name="T32"/>
                <a:gd fmla="*/ 2147483647 h 168" name="T33"/>
                <a:gd fmla="*/ 2147483647 w 120" name="T34"/>
                <a:gd fmla="*/ 2147483647 h 168" name="T35"/>
                <a:gd fmla="*/ 2147483647 w 120" name="T36"/>
                <a:gd fmla="*/ 2147483647 h 168" name="T37"/>
                <a:gd fmla="*/ 2147483647 w 120" name="T38"/>
                <a:gd fmla="*/ 0 h 168" name="T39"/>
                <a:gd fmla="*/ 2147483647 w 120" name="T40"/>
                <a:gd fmla="*/ 2147483647 h 16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120" name="T63"/>
                <a:gd fmla="*/ 0 h 168" name="T64"/>
                <a:gd fmla="*/ 120 w 120" name="T65"/>
                <a:gd fmla="*/ 168 h 16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68" w="120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3" name="Freeform 731"/>
            <p:cNvSpPr/>
            <p:nvPr/>
          </p:nvSpPr>
          <p:spPr bwMode="auto">
            <a:xfrm>
              <a:off x="5042131" y="4251206"/>
              <a:ext cx="342750" cy="259222"/>
            </a:xfrm>
            <a:custGeom>
              <a:gdLst>
                <a:gd fmla="*/ 2147483647 w 201" name="T0"/>
                <a:gd fmla="*/ 2147483647 h 152" name="T1"/>
                <a:gd fmla="*/ 2147483647 w 201" name="T2"/>
                <a:gd fmla="*/ 2147483647 h 152" name="T3"/>
                <a:gd fmla="*/ 2147483647 w 201" name="T4"/>
                <a:gd fmla="*/ 2147483647 h 152" name="T5"/>
                <a:gd fmla="*/ 2147483647 w 201" name="T6"/>
                <a:gd fmla="*/ 2147483647 h 152" name="T7"/>
                <a:gd fmla="*/ 2147483647 w 201" name="T8"/>
                <a:gd fmla="*/ 2147483647 h 152" name="T9"/>
                <a:gd fmla="*/ 2147483647 w 201" name="T10"/>
                <a:gd fmla="*/ 2147483647 h 152" name="T11"/>
                <a:gd fmla="*/ 2147483647 w 201" name="T12"/>
                <a:gd fmla="*/ 2147483647 h 152" name="T13"/>
                <a:gd fmla="*/ 2147483647 w 201" name="T14"/>
                <a:gd fmla="*/ 2147483647 h 152" name="T15"/>
                <a:gd fmla="*/ 2147483647 w 201" name="T16"/>
                <a:gd fmla="*/ 2147483647 h 152" name="T17"/>
                <a:gd fmla="*/ 2147483647 w 201" name="T18"/>
                <a:gd fmla="*/ 2147483647 h 152" name="T19"/>
                <a:gd fmla="*/ 2147483647 w 201" name="T20"/>
                <a:gd fmla="*/ 2147483647 h 152" name="T21"/>
                <a:gd fmla="*/ 2147483647 w 201" name="T22"/>
                <a:gd fmla="*/ 2147483647 h 152" name="T23"/>
                <a:gd fmla="*/ 2147483647 w 201" name="T24"/>
                <a:gd fmla="*/ 2147483647 h 152" name="T25"/>
                <a:gd fmla="*/ 2147483647 w 201" name="T26"/>
                <a:gd fmla="*/ 2147483647 h 152" name="T27"/>
                <a:gd fmla="*/ 2147483647 w 201" name="T28"/>
                <a:gd fmla="*/ 2147483647 h 152" name="T29"/>
                <a:gd fmla="*/ 2147483647 w 201" name="T30"/>
                <a:gd fmla="*/ 0 h 152" name="T31"/>
                <a:gd fmla="*/ 2147483647 w 201" name="T32"/>
                <a:gd fmla="*/ 2147483647 h 152" name="T33"/>
                <a:gd fmla="*/ 2147483647 w 201" name="T34"/>
                <a:gd fmla="*/ 2147483647 h 152" name="T35"/>
                <a:gd fmla="*/ 2147483647 w 201" name="T36"/>
                <a:gd fmla="*/ 2147483647 h 152" name="T37"/>
                <a:gd fmla="*/ 2147483647 w 201" name="T38"/>
                <a:gd fmla="*/ 2147483647 h 152" name="T39"/>
                <a:gd fmla="*/ 2147483647 w 201" name="T40"/>
                <a:gd fmla="*/ 2147483647 h 152" name="T41"/>
                <a:gd fmla="*/ 2147483647 w 201" name="T42"/>
                <a:gd fmla="*/ 2147483647 h 152" name="T43"/>
                <a:gd fmla="*/ 0 w 201" name="T44"/>
                <a:gd fmla="*/ 2147483647 h 152" name="T45"/>
                <a:gd fmla="*/ 2147483647 w 201" name="T46"/>
                <a:gd fmla="*/ 2147483647 h 152" name="T47"/>
                <a:gd fmla="*/ 2147483647 w 201" name="T48"/>
                <a:gd fmla="*/ 2147483647 h 152" name="T49"/>
                <a:gd fmla="*/ 2147483647 w 201" name="T50"/>
                <a:gd fmla="*/ 2147483647 h 152" name="T51"/>
                <a:gd fmla="*/ 2147483647 w 201" name="T52"/>
                <a:gd fmla="*/ 2147483647 h 152" name="T53"/>
                <a:gd fmla="*/ 2147483647 w 201" name="T54"/>
                <a:gd fmla="*/ 2147483647 h 152" name="T55"/>
                <a:gd fmla="*/ 2147483647 w 201" name="T56"/>
                <a:gd fmla="*/ 2147483647 h 152" name="T57"/>
                <a:gd fmla="*/ 2147483647 w 201" name="T58"/>
                <a:gd fmla="*/ 2147483647 h 152" name="T59"/>
                <a:gd fmla="*/ 2147483647 w 201" name="T60"/>
                <a:gd fmla="*/ 2147483647 h 152" name="T61"/>
                <a:gd fmla="*/ 2147483647 w 201" name="T62"/>
                <a:gd fmla="*/ 2147483647 h 152" name="T63"/>
                <a:gd fmla="*/ 2147483647 w 201" name="T64"/>
                <a:gd fmla="*/ 2147483647 h 152" name="T65"/>
                <a:gd fmla="*/ 2147483647 w 201" name="T66"/>
                <a:gd fmla="*/ 2147483647 h 152" name="T67"/>
                <a:gd fmla="*/ 2147483647 w 201" name="T68"/>
                <a:gd fmla="*/ 2147483647 h 152" name="T69"/>
                <a:gd fmla="*/ 2147483647 w 201" name="T70"/>
                <a:gd fmla="*/ 2147483647 h 152" name="T71"/>
                <a:gd fmla="*/ 2147483647 w 201" name="T72"/>
                <a:gd fmla="*/ 2147483647 h 152" name="T73"/>
                <a:gd fmla="*/ 2147483647 w 201" name="T74"/>
                <a:gd fmla="*/ 2147483647 h 152" name="T75"/>
                <a:gd fmla="*/ 2147483647 w 201" name="T76"/>
                <a:gd fmla="*/ 2147483647 h 152" name="T77"/>
                <a:gd fmla="*/ 2147483647 w 201" name="T78"/>
                <a:gd fmla="*/ 2147483647 h 152" name="T79"/>
                <a:gd fmla="*/ 2147483647 w 201" name="T80"/>
                <a:gd fmla="*/ 2147483647 h 152" name="T81"/>
                <a:gd fmla="*/ 2147483647 w 201" name="T82"/>
                <a:gd fmla="*/ 2147483647 h 152" name="T83"/>
                <a:gd fmla="*/ 2147483647 w 201" name="T84"/>
                <a:gd fmla="*/ 0 h 152" name="T85"/>
                <a:gd fmla="*/ 2147483647 w 201" name="T86"/>
                <a:gd fmla="*/ 2147483647 h 152" name="T87"/>
                <a:gd fmla="*/ 2147483647 w 201" name="T88"/>
                <a:gd fmla="*/ 2147483647 h 152" name="T89"/>
                <a:gd fmla="*/ 2147483647 w 201" name="T90"/>
                <a:gd fmla="*/ 2147483647 h 152" name="T91"/>
                <a:gd fmla="*/ 2147483647 w 201" name="T92"/>
                <a:gd fmla="*/ 2147483647 h 152" name="T93"/>
                <a:gd fmla="*/ 2147483647 w 201" name="T94"/>
                <a:gd fmla="*/ 2147483647 h 152" name="T95"/>
                <a:gd fmla="*/ 2147483647 w 201" name="T96"/>
                <a:gd fmla="*/ 2147483647 h 152" name="T97"/>
                <a:gd fmla="*/ 0 w 201" name="T98"/>
                <a:gd fmla="*/ 2147483647 h 152" name="T99"/>
                <a:gd fmla="*/ 2147483647 w 201" name="T100"/>
                <a:gd fmla="*/ 2147483647 h 152" name="T101"/>
                <a:gd fmla="*/ 2147483647 w 201" name="T102"/>
                <a:gd fmla="*/ 2147483647 h 152" name="T103"/>
                <a:gd fmla="*/ 2147483647 w 201" name="T104"/>
                <a:gd fmla="*/ 2147483647 h 152" name="T105"/>
                <a:gd fmla="*/ 2147483647 w 201" name="T106"/>
                <a:gd fmla="*/ 2147483647 h 152" name="T107"/>
                <a:gd fmla="*/ 2147483647 w 201" name="T108"/>
                <a:gd fmla="*/ 2147483647 h 15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201" name="T165"/>
                <a:gd fmla="*/ 0 h 152" name="T166"/>
                <a:gd fmla="*/ 201 w 201" name="T167"/>
                <a:gd fmla="*/ 152 h 152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52" w="201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4" name="Freeform 732"/>
            <p:cNvSpPr/>
            <p:nvPr/>
          </p:nvSpPr>
          <p:spPr bwMode="auto">
            <a:xfrm>
              <a:off x="5929656" y="4524365"/>
              <a:ext cx="204814" cy="287095"/>
            </a:xfrm>
            <a:custGeom>
              <a:gdLst>
                <a:gd fmla="*/ 2147483647 w 120" name="T0"/>
                <a:gd fmla="*/ 2147483647 h 168" name="T1"/>
                <a:gd fmla="*/ 2147483647 w 120" name="T2"/>
                <a:gd fmla="*/ 2147483647 h 168" name="T3"/>
                <a:gd fmla="*/ 2147483647 w 120" name="T4"/>
                <a:gd fmla="*/ 2147483647 h 168" name="T5"/>
                <a:gd fmla="*/ 2147483647 w 120" name="T6"/>
                <a:gd fmla="*/ 2147483647 h 168" name="T7"/>
                <a:gd fmla="*/ 2147483647 w 120" name="T8"/>
                <a:gd fmla="*/ 2147483647 h 168" name="T9"/>
                <a:gd fmla="*/ 2147483647 w 120" name="T10"/>
                <a:gd fmla="*/ 2147483647 h 168" name="T11"/>
                <a:gd fmla="*/ 2147483647 w 120" name="T12"/>
                <a:gd fmla="*/ 2147483647 h 168" name="T13"/>
                <a:gd fmla="*/ 2147483647 w 120" name="T14"/>
                <a:gd fmla="*/ 2147483647 h 168" name="T15"/>
                <a:gd fmla="*/ 2147483647 w 120" name="T16"/>
                <a:gd fmla="*/ 2147483647 h 168" name="T17"/>
                <a:gd fmla="*/ 2147483647 w 120" name="T18"/>
                <a:gd fmla="*/ 2147483647 h 168" name="T19"/>
                <a:gd fmla="*/ 2147483647 w 120" name="T20"/>
                <a:gd fmla="*/ 2147483647 h 168" name="T21"/>
                <a:gd fmla="*/ 2147483647 w 120" name="T22"/>
                <a:gd fmla="*/ 2147483647 h 168" name="T23"/>
                <a:gd fmla="*/ 2147483647 w 120" name="T24"/>
                <a:gd fmla="*/ 2147483647 h 168" name="T25"/>
                <a:gd fmla="*/ 0 w 120" name="T26"/>
                <a:gd fmla="*/ 2147483647 h 168" name="T27"/>
                <a:gd fmla="*/ 0 w 120" name="T28"/>
                <a:gd fmla="*/ 2147483647 h 168" name="T29"/>
                <a:gd fmla="*/ 2147483647 w 120" name="T30"/>
                <a:gd fmla="*/ 2147483647 h 168" name="T31"/>
                <a:gd fmla="*/ 2147483647 w 120" name="T32"/>
                <a:gd fmla="*/ 2147483647 h 168" name="T33"/>
                <a:gd fmla="*/ 2147483647 w 120" name="T34"/>
                <a:gd fmla="*/ 2147483647 h 168" name="T35"/>
                <a:gd fmla="*/ 2147483647 w 120" name="T36"/>
                <a:gd fmla="*/ 2147483647 h 168" name="T37"/>
                <a:gd fmla="*/ 2147483647 w 120" name="T38"/>
                <a:gd fmla="*/ 2147483647 h 168" name="T39"/>
                <a:gd fmla="*/ 2147483647 w 120" name="T40"/>
                <a:gd fmla="*/ 0 h 168" name="T41"/>
                <a:gd fmla="*/ 2147483647 w 120" name="T42"/>
                <a:gd fmla="*/ 2147483647 h 168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20" name="T66"/>
                <a:gd fmla="*/ 0 h 168" name="T67"/>
                <a:gd fmla="*/ 120 w 120" name="T68"/>
                <a:gd fmla="*/ 168 h 168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68" w="120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5" name="Freeform 733"/>
            <p:cNvSpPr/>
            <p:nvPr/>
          </p:nvSpPr>
          <p:spPr bwMode="auto">
            <a:xfrm>
              <a:off x="5343080" y="4510430"/>
              <a:ext cx="27867" cy="110099"/>
            </a:xfrm>
            <a:custGeom>
              <a:gdLst>
                <a:gd fmla="*/ 2147483647 w 16" name="T0"/>
                <a:gd fmla="*/ 0 h 64" name="T1"/>
                <a:gd fmla="*/ 2147483647 w 16" name="T2"/>
                <a:gd fmla="*/ 2147483647 h 64" name="T3"/>
                <a:gd fmla="*/ 0 w 16" name="T4"/>
                <a:gd fmla="*/ 2147483647 h 64" name="T5"/>
                <a:gd fmla="*/ 0 w 16" name="T6"/>
                <a:gd fmla="*/ 2147483647 h 64" name="T7"/>
                <a:gd fmla="*/ 2147483647 w 16" name="T8"/>
                <a:gd fmla="*/ 2147483647 h 64" name="T9"/>
                <a:gd fmla="*/ 2147483647 w 16" name="T10"/>
                <a:gd fmla="*/ 2147483647 h 64" name="T11"/>
                <a:gd fmla="*/ 2147483647 w 16" name="T12"/>
                <a:gd fmla="*/ 0 h 6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64" name="T22"/>
                <a:gd fmla="*/ 16 w 16" name="T23"/>
                <a:gd fmla="*/ 64 h 6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4" w="16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6" name="Freeform 734"/>
            <p:cNvSpPr/>
            <p:nvPr/>
          </p:nvSpPr>
          <p:spPr bwMode="auto">
            <a:xfrm>
              <a:off x="5343080" y="4510430"/>
              <a:ext cx="27867" cy="110099"/>
            </a:xfrm>
            <a:custGeom>
              <a:gdLst>
                <a:gd fmla="*/ 2147483647 w 16" name="T0"/>
                <a:gd fmla="*/ 0 h 64" name="T1"/>
                <a:gd fmla="*/ 2147483647 w 16" name="T2"/>
                <a:gd fmla="*/ 0 h 64" name="T3"/>
                <a:gd fmla="*/ 2147483647 w 16" name="T4"/>
                <a:gd fmla="*/ 2147483647 h 64" name="T5"/>
                <a:gd fmla="*/ 0 w 16" name="T6"/>
                <a:gd fmla="*/ 2147483647 h 64" name="T7"/>
                <a:gd fmla="*/ 0 w 16" name="T8"/>
                <a:gd fmla="*/ 2147483647 h 64" name="T9"/>
                <a:gd fmla="*/ 2147483647 w 16" name="T10"/>
                <a:gd fmla="*/ 2147483647 h 64" name="T11"/>
                <a:gd fmla="*/ 2147483647 w 16" name="T12"/>
                <a:gd fmla="*/ 2147483647 h 6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64" name="T22"/>
                <a:gd fmla="*/ 16 w 16" name="T23"/>
                <a:gd fmla="*/ 64 h 6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4" w="16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7" name="Freeform 735"/>
            <p:cNvSpPr/>
            <p:nvPr/>
          </p:nvSpPr>
          <p:spPr bwMode="auto">
            <a:xfrm>
              <a:off x="5343080" y="4510430"/>
              <a:ext cx="27867" cy="110099"/>
            </a:xfrm>
            <a:custGeom>
              <a:gdLst>
                <a:gd fmla="*/ 2147483647 w 16" name="T0"/>
                <a:gd fmla="*/ 0 h 64" name="T1"/>
                <a:gd fmla="*/ 2147483647 w 16" name="T2"/>
                <a:gd fmla="*/ 0 h 64" name="T3"/>
                <a:gd fmla="*/ 2147483647 w 16" name="T4"/>
                <a:gd fmla="*/ 2147483647 h 64" name="T5"/>
                <a:gd fmla="*/ 0 w 16" name="T6"/>
                <a:gd fmla="*/ 2147483647 h 64" name="T7"/>
                <a:gd fmla="*/ 0 w 16" name="T8"/>
                <a:gd fmla="*/ 2147483647 h 64" name="T9"/>
                <a:gd fmla="*/ 2147483647 w 16" name="T10"/>
                <a:gd fmla="*/ 2147483647 h 64" name="T11"/>
                <a:gd fmla="*/ 2147483647 w 16" name="T12"/>
                <a:gd fmla="*/ 2147483647 h 6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64" name="T22"/>
                <a:gd fmla="*/ 16 w 16" name="T23"/>
                <a:gd fmla="*/ 64 h 6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4" w="16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8" name="Freeform 736"/>
            <p:cNvSpPr/>
            <p:nvPr/>
          </p:nvSpPr>
          <p:spPr bwMode="auto">
            <a:xfrm>
              <a:off x="5330541" y="4265144"/>
              <a:ext cx="217352" cy="355384"/>
            </a:xfrm>
            <a:custGeom>
              <a:gdLst>
                <a:gd fmla="*/ 2147483647 w 128" name="T0"/>
                <a:gd fmla="*/ 2147483647 h 208" name="T1"/>
                <a:gd fmla="*/ 2147483647 w 128" name="T2"/>
                <a:gd fmla="*/ 2147483647 h 208" name="T3"/>
                <a:gd fmla="*/ 2147483647 w 128" name="T4"/>
                <a:gd fmla="*/ 2147483647 h 208" name="T5"/>
                <a:gd fmla="*/ 2147483647 w 128" name="T6"/>
                <a:gd fmla="*/ 2147483647 h 208" name="T7"/>
                <a:gd fmla="*/ 2147483647 w 128" name="T8"/>
                <a:gd fmla="*/ 2147483647 h 208" name="T9"/>
                <a:gd fmla="*/ 2147483647 w 128" name="T10"/>
                <a:gd fmla="*/ 2147483647 h 208" name="T11"/>
                <a:gd fmla="*/ 2147483647 w 128" name="T12"/>
                <a:gd fmla="*/ 2147483647 h 208" name="T13"/>
                <a:gd fmla="*/ 2147483647 w 128" name="T14"/>
                <a:gd fmla="*/ 2147483647 h 208" name="T15"/>
                <a:gd fmla="*/ 2147483647 w 128" name="T16"/>
                <a:gd fmla="*/ 2147483647 h 208" name="T17"/>
                <a:gd fmla="*/ 2147483647 w 128" name="T18"/>
                <a:gd fmla="*/ 2147483647 h 208" name="T19"/>
                <a:gd fmla="*/ 2147483647 w 128" name="T20"/>
                <a:gd fmla="*/ 2147483647 h 208" name="T21"/>
                <a:gd fmla="*/ 2147483647 w 128" name="T22"/>
                <a:gd fmla="*/ 0 h 208" name="T23"/>
                <a:gd fmla="*/ 2147483647 w 128" name="T24"/>
                <a:gd fmla="*/ 2147483647 h 208" name="T25"/>
                <a:gd fmla="*/ 2147483647 w 128" name="T26"/>
                <a:gd fmla="*/ 2147483647 h 208" name="T27"/>
                <a:gd fmla="*/ 2147483647 w 128" name="T28"/>
                <a:gd fmla="*/ 2147483647 h 208" name="T29"/>
                <a:gd fmla="*/ 2147483647 w 128" name="T30"/>
                <a:gd fmla="*/ 2147483647 h 208" name="T31"/>
                <a:gd fmla="*/ 0 w 128" name="T32"/>
                <a:gd fmla="*/ 2147483647 h 208" name="T33"/>
                <a:gd fmla="*/ 2147483647 w 128" name="T34"/>
                <a:gd fmla="*/ 2147483647 h 208" name="T35"/>
                <a:gd fmla="*/ 0 w 128" name="T36"/>
                <a:gd fmla="*/ 2147483647 h 208" name="T37"/>
                <a:gd fmla="*/ 2147483647 w 128" name="T38"/>
                <a:gd fmla="*/ 2147483647 h 208" name="T39"/>
                <a:gd fmla="*/ 2147483647 w 128" name="T40"/>
                <a:gd fmla="*/ 2147483647 h 208" name="T41"/>
                <a:gd fmla="*/ 2147483647 w 128" name="T42"/>
                <a:gd fmla="*/ 2147483647 h 208" name="T43"/>
                <a:gd fmla="*/ 2147483647 w 128" name="T44"/>
                <a:gd fmla="*/ 2147483647 h 20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28" name="T69"/>
                <a:gd fmla="*/ 0 h 208" name="T70"/>
                <a:gd fmla="*/ 128 w 128" name="T71"/>
                <a:gd fmla="*/ 208 h 20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208" w="12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9" name="Freeform 737"/>
            <p:cNvSpPr/>
            <p:nvPr/>
          </p:nvSpPr>
          <p:spPr bwMode="auto">
            <a:xfrm>
              <a:off x="5330541" y="4265144"/>
              <a:ext cx="217352" cy="355384"/>
            </a:xfrm>
            <a:custGeom>
              <a:gdLst>
                <a:gd fmla="*/ 2147483647 w 128" name="T0"/>
                <a:gd fmla="*/ 2147483647 h 208" name="T1"/>
                <a:gd fmla="*/ 2147483647 w 128" name="T2"/>
                <a:gd fmla="*/ 2147483647 h 208" name="T3"/>
                <a:gd fmla="*/ 2147483647 w 128" name="T4"/>
                <a:gd fmla="*/ 2147483647 h 208" name="T5"/>
                <a:gd fmla="*/ 2147483647 w 128" name="T6"/>
                <a:gd fmla="*/ 2147483647 h 208" name="T7"/>
                <a:gd fmla="*/ 2147483647 w 128" name="T8"/>
                <a:gd fmla="*/ 2147483647 h 208" name="T9"/>
                <a:gd fmla="*/ 2147483647 w 128" name="T10"/>
                <a:gd fmla="*/ 2147483647 h 208" name="T11"/>
                <a:gd fmla="*/ 2147483647 w 128" name="T12"/>
                <a:gd fmla="*/ 2147483647 h 208" name="T13"/>
                <a:gd fmla="*/ 2147483647 w 128" name="T14"/>
                <a:gd fmla="*/ 2147483647 h 208" name="T15"/>
                <a:gd fmla="*/ 2147483647 w 128" name="T16"/>
                <a:gd fmla="*/ 2147483647 h 208" name="T17"/>
                <a:gd fmla="*/ 2147483647 w 128" name="T18"/>
                <a:gd fmla="*/ 2147483647 h 208" name="T19"/>
                <a:gd fmla="*/ 2147483647 w 128" name="T20"/>
                <a:gd fmla="*/ 2147483647 h 208" name="T21"/>
                <a:gd fmla="*/ 2147483647 w 128" name="T22"/>
                <a:gd fmla="*/ 2147483647 h 208" name="T23"/>
                <a:gd fmla="*/ 2147483647 w 128" name="T24"/>
                <a:gd fmla="*/ 0 h 208" name="T25"/>
                <a:gd fmla="*/ 2147483647 w 128" name="T26"/>
                <a:gd fmla="*/ 2147483647 h 208" name="T27"/>
                <a:gd fmla="*/ 2147483647 w 128" name="T28"/>
                <a:gd fmla="*/ 2147483647 h 208" name="T29"/>
                <a:gd fmla="*/ 2147483647 w 128" name="T30"/>
                <a:gd fmla="*/ 2147483647 h 208" name="T31"/>
                <a:gd fmla="*/ 2147483647 w 128" name="T32"/>
                <a:gd fmla="*/ 2147483647 h 208" name="T33"/>
                <a:gd fmla="*/ 2147483647 w 128" name="T34"/>
                <a:gd fmla="*/ 2147483647 h 208" name="T35"/>
                <a:gd fmla="*/ 0 w 128" name="T36"/>
                <a:gd fmla="*/ 2147483647 h 208" name="T37"/>
                <a:gd fmla="*/ 2147483647 w 128" name="T38"/>
                <a:gd fmla="*/ 2147483647 h 208" name="T39"/>
                <a:gd fmla="*/ 0 w 128" name="T40"/>
                <a:gd fmla="*/ 2147483647 h 208" name="T41"/>
                <a:gd fmla="*/ 0 w 128" name="T42"/>
                <a:gd fmla="*/ 2147483647 h 208" name="T43"/>
                <a:gd fmla="*/ 2147483647 w 128" name="T44"/>
                <a:gd fmla="*/ 2147483647 h 208" name="T45"/>
                <a:gd fmla="*/ 2147483647 w 128" name="T46"/>
                <a:gd fmla="*/ 2147483647 h 208" name="T47"/>
                <a:gd fmla="*/ 2147483647 w 128" name="T48"/>
                <a:gd fmla="*/ 2147483647 h 208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28" name="T75"/>
                <a:gd fmla="*/ 0 h 208" name="T76"/>
                <a:gd fmla="*/ 128 w 128" name="T77"/>
                <a:gd fmla="*/ 208 h 208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208" w="12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0" name="Freeform 738"/>
            <p:cNvSpPr/>
            <p:nvPr/>
          </p:nvSpPr>
          <p:spPr bwMode="auto">
            <a:xfrm>
              <a:off x="5330541" y="4265144"/>
              <a:ext cx="217352" cy="355384"/>
            </a:xfrm>
            <a:custGeom>
              <a:gdLst>
                <a:gd fmla="*/ 2147483647 w 128" name="T0"/>
                <a:gd fmla="*/ 2147483647 h 208" name="T1"/>
                <a:gd fmla="*/ 2147483647 w 128" name="T2"/>
                <a:gd fmla="*/ 2147483647 h 208" name="T3"/>
                <a:gd fmla="*/ 2147483647 w 128" name="T4"/>
                <a:gd fmla="*/ 2147483647 h 208" name="T5"/>
                <a:gd fmla="*/ 2147483647 w 128" name="T6"/>
                <a:gd fmla="*/ 2147483647 h 208" name="T7"/>
                <a:gd fmla="*/ 2147483647 w 128" name="T8"/>
                <a:gd fmla="*/ 2147483647 h 208" name="T9"/>
                <a:gd fmla="*/ 2147483647 w 128" name="T10"/>
                <a:gd fmla="*/ 2147483647 h 208" name="T11"/>
                <a:gd fmla="*/ 2147483647 w 128" name="T12"/>
                <a:gd fmla="*/ 2147483647 h 208" name="T13"/>
                <a:gd fmla="*/ 2147483647 w 128" name="T14"/>
                <a:gd fmla="*/ 2147483647 h 208" name="T15"/>
                <a:gd fmla="*/ 2147483647 w 128" name="T16"/>
                <a:gd fmla="*/ 2147483647 h 208" name="T17"/>
                <a:gd fmla="*/ 2147483647 w 128" name="T18"/>
                <a:gd fmla="*/ 2147483647 h 208" name="T19"/>
                <a:gd fmla="*/ 2147483647 w 128" name="T20"/>
                <a:gd fmla="*/ 2147483647 h 208" name="T21"/>
                <a:gd fmla="*/ 2147483647 w 128" name="T22"/>
                <a:gd fmla="*/ 2147483647 h 208" name="T23"/>
                <a:gd fmla="*/ 2147483647 w 128" name="T24"/>
                <a:gd fmla="*/ 0 h 208" name="T25"/>
                <a:gd fmla="*/ 2147483647 w 128" name="T26"/>
                <a:gd fmla="*/ 2147483647 h 208" name="T27"/>
                <a:gd fmla="*/ 2147483647 w 128" name="T28"/>
                <a:gd fmla="*/ 2147483647 h 208" name="T29"/>
                <a:gd fmla="*/ 2147483647 w 128" name="T30"/>
                <a:gd fmla="*/ 2147483647 h 208" name="T31"/>
                <a:gd fmla="*/ 2147483647 w 128" name="T32"/>
                <a:gd fmla="*/ 2147483647 h 208" name="T33"/>
                <a:gd fmla="*/ 2147483647 w 128" name="T34"/>
                <a:gd fmla="*/ 2147483647 h 208" name="T35"/>
                <a:gd fmla="*/ 0 w 128" name="T36"/>
                <a:gd fmla="*/ 2147483647 h 208" name="T37"/>
                <a:gd fmla="*/ 2147483647 w 128" name="T38"/>
                <a:gd fmla="*/ 2147483647 h 208" name="T39"/>
                <a:gd fmla="*/ 0 w 128" name="T40"/>
                <a:gd fmla="*/ 2147483647 h 208" name="T41"/>
                <a:gd fmla="*/ 0 w 128" name="T42"/>
                <a:gd fmla="*/ 2147483647 h 208" name="T43"/>
                <a:gd fmla="*/ 2147483647 w 128" name="T44"/>
                <a:gd fmla="*/ 2147483647 h 208" name="T45"/>
                <a:gd fmla="*/ 2147483647 w 128" name="T46"/>
                <a:gd fmla="*/ 2147483647 h 208" name="T47"/>
                <a:gd fmla="*/ 2147483647 w 128" name="T48"/>
                <a:gd fmla="*/ 2147483647 h 208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28" name="T75"/>
                <a:gd fmla="*/ 0 h 208" name="T76"/>
                <a:gd fmla="*/ 128 w 128" name="T77"/>
                <a:gd fmla="*/ 208 h 208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208" w="12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1" name="Freeform 739"/>
            <p:cNvSpPr/>
            <p:nvPr/>
          </p:nvSpPr>
          <p:spPr bwMode="auto">
            <a:xfrm>
              <a:off x="5398812" y="5261616"/>
              <a:ext cx="339962" cy="313576"/>
            </a:xfrm>
            <a:custGeom>
              <a:gdLst>
                <a:gd fmla="*/ 2147483647 w 200" name="T0"/>
                <a:gd fmla="*/ 2147483647 h 184" name="T1"/>
                <a:gd fmla="*/ 2147483647 w 200" name="T2"/>
                <a:gd fmla="*/ 2147483647 h 184" name="T3"/>
                <a:gd fmla="*/ 2147483647 w 200" name="T4"/>
                <a:gd fmla="*/ 0 h 184" name="T5"/>
                <a:gd fmla="*/ 2147483647 w 200" name="T6"/>
                <a:gd fmla="*/ 2147483647 h 184" name="T7"/>
                <a:gd fmla="*/ 2147483647 w 200" name="T8"/>
                <a:gd fmla="*/ 2147483647 h 184" name="T9"/>
                <a:gd fmla="*/ 2147483647 w 200" name="T10"/>
                <a:gd fmla="*/ 2147483647 h 184" name="T11"/>
                <a:gd fmla="*/ 2147483647 w 200" name="T12"/>
                <a:gd fmla="*/ 2147483647 h 184" name="T13"/>
                <a:gd fmla="*/ 2147483647 w 200" name="T14"/>
                <a:gd fmla="*/ 2147483647 h 184" name="T15"/>
                <a:gd fmla="*/ 2147483647 w 200" name="T16"/>
                <a:gd fmla="*/ 2147483647 h 184" name="T17"/>
                <a:gd fmla="*/ 2147483647 w 200" name="T18"/>
                <a:gd fmla="*/ 2147483647 h 184" name="T19"/>
                <a:gd fmla="*/ 2147483647 w 200" name="T20"/>
                <a:gd fmla="*/ 2147483647 h 184" name="T21"/>
                <a:gd fmla="*/ 2147483647 w 200" name="T22"/>
                <a:gd fmla="*/ 2147483647 h 184" name="T23"/>
                <a:gd fmla="*/ 2147483647 w 200" name="T24"/>
                <a:gd fmla="*/ 2147483647 h 184" name="T25"/>
                <a:gd fmla="*/ 2147483647 w 200" name="T26"/>
                <a:gd fmla="*/ 2147483647 h 184" name="T27"/>
                <a:gd fmla="*/ 0 w 200" name="T28"/>
                <a:gd fmla="*/ 2147483647 h 184" name="T29"/>
                <a:gd fmla="*/ 0 w 200" name="T30"/>
                <a:gd fmla="*/ 2147483647 h 184" name="T31"/>
                <a:gd fmla="*/ 2147483647 w 200" name="T32"/>
                <a:gd fmla="*/ 2147483647 h 184" name="T33"/>
                <a:gd fmla="*/ 2147483647 w 200" name="T34"/>
                <a:gd fmla="*/ 2147483647 h 184" name="T35"/>
                <a:gd fmla="*/ 2147483647 w 200" name="T36"/>
                <a:gd fmla="*/ 2147483647 h 184" name="T37"/>
                <a:gd fmla="*/ 2147483647 w 200" name="T38"/>
                <a:gd fmla="*/ 2147483647 h 184" name="T39"/>
                <a:gd fmla="*/ 2147483647 w 200" name="T40"/>
                <a:gd fmla="*/ 2147483647 h 184" name="T41"/>
                <a:gd fmla="*/ 2147483647 w 200" name="T42"/>
                <a:gd fmla="*/ 2147483647 h 184" name="T43"/>
                <a:gd fmla="*/ 2147483647 w 200" name="T44"/>
                <a:gd fmla="*/ 2147483647 h 184" name="T45"/>
                <a:gd fmla="*/ 2147483647 w 200" name="T46"/>
                <a:gd fmla="*/ 2147483647 h 184" name="T47"/>
                <a:gd fmla="*/ 2147483647 w 200" name="T48"/>
                <a:gd fmla="*/ 2147483647 h 184" name="T49"/>
                <a:gd fmla="*/ 2147483647 w 200" name="T50"/>
                <a:gd fmla="*/ 2147483647 h 184" name="T51"/>
                <a:gd fmla="*/ 2147483647 w 200" name="T52"/>
                <a:gd fmla="*/ 2147483647 h 184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200" name="T81"/>
                <a:gd fmla="*/ 0 h 184" name="T82"/>
                <a:gd fmla="*/ 200 w 200" name="T83"/>
                <a:gd fmla="*/ 184 h 184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184" w="200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2" name="Freeform 740"/>
            <p:cNvSpPr/>
            <p:nvPr/>
          </p:nvSpPr>
          <p:spPr bwMode="auto">
            <a:xfrm>
              <a:off x="5467083" y="5165453"/>
              <a:ext cx="203419" cy="204870"/>
            </a:xfrm>
            <a:custGeom>
              <a:gdLst>
                <a:gd fmla="*/ 2147483647 w 120" name="T0"/>
                <a:gd fmla="*/ 2147483647 h 120" name="T1"/>
                <a:gd fmla="*/ 2147483647 w 120" name="T2"/>
                <a:gd fmla="*/ 2147483647 h 120" name="T3"/>
                <a:gd fmla="*/ 2147483647 w 120" name="T4"/>
                <a:gd fmla="*/ 2147483647 h 120" name="T5"/>
                <a:gd fmla="*/ 2147483647 w 120" name="T6"/>
                <a:gd fmla="*/ 0 h 120" name="T7"/>
                <a:gd fmla="*/ 2147483647 w 120" name="T8"/>
                <a:gd fmla="*/ 0 h 120" name="T9"/>
                <a:gd fmla="*/ 2147483647 w 120" name="T10"/>
                <a:gd fmla="*/ 2147483647 h 120" name="T11"/>
                <a:gd fmla="*/ 2147483647 w 120" name="T12"/>
                <a:gd fmla="*/ 0 h 120" name="T13"/>
                <a:gd fmla="*/ 2147483647 w 120" name="T14"/>
                <a:gd fmla="*/ 0 h 120" name="T15"/>
                <a:gd fmla="*/ 2147483647 w 120" name="T16"/>
                <a:gd fmla="*/ 0 h 120" name="T17"/>
                <a:gd fmla="*/ 2147483647 w 120" name="T18"/>
                <a:gd fmla="*/ 2147483647 h 120" name="T19"/>
                <a:gd fmla="*/ 2147483647 w 120" name="T20"/>
                <a:gd fmla="*/ 2147483647 h 120" name="T21"/>
                <a:gd fmla="*/ 0 w 120" name="T22"/>
                <a:gd fmla="*/ 2147483647 h 120" name="T23"/>
                <a:gd fmla="*/ 0 w 120" name="T24"/>
                <a:gd fmla="*/ 2147483647 h 120" name="T25"/>
                <a:gd fmla="*/ 2147483647 w 120" name="T26"/>
                <a:gd fmla="*/ 2147483647 h 120" name="T27"/>
                <a:gd fmla="*/ 2147483647 w 120" name="T28"/>
                <a:gd fmla="*/ 2147483647 h 120" name="T29"/>
                <a:gd fmla="*/ 2147483647 w 120" name="T30"/>
                <a:gd fmla="*/ 2147483647 h 120" name="T31"/>
                <a:gd fmla="*/ 2147483647 w 120" name="T32"/>
                <a:gd fmla="*/ 2147483647 h 120" name="T33"/>
                <a:gd fmla="*/ 2147483647 w 120" name="T34"/>
                <a:gd fmla="*/ 2147483647 h 120" name="T35"/>
                <a:gd fmla="*/ 2147483647 w 120" name="T36"/>
                <a:gd fmla="*/ 2147483647 h 120" name="T37"/>
                <a:gd fmla="*/ 2147483647 w 120" name="T38"/>
                <a:gd fmla="*/ 2147483647 h 120" name="T39"/>
                <a:gd fmla="*/ 2147483647 w 120" name="T40"/>
                <a:gd fmla="*/ 2147483647 h 120" name="T41"/>
                <a:gd fmla="*/ 2147483647 w 120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20" name="T66"/>
                <a:gd fmla="*/ 0 h 120" name="T67"/>
                <a:gd fmla="*/ 120 w 120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3" name="Freeform 741"/>
            <p:cNvSpPr/>
            <p:nvPr/>
          </p:nvSpPr>
          <p:spPr bwMode="auto">
            <a:xfrm>
              <a:off x="5684437" y="5002393"/>
              <a:ext cx="232679" cy="367928"/>
            </a:xfrm>
            <a:custGeom>
              <a:gdLst>
                <a:gd fmla="*/ 2147483647 w 136" name="T0"/>
                <a:gd fmla="*/ 2147483647 h 216" name="T1"/>
                <a:gd fmla="*/ 2147483647 w 136" name="T2"/>
                <a:gd fmla="*/ 2147483647 h 216" name="T3"/>
                <a:gd fmla="*/ 2147483647 w 136" name="T4"/>
                <a:gd fmla="*/ 2147483647 h 216" name="T5"/>
                <a:gd fmla="*/ 2147483647 w 136" name="T6"/>
                <a:gd fmla="*/ 2147483647 h 216" name="T7"/>
                <a:gd fmla="*/ 2147483647 w 136" name="T8"/>
                <a:gd fmla="*/ 2147483647 h 216" name="T9"/>
                <a:gd fmla="*/ 2147483647 w 136" name="T10"/>
                <a:gd fmla="*/ 2147483647 h 216" name="T11"/>
                <a:gd fmla="*/ 2147483647 w 136" name="T12"/>
                <a:gd fmla="*/ 2147483647 h 216" name="T13"/>
                <a:gd fmla="*/ 2147483647 w 136" name="T14"/>
                <a:gd fmla="*/ 2147483647 h 216" name="T15"/>
                <a:gd fmla="*/ 2147483647 w 136" name="T16"/>
                <a:gd fmla="*/ 2147483647 h 216" name="T17"/>
                <a:gd fmla="*/ 0 w 136" name="T18"/>
                <a:gd fmla="*/ 2147483647 h 216" name="T19"/>
                <a:gd fmla="*/ 2147483647 w 136" name="T20"/>
                <a:gd fmla="*/ 2147483647 h 216" name="T21"/>
                <a:gd fmla="*/ 0 w 136" name="T22"/>
                <a:gd fmla="*/ 2147483647 h 216" name="T23"/>
                <a:gd fmla="*/ 2147483647 w 136" name="T24"/>
                <a:gd fmla="*/ 2147483647 h 216" name="T25"/>
                <a:gd fmla="*/ 2147483647 w 136" name="T26"/>
                <a:gd fmla="*/ 2147483647 h 216" name="T27"/>
                <a:gd fmla="*/ 2147483647 w 136" name="T28"/>
                <a:gd fmla="*/ 2147483647 h 216" name="T29"/>
                <a:gd fmla="*/ 2147483647 w 136" name="T30"/>
                <a:gd fmla="*/ 2147483647 h 216" name="T31"/>
                <a:gd fmla="*/ 2147483647 w 136" name="T32"/>
                <a:gd fmla="*/ 2147483647 h 216" name="T33"/>
                <a:gd fmla="*/ 2147483647 w 136" name="T34"/>
                <a:gd fmla="*/ 2147483647 h 216" name="T35"/>
                <a:gd fmla="*/ 2147483647 w 136" name="T36"/>
                <a:gd fmla="*/ 2147483647 h 216" name="T37"/>
                <a:gd fmla="*/ 2147483647 w 136" name="T38"/>
                <a:gd fmla="*/ 2147483647 h 216" name="T39"/>
                <a:gd fmla="*/ 2147483647 w 136" name="T40"/>
                <a:gd fmla="*/ 2147483647 h 216" name="T41"/>
                <a:gd fmla="*/ 2147483647 w 136" name="T42"/>
                <a:gd fmla="*/ 2147483647 h 216" name="T43"/>
                <a:gd fmla="*/ 2147483647 w 136" name="T44"/>
                <a:gd fmla="*/ 2147483647 h 216" name="T45"/>
                <a:gd fmla="*/ 2147483647 w 136" name="T46"/>
                <a:gd fmla="*/ 2147483647 h 216" name="T47"/>
                <a:gd fmla="*/ 2147483647 w 136" name="T48"/>
                <a:gd fmla="*/ 2147483647 h 216" name="T49"/>
                <a:gd fmla="*/ 2147483647 w 136" name="T50"/>
                <a:gd fmla="*/ 2147483647 h 216" name="T51"/>
                <a:gd fmla="*/ 2147483647 w 136" name="T52"/>
                <a:gd fmla="*/ 2147483647 h 216" name="T53"/>
                <a:gd fmla="*/ 2147483647 w 136" name="T54"/>
                <a:gd fmla="*/ 2147483647 h 216" name="T55"/>
                <a:gd fmla="*/ 2147483647 w 136" name="T56"/>
                <a:gd fmla="*/ 2147483647 h 216" name="T57"/>
                <a:gd fmla="*/ 2147483647 w 136" name="T58"/>
                <a:gd fmla="*/ 0 h 216" name="T59"/>
                <a:gd fmla="*/ 2147483647 w 136" name="T60"/>
                <a:gd fmla="*/ 2147483647 h 216" name="T61"/>
                <a:gd fmla="*/ 2147483647 w 136" name="T62"/>
                <a:gd fmla="*/ 2147483647 h 21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136" name="T96"/>
                <a:gd fmla="*/ 0 h 216" name="T97"/>
                <a:gd fmla="*/ 136 w 136" name="T98"/>
                <a:gd fmla="*/ 216 h 216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216" w="13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4" name="Freeform 742"/>
            <p:cNvSpPr/>
            <p:nvPr/>
          </p:nvSpPr>
          <p:spPr bwMode="auto">
            <a:xfrm>
              <a:off x="5684437" y="4797525"/>
              <a:ext cx="218746" cy="231350"/>
            </a:xfrm>
            <a:custGeom>
              <a:gdLst>
                <a:gd fmla="*/ 2147483647 w 128" name="T0"/>
                <a:gd fmla="*/ 2147483647 h 136" name="T1"/>
                <a:gd fmla="*/ 2147483647 w 128" name="T2"/>
                <a:gd fmla="*/ 0 h 136" name="T3"/>
                <a:gd fmla="*/ 2147483647 w 128" name="T4"/>
                <a:gd fmla="*/ 0 h 136" name="T5"/>
                <a:gd fmla="*/ 2147483647 w 128" name="T6"/>
                <a:gd fmla="*/ 2147483647 h 136" name="T7"/>
                <a:gd fmla="*/ 2147483647 w 128" name="T8"/>
                <a:gd fmla="*/ 2147483647 h 136" name="T9"/>
                <a:gd fmla="*/ 2147483647 w 128" name="T10"/>
                <a:gd fmla="*/ 2147483647 h 136" name="T11"/>
                <a:gd fmla="*/ 2147483647 w 128" name="T12"/>
                <a:gd fmla="*/ 0 h 136" name="T13"/>
                <a:gd fmla="*/ 0 w 128" name="T14"/>
                <a:gd fmla="*/ 0 h 136" name="T15"/>
                <a:gd fmla="*/ 2147483647 w 128" name="T16"/>
                <a:gd fmla="*/ 2147483647 h 136" name="T17"/>
                <a:gd fmla="*/ 0 w 128" name="T18"/>
                <a:gd fmla="*/ 2147483647 h 136" name="T19"/>
                <a:gd fmla="*/ 2147483647 w 128" name="T20"/>
                <a:gd fmla="*/ 2147483647 h 136" name="T21"/>
                <a:gd fmla="*/ 2147483647 w 128" name="T22"/>
                <a:gd fmla="*/ 2147483647 h 136" name="T23"/>
                <a:gd fmla="*/ 2147483647 w 128" name="T24"/>
                <a:gd fmla="*/ 2147483647 h 136" name="T25"/>
                <a:gd fmla="*/ 2147483647 w 128" name="T26"/>
                <a:gd fmla="*/ 2147483647 h 136" name="T27"/>
                <a:gd fmla="*/ 2147483647 w 128" name="T28"/>
                <a:gd fmla="*/ 2147483647 h 136" name="T29"/>
                <a:gd fmla="*/ 2147483647 w 128" name="T30"/>
                <a:gd fmla="*/ 2147483647 h 136" name="T31"/>
                <a:gd fmla="*/ 2147483647 w 128" name="T32"/>
                <a:gd fmla="*/ 2147483647 h 136" name="T33"/>
                <a:gd fmla="*/ 2147483647 w 128" name="T34"/>
                <a:gd fmla="*/ 2147483647 h 136" name="T35"/>
                <a:gd fmla="*/ 2147483647 w 128" name="T36"/>
                <a:gd fmla="*/ 2147483647 h 136" name="T37"/>
                <a:gd fmla="*/ 2147483647 w 128" name="T38"/>
                <a:gd fmla="*/ 2147483647 h 136" name="T39"/>
                <a:gd fmla="*/ 2147483647 w 128" name="T40"/>
                <a:gd fmla="*/ 2147483647 h 136" name="T41"/>
                <a:gd fmla="*/ 2147483647 w 128" name="T42"/>
                <a:gd fmla="*/ 2147483647 h 136" name="T43"/>
                <a:gd fmla="*/ 2147483647 w 128" name="T44"/>
                <a:gd fmla="*/ 2147483647 h 136" name="T45"/>
                <a:gd fmla="*/ 2147483647 w 128" name="T46"/>
                <a:gd fmla="*/ 2147483647 h 136" name="T47"/>
                <a:gd fmla="*/ 2147483647 w 128" name="T48"/>
                <a:gd fmla="*/ 2147483647 h 1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28" name="T75"/>
                <a:gd fmla="*/ 0 h 136" name="T76"/>
                <a:gd fmla="*/ 128 w 128" name="T77"/>
                <a:gd fmla="*/ 136 h 136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136" w="128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5" name="Freeform 743"/>
            <p:cNvSpPr/>
            <p:nvPr/>
          </p:nvSpPr>
          <p:spPr bwMode="auto">
            <a:xfrm>
              <a:off x="5302674" y="4906230"/>
              <a:ext cx="259151" cy="259222"/>
            </a:xfrm>
            <a:custGeom>
              <a:gdLst>
                <a:gd fmla="*/ 2147483647 w 152" name="T0"/>
                <a:gd fmla="*/ 2147483647 h 152" name="T1"/>
                <a:gd fmla="*/ 2147483647 w 152" name="T2"/>
                <a:gd fmla="*/ 2147483647 h 152" name="T3"/>
                <a:gd fmla="*/ 2147483647 w 152" name="T4"/>
                <a:gd fmla="*/ 2147483647 h 152" name="T5"/>
                <a:gd fmla="*/ 2147483647 w 152" name="T6"/>
                <a:gd fmla="*/ 2147483647 h 152" name="T7"/>
                <a:gd fmla="*/ 2147483647 w 152" name="T8"/>
                <a:gd fmla="*/ 2147483647 h 152" name="T9"/>
                <a:gd fmla="*/ 2147483647 w 152" name="T10"/>
                <a:gd fmla="*/ 2147483647 h 152" name="T11"/>
                <a:gd fmla="*/ 2147483647 w 152" name="T12"/>
                <a:gd fmla="*/ 2147483647 h 152" name="T13"/>
                <a:gd fmla="*/ 2147483647 w 152" name="T14"/>
                <a:gd fmla="*/ 2147483647 h 152" name="T15"/>
                <a:gd fmla="*/ 2147483647 w 152" name="T16"/>
                <a:gd fmla="*/ 2147483647 h 152" name="T17"/>
                <a:gd fmla="*/ 2147483647 w 152" name="T18"/>
                <a:gd fmla="*/ 2147483647 h 152" name="T19"/>
                <a:gd fmla="*/ 2147483647 w 152" name="T20"/>
                <a:gd fmla="*/ 2147483647 h 152" name="T21"/>
                <a:gd fmla="*/ 2147483647 w 152" name="T22"/>
                <a:gd fmla="*/ 2147483647 h 152" name="T23"/>
                <a:gd fmla="*/ 2147483647 w 152" name="T24"/>
                <a:gd fmla="*/ 2147483647 h 152" name="T25"/>
                <a:gd fmla="*/ 2147483647 w 152" name="T26"/>
                <a:gd fmla="*/ 2147483647 h 152" name="T27"/>
                <a:gd fmla="*/ 2147483647 w 152" name="T28"/>
                <a:gd fmla="*/ 2147483647 h 152" name="T29"/>
                <a:gd fmla="*/ 2147483647 w 152" name="T30"/>
                <a:gd fmla="*/ 2147483647 h 152" name="T31"/>
                <a:gd fmla="*/ 2147483647 w 152" name="T32"/>
                <a:gd fmla="*/ 0 h 152" name="T33"/>
                <a:gd fmla="*/ 2147483647 w 152" name="T34"/>
                <a:gd fmla="*/ 0 h 152" name="T35"/>
                <a:gd fmla="*/ 0 w 152" name="T36"/>
                <a:gd fmla="*/ 2147483647 h 152" name="T37"/>
                <a:gd fmla="*/ 2147483647 w 152" name="T38"/>
                <a:gd fmla="*/ 2147483647 h 152" name="T39"/>
                <a:gd fmla="*/ 2147483647 w 152" name="T40"/>
                <a:gd fmla="*/ 2147483647 h 152" name="T41"/>
                <a:gd fmla="*/ 0 w 152" name="T42"/>
                <a:gd fmla="*/ 2147483647 h 152" name="T43"/>
                <a:gd fmla="*/ 0 w 152" name="T44"/>
                <a:gd fmla="*/ 2147483647 h 152" name="T45"/>
                <a:gd fmla="*/ 2147483647 w 152" name="T46"/>
                <a:gd fmla="*/ 2147483647 h 152" name="T47"/>
                <a:gd fmla="*/ 2147483647 w 152" name="T48"/>
                <a:gd fmla="*/ 2147483647 h 152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52" name="T75"/>
                <a:gd fmla="*/ 0 h 152" name="T76"/>
                <a:gd fmla="*/ 152 w 152" name="T77"/>
                <a:gd fmla="*/ 152 h 152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152" w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6" name="Freeform 744"/>
            <p:cNvSpPr/>
            <p:nvPr/>
          </p:nvSpPr>
          <p:spPr bwMode="auto">
            <a:xfrm>
              <a:off x="5302674" y="4660945"/>
              <a:ext cx="395695" cy="395802"/>
            </a:xfrm>
            <a:custGeom>
              <a:gdLst>
                <a:gd fmla="*/ 2147483647 w 232" name="T0"/>
                <a:gd fmla="*/ 2147483647 h 232" name="T1"/>
                <a:gd fmla="*/ 2147483647 w 232" name="T2"/>
                <a:gd fmla="*/ 2147483647 h 232" name="T3"/>
                <a:gd fmla="*/ 2147483647 w 232" name="T4"/>
                <a:gd fmla="*/ 2147483647 h 232" name="T5"/>
                <a:gd fmla="*/ 2147483647 w 232" name="T6"/>
                <a:gd fmla="*/ 2147483647 h 232" name="T7"/>
                <a:gd fmla="*/ 2147483647 w 232" name="T8"/>
                <a:gd fmla="*/ 2147483647 h 232" name="T9"/>
                <a:gd fmla="*/ 2147483647 w 232" name="T10"/>
                <a:gd fmla="*/ 2147483647 h 232" name="T11"/>
                <a:gd fmla="*/ 0 w 232" name="T12"/>
                <a:gd fmla="*/ 2147483647 h 232" name="T13"/>
                <a:gd fmla="*/ 0 w 232" name="T14"/>
                <a:gd fmla="*/ 2147483647 h 232" name="T15"/>
                <a:gd fmla="*/ 2147483647 w 232" name="T16"/>
                <a:gd fmla="*/ 2147483647 h 232" name="T17"/>
                <a:gd fmla="*/ 2147483647 w 232" name="T18"/>
                <a:gd fmla="*/ 2147483647 h 232" name="T19"/>
                <a:gd fmla="*/ 2147483647 w 232" name="T20"/>
                <a:gd fmla="*/ 2147483647 h 232" name="T21"/>
                <a:gd fmla="*/ 2147483647 w 232" name="T22"/>
                <a:gd fmla="*/ 2147483647 h 232" name="T23"/>
                <a:gd fmla="*/ 2147483647 w 232" name="T24"/>
                <a:gd fmla="*/ 2147483647 h 232" name="T25"/>
                <a:gd fmla="*/ 2147483647 w 232" name="T26"/>
                <a:gd fmla="*/ 2147483647 h 232" name="T27"/>
                <a:gd fmla="*/ 2147483647 w 232" name="T28"/>
                <a:gd fmla="*/ 2147483647 h 232" name="T29"/>
                <a:gd fmla="*/ 2147483647 w 232" name="T30"/>
                <a:gd fmla="*/ 2147483647 h 232" name="T31"/>
                <a:gd fmla="*/ 2147483647 w 232" name="T32"/>
                <a:gd fmla="*/ 2147483647 h 232" name="T33"/>
                <a:gd fmla="*/ 2147483647 w 232" name="T34"/>
                <a:gd fmla="*/ 2147483647 h 232" name="T35"/>
                <a:gd fmla="*/ 2147483647 w 232" name="T36"/>
                <a:gd fmla="*/ 2147483647 h 232" name="T37"/>
                <a:gd fmla="*/ 2147483647 w 232" name="T38"/>
                <a:gd fmla="*/ 2147483647 h 232" name="T39"/>
                <a:gd fmla="*/ 2147483647 w 232" name="T40"/>
                <a:gd fmla="*/ 2147483647 h 232" name="T41"/>
                <a:gd fmla="*/ 2147483647 w 232" name="T42"/>
                <a:gd fmla="*/ 2147483647 h 232" name="T43"/>
                <a:gd fmla="*/ 2147483647 w 232" name="T44"/>
                <a:gd fmla="*/ 2147483647 h 232" name="T45"/>
                <a:gd fmla="*/ 2147483647 w 232" name="T46"/>
                <a:gd fmla="*/ 2147483647 h 232" name="T47"/>
                <a:gd fmla="*/ 2147483647 w 232" name="T48"/>
                <a:gd fmla="*/ 2147483647 h 232" name="T49"/>
                <a:gd fmla="*/ 2147483647 w 232" name="T50"/>
                <a:gd fmla="*/ 2147483647 h 232" name="T51"/>
                <a:gd fmla="*/ 2147483647 w 232" name="T52"/>
                <a:gd fmla="*/ 2147483647 h 232" name="T53"/>
                <a:gd fmla="*/ 2147483647 w 232" name="T54"/>
                <a:gd fmla="*/ 2147483647 h 232" name="T55"/>
                <a:gd fmla="*/ 2147483647 w 232" name="T56"/>
                <a:gd fmla="*/ 2147483647 h 232" name="T57"/>
                <a:gd fmla="*/ 2147483647 w 232" name="T58"/>
                <a:gd fmla="*/ 2147483647 h 232" name="T59"/>
                <a:gd fmla="*/ 2147483647 w 232" name="T60"/>
                <a:gd fmla="*/ 2147483647 h 232" name="T61"/>
                <a:gd fmla="*/ 2147483647 w 232" name="T62"/>
                <a:gd fmla="*/ 2147483647 h 232" name="T63"/>
                <a:gd fmla="*/ 2147483647 w 232" name="T64"/>
                <a:gd fmla="*/ 0 h 232" name="T65"/>
                <a:gd fmla="*/ 2147483647 w 232" name="T66"/>
                <a:gd fmla="*/ 0 h 232" name="T67"/>
                <a:gd fmla="*/ 2147483647 w 232" name="T68"/>
                <a:gd fmla="*/ 2147483647 h 232" name="T69"/>
                <a:gd fmla="*/ 2147483647 w 232" name="T70"/>
                <a:gd fmla="*/ 0 h 232" name="T71"/>
                <a:gd fmla="*/ 2147483647 w 232" name="T72"/>
                <a:gd fmla="*/ 2147483647 h 232" name="T73"/>
                <a:gd fmla="*/ 2147483647 w 232" name="T74"/>
                <a:gd fmla="*/ 2147483647 h 232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32" name="T114"/>
                <a:gd fmla="*/ 0 h 232" name="T115"/>
                <a:gd fmla="*/ 232 w 232" name="T116"/>
                <a:gd fmla="*/ 232 h 232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231" w="231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7" name="Freeform 745"/>
            <p:cNvSpPr/>
            <p:nvPr/>
          </p:nvSpPr>
          <p:spPr bwMode="auto">
            <a:xfrm>
              <a:off x="5752707" y="4387787"/>
              <a:ext cx="313490" cy="301032"/>
            </a:xfrm>
            <a:custGeom>
              <a:gdLst>
                <a:gd fmla="*/ 2147483647 w 184" name="T0"/>
                <a:gd fmla="*/ 2147483647 h 176" name="T1"/>
                <a:gd fmla="*/ 2147483647 w 184" name="T2"/>
                <a:gd fmla="*/ 2147483647 h 176" name="T3"/>
                <a:gd fmla="*/ 2147483647 w 184" name="T4"/>
                <a:gd fmla="*/ 2147483647 h 176" name="T5"/>
                <a:gd fmla="*/ 2147483647 w 184" name="T6"/>
                <a:gd fmla="*/ 2147483647 h 176" name="T7"/>
                <a:gd fmla="*/ 2147483647 w 184" name="T8"/>
                <a:gd fmla="*/ 2147483647 h 176" name="T9"/>
                <a:gd fmla="*/ 2147483647 w 184" name="T10"/>
                <a:gd fmla="*/ 2147483647 h 176" name="T11"/>
                <a:gd fmla="*/ 2147483647 w 184" name="T12"/>
                <a:gd fmla="*/ 2147483647 h 176" name="T13"/>
                <a:gd fmla="*/ 2147483647 w 184" name="T14"/>
                <a:gd fmla="*/ 2147483647 h 176" name="T15"/>
                <a:gd fmla="*/ 2147483647 w 184" name="T16"/>
                <a:gd fmla="*/ 2147483647 h 176" name="T17"/>
                <a:gd fmla="*/ 2147483647 w 184" name="T18"/>
                <a:gd fmla="*/ 2147483647 h 176" name="T19"/>
                <a:gd fmla="*/ 2147483647 w 184" name="T20"/>
                <a:gd fmla="*/ 2147483647 h 176" name="T21"/>
                <a:gd fmla="*/ 2147483647 w 184" name="T22"/>
                <a:gd fmla="*/ 2147483647 h 176" name="T23"/>
                <a:gd fmla="*/ 2147483647 w 184" name="T24"/>
                <a:gd fmla="*/ 2147483647 h 176" name="T25"/>
                <a:gd fmla="*/ 2147483647 w 184" name="T26"/>
                <a:gd fmla="*/ 2147483647 h 176" name="T27"/>
                <a:gd fmla="*/ 2147483647 w 184" name="T28"/>
                <a:gd fmla="*/ 0 h 176" name="T29"/>
                <a:gd fmla="*/ 2147483647 w 184" name="T30"/>
                <a:gd fmla="*/ 0 h 176" name="T31"/>
                <a:gd fmla="*/ 2147483647 w 184" name="T32"/>
                <a:gd fmla="*/ 2147483647 h 176" name="T33"/>
                <a:gd fmla="*/ 2147483647 w 184" name="T34"/>
                <a:gd fmla="*/ 2147483647 h 176" name="T35"/>
                <a:gd fmla="*/ 2147483647 w 184" name="T36"/>
                <a:gd fmla="*/ 2147483647 h 176" name="T37"/>
                <a:gd fmla="*/ 2147483647 w 184" name="T38"/>
                <a:gd fmla="*/ 2147483647 h 176" name="T39"/>
                <a:gd fmla="*/ 2147483647 w 184" name="T40"/>
                <a:gd fmla="*/ 2147483647 h 176" name="T41"/>
                <a:gd fmla="*/ 0 w 184" name="T42"/>
                <a:gd fmla="*/ 2147483647 h 176" name="T43"/>
                <a:gd fmla="*/ 0 w 184" name="T44"/>
                <a:gd fmla="*/ 2147483647 h 176" name="T45"/>
                <a:gd fmla="*/ 2147483647 w 184" name="T46"/>
                <a:gd fmla="*/ 2147483647 h 176" name="T47"/>
                <a:gd fmla="*/ 2147483647 w 184" name="T48"/>
                <a:gd fmla="*/ 2147483647 h 176" name="T49"/>
                <a:gd fmla="*/ 2147483647 w 184" name="T50"/>
                <a:gd fmla="*/ 2147483647 h 176" name="T51"/>
                <a:gd fmla="*/ 2147483647 w 184" name="T52"/>
                <a:gd fmla="*/ 2147483647 h 176" name="T53"/>
                <a:gd fmla="*/ 2147483647 w 184" name="T54"/>
                <a:gd fmla="*/ 2147483647 h 176" name="T55"/>
                <a:gd fmla="*/ 2147483647 w 184" name="T56"/>
                <a:gd fmla="*/ 2147483647 h 17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84" name="T87"/>
                <a:gd fmla="*/ 0 h 176" name="T88"/>
                <a:gd fmla="*/ 184 w 184" name="T89"/>
                <a:gd fmla="*/ 176 h 176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76" w="184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8" name="Freeform 746"/>
            <p:cNvSpPr/>
            <p:nvPr/>
          </p:nvSpPr>
          <p:spPr bwMode="auto">
            <a:xfrm>
              <a:off x="5766640" y="4674883"/>
              <a:ext cx="176948" cy="204870"/>
            </a:xfrm>
            <a:custGeom>
              <a:gdLst>
                <a:gd fmla="*/ 2147483647 w 104" name="T0"/>
                <a:gd fmla="*/ 2147483647 h 120" name="T1"/>
                <a:gd fmla="*/ 2147483647 w 104" name="T2"/>
                <a:gd fmla="*/ 2147483647 h 120" name="T3"/>
                <a:gd fmla="*/ 2147483647 w 104" name="T4"/>
                <a:gd fmla="*/ 2147483647 h 120" name="T5"/>
                <a:gd fmla="*/ 2147483647 w 104" name="T6"/>
                <a:gd fmla="*/ 2147483647 h 120" name="T7"/>
                <a:gd fmla="*/ 2147483647 w 104" name="T8"/>
                <a:gd fmla="*/ 2147483647 h 120" name="T9"/>
                <a:gd fmla="*/ 2147483647 w 104" name="T10"/>
                <a:gd fmla="*/ 2147483647 h 120" name="T11"/>
                <a:gd fmla="*/ 2147483647 w 104" name="T12"/>
                <a:gd fmla="*/ 0 h 120" name="T13"/>
                <a:gd fmla="*/ 2147483647 w 104" name="T14"/>
                <a:gd fmla="*/ 0 h 120" name="T15"/>
                <a:gd fmla="*/ 2147483647 w 104" name="T16"/>
                <a:gd fmla="*/ 0 h 120" name="T17"/>
                <a:gd fmla="*/ 0 w 104" name="T18"/>
                <a:gd fmla="*/ 2147483647 h 120" name="T19"/>
                <a:gd fmla="*/ 2147483647 w 104" name="T20"/>
                <a:gd fmla="*/ 2147483647 h 120" name="T21"/>
                <a:gd fmla="*/ 2147483647 w 104" name="T22"/>
                <a:gd fmla="*/ 2147483647 h 120" name="T23"/>
                <a:gd fmla="*/ 0 w 104" name="T24"/>
                <a:gd fmla="*/ 2147483647 h 120" name="T25"/>
                <a:gd fmla="*/ 2147483647 w 104" name="T26"/>
                <a:gd fmla="*/ 2147483647 h 120" name="T27"/>
                <a:gd fmla="*/ 2147483647 w 104" name="T28"/>
                <a:gd fmla="*/ 2147483647 h 120" name="T29"/>
                <a:gd fmla="*/ 2147483647 w 104" name="T30"/>
                <a:gd fmla="*/ 2147483647 h 120" name="T31"/>
                <a:gd fmla="*/ 2147483647 w 104" name="T32"/>
                <a:gd fmla="*/ 2147483647 h 120" name="T33"/>
                <a:gd fmla="*/ 2147483647 w 104" name="T34"/>
                <a:gd fmla="*/ 2147483647 h 120" name="T35"/>
                <a:gd fmla="*/ 2147483647 w 104" name="T36"/>
                <a:gd fmla="*/ 2147483647 h 120" name="T37"/>
                <a:gd fmla="*/ 2147483647 w 104" name="T38"/>
                <a:gd fmla="*/ 2147483647 h 120" name="T39"/>
                <a:gd fmla="*/ 2147483647 w 104" name="T40"/>
                <a:gd fmla="*/ 2147483647 h 120" name="T41"/>
                <a:gd fmla="*/ 2147483647 w 104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04" name="T66"/>
                <a:gd fmla="*/ 0 h 120" name="T67"/>
                <a:gd fmla="*/ 104 w 104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04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9" name="Freeform 747"/>
            <p:cNvSpPr/>
            <p:nvPr/>
          </p:nvSpPr>
          <p:spPr bwMode="auto">
            <a:xfrm>
              <a:off x="5575760" y="5111100"/>
              <a:ext cx="163015" cy="164453"/>
            </a:xfrm>
            <a:custGeom>
              <a:gdLst>
                <a:gd fmla="*/ 2147483647 w 96" name="T0"/>
                <a:gd fmla="*/ 2147483647 h 96" name="T1"/>
                <a:gd fmla="*/ 2147483647 w 96" name="T2"/>
                <a:gd fmla="*/ 2147483647 h 96" name="T3"/>
                <a:gd fmla="*/ 2147483647 w 96" name="T4"/>
                <a:gd fmla="*/ 2147483647 h 96" name="T5"/>
                <a:gd fmla="*/ 0 w 96" name="T6"/>
                <a:gd fmla="*/ 2147483647 h 96" name="T7"/>
                <a:gd fmla="*/ 2147483647 w 96" name="T8"/>
                <a:gd fmla="*/ 2147483647 h 96" name="T9"/>
                <a:gd fmla="*/ 2147483647 w 96" name="T10"/>
                <a:gd fmla="*/ 2147483647 h 96" name="T11"/>
                <a:gd fmla="*/ 2147483647 w 96" name="T12"/>
                <a:gd fmla="*/ 2147483647 h 96" name="T13"/>
                <a:gd fmla="*/ 2147483647 w 96" name="T14"/>
                <a:gd fmla="*/ 2147483647 h 96" name="T15"/>
                <a:gd fmla="*/ 2147483647 w 96" name="T16"/>
                <a:gd fmla="*/ 2147483647 h 96" name="T17"/>
                <a:gd fmla="*/ 2147483647 w 96" name="T18"/>
                <a:gd fmla="*/ 2147483647 h 96" name="T19"/>
                <a:gd fmla="*/ 2147483647 w 96" name="T20"/>
                <a:gd fmla="*/ 2147483647 h 96" name="T21"/>
                <a:gd fmla="*/ 2147483647 w 96" name="T22"/>
                <a:gd fmla="*/ 2147483647 h 96" name="T23"/>
                <a:gd fmla="*/ 2147483647 w 96" name="T24"/>
                <a:gd fmla="*/ 2147483647 h 96" name="T25"/>
                <a:gd fmla="*/ 2147483647 w 96" name="T26"/>
                <a:gd fmla="*/ 2147483647 h 96" name="T27"/>
                <a:gd fmla="*/ 2147483647 w 96" name="T28"/>
                <a:gd fmla="*/ 2147483647 h 96" name="T29"/>
                <a:gd fmla="*/ 2147483647 w 96" name="T30"/>
                <a:gd fmla="*/ 0 h 96" name="T31"/>
                <a:gd fmla="*/ 2147483647 w 96" name="T32"/>
                <a:gd fmla="*/ 2147483647 h 96" name="T33"/>
                <a:gd fmla="*/ 2147483647 w 96" name="T34"/>
                <a:gd fmla="*/ 2147483647 h 9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96" name="T54"/>
                <a:gd fmla="*/ 0 h 96" name="T55"/>
                <a:gd fmla="*/ 96 w 96" name="T56"/>
                <a:gd fmla="*/ 96 h 96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96" w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0" name="Freeform 748"/>
            <p:cNvSpPr/>
            <p:nvPr/>
          </p:nvSpPr>
          <p:spPr bwMode="auto">
            <a:xfrm>
              <a:off x="5521421" y="4688818"/>
              <a:ext cx="285623" cy="476634"/>
            </a:xfrm>
            <a:custGeom>
              <a:gdLst>
                <a:gd fmla="*/ 2147483647 w 168" name="T0"/>
                <a:gd fmla="*/ 2147483647 h 280" name="T1"/>
                <a:gd fmla="*/ 2147483647 w 168" name="T2"/>
                <a:gd fmla="*/ 2147483647 h 280" name="T3"/>
                <a:gd fmla="*/ 2147483647 w 168" name="T4"/>
                <a:gd fmla="*/ 2147483647 h 280" name="T5"/>
                <a:gd fmla="*/ 2147483647 w 168" name="T6"/>
                <a:gd fmla="*/ 2147483647 h 280" name="T7"/>
                <a:gd fmla="*/ 2147483647 w 168" name="T8"/>
                <a:gd fmla="*/ 2147483647 h 280" name="T9"/>
                <a:gd fmla="*/ 2147483647 w 168" name="T10"/>
                <a:gd fmla="*/ 2147483647 h 280" name="T11"/>
                <a:gd fmla="*/ 2147483647 w 168" name="T12"/>
                <a:gd fmla="*/ 2147483647 h 280" name="T13"/>
                <a:gd fmla="*/ 2147483647 w 168" name="T14"/>
                <a:gd fmla="*/ 2147483647 h 280" name="T15"/>
                <a:gd fmla="*/ 2147483647 w 168" name="T16"/>
                <a:gd fmla="*/ 2147483647 h 280" name="T17"/>
                <a:gd fmla="*/ 2147483647 w 168" name="T18"/>
                <a:gd fmla="*/ 2147483647 h 280" name="T19"/>
                <a:gd fmla="*/ 2147483647 w 168" name="T20"/>
                <a:gd fmla="*/ 2147483647 h 280" name="T21"/>
                <a:gd fmla="*/ 2147483647 w 168" name="T22"/>
                <a:gd fmla="*/ 2147483647 h 280" name="T23"/>
                <a:gd fmla="*/ 2147483647 w 168" name="T24"/>
                <a:gd fmla="*/ 2147483647 h 280" name="T25"/>
                <a:gd fmla="*/ 2147483647 w 168" name="T26"/>
                <a:gd fmla="*/ 2147483647 h 280" name="T27"/>
                <a:gd fmla="*/ 2147483647 w 168" name="T28"/>
                <a:gd fmla="*/ 2147483647 h 280" name="T29"/>
                <a:gd fmla="*/ 0 w 168" name="T30"/>
                <a:gd fmla="*/ 2147483647 h 280" name="T31"/>
                <a:gd fmla="*/ 0 w 168" name="T32"/>
                <a:gd fmla="*/ 2147483647 h 280" name="T33"/>
                <a:gd fmla="*/ 2147483647 w 168" name="T34"/>
                <a:gd fmla="*/ 2147483647 h 280" name="T35"/>
                <a:gd fmla="*/ 2147483647 w 168" name="T36"/>
                <a:gd fmla="*/ 2147483647 h 280" name="T37"/>
                <a:gd fmla="*/ 2147483647 w 168" name="T38"/>
                <a:gd fmla="*/ 2147483647 h 280" name="T39"/>
                <a:gd fmla="*/ 2147483647 w 168" name="T40"/>
                <a:gd fmla="*/ 2147483647 h 280" name="T41"/>
                <a:gd fmla="*/ 2147483647 w 168" name="T42"/>
                <a:gd fmla="*/ 2147483647 h 280" name="T43"/>
                <a:gd fmla="*/ 2147483647 w 168" name="T44"/>
                <a:gd fmla="*/ 2147483647 h 280" name="T45"/>
                <a:gd fmla="*/ 2147483647 w 168" name="T46"/>
                <a:gd fmla="*/ 2147483647 h 280" name="T47"/>
                <a:gd fmla="*/ 2147483647 w 168" name="T48"/>
                <a:gd fmla="*/ 2147483647 h 280" name="T49"/>
                <a:gd fmla="*/ 2147483647 w 168" name="T50"/>
                <a:gd fmla="*/ 2147483647 h 280" name="T51"/>
                <a:gd fmla="*/ 2147483647 w 168" name="T52"/>
                <a:gd fmla="*/ 2147483647 h 280" name="T53"/>
                <a:gd fmla="*/ 2147483647 w 168" name="T54"/>
                <a:gd fmla="*/ 2147483647 h 280" name="T55"/>
                <a:gd fmla="*/ 2147483647 w 168" name="T56"/>
                <a:gd fmla="*/ 2147483647 h 280" name="T57"/>
                <a:gd fmla="*/ 2147483647 w 168" name="T58"/>
                <a:gd fmla="*/ 2147483647 h 280" name="T59"/>
                <a:gd fmla="*/ 2147483647 w 168" name="T60"/>
                <a:gd fmla="*/ 2147483647 h 280" name="T61"/>
                <a:gd fmla="*/ 2147483647 w 168" name="T62"/>
                <a:gd fmla="*/ 2147483647 h 280" name="T63"/>
                <a:gd fmla="*/ 2147483647 w 168" name="T64"/>
                <a:gd fmla="*/ 2147483647 h 280" name="T65"/>
                <a:gd fmla="*/ 2147483647 w 168" name="T66"/>
                <a:gd fmla="*/ 2147483647 h 280" name="T67"/>
                <a:gd fmla="*/ 2147483647 w 168" name="T68"/>
                <a:gd fmla="*/ 2147483647 h 280" name="T69"/>
                <a:gd fmla="*/ 2147483647 w 168" name="T70"/>
                <a:gd fmla="*/ 2147483647 h 280" name="T71"/>
                <a:gd fmla="*/ 2147483647 w 168" name="T72"/>
                <a:gd fmla="*/ 2147483647 h 280" name="T73"/>
                <a:gd fmla="*/ 2147483647 w 168" name="T74"/>
                <a:gd fmla="*/ 2147483647 h 280" name="T75"/>
                <a:gd fmla="*/ 2147483647 w 168" name="T76"/>
                <a:gd fmla="*/ 2147483647 h 280" name="T77"/>
                <a:gd fmla="*/ 2147483647 w 168" name="T78"/>
                <a:gd fmla="*/ 2147483647 h 280" name="T79"/>
                <a:gd fmla="*/ 2147483647 w 168" name="T80"/>
                <a:gd fmla="*/ 2147483647 h 280" name="T81"/>
                <a:gd fmla="*/ 2147483647 w 168" name="T82"/>
                <a:gd fmla="*/ 2147483647 h 280" name="T83"/>
                <a:gd fmla="*/ 2147483647 w 168" name="T84"/>
                <a:gd fmla="*/ 2147483647 h 280" name="T85"/>
                <a:gd fmla="*/ 2147483647 w 168" name="T86"/>
                <a:gd fmla="*/ 2147483647 h 280" name="T87"/>
                <a:gd fmla="*/ 2147483647 w 168" name="T88"/>
                <a:gd fmla="*/ 2147483647 h 280" name="T89"/>
                <a:gd fmla="*/ 2147483647 w 168" name="T90"/>
                <a:gd fmla="*/ 2147483647 h 280" name="T91"/>
                <a:gd fmla="*/ 2147483647 w 168" name="T92"/>
                <a:gd fmla="*/ 2147483647 h 280" name="T93"/>
                <a:gd fmla="*/ 2147483647 w 168" name="T94"/>
                <a:gd fmla="*/ 2147483647 h 280" name="T95"/>
                <a:gd fmla="*/ 2147483647 w 168" name="T96"/>
                <a:gd fmla="*/ 2147483647 h 280" name="T97"/>
                <a:gd fmla="*/ 2147483647 w 168" name="T98"/>
                <a:gd fmla="*/ 2147483647 h 280" name="T99"/>
                <a:gd fmla="*/ 2147483647 w 168" name="T100"/>
                <a:gd fmla="*/ 2147483647 h 280" name="T101"/>
                <a:gd fmla="*/ 2147483647 w 168" name="T102"/>
                <a:gd fmla="*/ 2147483647 h 280" name="T103"/>
                <a:gd fmla="*/ 2147483647 w 168" name="T104"/>
                <a:gd fmla="*/ 0 h 280" name="T105"/>
                <a:gd fmla="*/ 2147483647 w 168" name="T106"/>
                <a:gd fmla="*/ 0 h 280" name="T107"/>
                <a:gd fmla="*/ 2147483647 w 168" name="T108"/>
                <a:gd fmla="*/ 2147483647 h 280" name="T109"/>
                <a:gd fmla="*/ 2147483647 w 168" name="T110"/>
                <a:gd fmla="*/ 0 h 280" name="T111"/>
                <a:gd fmla="*/ 2147483647 w 168" name="T112"/>
                <a:gd fmla="*/ 2147483647 h 280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168" name="T171"/>
                <a:gd fmla="*/ 0 h 280" name="T172"/>
                <a:gd fmla="*/ 168 w 168" name="T173"/>
                <a:gd fmla="*/ 280 h 280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80" w="168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1" name="Freeform 749"/>
            <p:cNvSpPr/>
            <p:nvPr/>
          </p:nvSpPr>
          <p:spPr bwMode="auto">
            <a:xfrm>
              <a:off x="4933453" y="4443533"/>
              <a:ext cx="163014" cy="12264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0 h 72" name="T13"/>
                <a:gd fmla="*/ 2147483647 w 96" name="T14"/>
                <a:gd fmla="*/ 0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0 w 96" name="T20"/>
                <a:gd fmla="*/ 2147483647 h 72" name="T21"/>
                <a:gd fmla="*/ 0 w 96" name="T22"/>
                <a:gd fmla="*/ 2147483647 h 72" name="T23"/>
                <a:gd fmla="*/ 0 w 96" name="T24"/>
                <a:gd fmla="*/ 2147483647 h 72" name="T25"/>
                <a:gd fmla="*/ 0 w 96" name="T26"/>
                <a:gd fmla="*/ 2147483647 h 72" name="T27"/>
                <a:gd fmla="*/ 2147483647 w 96" name="T28"/>
                <a:gd fmla="*/ 2147483647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2147483647 w 96" name="T36"/>
                <a:gd fmla="*/ 2147483647 h 7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96" name="T57"/>
                <a:gd fmla="*/ 0 h 72" name="T58"/>
                <a:gd fmla="*/ 96 w 96" name="T59"/>
                <a:gd fmla="*/ 72 h 7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2" w="96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2" name="Freeform 750"/>
            <p:cNvSpPr/>
            <p:nvPr/>
          </p:nvSpPr>
          <p:spPr bwMode="auto">
            <a:xfrm>
              <a:off x="5455937" y="5165453"/>
              <a:ext cx="203419" cy="204870"/>
            </a:xfrm>
            <a:custGeom>
              <a:gdLst>
                <a:gd fmla="*/ 2147483647 w 120" name="T0"/>
                <a:gd fmla="*/ 2147483647 h 120" name="T1"/>
                <a:gd fmla="*/ 2147483647 w 120" name="T2"/>
                <a:gd fmla="*/ 2147483647 h 120" name="T3"/>
                <a:gd fmla="*/ 2147483647 w 120" name="T4"/>
                <a:gd fmla="*/ 2147483647 h 120" name="T5"/>
                <a:gd fmla="*/ 2147483647 w 120" name="T6"/>
                <a:gd fmla="*/ 0 h 120" name="T7"/>
                <a:gd fmla="*/ 2147483647 w 120" name="T8"/>
                <a:gd fmla="*/ 0 h 120" name="T9"/>
                <a:gd fmla="*/ 2147483647 w 120" name="T10"/>
                <a:gd fmla="*/ 2147483647 h 120" name="T11"/>
                <a:gd fmla="*/ 2147483647 w 120" name="T12"/>
                <a:gd fmla="*/ 0 h 120" name="T13"/>
                <a:gd fmla="*/ 2147483647 w 120" name="T14"/>
                <a:gd fmla="*/ 0 h 120" name="T15"/>
                <a:gd fmla="*/ 2147483647 w 120" name="T16"/>
                <a:gd fmla="*/ 0 h 120" name="T17"/>
                <a:gd fmla="*/ 2147483647 w 120" name="T18"/>
                <a:gd fmla="*/ 2147483647 h 120" name="T19"/>
                <a:gd fmla="*/ 2147483647 w 120" name="T20"/>
                <a:gd fmla="*/ 2147483647 h 120" name="T21"/>
                <a:gd fmla="*/ 0 w 120" name="T22"/>
                <a:gd fmla="*/ 2147483647 h 120" name="T23"/>
                <a:gd fmla="*/ 0 w 120" name="T24"/>
                <a:gd fmla="*/ 2147483647 h 120" name="T25"/>
                <a:gd fmla="*/ 2147483647 w 120" name="T26"/>
                <a:gd fmla="*/ 2147483647 h 120" name="T27"/>
                <a:gd fmla="*/ 2147483647 w 120" name="T28"/>
                <a:gd fmla="*/ 2147483647 h 120" name="T29"/>
                <a:gd fmla="*/ 2147483647 w 120" name="T30"/>
                <a:gd fmla="*/ 2147483647 h 120" name="T31"/>
                <a:gd fmla="*/ 2147483647 w 120" name="T32"/>
                <a:gd fmla="*/ 2147483647 h 120" name="T33"/>
                <a:gd fmla="*/ 2147483647 w 120" name="T34"/>
                <a:gd fmla="*/ 2147483647 h 120" name="T35"/>
                <a:gd fmla="*/ 2147483647 w 120" name="T36"/>
                <a:gd fmla="*/ 2147483647 h 120" name="T37"/>
                <a:gd fmla="*/ 2147483647 w 120" name="T38"/>
                <a:gd fmla="*/ 2147483647 h 120" name="T39"/>
                <a:gd fmla="*/ 2147483647 w 120" name="T40"/>
                <a:gd fmla="*/ 2147483647 h 120" name="T41"/>
                <a:gd fmla="*/ 2147483647 w 120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20" name="T66"/>
                <a:gd fmla="*/ 0 h 120" name="T67"/>
                <a:gd fmla="*/ 120 w 120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3" name="Freeform 751"/>
            <p:cNvSpPr/>
            <p:nvPr/>
          </p:nvSpPr>
          <p:spPr bwMode="auto">
            <a:xfrm>
              <a:off x="4933453" y="4443533"/>
              <a:ext cx="163014" cy="12264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0 h 72" name="T13"/>
                <a:gd fmla="*/ 2147483647 w 96" name="T14"/>
                <a:gd fmla="*/ 0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0 w 96" name="T20"/>
                <a:gd fmla="*/ 2147483647 h 72" name="T21"/>
                <a:gd fmla="*/ 0 w 96" name="T22"/>
                <a:gd fmla="*/ 2147483647 h 72" name="T23"/>
                <a:gd fmla="*/ 0 w 96" name="T24"/>
                <a:gd fmla="*/ 2147483647 h 72" name="T25"/>
                <a:gd fmla="*/ 0 w 96" name="T26"/>
                <a:gd fmla="*/ 2147483647 h 72" name="T27"/>
                <a:gd fmla="*/ 2147483647 w 96" name="T28"/>
                <a:gd fmla="*/ 2147483647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2147483647 w 96" name="T36"/>
                <a:gd fmla="*/ 2147483647 h 7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96" name="T57"/>
                <a:gd fmla="*/ 0 h 72" name="T58"/>
                <a:gd fmla="*/ 96 w 96" name="T59"/>
                <a:gd fmla="*/ 72 h 7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2" w="96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4" name="Freeform 752"/>
            <p:cNvSpPr/>
            <p:nvPr/>
          </p:nvSpPr>
          <p:spPr bwMode="auto">
            <a:xfrm>
              <a:off x="4933453" y="4443533"/>
              <a:ext cx="163014" cy="12264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0 h 72" name="T13"/>
                <a:gd fmla="*/ 2147483647 w 96" name="T14"/>
                <a:gd fmla="*/ 0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0 w 96" name="T20"/>
                <a:gd fmla="*/ 2147483647 h 72" name="T21"/>
                <a:gd fmla="*/ 0 w 96" name="T22"/>
                <a:gd fmla="*/ 2147483647 h 72" name="T23"/>
                <a:gd fmla="*/ 0 w 96" name="T24"/>
                <a:gd fmla="*/ 2147483647 h 72" name="T25"/>
                <a:gd fmla="*/ 0 w 96" name="T26"/>
                <a:gd fmla="*/ 2147483647 h 72" name="T27"/>
                <a:gd fmla="*/ 2147483647 w 96" name="T28"/>
                <a:gd fmla="*/ 2147483647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2147483647 w 96" name="T36"/>
                <a:gd fmla="*/ 2147483647 h 7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96" name="T57"/>
                <a:gd fmla="*/ 0 h 72" name="T58"/>
                <a:gd fmla="*/ 96 w 96" name="T59"/>
                <a:gd fmla="*/ 72 h 7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2" w="96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5" name="Freeform 753"/>
            <p:cNvSpPr/>
            <p:nvPr/>
          </p:nvSpPr>
          <p:spPr bwMode="auto">
            <a:xfrm>
              <a:off x="5042131" y="4538302"/>
              <a:ext cx="13932" cy="1395"/>
            </a:xfrm>
            <a:custGeom>
              <a:gdLst>
                <a:gd fmla="*/ 0 w 8" name="T0"/>
                <a:gd fmla="*/ 0 h 1943" name="T1"/>
                <a:gd fmla="*/ 2147483647 w 8" name="T2"/>
                <a:gd fmla="*/ 0 h 1943" name="T3"/>
                <a:gd fmla="*/ 0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6" name="Freeform 754"/>
            <p:cNvSpPr/>
            <p:nvPr/>
          </p:nvSpPr>
          <p:spPr bwMode="auto">
            <a:xfrm>
              <a:off x="5042131" y="4538302"/>
              <a:ext cx="13932" cy="1395"/>
            </a:xfrm>
            <a:custGeom>
              <a:gdLst>
                <a:gd fmla="*/ 0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7" name="Freeform 755"/>
            <p:cNvSpPr/>
            <p:nvPr/>
          </p:nvSpPr>
          <p:spPr bwMode="auto">
            <a:xfrm>
              <a:off x="5042131" y="4538302"/>
              <a:ext cx="13932" cy="1395"/>
            </a:xfrm>
            <a:custGeom>
              <a:gdLst>
                <a:gd fmla="*/ 0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8" name="Freeform 756"/>
            <p:cNvSpPr/>
            <p:nvPr/>
          </p:nvSpPr>
          <p:spPr bwMode="auto">
            <a:xfrm>
              <a:off x="4973859" y="4538302"/>
              <a:ext cx="82205" cy="122642"/>
            </a:xfrm>
            <a:custGeom>
              <a:gdLst>
                <a:gd fmla="*/ 2147483647 w 48" name="T0"/>
                <a:gd fmla="*/ 2147483647 h 72" name="T1"/>
                <a:gd fmla="*/ 2147483647 w 48" name="T2"/>
                <a:gd fmla="*/ 0 h 72" name="T3"/>
                <a:gd fmla="*/ 2147483647 w 48" name="T4"/>
                <a:gd fmla="*/ 0 h 72" name="T5"/>
                <a:gd fmla="*/ 0 w 48" name="T6"/>
                <a:gd fmla="*/ 0 h 72" name="T7"/>
                <a:gd fmla="*/ 0 w 48" name="T8"/>
                <a:gd fmla="*/ 2147483647 h 72" name="T9"/>
                <a:gd fmla="*/ 2147483647 w 48" name="T10"/>
                <a:gd fmla="*/ 2147483647 h 72" name="T11"/>
                <a:gd fmla="*/ 0 w 48" name="T12"/>
                <a:gd fmla="*/ 2147483647 h 72" name="T13"/>
                <a:gd fmla="*/ 0 w 48" name="T14"/>
                <a:gd fmla="*/ 2147483647 h 72" name="T15"/>
                <a:gd fmla="*/ 0 w 48" name="T16"/>
                <a:gd fmla="*/ 2147483647 h 72" name="T17"/>
                <a:gd fmla="*/ 2147483647 w 48" name="T18"/>
                <a:gd fmla="*/ 2147483647 h 72" name="T19"/>
                <a:gd fmla="*/ 2147483647 w 48" name="T20"/>
                <a:gd fmla="*/ 2147483647 h 72" name="T21"/>
                <a:gd fmla="*/ 2147483647 w 48" name="T22"/>
                <a:gd fmla="*/ 2147483647 h 72" name="T23"/>
                <a:gd fmla="*/ 2147483647 w 48" name="T24"/>
                <a:gd fmla="*/ 2147483647 h 7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48" name="T39"/>
                <a:gd fmla="*/ 0 h 72" name="T40"/>
                <a:gd fmla="*/ 48 w 48" name="T41"/>
                <a:gd fmla="*/ 72 h 7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72" w="48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9" name="Freeform 757"/>
            <p:cNvSpPr/>
            <p:nvPr/>
          </p:nvSpPr>
          <p:spPr bwMode="auto">
            <a:xfrm>
              <a:off x="5096470" y="4456076"/>
              <a:ext cx="260546" cy="232742"/>
            </a:xfrm>
            <a:custGeom>
              <a:gdLst>
                <a:gd fmla="*/ 2147483647 w 153" name="T0"/>
                <a:gd fmla="*/ 2147483647 h 136" name="T1"/>
                <a:gd fmla="*/ 2147483647 w 153" name="T2"/>
                <a:gd fmla="*/ 2147483647 h 136" name="T3"/>
                <a:gd fmla="*/ 2147483647 w 153" name="T4"/>
                <a:gd fmla="*/ 2147483647 h 136" name="T5"/>
                <a:gd fmla="*/ 2147483647 w 153" name="T6"/>
                <a:gd fmla="*/ 2147483647 h 136" name="T7"/>
                <a:gd fmla="*/ 2147483647 w 153" name="T8"/>
                <a:gd fmla="*/ 2147483647 h 136" name="T9"/>
                <a:gd fmla="*/ 2147483647 w 153" name="T10"/>
                <a:gd fmla="*/ 2147483647 h 136" name="T11"/>
                <a:gd fmla="*/ 2147483647 w 153" name="T12"/>
                <a:gd fmla="*/ 2147483647 h 136" name="T13"/>
                <a:gd fmla="*/ 2147483647 w 153" name="T14"/>
                <a:gd fmla="*/ 2147483647 h 136" name="T15"/>
                <a:gd fmla="*/ 2147483647 w 153" name="T16"/>
                <a:gd fmla="*/ 0 h 136" name="T17"/>
                <a:gd fmla="*/ 2147483647 w 153" name="T18"/>
                <a:gd fmla="*/ 2147483647 h 136" name="T19"/>
                <a:gd fmla="*/ 2147483647 w 153" name="T20"/>
                <a:gd fmla="*/ 2147483647 h 136" name="T21"/>
                <a:gd fmla="*/ 2147483647 w 153" name="T22"/>
                <a:gd fmla="*/ 2147483647 h 136" name="T23"/>
                <a:gd fmla="*/ 2147483647 w 153" name="T24"/>
                <a:gd fmla="*/ 2147483647 h 136" name="T25"/>
                <a:gd fmla="*/ 2147483647 w 153" name="T26"/>
                <a:gd fmla="*/ 2147483647 h 136" name="T27"/>
                <a:gd fmla="*/ 2147483647 w 153" name="T28"/>
                <a:gd fmla="*/ 2147483647 h 136" name="T29"/>
                <a:gd fmla="*/ 2147483647 w 153" name="T30"/>
                <a:gd fmla="*/ 2147483647 h 136" name="T31"/>
                <a:gd fmla="*/ 2147483647 w 153" name="T32"/>
                <a:gd fmla="*/ 2147483647 h 136" name="T33"/>
                <a:gd fmla="*/ 2147483647 w 153" name="T34"/>
                <a:gd fmla="*/ 2147483647 h 136" name="T35"/>
                <a:gd fmla="*/ 0 w 153" name="T36"/>
                <a:gd fmla="*/ 2147483647 h 136" name="T37"/>
                <a:gd fmla="*/ 0 w 153" name="T38"/>
                <a:gd fmla="*/ 2147483647 h 136" name="T39"/>
                <a:gd fmla="*/ 2147483647 w 153" name="T40"/>
                <a:gd fmla="*/ 2147483647 h 136" name="T41"/>
                <a:gd fmla="*/ 2147483647 w 153" name="T42"/>
                <a:gd fmla="*/ 2147483647 h 136" name="T43"/>
                <a:gd fmla="*/ 2147483647 w 153" name="T44"/>
                <a:gd fmla="*/ 2147483647 h 136" name="T45"/>
                <a:gd fmla="*/ 2147483647 w 153" name="T46"/>
                <a:gd fmla="*/ 2147483647 h 136" name="T47"/>
                <a:gd fmla="*/ 2147483647 w 153" name="T48"/>
                <a:gd fmla="*/ 2147483647 h 136" name="T49"/>
                <a:gd fmla="*/ 2147483647 w 153" name="T50"/>
                <a:gd fmla="*/ 2147483647 h 1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153" name="T78"/>
                <a:gd fmla="*/ 0 h 136" name="T79"/>
                <a:gd fmla="*/ 153 w 153" name="T80"/>
                <a:gd fmla="*/ 136 h 136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136" w="153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0" name="Freeform 758"/>
            <p:cNvSpPr/>
            <p:nvPr/>
          </p:nvSpPr>
          <p:spPr bwMode="auto">
            <a:xfrm>
              <a:off x="5357014" y="4538302"/>
              <a:ext cx="273085" cy="164453"/>
            </a:xfrm>
            <a:custGeom>
              <a:gdLst>
                <a:gd fmla="*/ 2147483647 w 160" name="T0"/>
                <a:gd fmla="*/ 2147483647 h 96" name="T1"/>
                <a:gd fmla="*/ 2147483647 w 160" name="T2"/>
                <a:gd fmla="*/ 2147483647 h 96" name="T3"/>
                <a:gd fmla="*/ 2147483647 w 160" name="T4"/>
                <a:gd fmla="*/ 2147483647 h 96" name="T5"/>
                <a:gd fmla="*/ 2147483647 w 160" name="T6"/>
                <a:gd fmla="*/ 2147483647 h 96" name="T7"/>
                <a:gd fmla="*/ 0 w 160" name="T8"/>
                <a:gd fmla="*/ 2147483647 h 96" name="T9"/>
                <a:gd fmla="*/ 2147483647 w 160" name="T10"/>
                <a:gd fmla="*/ 2147483647 h 96" name="T11"/>
                <a:gd fmla="*/ 2147483647 w 160" name="T12"/>
                <a:gd fmla="*/ 2147483647 h 96" name="T13"/>
                <a:gd fmla="*/ 2147483647 w 160" name="T14"/>
                <a:gd fmla="*/ 2147483647 h 96" name="T15"/>
                <a:gd fmla="*/ 2147483647 w 160" name="T16"/>
                <a:gd fmla="*/ 2147483647 h 96" name="T17"/>
                <a:gd fmla="*/ 2147483647 w 160" name="T18"/>
                <a:gd fmla="*/ 2147483647 h 96" name="T19"/>
                <a:gd fmla="*/ 2147483647 w 160" name="T20"/>
                <a:gd fmla="*/ 2147483647 h 96" name="T21"/>
                <a:gd fmla="*/ 2147483647 w 160" name="T22"/>
                <a:gd fmla="*/ 2147483647 h 96" name="T23"/>
                <a:gd fmla="*/ 2147483647 w 160" name="T24"/>
                <a:gd fmla="*/ 2147483647 h 96" name="T25"/>
                <a:gd fmla="*/ 2147483647 w 160" name="T26"/>
                <a:gd fmla="*/ 2147483647 h 96" name="T27"/>
                <a:gd fmla="*/ 2147483647 w 160" name="T28"/>
                <a:gd fmla="*/ 2147483647 h 96" name="T29"/>
                <a:gd fmla="*/ 2147483647 w 160" name="T30"/>
                <a:gd fmla="*/ 2147483647 h 96" name="T31"/>
                <a:gd fmla="*/ 2147483647 w 160" name="T32"/>
                <a:gd fmla="*/ 2147483647 h 96" name="T33"/>
                <a:gd fmla="*/ 2147483647 w 160" name="T34"/>
                <a:gd fmla="*/ 2147483647 h 96" name="T35"/>
                <a:gd fmla="*/ 2147483647 w 160" name="T36"/>
                <a:gd fmla="*/ 0 h 96" name="T37"/>
                <a:gd fmla="*/ 2147483647 w 160" name="T38"/>
                <a:gd fmla="*/ 2147483647 h 96" name="T39"/>
                <a:gd fmla="*/ 2147483647 w 160" name="T40"/>
                <a:gd fmla="*/ 2147483647 h 9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160" name="T63"/>
                <a:gd fmla="*/ 0 h 96" name="T64"/>
                <a:gd fmla="*/ 160 w 160" name="T65"/>
                <a:gd fmla="*/ 96 h 96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96" w="160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1" name="Freeform 759"/>
            <p:cNvSpPr/>
            <p:nvPr/>
          </p:nvSpPr>
          <p:spPr bwMode="auto">
            <a:xfrm>
              <a:off x="5096470" y="4456076"/>
              <a:ext cx="260546" cy="232742"/>
            </a:xfrm>
            <a:custGeom>
              <a:gdLst>
                <a:gd fmla="*/ 2147483647 w 153" name="T0"/>
                <a:gd fmla="*/ 2147483647 h 136" name="T1"/>
                <a:gd fmla="*/ 2147483647 w 153" name="T2"/>
                <a:gd fmla="*/ 2147483647 h 136" name="T3"/>
                <a:gd fmla="*/ 2147483647 w 153" name="T4"/>
                <a:gd fmla="*/ 2147483647 h 136" name="T5"/>
                <a:gd fmla="*/ 2147483647 w 153" name="T6"/>
                <a:gd fmla="*/ 2147483647 h 136" name="T7"/>
                <a:gd fmla="*/ 2147483647 w 153" name="T8"/>
                <a:gd fmla="*/ 2147483647 h 136" name="T9"/>
                <a:gd fmla="*/ 2147483647 w 153" name="T10"/>
                <a:gd fmla="*/ 2147483647 h 136" name="T11"/>
                <a:gd fmla="*/ 2147483647 w 153" name="T12"/>
                <a:gd fmla="*/ 2147483647 h 136" name="T13"/>
                <a:gd fmla="*/ 2147483647 w 153" name="T14"/>
                <a:gd fmla="*/ 2147483647 h 136" name="T15"/>
                <a:gd fmla="*/ 2147483647 w 153" name="T16"/>
                <a:gd fmla="*/ 0 h 136" name="T17"/>
                <a:gd fmla="*/ 2147483647 w 153" name="T18"/>
                <a:gd fmla="*/ 0 h 136" name="T19"/>
                <a:gd fmla="*/ 2147483647 w 153" name="T20"/>
                <a:gd fmla="*/ 2147483647 h 136" name="T21"/>
                <a:gd fmla="*/ 2147483647 w 153" name="T22"/>
                <a:gd fmla="*/ 2147483647 h 136" name="T23"/>
                <a:gd fmla="*/ 2147483647 w 153" name="T24"/>
                <a:gd fmla="*/ 2147483647 h 136" name="T25"/>
                <a:gd fmla="*/ 2147483647 w 153" name="T26"/>
                <a:gd fmla="*/ 2147483647 h 136" name="T27"/>
                <a:gd fmla="*/ 2147483647 w 153" name="T28"/>
                <a:gd fmla="*/ 2147483647 h 136" name="T29"/>
                <a:gd fmla="*/ 2147483647 w 153" name="T30"/>
                <a:gd fmla="*/ 2147483647 h 136" name="T31"/>
                <a:gd fmla="*/ 2147483647 w 153" name="T32"/>
                <a:gd fmla="*/ 2147483647 h 136" name="T33"/>
                <a:gd fmla="*/ 2147483647 w 153" name="T34"/>
                <a:gd fmla="*/ 2147483647 h 136" name="T35"/>
                <a:gd fmla="*/ 2147483647 w 153" name="T36"/>
                <a:gd fmla="*/ 2147483647 h 136" name="T37"/>
                <a:gd fmla="*/ 0 w 153" name="T38"/>
                <a:gd fmla="*/ 2147483647 h 136" name="T39"/>
                <a:gd fmla="*/ 0 w 153" name="T40"/>
                <a:gd fmla="*/ 2147483647 h 136" name="T41"/>
                <a:gd fmla="*/ 2147483647 w 153" name="T42"/>
                <a:gd fmla="*/ 2147483647 h 136" name="T43"/>
                <a:gd fmla="*/ 2147483647 w 153" name="T44"/>
                <a:gd fmla="*/ 2147483647 h 136" name="T45"/>
                <a:gd fmla="*/ 2147483647 w 153" name="T46"/>
                <a:gd fmla="*/ 2147483647 h 136" name="T47"/>
                <a:gd fmla="*/ 2147483647 w 153" name="T48"/>
                <a:gd fmla="*/ 2147483647 h 136" name="T49"/>
                <a:gd fmla="*/ 2147483647 w 153" name="T50"/>
                <a:gd fmla="*/ 2147483647 h 136" name="T51"/>
                <a:gd fmla="*/ 2147483647 w 153" name="T52"/>
                <a:gd fmla="*/ 2147483647 h 1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153" name="T81"/>
                <a:gd fmla="*/ 0 h 136" name="T82"/>
                <a:gd fmla="*/ 153 w 153" name="T83"/>
                <a:gd fmla="*/ 136 h 136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136" w="153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2" name="Freeform 760"/>
            <p:cNvSpPr/>
            <p:nvPr/>
          </p:nvSpPr>
          <p:spPr bwMode="auto">
            <a:xfrm>
              <a:off x="5357014" y="4538302"/>
              <a:ext cx="273085" cy="164453"/>
            </a:xfrm>
            <a:custGeom>
              <a:gdLst>
                <a:gd fmla="*/ 2147483647 w 160" name="T0"/>
                <a:gd fmla="*/ 2147483647 h 96" name="T1"/>
                <a:gd fmla="*/ 2147483647 w 160" name="T2"/>
                <a:gd fmla="*/ 2147483647 h 96" name="T3"/>
                <a:gd fmla="*/ 2147483647 w 160" name="T4"/>
                <a:gd fmla="*/ 2147483647 h 96" name="T5"/>
                <a:gd fmla="*/ 2147483647 w 160" name="T6"/>
                <a:gd fmla="*/ 2147483647 h 96" name="T7"/>
                <a:gd fmla="*/ 0 w 160" name="T8"/>
                <a:gd fmla="*/ 2147483647 h 96" name="T9"/>
                <a:gd fmla="*/ 2147483647 w 160" name="T10"/>
                <a:gd fmla="*/ 2147483647 h 96" name="T11"/>
                <a:gd fmla="*/ 2147483647 w 160" name="T12"/>
                <a:gd fmla="*/ 2147483647 h 96" name="T13"/>
                <a:gd fmla="*/ 2147483647 w 160" name="T14"/>
                <a:gd fmla="*/ 2147483647 h 96" name="T15"/>
                <a:gd fmla="*/ 2147483647 w 160" name="T16"/>
                <a:gd fmla="*/ 2147483647 h 96" name="T17"/>
                <a:gd fmla="*/ 2147483647 w 160" name="T18"/>
                <a:gd fmla="*/ 2147483647 h 96" name="T19"/>
                <a:gd fmla="*/ 2147483647 w 160" name="T20"/>
                <a:gd fmla="*/ 2147483647 h 96" name="T21"/>
                <a:gd fmla="*/ 2147483647 w 160" name="T22"/>
                <a:gd fmla="*/ 2147483647 h 96" name="T23"/>
                <a:gd fmla="*/ 2147483647 w 160" name="T24"/>
                <a:gd fmla="*/ 2147483647 h 96" name="T25"/>
                <a:gd fmla="*/ 2147483647 w 160" name="T26"/>
                <a:gd fmla="*/ 2147483647 h 96" name="T27"/>
                <a:gd fmla="*/ 2147483647 w 160" name="T28"/>
                <a:gd fmla="*/ 2147483647 h 96" name="T29"/>
                <a:gd fmla="*/ 2147483647 w 160" name="T30"/>
                <a:gd fmla="*/ 2147483647 h 96" name="T31"/>
                <a:gd fmla="*/ 2147483647 w 160" name="T32"/>
                <a:gd fmla="*/ 2147483647 h 96" name="T33"/>
                <a:gd fmla="*/ 2147483647 w 160" name="T34"/>
                <a:gd fmla="*/ 2147483647 h 96" name="T35"/>
                <a:gd fmla="*/ 2147483647 w 160" name="T36"/>
                <a:gd fmla="*/ 2147483647 h 96" name="T37"/>
                <a:gd fmla="*/ 2147483647 w 160" name="T38"/>
                <a:gd fmla="*/ 0 h 96" name="T39"/>
                <a:gd fmla="*/ 2147483647 w 160" name="T40"/>
                <a:gd fmla="*/ 2147483647 h 96" name="T41"/>
                <a:gd fmla="*/ 2147483647 w 160" name="T42"/>
                <a:gd fmla="*/ 2147483647 h 9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60" name="T66"/>
                <a:gd fmla="*/ 0 h 96" name="T67"/>
                <a:gd fmla="*/ 160 w 160" name="T68"/>
                <a:gd fmla="*/ 96 h 96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96" w="160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3" name="Freeform 761"/>
            <p:cNvSpPr/>
            <p:nvPr/>
          </p:nvSpPr>
          <p:spPr bwMode="auto">
            <a:xfrm>
              <a:off x="5274810" y="4688818"/>
              <a:ext cx="164408" cy="204870"/>
            </a:xfrm>
            <a:custGeom>
              <a:gdLst>
                <a:gd fmla="*/ 2147483647 w 96" name="T0"/>
                <a:gd fmla="*/ 2147483647 h 120" name="T1"/>
                <a:gd fmla="*/ 2147483647 w 96" name="T2"/>
                <a:gd fmla="*/ 2147483647 h 120" name="T3"/>
                <a:gd fmla="*/ 2147483647 w 96" name="T4"/>
                <a:gd fmla="*/ 2147483647 h 120" name="T5"/>
                <a:gd fmla="*/ 2147483647 w 96" name="T6"/>
                <a:gd fmla="*/ 2147483647 h 120" name="T7"/>
                <a:gd fmla="*/ 2147483647 w 96" name="T8"/>
                <a:gd fmla="*/ 2147483647 h 120" name="T9"/>
                <a:gd fmla="*/ 2147483647 w 96" name="T10"/>
                <a:gd fmla="*/ 0 h 120" name="T11"/>
                <a:gd fmla="*/ 2147483647 w 96" name="T12"/>
                <a:gd fmla="*/ 0 h 120" name="T13"/>
                <a:gd fmla="*/ 2147483647 w 96" name="T14"/>
                <a:gd fmla="*/ 2147483647 h 120" name="T15"/>
                <a:gd fmla="*/ 2147483647 w 96" name="T16"/>
                <a:gd fmla="*/ 2147483647 h 120" name="T17"/>
                <a:gd fmla="*/ 2147483647 w 96" name="T18"/>
                <a:gd fmla="*/ 2147483647 h 120" name="T19"/>
                <a:gd fmla="*/ 2147483647 w 96" name="T20"/>
                <a:gd fmla="*/ 2147483647 h 120" name="T21"/>
                <a:gd fmla="*/ 2147483647 w 96" name="T22"/>
                <a:gd fmla="*/ 2147483647 h 120" name="T23"/>
                <a:gd fmla="*/ 2147483647 w 96" name="T24"/>
                <a:gd fmla="*/ 2147483647 h 120" name="T25"/>
                <a:gd fmla="*/ 2147483647 w 96" name="T26"/>
                <a:gd fmla="*/ 2147483647 h 120" name="T27"/>
                <a:gd fmla="*/ 2147483647 w 96" name="T28"/>
                <a:gd fmla="*/ 2147483647 h 120" name="T29"/>
                <a:gd fmla="*/ 2147483647 w 96" name="T30"/>
                <a:gd fmla="*/ 2147483647 h 120" name="T31"/>
                <a:gd fmla="*/ 2147483647 w 96" name="T32"/>
                <a:gd fmla="*/ 2147483647 h 120" name="T33"/>
                <a:gd fmla="*/ 0 w 96" name="T34"/>
                <a:gd fmla="*/ 2147483647 h 120" name="T35"/>
                <a:gd fmla="*/ 2147483647 w 96" name="T36"/>
                <a:gd fmla="*/ 2147483647 h 120" name="T37"/>
                <a:gd fmla="*/ 2147483647 w 96" name="T38"/>
                <a:gd fmla="*/ 2147483647 h 120" name="T39"/>
                <a:gd fmla="*/ 2147483647 w 96" name="T40"/>
                <a:gd fmla="*/ 2147483647 h 120" name="T41"/>
                <a:gd fmla="*/ 2147483647 w 96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96" name="T66"/>
                <a:gd fmla="*/ 0 h 120" name="T67"/>
                <a:gd fmla="*/ 96 w 96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96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4" name="Freeform 762"/>
            <p:cNvSpPr/>
            <p:nvPr/>
          </p:nvSpPr>
          <p:spPr bwMode="auto">
            <a:xfrm>
              <a:off x="5234403" y="4729236"/>
              <a:ext cx="108677" cy="122642"/>
            </a:xfrm>
            <a:custGeom>
              <a:gdLst>
                <a:gd fmla="*/ 2147483647 w 64" name="T0"/>
                <a:gd fmla="*/ 2147483647 h 72" name="T1"/>
                <a:gd fmla="*/ 2147483647 w 64" name="T2"/>
                <a:gd fmla="*/ 2147483647 h 72" name="T3"/>
                <a:gd fmla="*/ 2147483647 w 64" name="T4"/>
                <a:gd fmla="*/ 2147483647 h 72" name="T5"/>
                <a:gd fmla="*/ 2147483647 w 64" name="T6"/>
                <a:gd fmla="*/ 2147483647 h 72" name="T7"/>
                <a:gd fmla="*/ 2147483647 w 64" name="T8"/>
                <a:gd fmla="*/ 2147483647 h 72" name="T9"/>
                <a:gd fmla="*/ 2147483647 w 64" name="T10"/>
                <a:gd fmla="*/ 0 h 72" name="T11"/>
                <a:gd fmla="*/ 2147483647 w 64" name="T12"/>
                <a:gd fmla="*/ 0 h 72" name="T13"/>
                <a:gd fmla="*/ 0 w 64" name="T14"/>
                <a:gd fmla="*/ 0 h 72" name="T15"/>
                <a:gd fmla="*/ 0 w 64" name="T16"/>
                <a:gd fmla="*/ 2147483647 h 72" name="T17"/>
                <a:gd fmla="*/ 0 w 64" name="T18"/>
                <a:gd fmla="*/ 2147483647 h 72" name="T19"/>
                <a:gd fmla="*/ 2147483647 w 64" name="T20"/>
                <a:gd fmla="*/ 2147483647 h 72" name="T21"/>
                <a:gd fmla="*/ 2147483647 w 64" name="T22"/>
                <a:gd fmla="*/ 2147483647 h 72" name="T23"/>
                <a:gd fmla="*/ 2147483647 w 64" name="T24"/>
                <a:gd fmla="*/ 2147483647 h 7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72" name="T40"/>
                <a:gd fmla="*/ 64 w 64" name="T41"/>
                <a:gd fmla="*/ 72 h 7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72" w="64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5" name="Freeform 763"/>
            <p:cNvSpPr/>
            <p:nvPr/>
          </p:nvSpPr>
          <p:spPr bwMode="auto">
            <a:xfrm>
              <a:off x="5207932" y="4510430"/>
              <a:ext cx="163015" cy="218806"/>
            </a:xfrm>
            <a:custGeom>
              <a:gdLst>
                <a:gd fmla="*/ 2147483647 w 96" name="T0"/>
                <a:gd fmla="*/ 2147483647 h 128" name="T1"/>
                <a:gd fmla="*/ 2147483647 w 96" name="T2"/>
                <a:gd fmla="*/ 2147483647 h 128" name="T3"/>
                <a:gd fmla="*/ 2147483647 w 96" name="T4"/>
                <a:gd fmla="*/ 2147483647 h 128" name="T5"/>
                <a:gd fmla="*/ 2147483647 w 96" name="T6"/>
                <a:gd fmla="*/ 2147483647 h 128" name="T7"/>
                <a:gd fmla="*/ 2147483647 w 96" name="T8"/>
                <a:gd fmla="*/ 2147483647 h 128" name="T9"/>
                <a:gd fmla="*/ 2147483647 w 96" name="T10"/>
                <a:gd fmla="*/ 2147483647 h 128" name="T11"/>
                <a:gd fmla="*/ 2147483647 w 96" name="T12"/>
                <a:gd fmla="*/ 2147483647 h 128" name="T13"/>
                <a:gd fmla="*/ 2147483647 w 96" name="T14"/>
                <a:gd fmla="*/ 2147483647 h 128" name="T15"/>
                <a:gd fmla="*/ 2147483647 w 96" name="T16"/>
                <a:gd fmla="*/ 0 h 128" name="T17"/>
                <a:gd fmla="*/ 2147483647 w 96" name="T18"/>
                <a:gd fmla="*/ 0 h 128" name="T19"/>
                <a:gd fmla="*/ 2147483647 w 96" name="T20"/>
                <a:gd fmla="*/ 2147483647 h 128" name="T21"/>
                <a:gd fmla="*/ 2147483647 w 96" name="T22"/>
                <a:gd fmla="*/ 2147483647 h 128" name="T23"/>
                <a:gd fmla="*/ 2147483647 w 96" name="T24"/>
                <a:gd fmla="*/ 2147483647 h 128" name="T25"/>
                <a:gd fmla="*/ 2147483647 w 96" name="T26"/>
                <a:gd fmla="*/ 2147483647 h 128" name="T27"/>
                <a:gd fmla="*/ 2147483647 w 96" name="T28"/>
                <a:gd fmla="*/ 2147483647 h 128" name="T29"/>
                <a:gd fmla="*/ 0 w 96" name="T30"/>
                <a:gd fmla="*/ 2147483647 h 128" name="T31"/>
                <a:gd fmla="*/ 2147483647 w 96" name="T32"/>
                <a:gd fmla="*/ 2147483647 h 128" name="T33"/>
                <a:gd fmla="*/ 2147483647 w 96" name="T34"/>
                <a:gd fmla="*/ 2147483647 h 128" name="T35"/>
                <a:gd fmla="*/ 2147483647 w 96" name="T36"/>
                <a:gd fmla="*/ 2147483647 h 128" name="T37"/>
                <a:gd fmla="*/ 2147483647 w 96" name="T38"/>
                <a:gd fmla="*/ 2147483647 h 128" name="T39"/>
                <a:gd fmla="*/ 2147483647 w 96" name="T40"/>
                <a:gd fmla="*/ 2147483647 h 12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6" name="T63"/>
                <a:gd fmla="*/ 0 h 128" name="T64"/>
                <a:gd fmla="*/ 96 w 96" name="T65"/>
                <a:gd fmla="*/ 128 h 12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28" w="96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6" name="Freeform 764"/>
            <p:cNvSpPr/>
            <p:nvPr/>
          </p:nvSpPr>
          <p:spPr bwMode="auto">
            <a:xfrm>
              <a:off x="5234403" y="4729236"/>
              <a:ext cx="108677" cy="122642"/>
            </a:xfrm>
            <a:custGeom>
              <a:gdLst>
                <a:gd fmla="*/ 2147483647 w 64" name="T0"/>
                <a:gd fmla="*/ 2147483647 h 72" name="T1"/>
                <a:gd fmla="*/ 2147483647 w 64" name="T2"/>
                <a:gd fmla="*/ 2147483647 h 72" name="T3"/>
                <a:gd fmla="*/ 2147483647 w 64" name="T4"/>
                <a:gd fmla="*/ 2147483647 h 72" name="T5"/>
                <a:gd fmla="*/ 2147483647 w 64" name="T6"/>
                <a:gd fmla="*/ 2147483647 h 72" name="T7"/>
                <a:gd fmla="*/ 2147483647 w 64" name="T8"/>
                <a:gd fmla="*/ 2147483647 h 72" name="T9"/>
                <a:gd fmla="*/ 2147483647 w 64" name="T10"/>
                <a:gd fmla="*/ 0 h 72" name="T11"/>
                <a:gd fmla="*/ 2147483647 w 64" name="T12"/>
                <a:gd fmla="*/ 0 h 72" name="T13"/>
                <a:gd fmla="*/ 0 w 64" name="T14"/>
                <a:gd fmla="*/ 0 h 72" name="T15"/>
                <a:gd fmla="*/ 0 w 64" name="T16"/>
                <a:gd fmla="*/ 2147483647 h 72" name="T17"/>
                <a:gd fmla="*/ 0 w 64" name="T18"/>
                <a:gd fmla="*/ 2147483647 h 72" name="T19"/>
                <a:gd fmla="*/ 2147483647 w 64" name="T20"/>
                <a:gd fmla="*/ 2147483647 h 72" name="T21"/>
                <a:gd fmla="*/ 2147483647 w 64" name="T22"/>
                <a:gd fmla="*/ 2147483647 h 72" name="T23"/>
                <a:gd fmla="*/ 2147483647 w 64" name="T24"/>
                <a:gd fmla="*/ 2147483647 h 7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72" name="T40"/>
                <a:gd fmla="*/ 64 w 64" name="T41"/>
                <a:gd fmla="*/ 72 h 7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72" w="64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7" name="Freeform 765"/>
            <p:cNvSpPr/>
            <p:nvPr/>
          </p:nvSpPr>
          <p:spPr bwMode="auto">
            <a:xfrm>
              <a:off x="5207932" y="4510430"/>
              <a:ext cx="163015" cy="218806"/>
            </a:xfrm>
            <a:custGeom>
              <a:gdLst>
                <a:gd fmla="*/ 2147483647 w 96" name="T0"/>
                <a:gd fmla="*/ 2147483647 h 128" name="T1"/>
                <a:gd fmla="*/ 2147483647 w 96" name="T2"/>
                <a:gd fmla="*/ 2147483647 h 128" name="T3"/>
                <a:gd fmla="*/ 2147483647 w 96" name="T4"/>
                <a:gd fmla="*/ 2147483647 h 128" name="T5"/>
                <a:gd fmla="*/ 2147483647 w 96" name="T6"/>
                <a:gd fmla="*/ 2147483647 h 128" name="T7"/>
                <a:gd fmla="*/ 2147483647 w 96" name="T8"/>
                <a:gd fmla="*/ 2147483647 h 128" name="T9"/>
                <a:gd fmla="*/ 2147483647 w 96" name="T10"/>
                <a:gd fmla="*/ 2147483647 h 128" name="T11"/>
                <a:gd fmla="*/ 2147483647 w 96" name="T12"/>
                <a:gd fmla="*/ 2147483647 h 128" name="T13"/>
                <a:gd fmla="*/ 2147483647 w 96" name="T14"/>
                <a:gd fmla="*/ 2147483647 h 128" name="T15"/>
                <a:gd fmla="*/ 2147483647 w 96" name="T16"/>
                <a:gd fmla="*/ 0 h 128" name="T17"/>
                <a:gd fmla="*/ 2147483647 w 96" name="T18"/>
                <a:gd fmla="*/ 0 h 128" name="T19"/>
                <a:gd fmla="*/ 2147483647 w 96" name="T20"/>
                <a:gd fmla="*/ 0 h 128" name="T21"/>
                <a:gd fmla="*/ 2147483647 w 96" name="T22"/>
                <a:gd fmla="*/ 2147483647 h 128" name="T23"/>
                <a:gd fmla="*/ 2147483647 w 96" name="T24"/>
                <a:gd fmla="*/ 2147483647 h 128" name="T25"/>
                <a:gd fmla="*/ 2147483647 w 96" name="T26"/>
                <a:gd fmla="*/ 2147483647 h 128" name="T27"/>
                <a:gd fmla="*/ 2147483647 w 96" name="T28"/>
                <a:gd fmla="*/ 2147483647 h 128" name="T29"/>
                <a:gd fmla="*/ 2147483647 w 96" name="T30"/>
                <a:gd fmla="*/ 2147483647 h 128" name="T31"/>
                <a:gd fmla="*/ 0 w 96" name="T32"/>
                <a:gd fmla="*/ 2147483647 h 128" name="T33"/>
                <a:gd fmla="*/ 2147483647 w 96" name="T34"/>
                <a:gd fmla="*/ 2147483647 h 128" name="T35"/>
                <a:gd fmla="*/ 2147483647 w 96" name="T36"/>
                <a:gd fmla="*/ 2147483647 h 128" name="T37"/>
                <a:gd fmla="*/ 2147483647 w 96" name="T38"/>
                <a:gd fmla="*/ 2147483647 h 128" name="T39"/>
                <a:gd fmla="*/ 2147483647 w 96" name="T40"/>
                <a:gd fmla="*/ 2147483647 h 12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6" name="T63"/>
                <a:gd fmla="*/ 0 h 128" name="T64"/>
                <a:gd fmla="*/ 96 w 96" name="T65"/>
                <a:gd fmla="*/ 128 h 12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28" w="96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8" name="Freeform 766"/>
            <p:cNvSpPr/>
            <p:nvPr/>
          </p:nvSpPr>
          <p:spPr bwMode="auto">
            <a:xfrm>
              <a:off x="5207932" y="4510430"/>
              <a:ext cx="163015" cy="218806"/>
            </a:xfrm>
            <a:custGeom>
              <a:gdLst>
                <a:gd fmla="*/ 2147483647 w 96" name="T0"/>
                <a:gd fmla="*/ 2147483647 h 128" name="T1"/>
                <a:gd fmla="*/ 2147483647 w 96" name="T2"/>
                <a:gd fmla="*/ 2147483647 h 128" name="T3"/>
                <a:gd fmla="*/ 2147483647 w 96" name="T4"/>
                <a:gd fmla="*/ 2147483647 h 128" name="T5"/>
                <a:gd fmla="*/ 2147483647 w 96" name="T6"/>
                <a:gd fmla="*/ 2147483647 h 128" name="T7"/>
                <a:gd fmla="*/ 2147483647 w 96" name="T8"/>
                <a:gd fmla="*/ 2147483647 h 128" name="T9"/>
                <a:gd fmla="*/ 2147483647 w 96" name="T10"/>
                <a:gd fmla="*/ 2147483647 h 128" name="T11"/>
                <a:gd fmla="*/ 2147483647 w 96" name="T12"/>
                <a:gd fmla="*/ 2147483647 h 128" name="T13"/>
                <a:gd fmla="*/ 2147483647 w 96" name="T14"/>
                <a:gd fmla="*/ 2147483647 h 128" name="T15"/>
                <a:gd fmla="*/ 2147483647 w 96" name="T16"/>
                <a:gd fmla="*/ 0 h 128" name="T17"/>
                <a:gd fmla="*/ 2147483647 w 96" name="T18"/>
                <a:gd fmla="*/ 0 h 128" name="T19"/>
                <a:gd fmla="*/ 2147483647 w 96" name="T20"/>
                <a:gd fmla="*/ 0 h 128" name="T21"/>
                <a:gd fmla="*/ 2147483647 w 96" name="T22"/>
                <a:gd fmla="*/ 2147483647 h 128" name="T23"/>
                <a:gd fmla="*/ 2147483647 w 96" name="T24"/>
                <a:gd fmla="*/ 2147483647 h 128" name="T25"/>
                <a:gd fmla="*/ 2147483647 w 96" name="T26"/>
                <a:gd fmla="*/ 2147483647 h 128" name="T27"/>
                <a:gd fmla="*/ 2147483647 w 96" name="T28"/>
                <a:gd fmla="*/ 2147483647 h 128" name="T29"/>
                <a:gd fmla="*/ 2147483647 w 96" name="T30"/>
                <a:gd fmla="*/ 2147483647 h 128" name="T31"/>
                <a:gd fmla="*/ 0 w 96" name="T32"/>
                <a:gd fmla="*/ 2147483647 h 128" name="T33"/>
                <a:gd fmla="*/ 2147483647 w 96" name="T34"/>
                <a:gd fmla="*/ 2147483647 h 128" name="T35"/>
                <a:gd fmla="*/ 2147483647 w 96" name="T36"/>
                <a:gd fmla="*/ 2147483647 h 128" name="T37"/>
                <a:gd fmla="*/ 2147483647 w 96" name="T38"/>
                <a:gd fmla="*/ 2147483647 h 128" name="T39"/>
                <a:gd fmla="*/ 2147483647 w 96" name="T40"/>
                <a:gd fmla="*/ 2147483647 h 12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6" name="T63"/>
                <a:gd fmla="*/ 0 h 128" name="T64"/>
                <a:gd fmla="*/ 96 w 96" name="T65"/>
                <a:gd fmla="*/ 128 h 12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28" w="96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9" name="Freeform 767"/>
            <p:cNvSpPr/>
            <p:nvPr/>
          </p:nvSpPr>
          <p:spPr bwMode="auto">
            <a:xfrm>
              <a:off x="5056063" y="4497887"/>
              <a:ext cx="54339" cy="136580"/>
            </a:xfrm>
            <a:custGeom>
              <a:gdLst>
                <a:gd fmla="*/ 2147483647 w 32" name="T0"/>
                <a:gd fmla="*/ 2147483647 h 80" name="T1"/>
                <a:gd fmla="*/ 2147483647 w 32" name="T2"/>
                <a:gd fmla="*/ 2147483647 h 80" name="T3"/>
                <a:gd fmla="*/ 2147483647 w 32" name="T4"/>
                <a:gd fmla="*/ 2147483647 h 80" name="T5"/>
                <a:gd fmla="*/ 2147483647 w 32" name="T6"/>
                <a:gd fmla="*/ 0 h 80" name="T7"/>
                <a:gd fmla="*/ 2147483647 w 32" name="T8"/>
                <a:gd fmla="*/ 2147483647 h 80" name="T9"/>
                <a:gd fmla="*/ 2147483647 w 32" name="T10"/>
                <a:gd fmla="*/ 2147483647 h 80" name="T11"/>
                <a:gd fmla="*/ 0 w 32" name="T12"/>
                <a:gd fmla="*/ 2147483647 h 80" name="T13"/>
                <a:gd fmla="*/ 0 w 32" name="T14"/>
                <a:gd fmla="*/ 2147483647 h 80" name="T15"/>
                <a:gd fmla="*/ 2147483647 w 32" name="T16"/>
                <a:gd fmla="*/ 2147483647 h 80" name="T17"/>
                <a:gd fmla="*/ 2147483647 w 32" name="T18"/>
                <a:gd fmla="*/ 2147483647 h 80" name="T19"/>
                <a:gd fmla="*/ 2147483647 w 32" name="T20"/>
                <a:gd fmla="*/ 2147483647 h 80" name="T21"/>
                <a:gd fmla="*/ 2147483647 w 32" name="T22"/>
                <a:gd fmla="*/ 2147483647 h 80" name="T23"/>
                <a:gd fmla="*/ 2147483647 w 32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32" name="T39"/>
                <a:gd fmla="*/ 0 h 80" name="T40"/>
                <a:gd fmla="*/ 32 w 32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32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0" name="Freeform 768"/>
            <p:cNvSpPr/>
            <p:nvPr/>
          </p:nvSpPr>
          <p:spPr bwMode="auto">
            <a:xfrm>
              <a:off x="5042131" y="4538302"/>
              <a:ext cx="40405" cy="108706"/>
            </a:xfrm>
            <a:custGeom>
              <a:gdLst>
                <a:gd fmla="*/ 2147483647 w 24" name="T0"/>
                <a:gd fmla="*/ 2147483647 h 64" name="T1"/>
                <a:gd fmla="*/ 2147483647 w 24" name="T2"/>
                <a:gd fmla="*/ 0 h 64" name="T3"/>
                <a:gd fmla="*/ 0 w 24" name="T4"/>
                <a:gd fmla="*/ 0 h 64" name="T5"/>
                <a:gd fmla="*/ 0 w 24" name="T6"/>
                <a:gd fmla="*/ 2147483647 h 64" name="T7"/>
                <a:gd fmla="*/ 0 w 24" name="T8"/>
                <a:gd fmla="*/ 2147483647 h 64" name="T9"/>
                <a:gd fmla="*/ 2147483647 w 24" name="T10"/>
                <a:gd fmla="*/ 2147483647 h 64" name="T11"/>
                <a:gd fmla="*/ 2147483647 w 24" name="T12"/>
                <a:gd fmla="*/ 2147483647 h 64" name="T13"/>
                <a:gd fmla="*/ 2147483647 w 24" name="T14"/>
                <a:gd fmla="*/ 2147483647 h 64" name="T15"/>
                <a:gd fmla="*/ 2147483647 w 24" name="T16"/>
                <a:gd fmla="*/ 2147483647 h 6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24" name="T27"/>
                <a:gd fmla="*/ 0 h 64" name="T28"/>
                <a:gd fmla="*/ 24 w 24" name="T29"/>
                <a:gd fmla="*/ 64 h 6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64" w="2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1" name="Freeform 769"/>
            <p:cNvSpPr/>
            <p:nvPr/>
          </p:nvSpPr>
          <p:spPr bwMode="auto">
            <a:xfrm>
              <a:off x="5056063" y="4497887"/>
              <a:ext cx="54339" cy="136580"/>
            </a:xfrm>
            <a:custGeom>
              <a:gdLst>
                <a:gd fmla="*/ 2147483647 w 32" name="T0"/>
                <a:gd fmla="*/ 2147483647 h 80" name="T1"/>
                <a:gd fmla="*/ 2147483647 w 32" name="T2"/>
                <a:gd fmla="*/ 2147483647 h 80" name="T3"/>
                <a:gd fmla="*/ 2147483647 w 32" name="T4"/>
                <a:gd fmla="*/ 2147483647 h 80" name="T5"/>
                <a:gd fmla="*/ 2147483647 w 32" name="T6"/>
                <a:gd fmla="*/ 2147483647 h 80" name="T7"/>
                <a:gd fmla="*/ 2147483647 w 32" name="T8"/>
                <a:gd fmla="*/ 0 h 80" name="T9"/>
                <a:gd fmla="*/ 2147483647 w 32" name="T10"/>
                <a:gd fmla="*/ 2147483647 h 80" name="T11"/>
                <a:gd fmla="*/ 2147483647 w 32" name="T12"/>
                <a:gd fmla="*/ 2147483647 h 80" name="T13"/>
                <a:gd fmla="*/ 0 w 32" name="T14"/>
                <a:gd fmla="*/ 2147483647 h 80" name="T15"/>
                <a:gd fmla="*/ 0 w 32" name="T16"/>
                <a:gd fmla="*/ 2147483647 h 80" name="T17"/>
                <a:gd fmla="*/ 2147483647 w 32" name="T18"/>
                <a:gd fmla="*/ 2147483647 h 80" name="T19"/>
                <a:gd fmla="*/ 2147483647 w 32" name="T20"/>
                <a:gd fmla="*/ 2147483647 h 80" name="T21"/>
                <a:gd fmla="*/ 2147483647 w 32" name="T22"/>
                <a:gd fmla="*/ 2147483647 h 80" name="T23"/>
                <a:gd fmla="*/ 2147483647 w 32" name="T24"/>
                <a:gd fmla="*/ 2147483647 h 80" name="T25"/>
                <a:gd fmla="*/ 2147483647 w 32" name="T26"/>
                <a:gd fmla="*/ 2147483647 h 80" name="T27"/>
                <a:gd fmla="*/ 2147483647 w 32" name="T28"/>
                <a:gd fmla="*/ 2147483647 h 8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32" name="T45"/>
                <a:gd fmla="*/ 0 h 80" name="T46"/>
                <a:gd fmla="*/ 32 w 32" name="T47"/>
                <a:gd fmla="*/ 80 h 8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80" w="32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2" name="Freeform 770"/>
            <p:cNvSpPr/>
            <p:nvPr/>
          </p:nvSpPr>
          <p:spPr bwMode="auto">
            <a:xfrm>
              <a:off x="5042131" y="4538302"/>
              <a:ext cx="40405" cy="108706"/>
            </a:xfrm>
            <a:custGeom>
              <a:gdLst>
                <a:gd fmla="*/ 2147483647 w 24" name="T0"/>
                <a:gd fmla="*/ 2147483647 h 64" name="T1"/>
                <a:gd fmla="*/ 2147483647 w 24" name="T2"/>
                <a:gd fmla="*/ 0 h 64" name="T3"/>
                <a:gd fmla="*/ 0 w 24" name="T4"/>
                <a:gd fmla="*/ 0 h 64" name="T5"/>
                <a:gd fmla="*/ 0 w 24" name="T6"/>
                <a:gd fmla="*/ 0 h 64" name="T7"/>
                <a:gd fmla="*/ 0 w 24" name="T8"/>
                <a:gd fmla="*/ 2147483647 h 64" name="T9"/>
                <a:gd fmla="*/ 0 w 24" name="T10"/>
                <a:gd fmla="*/ 2147483647 h 64" name="T11"/>
                <a:gd fmla="*/ 2147483647 w 24" name="T12"/>
                <a:gd fmla="*/ 2147483647 h 64" name="T13"/>
                <a:gd fmla="*/ 2147483647 w 24" name="T14"/>
                <a:gd fmla="*/ 2147483647 h 64" name="T15"/>
                <a:gd fmla="*/ 2147483647 w 24" name="T16"/>
                <a:gd fmla="*/ 2147483647 h 64" name="T17"/>
                <a:gd fmla="*/ 2147483647 w 24" name="T18"/>
                <a:gd fmla="*/ 2147483647 h 6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24" name="T30"/>
                <a:gd fmla="*/ 0 h 64" name="T31"/>
                <a:gd fmla="*/ 24 w 24" name="T32"/>
                <a:gd fmla="*/ 64 h 6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64" w="2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3" name="Freeform 771"/>
            <p:cNvSpPr/>
            <p:nvPr/>
          </p:nvSpPr>
          <p:spPr bwMode="auto">
            <a:xfrm>
              <a:off x="5288742" y="5138974"/>
              <a:ext cx="287018" cy="285700"/>
            </a:xfrm>
            <a:custGeom>
              <a:gdLst>
                <a:gd fmla="*/ 2147483647 w 168" name="T0"/>
                <a:gd fmla="*/ 2147483647 h 168" name="T1"/>
                <a:gd fmla="*/ 2147483647 w 168" name="T2"/>
                <a:gd fmla="*/ 2147483647 h 168" name="T3"/>
                <a:gd fmla="*/ 2147483647 w 168" name="T4"/>
                <a:gd fmla="*/ 2147483647 h 168" name="T5"/>
                <a:gd fmla="*/ 2147483647 w 168" name="T6"/>
                <a:gd fmla="*/ 2147483647 h 168" name="T7"/>
                <a:gd fmla="*/ 2147483647 w 168" name="T8"/>
                <a:gd fmla="*/ 2147483647 h 168" name="T9"/>
                <a:gd fmla="*/ 2147483647 w 168" name="T10"/>
                <a:gd fmla="*/ 2147483647 h 168" name="T11"/>
                <a:gd fmla="*/ 2147483647 w 168" name="T12"/>
                <a:gd fmla="*/ 2147483647 h 168" name="T13"/>
                <a:gd fmla="*/ 2147483647 w 168" name="T14"/>
                <a:gd fmla="*/ 2147483647 h 168" name="T15"/>
                <a:gd fmla="*/ 2147483647 w 168" name="T16"/>
                <a:gd fmla="*/ 2147483647 h 168" name="T17"/>
                <a:gd fmla="*/ 2147483647 w 168" name="T18"/>
                <a:gd fmla="*/ 2147483647 h 168" name="T19"/>
                <a:gd fmla="*/ 2147483647 w 168" name="T20"/>
                <a:gd fmla="*/ 2147483647 h 168" name="T21"/>
                <a:gd fmla="*/ 2147483647 w 168" name="T22"/>
                <a:gd fmla="*/ 2147483647 h 168" name="T23"/>
                <a:gd fmla="*/ 2147483647 w 168" name="T24"/>
                <a:gd fmla="*/ 2147483647 h 168" name="T25"/>
                <a:gd fmla="*/ 2147483647 w 168" name="T26"/>
                <a:gd fmla="*/ 2147483647 h 168" name="T27"/>
                <a:gd fmla="*/ 2147483647 w 168" name="T28"/>
                <a:gd fmla="*/ 2147483647 h 168" name="T29"/>
                <a:gd fmla="*/ 2147483647 w 168" name="T30"/>
                <a:gd fmla="*/ 2147483647 h 168" name="T31"/>
                <a:gd fmla="*/ 2147483647 w 168" name="T32"/>
                <a:gd fmla="*/ 2147483647 h 168" name="T33"/>
                <a:gd fmla="*/ 2147483647 w 168" name="T34"/>
                <a:gd fmla="*/ 0 h 168" name="T35"/>
                <a:gd fmla="*/ 2147483647 w 168" name="T36"/>
                <a:gd fmla="*/ 2147483647 h 168" name="T37"/>
                <a:gd fmla="*/ 0 w 168" name="T38"/>
                <a:gd fmla="*/ 2147483647 h 168" name="T39"/>
                <a:gd fmla="*/ 2147483647 w 168" name="T40"/>
                <a:gd fmla="*/ 2147483647 h 168" name="T41"/>
                <a:gd fmla="*/ 2147483647 w 168" name="T42"/>
                <a:gd fmla="*/ 2147483647 h 168" name="T43"/>
                <a:gd fmla="*/ 2147483647 w 168" name="T44"/>
                <a:gd fmla="*/ 2147483647 h 168" name="T45"/>
                <a:gd fmla="*/ 2147483647 w 168" name="T46"/>
                <a:gd fmla="*/ 2147483647 h 168" name="T47"/>
                <a:gd fmla="*/ 2147483647 w 168" name="T48"/>
                <a:gd fmla="*/ 2147483647 h 168" name="T49"/>
                <a:gd fmla="*/ 2147483647 w 168" name="T50"/>
                <a:gd fmla="*/ 2147483647 h 168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168" name="T78"/>
                <a:gd fmla="*/ 0 h 168" name="T79"/>
                <a:gd fmla="*/ 168 w 168" name="T80"/>
                <a:gd fmla="*/ 168 h 168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168" w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4" name="Freeform 772"/>
            <p:cNvSpPr/>
            <p:nvPr/>
          </p:nvSpPr>
          <p:spPr bwMode="auto">
            <a:xfrm>
              <a:off x="5056063" y="4361307"/>
              <a:ext cx="68271" cy="82226"/>
            </a:xfrm>
            <a:custGeom>
              <a:gdLst>
                <a:gd fmla="*/ 0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2147483647 h 48" name="T7"/>
                <a:gd fmla="*/ 2147483647 w 40" name="T8"/>
                <a:gd fmla="*/ 0 h 48" name="T9"/>
                <a:gd fmla="*/ 0 w 40" name="T10"/>
                <a:gd fmla="*/ 2147483647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" name="T18"/>
                <a:gd fmla="*/ 0 h 48" name="T19"/>
                <a:gd fmla="*/ 40 w 40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40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5" name="Freeform 774"/>
            <p:cNvSpPr/>
            <p:nvPr/>
          </p:nvSpPr>
          <p:spPr bwMode="auto">
            <a:xfrm>
              <a:off x="5288742" y="5138974"/>
              <a:ext cx="287018" cy="285700"/>
            </a:xfrm>
            <a:custGeom>
              <a:gdLst>
                <a:gd fmla="*/ 2147483647 w 168" name="T0"/>
                <a:gd fmla="*/ 2147483647 h 168" name="T1"/>
                <a:gd fmla="*/ 2147483647 w 168" name="T2"/>
                <a:gd fmla="*/ 2147483647 h 168" name="T3"/>
                <a:gd fmla="*/ 2147483647 w 168" name="T4"/>
                <a:gd fmla="*/ 2147483647 h 168" name="T5"/>
                <a:gd fmla="*/ 2147483647 w 168" name="T6"/>
                <a:gd fmla="*/ 2147483647 h 168" name="T7"/>
                <a:gd fmla="*/ 2147483647 w 168" name="T8"/>
                <a:gd fmla="*/ 2147483647 h 168" name="T9"/>
                <a:gd fmla="*/ 2147483647 w 168" name="T10"/>
                <a:gd fmla="*/ 2147483647 h 168" name="T11"/>
                <a:gd fmla="*/ 2147483647 w 168" name="T12"/>
                <a:gd fmla="*/ 2147483647 h 168" name="T13"/>
                <a:gd fmla="*/ 2147483647 w 168" name="T14"/>
                <a:gd fmla="*/ 2147483647 h 168" name="T15"/>
                <a:gd fmla="*/ 2147483647 w 168" name="T16"/>
                <a:gd fmla="*/ 2147483647 h 168" name="T17"/>
                <a:gd fmla="*/ 2147483647 w 168" name="T18"/>
                <a:gd fmla="*/ 2147483647 h 168" name="T19"/>
                <a:gd fmla="*/ 2147483647 w 168" name="T20"/>
                <a:gd fmla="*/ 2147483647 h 168" name="T21"/>
                <a:gd fmla="*/ 2147483647 w 168" name="T22"/>
                <a:gd fmla="*/ 2147483647 h 168" name="T23"/>
                <a:gd fmla="*/ 2147483647 w 168" name="T24"/>
                <a:gd fmla="*/ 2147483647 h 168" name="T25"/>
                <a:gd fmla="*/ 2147483647 w 168" name="T26"/>
                <a:gd fmla="*/ 2147483647 h 168" name="T27"/>
                <a:gd fmla="*/ 2147483647 w 168" name="T28"/>
                <a:gd fmla="*/ 2147483647 h 168" name="T29"/>
                <a:gd fmla="*/ 2147483647 w 168" name="T30"/>
                <a:gd fmla="*/ 2147483647 h 168" name="T31"/>
                <a:gd fmla="*/ 2147483647 w 168" name="T32"/>
                <a:gd fmla="*/ 2147483647 h 168" name="T33"/>
                <a:gd fmla="*/ 2147483647 w 168" name="T34"/>
                <a:gd fmla="*/ 2147483647 h 168" name="T35"/>
                <a:gd fmla="*/ 2147483647 w 168" name="T36"/>
                <a:gd fmla="*/ 2147483647 h 168" name="T37"/>
                <a:gd fmla="*/ 2147483647 w 168" name="T38"/>
                <a:gd fmla="*/ 0 h 168" name="T39"/>
                <a:gd fmla="*/ 2147483647 w 168" name="T40"/>
                <a:gd fmla="*/ 2147483647 h 168" name="T41"/>
                <a:gd fmla="*/ 0 w 168" name="T42"/>
                <a:gd fmla="*/ 2147483647 h 168" name="T43"/>
                <a:gd fmla="*/ 2147483647 w 168" name="T44"/>
                <a:gd fmla="*/ 2147483647 h 168" name="T45"/>
                <a:gd fmla="*/ 2147483647 w 168" name="T46"/>
                <a:gd fmla="*/ 2147483647 h 168" name="T47"/>
                <a:gd fmla="*/ 2147483647 w 168" name="T48"/>
                <a:gd fmla="*/ 2147483647 h 168" name="T49"/>
                <a:gd fmla="*/ 2147483647 w 168" name="T50"/>
                <a:gd fmla="*/ 2147483647 h 168" name="T51"/>
                <a:gd fmla="*/ 2147483647 w 168" name="T52"/>
                <a:gd fmla="*/ 2147483647 h 168" name="T53"/>
                <a:gd fmla="*/ 2147483647 w 168" name="T54"/>
                <a:gd fmla="*/ 2147483647 h 168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68" name="T84"/>
                <a:gd fmla="*/ 0 h 168" name="T85"/>
                <a:gd fmla="*/ 168 w 168" name="T86"/>
                <a:gd fmla="*/ 168 h 168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68" w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 flipH="1">
            <a:off x="7221316" y="3297126"/>
            <a:ext cx="5888973" cy="3938106"/>
            <a:chOff x="-751088" y="64874"/>
            <a:chExt cx="3124100" cy="2089165"/>
          </a:xfrm>
        </p:grpSpPr>
        <p:sp>
          <p:nvSpPr>
            <p:cNvPr id="2" name="Freeform 349"/>
            <p:cNvSpPr>
              <a:spLocks noEditPoints="1"/>
            </p:cNvSpPr>
            <p:nvPr/>
          </p:nvSpPr>
          <p:spPr bwMode="auto">
            <a:xfrm rot="3828490">
              <a:off x="1213777" y="199875"/>
              <a:ext cx="1205605" cy="1112864"/>
            </a:xfrm>
            <a:custGeom>
              <a:gdLst>
                <a:gd fmla="*/ 187 w 529" name="T0"/>
                <a:gd fmla="*/ 241 h 487" name="T1"/>
                <a:gd fmla="*/ 242 w 529" name="T2"/>
                <a:gd fmla="*/ 223 h 487" name="T3"/>
                <a:gd fmla="*/ 175 w 529" name="T4"/>
                <a:gd fmla="*/ 211 h 487" name="T5"/>
                <a:gd fmla="*/ 189 w 529" name="T6"/>
                <a:gd fmla="*/ 161 h 487" name="T7"/>
                <a:gd fmla="*/ 154 w 529" name="T8"/>
                <a:gd fmla="*/ 166 h 487" name="T9"/>
                <a:gd fmla="*/ 124 w 529" name="T10"/>
                <a:gd fmla="*/ 143 h 487" name="T11"/>
                <a:gd fmla="*/ 124 w 529" name="T12"/>
                <a:gd fmla="*/ 143 h 487" name="T13"/>
                <a:gd fmla="*/ 93 w 529" name="T14"/>
                <a:gd fmla="*/ 166 h 487" name="T15"/>
                <a:gd fmla="*/ 38 w 529" name="T16"/>
                <a:gd fmla="*/ 193 h 487" name="T17"/>
                <a:gd fmla="*/ 7 w 529" name="T18"/>
                <a:gd fmla="*/ 234 h 487" name="T19"/>
                <a:gd fmla="*/ 124 w 529" name="T20"/>
                <a:gd fmla="*/ 212 h 487" name="T21"/>
                <a:gd fmla="*/ 271 w 529" name="T22"/>
                <a:gd fmla="*/ 68 h 487" name="T23"/>
                <a:gd fmla="*/ 330 w 529" name="T24"/>
                <a:gd fmla="*/ 73 h 487" name="T25"/>
                <a:gd fmla="*/ 383 w 529" name="T26"/>
                <a:gd fmla="*/ 59 h 487" name="T27"/>
                <a:gd fmla="*/ 355 w 529" name="T28"/>
                <a:gd fmla="*/ 48 h 487" name="T29"/>
                <a:gd fmla="*/ 301 w 529" name="T30"/>
                <a:gd fmla="*/ 22 h 487" name="T31"/>
                <a:gd fmla="*/ 271 w 529" name="T32"/>
                <a:gd fmla="*/ 0 h 487" name="T33"/>
                <a:gd fmla="*/ 271 w 529" name="T34"/>
                <a:gd fmla="*/ 0 h 487" name="T35"/>
                <a:gd fmla="*/ 240 w 529" name="T36"/>
                <a:gd fmla="*/ 23 h 487" name="T37"/>
                <a:gd fmla="*/ 185 w 529" name="T38"/>
                <a:gd fmla="*/ 49 h 487" name="T39"/>
                <a:gd fmla="*/ 154 w 529" name="T40"/>
                <a:gd fmla="*/ 91 h 487" name="T41"/>
                <a:gd fmla="*/ 266 w 529" name="T42"/>
                <a:gd fmla="*/ 79 h 487" name="T43"/>
                <a:gd fmla="*/ 300 w 529" name="T44"/>
                <a:gd fmla="*/ 105 h 487" name="T45"/>
                <a:gd fmla="*/ 302 w 529" name="T46"/>
                <a:gd fmla="*/ 105 h 487" name="T47"/>
                <a:gd fmla="*/ 305 w 529" name="T48"/>
                <a:gd fmla="*/ 89 h 487" name="T49"/>
                <a:gd fmla="*/ 266 w 529" name="T50"/>
                <a:gd fmla="*/ 79 h 487" name="T51"/>
                <a:gd fmla="*/ 194 w 529" name="T52"/>
                <a:gd fmla="*/ 286 h 487" name="T53"/>
                <a:gd fmla="*/ 124 w 529" name="T54"/>
                <a:gd fmla="*/ 222 h 487" name="T55"/>
                <a:gd fmla="*/ 165 w 529" name="T56"/>
                <a:gd fmla="*/ 297 h 487" name="T57"/>
                <a:gd fmla="*/ 74 w 529" name="T58"/>
                <a:gd fmla="*/ 487 h 487" name="T59"/>
                <a:gd fmla="*/ 316 w 529" name="T60"/>
                <a:gd fmla="*/ 197 h 487" name="T61"/>
                <a:gd fmla="*/ 280 w 529" name="T62"/>
                <a:gd fmla="*/ 198 h 487" name="T63"/>
                <a:gd fmla="*/ 490 w 529" name="T64"/>
                <a:gd fmla="*/ 112 h 487" name="T65"/>
                <a:gd fmla="*/ 436 w 529" name="T66"/>
                <a:gd fmla="*/ 86 h 487" name="T67"/>
                <a:gd fmla="*/ 406 w 529" name="T68"/>
                <a:gd fmla="*/ 64 h 487" name="T69"/>
                <a:gd fmla="*/ 406 w 529" name="T70"/>
                <a:gd fmla="*/ 64 h 487" name="T71"/>
                <a:gd fmla="*/ 375 w 529" name="T72"/>
                <a:gd fmla="*/ 87 h 487" name="T73"/>
                <a:gd fmla="*/ 320 w 529" name="T74"/>
                <a:gd fmla="*/ 110 h 487" name="T75"/>
                <a:gd fmla="*/ 376 w 529" name="T76"/>
                <a:gd fmla="*/ 126 h 487" name="T77"/>
                <a:gd fmla="*/ 406 w 529" name="T78"/>
                <a:gd fmla="*/ 132 h 487" name="T79"/>
                <a:gd fmla="*/ 521 w 529" name="T80"/>
                <a:gd fmla="*/ 155 h 487" name="T81"/>
                <a:gd fmla="*/ 406 w 529" name="T82"/>
                <a:gd fmla="*/ 169 h 487" name="T83"/>
                <a:gd fmla="*/ 370 w 529" name="T84"/>
                <a:gd fmla="*/ 135 h 487" name="T85"/>
                <a:gd fmla="*/ 301 w 529" name="T86"/>
                <a:gd fmla="*/ 116 h 487" name="T87"/>
                <a:gd fmla="*/ 301 w 529" name="T88"/>
                <a:gd fmla="*/ 116 h 487" name="T89"/>
                <a:gd fmla="*/ 300 w 529" name="T90"/>
                <a:gd fmla="*/ 116 h 487" name="T91"/>
                <a:gd fmla="*/ 230 w 529" name="T92"/>
                <a:gd fmla="*/ 134 h 487" name="T93"/>
                <a:gd fmla="*/ 194 w 529" name="T94"/>
                <a:gd fmla="*/ 169 h 487" name="T95"/>
                <a:gd fmla="*/ 238 w 529" name="T96"/>
                <a:gd fmla="*/ 213 h 487" name="T97"/>
                <a:gd fmla="*/ 363 w 529" name="T98"/>
                <a:gd fmla="*/ 213 h 487" name="T99"/>
                <a:gd fmla="*/ 406 w 529" name="T100"/>
                <a:gd fmla="*/ 169 h 48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87" w="529">
                  <a:moveTo>
                    <a:pt x="124" y="212"/>
                  </a:moveTo>
                  <a:cubicBezTo>
                    <a:pt x="147" y="212"/>
                    <a:pt x="167" y="225"/>
                    <a:pt x="187" y="241"/>
                  </a:cubicBezTo>
                  <a:cubicBezTo>
                    <a:pt x="203" y="254"/>
                    <a:pt x="230" y="253"/>
                    <a:pt x="239" y="235"/>
                  </a:cubicBezTo>
                  <a:cubicBezTo>
                    <a:pt x="241" y="231"/>
                    <a:pt x="242" y="227"/>
                    <a:pt x="242" y="223"/>
                  </a:cubicBezTo>
                  <a:cubicBezTo>
                    <a:pt x="231" y="231"/>
                    <a:pt x="215" y="235"/>
                    <a:pt x="202" y="232"/>
                  </a:cubicBezTo>
                  <a:cubicBezTo>
                    <a:pt x="190" y="229"/>
                    <a:pt x="180" y="222"/>
                    <a:pt x="175" y="211"/>
                  </a:cubicBezTo>
                  <a:cubicBezTo>
                    <a:pt x="172" y="206"/>
                    <a:pt x="171" y="201"/>
                    <a:pt x="171" y="195"/>
                  </a:cubicBezTo>
                  <a:cubicBezTo>
                    <a:pt x="171" y="181"/>
                    <a:pt x="178" y="167"/>
                    <a:pt x="189" y="161"/>
                  </a:cubicBezTo>
                  <a:cubicBezTo>
                    <a:pt x="189" y="160"/>
                    <a:pt x="189" y="160"/>
                    <a:pt x="190" y="160"/>
                  </a:cubicBezTo>
                  <a:cubicBezTo>
                    <a:pt x="170" y="150"/>
                    <a:pt x="154" y="166"/>
                    <a:pt x="154" y="166"/>
                  </a:cubicBezTo>
                  <a:cubicBezTo>
                    <a:pt x="154" y="166"/>
                    <a:pt x="148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97" y="143"/>
                    <a:pt x="93" y="166"/>
                    <a:pt x="93" y="166"/>
                  </a:cubicBezTo>
                  <a:cubicBezTo>
                    <a:pt x="93" y="166"/>
                    <a:pt x="75" y="149"/>
                    <a:pt x="53" y="162"/>
                  </a:cubicBezTo>
                  <a:cubicBezTo>
                    <a:pt x="34" y="173"/>
                    <a:pt x="38" y="193"/>
                    <a:pt x="38" y="193"/>
                  </a:cubicBezTo>
                  <a:cubicBezTo>
                    <a:pt x="38" y="193"/>
                    <a:pt x="25" y="193"/>
                    <a:pt x="18" y="197"/>
                  </a:cubicBezTo>
                  <a:cubicBezTo>
                    <a:pt x="8" y="203"/>
                    <a:pt x="0" y="221"/>
                    <a:pt x="7" y="234"/>
                  </a:cubicBezTo>
                  <a:cubicBezTo>
                    <a:pt x="18" y="255"/>
                    <a:pt x="45" y="254"/>
                    <a:pt x="61" y="241"/>
                  </a:cubicBezTo>
                  <a:cubicBezTo>
                    <a:pt x="81" y="225"/>
                    <a:pt x="99" y="212"/>
                    <a:pt x="124" y="212"/>
                  </a:cubicBezTo>
                  <a:moveTo>
                    <a:pt x="209" y="97"/>
                  </a:moveTo>
                  <a:cubicBezTo>
                    <a:pt x="228" y="81"/>
                    <a:pt x="246" y="68"/>
                    <a:pt x="271" y="68"/>
                  </a:cubicBezTo>
                  <a:cubicBezTo>
                    <a:pt x="287" y="68"/>
                    <a:pt x="303" y="75"/>
                    <a:pt x="317" y="85"/>
                  </a:cubicBezTo>
                  <a:cubicBezTo>
                    <a:pt x="320" y="81"/>
                    <a:pt x="324" y="77"/>
                    <a:pt x="330" y="73"/>
                  </a:cubicBezTo>
                  <a:cubicBezTo>
                    <a:pt x="345" y="64"/>
                    <a:pt x="360" y="67"/>
                    <a:pt x="370" y="72"/>
                  </a:cubicBezTo>
                  <a:cubicBezTo>
                    <a:pt x="373" y="67"/>
                    <a:pt x="377" y="63"/>
                    <a:pt x="383" y="59"/>
                  </a:cubicBezTo>
                  <a:cubicBezTo>
                    <a:pt x="381" y="57"/>
                    <a:pt x="379" y="55"/>
                    <a:pt x="377" y="53"/>
                  </a:cubicBezTo>
                  <a:cubicBezTo>
                    <a:pt x="370" y="49"/>
                    <a:pt x="355" y="48"/>
                    <a:pt x="355" y="48"/>
                  </a:cubicBezTo>
                  <a:cubicBezTo>
                    <a:pt x="355" y="48"/>
                    <a:pt x="360" y="31"/>
                    <a:pt x="341" y="19"/>
                  </a:cubicBezTo>
                  <a:cubicBezTo>
                    <a:pt x="319" y="5"/>
                    <a:pt x="301" y="22"/>
                    <a:pt x="301" y="22"/>
                  </a:cubicBezTo>
                  <a:cubicBezTo>
                    <a:pt x="301" y="22"/>
                    <a:pt x="295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44" y="0"/>
                    <a:pt x="240" y="23"/>
                    <a:pt x="240" y="23"/>
                  </a:cubicBezTo>
                  <a:cubicBezTo>
                    <a:pt x="240" y="23"/>
                    <a:pt x="222" y="5"/>
                    <a:pt x="201" y="18"/>
                  </a:cubicBezTo>
                  <a:cubicBezTo>
                    <a:pt x="181" y="30"/>
                    <a:pt x="185" y="49"/>
                    <a:pt x="185" y="49"/>
                  </a:cubicBezTo>
                  <a:cubicBezTo>
                    <a:pt x="185" y="49"/>
                    <a:pt x="172" y="49"/>
                    <a:pt x="165" y="53"/>
                  </a:cubicBezTo>
                  <a:cubicBezTo>
                    <a:pt x="155" y="60"/>
                    <a:pt x="147" y="77"/>
                    <a:pt x="154" y="91"/>
                  </a:cubicBezTo>
                  <a:cubicBezTo>
                    <a:pt x="166" y="111"/>
                    <a:pt x="192" y="110"/>
                    <a:pt x="209" y="97"/>
                  </a:cubicBezTo>
                  <a:moveTo>
                    <a:pt x="266" y="79"/>
                  </a:moveTo>
                  <a:cubicBezTo>
                    <a:pt x="269" y="87"/>
                    <a:pt x="272" y="99"/>
                    <a:pt x="275" y="113"/>
                  </a:cubicBezTo>
                  <a:cubicBezTo>
                    <a:pt x="281" y="108"/>
                    <a:pt x="290" y="105"/>
                    <a:pt x="300" y="105"/>
                  </a:cubicBezTo>
                  <a:cubicBezTo>
                    <a:pt x="300" y="105"/>
                    <a:pt x="301" y="105"/>
                    <a:pt x="301" y="105"/>
                  </a:cubicBezTo>
                  <a:cubicBezTo>
                    <a:pt x="301" y="105"/>
                    <a:pt x="302" y="105"/>
                    <a:pt x="302" y="105"/>
                  </a:cubicBezTo>
                  <a:cubicBezTo>
                    <a:pt x="304" y="105"/>
                    <a:pt x="306" y="104"/>
                    <a:pt x="309" y="104"/>
                  </a:cubicBezTo>
                  <a:cubicBezTo>
                    <a:pt x="307" y="99"/>
                    <a:pt x="306" y="94"/>
                    <a:pt x="305" y="89"/>
                  </a:cubicBezTo>
                  <a:cubicBezTo>
                    <a:pt x="294" y="83"/>
                    <a:pt x="283" y="79"/>
                    <a:pt x="271" y="79"/>
                  </a:cubicBezTo>
                  <a:cubicBezTo>
                    <a:pt x="269" y="79"/>
                    <a:pt x="268" y="79"/>
                    <a:pt x="266" y="79"/>
                  </a:cubicBezTo>
                  <a:moveTo>
                    <a:pt x="280" y="198"/>
                  </a:moveTo>
                  <a:cubicBezTo>
                    <a:pt x="271" y="225"/>
                    <a:pt x="248" y="261"/>
                    <a:pt x="194" y="286"/>
                  </a:cubicBezTo>
                  <a:cubicBezTo>
                    <a:pt x="182" y="280"/>
                    <a:pt x="147" y="262"/>
                    <a:pt x="134" y="223"/>
                  </a:cubicBezTo>
                  <a:cubicBezTo>
                    <a:pt x="131" y="223"/>
                    <a:pt x="127" y="222"/>
                    <a:pt x="124" y="222"/>
                  </a:cubicBezTo>
                  <a:cubicBezTo>
                    <a:pt x="119" y="222"/>
                    <a:pt x="114" y="223"/>
                    <a:pt x="109" y="224"/>
                  </a:cubicBezTo>
                  <a:cubicBezTo>
                    <a:pt x="119" y="261"/>
                    <a:pt x="145" y="284"/>
                    <a:pt x="165" y="297"/>
                  </a:cubicBezTo>
                  <a:cubicBezTo>
                    <a:pt x="85" y="324"/>
                    <a:pt x="39" y="393"/>
                    <a:pt x="39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4" y="379"/>
                    <a:pt x="139" y="342"/>
                    <a:pt x="178" y="329"/>
                  </a:cubicBezTo>
                  <a:cubicBezTo>
                    <a:pt x="263" y="301"/>
                    <a:pt x="307" y="246"/>
                    <a:pt x="316" y="197"/>
                  </a:cubicBezTo>
                  <a:cubicBezTo>
                    <a:pt x="311" y="195"/>
                    <a:pt x="306" y="194"/>
                    <a:pt x="301" y="194"/>
                  </a:cubicBezTo>
                  <a:cubicBezTo>
                    <a:pt x="293" y="194"/>
                    <a:pt x="286" y="196"/>
                    <a:pt x="280" y="198"/>
                  </a:cubicBezTo>
                  <a:moveTo>
                    <a:pt x="512" y="117"/>
                  </a:moveTo>
                  <a:cubicBezTo>
                    <a:pt x="505" y="113"/>
                    <a:pt x="490" y="112"/>
                    <a:pt x="490" y="112"/>
                  </a:cubicBezTo>
                  <a:cubicBezTo>
                    <a:pt x="490" y="112"/>
                    <a:pt x="495" y="95"/>
                    <a:pt x="476" y="83"/>
                  </a:cubicBezTo>
                  <a:cubicBezTo>
                    <a:pt x="454" y="69"/>
                    <a:pt x="436" y="86"/>
                    <a:pt x="436" y="86"/>
                  </a:cubicBezTo>
                  <a:cubicBezTo>
                    <a:pt x="436" y="86"/>
                    <a:pt x="430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379" y="64"/>
                    <a:pt x="375" y="87"/>
                    <a:pt x="375" y="87"/>
                  </a:cubicBezTo>
                  <a:cubicBezTo>
                    <a:pt x="375" y="87"/>
                    <a:pt x="357" y="69"/>
                    <a:pt x="336" y="82"/>
                  </a:cubicBezTo>
                  <a:cubicBezTo>
                    <a:pt x="321" y="91"/>
                    <a:pt x="320" y="104"/>
                    <a:pt x="320" y="110"/>
                  </a:cubicBezTo>
                  <a:cubicBezTo>
                    <a:pt x="326" y="113"/>
                    <a:pt x="331" y="118"/>
                    <a:pt x="335" y="123"/>
                  </a:cubicBezTo>
                  <a:cubicBezTo>
                    <a:pt x="345" y="118"/>
                    <a:pt x="360" y="116"/>
                    <a:pt x="376" y="126"/>
                  </a:cubicBezTo>
                  <a:cubicBezTo>
                    <a:pt x="380" y="129"/>
                    <a:pt x="384" y="132"/>
                    <a:pt x="387" y="135"/>
                  </a:cubicBezTo>
                  <a:cubicBezTo>
                    <a:pt x="393" y="133"/>
                    <a:pt x="399" y="132"/>
                    <a:pt x="406" y="132"/>
                  </a:cubicBezTo>
                  <a:cubicBezTo>
                    <a:pt x="429" y="132"/>
                    <a:pt x="449" y="145"/>
                    <a:pt x="469" y="161"/>
                  </a:cubicBezTo>
                  <a:cubicBezTo>
                    <a:pt x="485" y="174"/>
                    <a:pt x="512" y="174"/>
                    <a:pt x="521" y="155"/>
                  </a:cubicBezTo>
                  <a:cubicBezTo>
                    <a:pt x="529" y="142"/>
                    <a:pt x="522" y="124"/>
                    <a:pt x="512" y="117"/>
                  </a:cubicBezTo>
                  <a:moveTo>
                    <a:pt x="406" y="169"/>
                  </a:moveTo>
                  <a:cubicBezTo>
                    <a:pt x="399" y="165"/>
                    <a:pt x="385" y="164"/>
                    <a:pt x="385" y="164"/>
                  </a:cubicBezTo>
                  <a:cubicBezTo>
                    <a:pt x="385" y="164"/>
                    <a:pt x="389" y="147"/>
                    <a:pt x="370" y="135"/>
                  </a:cubicBezTo>
                  <a:cubicBezTo>
                    <a:pt x="348" y="121"/>
                    <a:pt x="331" y="138"/>
                    <a:pt x="331" y="138"/>
                  </a:cubicBezTo>
                  <a:cubicBezTo>
                    <a:pt x="331" y="138"/>
                    <a:pt x="325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0" y="116"/>
                    <a:pt x="300" y="116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274" y="116"/>
                    <a:pt x="269" y="139"/>
                    <a:pt x="269" y="139"/>
                  </a:cubicBezTo>
                  <a:cubicBezTo>
                    <a:pt x="269" y="139"/>
                    <a:pt x="251" y="121"/>
                    <a:pt x="230" y="134"/>
                  </a:cubicBezTo>
                  <a:cubicBezTo>
                    <a:pt x="210" y="146"/>
                    <a:pt x="215" y="165"/>
                    <a:pt x="215" y="165"/>
                  </a:cubicBezTo>
                  <a:cubicBezTo>
                    <a:pt x="215" y="165"/>
                    <a:pt x="201" y="165"/>
                    <a:pt x="194" y="169"/>
                  </a:cubicBezTo>
                  <a:cubicBezTo>
                    <a:pt x="184" y="176"/>
                    <a:pt x="176" y="193"/>
                    <a:pt x="184" y="206"/>
                  </a:cubicBezTo>
                  <a:cubicBezTo>
                    <a:pt x="195" y="227"/>
                    <a:pt x="222" y="226"/>
                    <a:pt x="238" y="213"/>
                  </a:cubicBezTo>
                  <a:cubicBezTo>
                    <a:pt x="258" y="197"/>
                    <a:pt x="275" y="184"/>
                    <a:pt x="301" y="184"/>
                  </a:cubicBezTo>
                  <a:cubicBezTo>
                    <a:pt x="323" y="184"/>
                    <a:pt x="344" y="197"/>
                    <a:pt x="363" y="213"/>
                  </a:cubicBezTo>
                  <a:cubicBezTo>
                    <a:pt x="380" y="226"/>
                    <a:pt x="406" y="226"/>
                    <a:pt x="416" y="207"/>
                  </a:cubicBezTo>
                  <a:cubicBezTo>
                    <a:pt x="423" y="194"/>
                    <a:pt x="416" y="176"/>
                    <a:pt x="406" y="1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" name="组 2"/>
            <p:cNvGrpSpPr/>
            <p:nvPr/>
          </p:nvGrpSpPr>
          <p:grpSpPr>
            <a:xfrm rot="21108104">
              <a:off x="-751088" y="239978"/>
              <a:ext cx="2476578" cy="1602951"/>
              <a:chOff x="10045515" y="738844"/>
              <a:chExt cx="2596408" cy="1680511"/>
            </a:xfrm>
          </p:grpSpPr>
          <p:sp>
            <p:nvSpPr>
              <p:cNvPr id="4" name="Freeform 252"/>
              <p:cNvSpPr/>
              <p:nvPr/>
            </p:nvSpPr>
            <p:spPr bwMode="auto">
              <a:xfrm rot="1988864">
                <a:off x="10912067" y="751124"/>
                <a:ext cx="1487788" cy="618684"/>
              </a:xfrm>
              <a:custGeom>
                <a:gdLst>
                  <a:gd fmla="*/ 11 w 374" name="T0"/>
                  <a:gd fmla="*/ 155 h 155" name="T1"/>
                  <a:gd fmla="*/ 11 w 374" name="T2"/>
                  <a:gd fmla="*/ 155 h 155" name="T3"/>
                  <a:gd fmla="*/ 109 w 374" name="T4"/>
                  <a:gd fmla="*/ 155 h 155" name="T5"/>
                  <a:gd fmla="*/ 138 w 374" name="T6"/>
                  <a:gd fmla="*/ 130 h 155" name="T7"/>
                  <a:gd fmla="*/ 136 w 374" name="T8"/>
                  <a:gd fmla="*/ 115 h 155" name="T9"/>
                  <a:gd fmla="*/ 148 w 374" name="T10"/>
                  <a:gd fmla="*/ 110 h 155" name="T11"/>
                  <a:gd fmla="*/ 148 w 374" name="T12"/>
                  <a:gd fmla="*/ 95 h 155" name="T13"/>
                  <a:gd fmla="*/ 166 w 374" name="T14"/>
                  <a:gd fmla="*/ 99 h 155" name="T15"/>
                  <a:gd fmla="*/ 162 w 374" name="T16"/>
                  <a:gd fmla="*/ 103 h 155" name="T17"/>
                  <a:gd fmla="*/ 158 w 374" name="T18"/>
                  <a:gd fmla="*/ 96 h 155" name="T19"/>
                  <a:gd fmla="*/ 154 w 374" name="T20"/>
                  <a:gd fmla="*/ 98 h 155" name="T21"/>
                  <a:gd fmla="*/ 155 w 374" name="T22"/>
                  <a:gd fmla="*/ 107 h 155" name="T23"/>
                  <a:gd fmla="*/ 172 w 374" name="T24"/>
                  <a:gd fmla="*/ 96 h 155" name="T25"/>
                  <a:gd fmla="*/ 174 w 374" name="T26"/>
                  <a:gd fmla="*/ 77 h 155" name="T27"/>
                  <a:gd fmla="*/ 187 w 374" name="T28"/>
                  <a:gd fmla="*/ 82 h 155" name="T29"/>
                  <a:gd fmla="*/ 199 w 374" name="T30"/>
                  <a:gd fmla="*/ 77 h 155" name="T31"/>
                  <a:gd fmla="*/ 202 w 374" name="T32"/>
                  <a:gd fmla="*/ 96 h 155" name="T33"/>
                  <a:gd fmla="*/ 218 w 374" name="T34"/>
                  <a:gd fmla="*/ 107 h 155" name="T35"/>
                  <a:gd fmla="*/ 219 w 374" name="T36"/>
                  <a:gd fmla="*/ 98 h 155" name="T37"/>
                  <a:gd fmla="*/ 215 w 374" name="T38"/>
                  <a:gd fmla="*/ 96 h 155" name="T39"/>
                  <a:gd fmla="*/ 211 w 374" name="T40"/>
                  <a:gd fmla="*/ 103 h 155" name="T41"/>
                  <a:gd fmla="*/ 207 w 374" name="T42"/>
                  <a:gd fmla="*/ 99 h 155" name="T43"/>
                  <a:gd fmla="*/ 225 w 374" name="T44"/>
                  <a:gd fmla="*/ 95 h 155" name="T45"/>
                  <a:gd fmla="*/ 226 w 374" name="T46"/>
                  <a:gd fmla="*/ 110 h 155" name="T47"/>
                  <a:gd fmla="*/ 237 w 374" name="T48"/>
                  <a:gd fmla="*/ 115 h 155" name="T49"/>
                  <a:gd fmla="*/ 235 w 374" name="T50"/>
                  <a:gd fmla="*/ 130 h 155" name="T51"/>
                  <a:gd fmla="*/ 264 w 374" name="T52"/>
                  <a:gd fmla="*/ 155 h 155" name="T53"/>
                  <a:gd fmla="*/ 363 w 374" name="T54"/>
                  <a:gd fmla="*/ 155 h 155" name="T55"/>
                  <a:gd fmla="*/ 363 w 374" name="T56"/>
                  <a:gd fmla="*/ 155 h 155" name="T57"/>
                  <a:gd fmla="*/ 374 w 374" name="T58"/>
                  <a:gd fmla="*/ 155 h 155" name="T59"/>
                  <a:gd fmla="*/ 356 w 374" name="T60"/>
                  <a:gd fmla="*/ 146 h 155" name="T61"/>
                  <a:gd fmla="*/ 298 w 374" name="T62"/>
                  <a:gd fmla="*/ 67 h 155" name="T63"/>
                  <a:gd fmla="*/ 225 w 374" name="T64"/>
                  <a:gd fmla="*/ 0 h 155" name="T65"/>
                  <a:gd fmla="*/ 148 w 374" name="T66"/>
                  <a:gd fmla="*/ 0 h 155" name="T67"/>
                  <a:gd fmla="*/ 75 w 374" name="T68"/>
                  <a:gd fmla="*/ 67 h 155" name="T69"/>
                  <a:gd fmla="*/ 17 w 374" name="T70"/>
                  <a:gd fmla="*/ 146 h 155" name="T71"/>
                  <a:gd fmla="*/ 0 w 374" name="T72"/>
                  <a:gd fmla="*/ 155 h 155" name="T73"/>
                  <a:gd fmla="*/ 11 w 374" name="T74"/>
                  <a:gd fmla="*/ 155 h 155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55" w="374">
                    <a:moveTo>
                      <a:pt x="11" y="155"/>
                    </a:moveTo>
                    <a:cubicBezTo>
                      <a:pt x="11" y="155"/>
                      <a:pt x="11" y="155"/>
                      <a:pt x="11" y="155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13" y="150"/>
                      <a:pt x="122" y="138"/>
                      <a:pt x="138" y="130"/>
                    </a:cubicBezTo>
                    <a:cubicBezTo>
                      <a:pt x="137" y="128"/>
                      <a:pt x="133" y="122"/>
                      <a:pt x="136" y="115"/>
                    </a:cubicBezTo>
                    <a:cubicBezTo>
                      <a:pt x="140" y="109"/>
                      <a:pt x="148" y="110"/>
                      <a:pt x="148" y="110"/>
                    </a:cubicBezTo>
                    <a:cubicBezTo>
                      <a:pt x="148" y="110"/>
                      <a:pt x="143" y="101"/>
                      <a:pt x="148" y="95"/>
                    </a:cubicBezTo>
                    <a:cubicBezTo>
                      <a:pt x="155" y="87"/>
                      <a:pt x="167" y="91"/>
                      <a:pt x="166" y="99"/>
                    </a:cubicBezTo>
                    <a:cubicBezTo>
                      <a:pt x="166" y="99"/>
                      <a:pt x="166" y="102"/>
                      <a:pt x="162" y="103"/>
                    </a:cubicBezTo>
                    <a:cubicBezTo>
                      <a:pt x="159" y="104"/>
                      <a:pt x="154" y="99"/>
                      <a:pt x="158" y="96"/>
                    </a:cubicBezTo>
                    <a:cubicBezTo>
                      <a:pt x="158" y="96"/>
                      <a:pt x="156" y="96"/>
                      <a:pt x="154" y="98"/>
                    </a:cubicBezTo>
                    <a:cubicBezTo>
                      <a:pt x="153" y="100"/>
                      <a:pt x="152" y="104"/>
                      <a:pt x="155" y="107"/>
                    </a:cubicBezTo>
                    <a:cubicBezTo>
                      <a:pt x="162" y="112"/>
                      <a:pt x="175" y="107"/>
                      <a:pt x="172" y="96"/>
                    </a:cubicBezTo>
                    <a:cubicBezTo>
                      <a:pt x="169" y="87"/>
                      <a:pt x="168" y="80"/>
                      <a:pt x="174" y="77"/>
                    </a:cubicBezTo>
                    <a:cubicBezTo>
                      <a:pt x="180" y="74"/>
                      <a:pt x="184" y="78"/>
                      <a:pt x="187" y="82"/>
                    </a:cubicBezTo>
                    <a:cubicBezTo>
                      <a:pt x="189" y="78"/>
                      <a:pt x="194" y="74"/>
                      <a:pt x="199" y="77"/>
                    </a:cubicBezTo>
                    <a:cubicBezTo>
                      <a:pt x="205" y="80"/>
                      <a:pt x="205" y="87"/>
                      <a:pt x="202" y="96"/>
                    </a:cubicBezTo>
                    <a:cubicBezTo>
                      <a:pt x="198" y="107"/>
                      <a:pt x="211" y="112"/>
                      <a:pt x="218" y="107"/>
                    </a:cubicBezTo>
                    <a:cubicBezTo>
                      <a:pt x="222" y="104"/>
                      <a:pt x="221" y="100"/>
                      <a:pt x="219" y="98"/>
                    </a:cubicBezTo>
                    <a:cubicBezTo>
                      <a:pt x="218" y="96"/>
                      <a:pt x="215" y="96"/>
                      <a:pt x="215" y="96"/>
                    </a:cubicBezTo>
                    <a:cubicBezTo>
                      <a:pt x="219" y="99"/>
                      <a:pt x="215" y="104"/>
                      <a:pt x="211" y="103"/>
                    </a:cubicBezTo>
                    <a:cubicBezTo>
                      <a:pt x="207" y="102"/>
                      <a:pt x="207" y="99"/>
                      <a:pt x="207" y="99"/>
                    </a:cubicBezTo>
                    <a:cubicBezTo>
                      <a:pt x="207" y="91"/>
                      <a:pt x="218" y="87"/>
                      <a:pt x="225" y="95"/>
                    </a:cubicBezTo>
                    <a:cubicBezTo>
                      <a:pt x="230" y="101"/>
                      <a:pt x="226" y="110"/>
                      <a:pt x="226" y="110"/>
                    </a:cubicBezTo>
                    <a:cubicBezTo>
                      <a:pt x="226" y="110"/>
                      <a:pt x="234" y="109"/>
                      <a:pt x="237" y="115"/>
                    </a:cubicBezTo>
                    <a:cubicBezTo>
                      <a:pt x="240" y="122"/>
                      <a:pt x="237" y="128"/>
                      <a:pt x="235" y="130"/>
                    </a:cubicBezTo>
                    <a:cubicBezTo>
                      <a:pt x="251" y="138"/>
                      <a:pt x="260" y="150"/>
                      <a:pt x="264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5" y="155"/>
                      <a:pt x="369" y="155"/>
                      <a:pt x="374" y="155"/>
                    </a:cubicBezTo>
                    <a:cubicBezTo>
                      <a:pt x="368" y="153"/>
                      <a:pt x="362" y="150"/>
                      <a:pt x="356" y="146"/>
                    </a:cubicBezTo>
                    <a:cubicBezTo>
                      <a:pt x="330" y="128"/>
                      <a:pt x="318" y="121"/>
                      <a:pt x="298" y="67"/>
                    </a:cubicBezTo>
                    <a:cubicBezTo>
                      <a:pt x="284" y="30"/>
                      <a:pt x="255" y="9"/>
                      <a:pt x="225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18" y="9"/>
                      <a:pt x="89" y="30"/>
                      <a:pt x="75" y="67"/>
                    </a:cubicBezTo>
                    <a:cubicBezTo>
                      <a:pt x="56" y="121"/>
                      <a:pt x="44" y="128"/>
                      <a:pt x="17" y="146"/>
                    </a:cubicBezTo>
                    <a:cubicBezTo>
                      <a:pt x="12" y="150"/>
                      <a:pt x="6" y="153"/>
                      <a:pt x="0" y="155"/>
                    </a:cubicBezTo>
                    <a:cubicBezTo>
                      <a:pt x="4" y="155"/>
                      <a:pt x="8" y="155"/>
                      <a:pt x="11" y="155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" name="Freeform 253"/>
              <p:cNvSpPr/>
              <p:nvPr/>
            </p:nvSpPr>
            <p:spPr bwMode="auto">
              <a:xfrm rot="1988864">
                <a:off x="10447067" y="1002010"/>
                <a:ext cx="2194856" cy="449283"/>
              </a:xfrm>
              <a:custGeom>
                <a:gdLst>
                  <a:gd fmla="*/ 546 w 551" name="T0"/>
                  <a:gd fmla="*/ 47 h 113" name="T1"/>
                  <a:gd fmla="*/ 524 w 551" name="T2"/>
                  <a:gd fmla="*/ 9 h 113" name="T3"/>
                  <a:gd fmla="*/ 493 w 551" name="T4"/>
                  <a:gd fmla="*/ 1 h 113" name="T5"/>
                  <a:gd fmla="*/ 455 w 551" name="T6"/>
                  <a:gd fmla="*/ 56 h 113" name="T7"/>
                  <a:gd fmla="*/ 500 w 551" name="T8"/>
                  <a:gd fmla="*/ 73 h 113" name="T9"/>
                  <a:gd fmla="*/ 506 w 551" name="T10"/>
                  <a:gd fmla="*/ 40 h 113" name="T11"/>
                  <a:gd fmla="*/ 476 w 551" name="T12"/>
                  <a:gd fmla="*/ 37 h 113" name="T13"/>
                  <a:gd fmla="*/ 504 w 551" name="T14"/>
                  <a:gd fmla="*/ 25 h 113" name="T15"/>
                  <a:gd fmla="*/ 508 w 551" name="T16"/>
                  <a:gd fmla="*/ 82 h 113" name="T17"/>
                  <a:gd fmla="*/ 451 w 551" name="T18"/>
                  <a:gd fmla="*/ 91 h 113" name="T19"/>
                  <a:gd fmla="*/ 350 w 551" name="T20"/>
                  <a:gd fmla="*/ 91 h 113" name="T21"/>
                  <a:gd fmla="*/ 276 w 551" name="T22"/>
                  <a:gd fmla="*/ 53 h 113" name="T23"/>
                  <a:gd fmla="*/ 276 w 551" name="T24"/>
                  <a:gd fmla="*/ 53 h 113" name="T25"/>
                  <a:gd fmla="*/ 276 w 551" name="T26"/>
                  <a:gd fmla="*/ 53 h 113" name="T27"/>
                  <a:gd fmla="*/ 275 w 551" name="T28"/>
                  <a:gd fmla="*/ 53 h 113" name="T29"/>
                  <a:gd fmla="*/ 275 w 551" name="T30"/>
                  <a:gd fmla="*/ 53 h 113" name="T31"/>
                  <a:gd fmla="*/ 202 w 551" name="T32"/>
                  <a:gd fmla="*/ 91 h 113" name="T33"/>
                  <a:gd fmla="*/ 100 w 551" name="T34"/>
                  <a:gd fmla="*/ 91 h 113" name="T35"/>
                  <a:gd fmla="*/ 43 w 551" name="T36"/>
                  <a:gd fmla="*/ 82 h 113" name="T37"/>
                  <a:gd fmla="*/ 48 w 551" name="T38"/>
                  <a:gd fmla="*/ 25 h 113" name="T39"/>
                  <a:gd fmla="*/ 75 w 551" name="T40"/>
                  <a:gd fmla="*/ 37 h 113" name="T41"/>
                  <a:gd fmla="*/ 45 w 551" name="T42"/>
                  <a:gd fmla="*/ 40 h 113" name="T43"/>
                  <a:gd fmla="*/ 52 w 551" name="T44"/>
                  <a:gd fmla="*/ 73 h 113" name="T45"/>
                  <a:gd fmla="*/ 96 w 551" name="T46"/>
                  <a:gd fmla="*/ 56 h 113" name="T47"/>
                  <a:gd fmla="*/ 58 w 551" name="T48"/>
                  <a:gd fmla="*/ 1 h 113" name="T49"/>
                  <a:gd fmla="*/ 27 w 551" name="T50"/>
                  <a:gd fmla="*/ 9 h 113" name="T51"/>
                  <a:gd fmla="*/ 5 w 551" name="T52"/>
                  <a:gd fmla="*/ 47 h 113" name="T53"/>
                  <a:gd fmla="*/ 72 w 551" name="T54"/>
                  <a:gd fmla="*/ 111 h 113" name="T55"/>
                  <a:gd fmla="*/ 221 w 551" name="T56"/>
                  <a:gd fmla="*/ 111 h 113" name="T57"/>
                  <a:gd fmla="*/ 275 w 551" name="T58"/>
                  <a:gd fmla="*/ 80 h 113" name="T59"/>
                  <a:gd fmla="*/ 276 w 551" name="T60"/>
                  <a:gd fmla="*/ 80 h 113" name="T61"/>
                  <a:gd fmla="*/ 331 w 551" name="T62"/>
                  <a:gd fmla="*/ 111 h 113" name="T63"/>
                  <a:gd fmla="*/ 479 w 551" name="T64"/>
                  <a:gd fmla="*/ 111 h 113" name="T65"/>
                  <a:gd fmla="*/ 546 w 551" name="T66"/>
                  <a:gd fmla="*/ 47 h 113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13" w="551">
                    <a:moveTo>
                      <a:pt x="546" y="47"/>
                    </a:moveTo>
                    <a:cubicBezTo>
                      <a:pt x="546" y="47"/>
                      <a:pt x="545" y="22"/>
                      <a:pt x="524" y="9"/>
                    </a:cubicBezTo>
                    <a:cubicBezTo>
                      <a:pt x="517" y="5"/>
                      <a:pt x="506" y="0"/>
                      <a:pt x="493" y="1"/>
                    </a:cubicBezTo>
                    <a:cubicBezTo>
                      <a:pt x="453" y="4"/>
                      <a:pt x="450" y="42"/>
                      <a:pt x="455" y="56"/>
                    </a:cubicBezTo>
                    <a:cubicBezTo>
                      <a:pt x="461" y="71"/>
                      <a:pt x="478" y="84"/>
                      <a:pt x="500" y="73"/>
                    </a:cubicBezTo>
                    <a:cubicBezTo>
                      <a:pt x="514" y="65"/>
                      <a:pt x="515" y="49"/>
                      <a:pt x="506" y="40"/>
                    </a:cubicBezTo>
                    <a:cubicBezTo>
                      <a:pt x="500" y="34"/>
                      <a:pt x="485" y="30"/>
                      <a:pt x="476" y="37"/>
                    </a:cubicBezTo>
                    <a:cubicBezTo>
                      <a:pt x="476" y="37"/>
                      <a:pt x="479" y="19"/>
                      <a:pt x="504" y="25"/>
                    </a:cubicBezTo>
                    <a:cubicBezTo>
                      <a:pt x="525" y="30"/>
                      <a:pt x="534" y="66"/>
                      <a:pt x="508" y="82"/>
                    </a:cubicBezTo>
                    <a:cubicBezTo>
                      <a:pt x="491" y="93"/>
                      <a:pt x="451" y="91"/>
                      <a:pt x="451" y="91"/>
                    </a:cubicBezTo>
                    <a:cubicBezTo>
                      <a:pt x="350" y="91"/>
                      <a:pt x="350" y="91"/>
                      <a:pt x="350" y="91"/>
                    </a:cubicBezTo>
                    <a:cubicBezTo>
                      <a:pt x="350" y="91"/>
                      <a:pt x="328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5" y="53"/>
                      <a:pt x="275" y="53"/>
                    </a:cubicBezTo>
                    <a:cubicBezTo>
                      <a:pt x="275" y="53"/>
                      <a:pt x="275" y="53"/>
                      <a:pt x="275" y="53"/>
                    </a:cubicBezTo>
                    <a:cubicBezTo>
                      <a:pt x="223" y="53"/>
                      <a:pt x="202" y="91"/>
                      <a:pt x="202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60" y="93"/>
                      <a:pt x="43" y="82"/>
                    </a:cubicBezTo>
                    <a:cubicBezTo>
                      <a:pt x="17" y="66"/>
                      <a:pt x="27" y="30"/>
                      <a:pt x="48" y="25"/>
                    </a:cubicBezTo>
                    <a:cubicBezTo>
                      <a:pt x="72" y="19"/>
                      <a:pt x="75" y="37"/>
                      <a:pt x="75" y="37"/>
                    </a:cubicBezTo>
                    <a:cubicBezTo>
                      <a:pt x="66" y="30"/>
                      <a:pt x="51" y="34"/>
                      <a:pt x="45" y="40"/>
                    </a:cubicBezTo>
                    <a:cubicBezTo>
                      <a:pt x="37" y="49"/>
                      <a:pt x="37" y="65"/>
                      <a:pt x="52" y="73"/>
                    </a:cubicBezTo>
                    <a:cubicBezTo>
                      <a:pt x="74" y="84"/>
                      <a:pt x="90" y="71"/>
                      <a:pt x="96" y="56"/>
                    </a:cubicBezTo>
                    <a:cubicBezTo>
                      <a:pt x="102" y="42"/>
                      <a:pt x="98" y="4"/>
                      <a:pt x="58" y="1"/>
                    </a:cubicBezTo>
                    <a:cubicBezTo>
                      <a:pt x="46" y="0"/>
                      <a:pt x="35" y="5"/>
                      <a:pt x="27" y="9"/>
                    </a:cubicBezTo>
                    <a:cubicBezTo>
                      <a:pt x="7" y="22"/>
                      <a:pt x="5" y="47"/>
                      <a:pt x="5" y="47"/>
                    </a:cubicBezTo>
                    <a:cubicBezTo>
                      <a:pt x="0" y="113"/>
                      <a:pt x="72" y="111"/>
                      <a:pt x="72" y="111"/>
                    </a:cubicBezTo>
                    <a:cubicBezTo>
                      <a:pt x="221" y="111"/>
                      <a:pt x="221" y="111"/>
                      <a:pt x="221" y="111"/>
                    </a:cubicBezTo>
                    <a:cubicBezTo>
                      <a:pt x="238" y="78"/>
                      <a:pt x="275" y="80"/>
                      <a:pt x="275" y="80"/>
                    </a:cubicBezTo>
                    <a:cubicBezTo>
                      <a:pt x="276" y="80"/>
                      <a:pt x="276" y="80"/>
                      <a:pt x="276" y="80"/>
                    </a:cubicBezTo>
                    <a:cubicBezTo>
                      <a:pt x="276" y="80"/>
                      <a:pt x="313" y="78"/>
                      <a:pt x="331" y="111"/>
                    </a:cubicBezTo>
                    <a:cubicBezTo>
                      <a:pt x="479" y="111"/>
                      <a:pt x="479" y="111"/>
                      <a:pt x="479" y="111"/>
                    </a:cubicBezTo>
                    <a:cubicBezTo>
                      <a:pt x="479" y="111"/>
                      <a:pt x="551" y="113"/>
                      <a:pt x="546" y="47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Freeform 254"/>
              <p:cNvSpPr/>
              <p:nvPr/>
            </p:nvSpPr>
            <p:spPr bwMode="auto">
              <a:xfrm rot="1988864">
                <a:off x="10654506" y="1420819"/>
                <a:ext cx="1492699" cy="51558"/>
              </a:xfrm>
              <a:custGeom>
                <a:gdLst>
                  <a:gd fmla="*/ 0 w 608" name="T0"/>
                  <a:gd fmla="*/ 21 h 21" name="T1"/>
                  <a:gd fmla="*/ 13 w 608" name="T2"/>
                  <a:gd fmla="*/ 21 h 21" name="T3"/>
                  <a:gd fmla="*/ 595 w 608" name="T4"/>
                  <a:gd fmla="*/ 21 h 21" name="T5"/>
                  <a:gd fmla="*/ 608 w 608" name="T6"/>
                  <a:gd fmla="*/ 21 h 21" name="T7"/>
                  <a:gd fmla="*/ 608 w 608" name="T8"/>
                  <a:gd fmla="*/ 0 h 21" name="T9"/>
                  <a:gd fmla="*/ 0 w 608" name="T10"/>
                  <a:gd fmla="*/ 0 h 21" name="T11"/>
                  <a:gd fmla="*/ 0 w 608" name="T12"/>
                  <a:gd fmla="*/ 21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608">
                    <a:moveTo>
                      <a:pt x="0" y="21"/>
                    </a:moveTo>
                    <a:lnTo>
                      <a:pt x="13" y="21"/>
                    </a:lnTo>
                    <a:lnTo>
                      <a:pt x="595" y="21"/>
                    </a:lnTo>
                    <a:lnTo>
                      <a:pt x="608" y="21"/>
                    </a:lnTo>
                    <a:lnTo>
                      <a:pt x="608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Freeform 255"/>
              <p:cNvSpPr/>
              <p:nvPr/>
            </p:nvSpPr>
            <p:spPr bwMode="auto">
              <a:xfrm rot="1988864">
                <a:off x="10666731" y="1481772"/>
                <a:ext cx="1394495" cy="51558"/>
              </a:xfrm>
              <a:custGeom>
                <a:gdLst>
                  <a:gd fmla="*/ 568 w 568" name="T0"/>
                  <a:gd fmla="*/ 0 h 21" name="T1"/>
                  <a:gd fmla="*/ 0 w 568" name="T2"/>
                  <a:gd fmla="*/ 0 h 21" name="T3"/>
                  <a:gd fmla="*/ 0 w 568" name="T4"/>
                  <a:gd fmla="*/ 21 h 21" name="T5"/>
                  <a:gd fmla="*/ 13 w 568" name="T6"/>
                  <a:gd fmla="*/ 21 h 21" name="T7"/>
                  <a:gd fmla="*/ 555 w 568" name="T8"/>
                  <a:gd fmla="*/ 21 h 21" name="T9"/>
                  <a:gd fmla="*/ 568 w 568" name="T10"/>
                  <a:gd fmla="*/ 21 h 21" name="T11"/>
                  <a:gd fmla="*/ 568 w 568" name="T12"/>
                  <a:gd fmla="*/ 0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568">
                    <a:moveTo>
                      <a:pt x="568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55" y="21"/>
                    </a:lnTo>
                    <a:lnTo>
                      <a:pt x="568" y="21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Rectangle 258"/>
              <p:cNvSpPr>
                <a:spLocks noChangeArrowheads="1"/>
              </p:cNvSpPr>
              <p:nvPr/>
            </p:nvSpPr>
            <p:spPr bwMode="auto">
              <a:xfrm rot="1988864">
                <a:off x="11705733" y="738844"/>
                <a:ext cx="282337" cy="5401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256"/>
              <p:cNvSpPr/>
              <p:nvPr/>
            </p:nvSpPr>
            <p:spPr bwMode="auto">
              <a:xfrm rot="1988864">
                <a:off x="10215654" y="2217864"/>
                <a:ext cx="1293837" cy="102332"/>
              </a:xfrm>
              <a:custGeom>
                <a:gdLst>
                  <a:gd fmla="*/ 527 w 527" name="T0"/>
                  <a:gd fmla="*/ 0 h 21" name="T1"/>
                  <a:gd fmla="*/ 0 w 527" name="T2"/>
                  <a:gd fmla="*/ 0 h 21" name="T3"/>
                  <a:gd fmla="*/ 0 w 527" name="T4"/>
                  <a:gd fmla="*/ 21 h 21" name="T5"/>
                  <a:gd fmla="*/ 13 w 527" name="T6"/>
                  <a:gd fmla="*/ 21 h 21" name="T7"/>
                  <a:gd fmla="*/ 514 w 527" name="T8"/>
                  <a:gd fmla="*/ 21 h 21" name="T9"/>
                  <a:gd fmla="*/ 527 w 527" name="T10"/>
                  <a:gd fmla="*/ 21 h 21" name="T11"/>
                  <a:gd fmla="*/ 527 w 527" name="T12"/>
                  <a:gd fmla="*/ 0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527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256"/>
              <p:cNvSpPr/>
              <p:nvPr/>
            </p:nvSpPr>
            <p:spPr bwMode="auto">
              <a:xfrm rot="1988864">
                <a:off x="10045515" y="2320736"/>
                <a:ext cx="1491683" cy="98619"/>
              </a:xfrm>
              <a:custGeom>
                <a:gdLst>
                  <a:gd fmla="*/ 527 w 527" name="T0"/>
                  <a:gd fmla="*/ 0 h 21" name="T1"/>
                  <a:gd fmla="*/ 0 w 527" name="T2"/>
                  <a:gd fmla="*/ 0 h 21" name="T3"/>
                  <a:gd fmla="*/ 0 w 527" name="T4"/>
                  <a:gd fmla="*/ 21 h 21" name="T5"/>
                  <a:gd fmla="*/ 13 w 527" name="T6"/>
                  <a:gd fmla="*/ 21 h 21" name="T7"/>
                  <a:gd fmla="*/ 514 w 527" name="T8"/>
                  <a:gd fmla="*/ 21 h 21" name="T9"/>
                  <a:gd fmla="*/ 527 w 527" name="T10"/>
                  <a:gd fmla="*/ 21 h 21" name="T11"/>
                  <a:gd fmla="*/ 527 w 527" name="T12"/>
                  <a:gd fmla="*/ 0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527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任意形状 10"/>
              <p:cNvSpPr/>
              <p:nvPr/>
            </p:nvSpPr>
            <p:spPr>
              <a:xfrm rot="2004297">
                <a:off x="10356403" y="1862998"/>
                <a:ext cx="1295502" cy="379678"/>
              </a:xfrm>
              <a:custGeom>
                <a:gdLst>
                  <a:gd fmla="*/ 1611826 w 1613917" name="connsiteX0"/>
                  <a:gd fmla="*/ 0 h 472997" name="connsiteY0"/>
                  <a:gd fmla="*/ 1613917 w 1613917" name="connsiteX1"/>
                  <a:gd fmla="*/ 465761 h 472997" name="connsiteY1"/>
                  <a:gd fmla="*/ 1574156 w 1613917" name="connsiteX2"/>
                  <a:gd fmla="*/ 465939 h 472997" name="connsiteY2"/>
                  <a:gd fmla="*/ 41851 w 1613917" name="connsiteX3"/>
                  <a:gd fmla="*/ 472818 h 472997" name="connsiteY3"/>
                  <a:gd fmla="*/ 2091 w 1613917" name="connsiteX4"/>
                  <a:gd fmla="*/ 472997 h 472997" name="connsiteY4"/>
                  <a:gd fmla="*/ 0 w 1613917" name="connsiteX5"/>
                  <a:gd fmla="*/ 7236 h 472997" name="connsiteY5"/>
                  <a:gd fmla="*/ 603015 w 1613917" name="connsiteX6"/>
                  <a:gd fmla="*/ 4529 h 472997" name="connsiteY6"/>
                  <a:gd fmla="*/ 603015 w 1613917" name="connsiteX7"/>
                  <a:gd fmla="*/ 45511 h 472997" name="connsiteY7"/>
                  <a:gd fmla="*/ 602955 w 1613917" name="connsiteX8"/>
                  <a:gd fmla="*/ 45511 h 472997" name="connsiteY8"/>
                  <a:gd fmla="*/ 602955 w 1613917" name="connsiteX9"/>
                  <a:gd fmla="*/ 397022 h 472997" name="connsiteY9"/>
                  <a:gd fmla="*/ 1001540 w 1613917" name="connsiteX10"/>
                  <a:gd fmla="*/ 397022 h 472997" name="connsiteY10"/>
                  <a:gd fmla="*/ 1001540 w 1613917" name="connsiteX11"/>
                  <a:gd fmla="*/ 45511 h 472997" name="connsiteY11"/>
                  <a:gd fmla="*/ 1001540 w 1613917" name="connsiteX12"/>
                  <a:gd fmla="*/ 2740 h 472997" name="connsiteY12"/>
                  <a:gd fmla="*/ 1611826 w 1613917" name="connsiteX13"/>
                  <a:gd fmla="*/ 0 h 472997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b="b" l="l" r="r" t="t"/>
                <a:pathLst>
                  <a:path h="472996" w="1613917">
                    <a:moveTo>
                      <a:pt x="1611826" y="0"/>
                    </a:moveTo>
                    <a:lnTo>
                      <a:pt x="1613917" y="465761"/>
                    </a:lnTo>
                    <a:lnTo>
                      <a:pt x="1574156" y="465939"/>
                    </a:lnTo>
                    <a:lnTo>
                      <a:pt x="41851" y="472818"/>
                    </a:lnTo>
                    <a:lnTo>
                      <a:pt x="2091" y="472997"/>
                    </a:lnTo>
                    <a:lnTo>
                      <a:pt x="0" y="7236"/>
                    </a:lnTo>
                    <a:lnTo>
                      <a:pt x="603015" y="4529"/>
                    </a:lnTo>
                    <a:lnTo>
                      <a:pt x="603015" y="45511"/>
                    </a:lnTo>
                    <a:lnTo>
                      <a:pt x="602955" y="45511"/>
                    </a:lnTo>
                    <a:lnTo>
                      <a:pt x="602955" y="397022"/>
                    </a:lnTo>
                    <a:lnTo>
                      <a:pt x="1001540" y="397022"/>
                    </a:lnTo>
                    <a:lnTo>
                      <a:pt x="1001540" y="45511"/>
                    </a:lnTo>
                    <a:lnTo>
                      <a:pt x="1001540" y="2740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12" name="任意形状 11"/>
              <p:cNvSpPr/>
              <p:nvPr/>
            </p:nvSpPr>
            <p:spPr>
              <a:xfrm rot="2004297">
                <a:off x="10582242" y="1512291"/>
                <a:ext cx="1295577" cy="396235"/>
              </a:xfrm>
              <a:custGeom>
                <a:gdLst>
                  <a:gd fmla="*/ 1611826 w 1614010" name="connsiteX0"/>
                  <a:gd fmla="*/ 0 h 493623" name="connsiteY0"/>
                  <a:gd fmla="*/ 1614010 w 1614010" name="connsiteX1"/>
                  <a:gd fmla="*/ 486387 h 493623" name="connsiteY1"/>
                  <a:gd fmla="*/ 1574250 w 1614010" name="connsiteX2"/>
                  <a:gd fmla="*/ 486565 h 493623" name="connsiteY2"/>
                  <a:gd fmla="*/ 1001541 w 1614010" name="connsiteX3"/>
                  <a:gd fmla="*/ 489136 h 493623" name="connsiteY3"/>
                  <a:gd fmla="*/ 1001541 w 1614010" name="connsiteX4"/>
                  <a:gd fmla="*/ 464385 h 493623" name="connsiteY4"/>
                  <a:gd fmla="*/ 802278 w 1614010" name="connsiteX5"/>
                  <a:gd fmla="*/ 265122 h 493623" name="connsiteY5"/>
                  <a:gd fmla="*/ 603016 w 1614010" name="connsiteX6"/>
                  <a:gd fmla="*/ 464385 h 493623" name="connsiteY6"/>
                  <a:gd fmla="*/ 603016 w 1614010" name="connsiteX7"/>
                  <a:gd fmla="*/ 490925 h 493623" name="connsiteY7"/>
                  <a:gd fmla="*/ 41944 w 1614010" name="connsiteX8"/>
                  <a:gd fmla="*/ 493444 h 493623" name="connsiteY8"/>
                  <a:gd fmla="*/ 2184 w 1614010" name="connsiteX9"/>
                  <a:gd fmla="*/ 493623 h 493623" name="connsiteY9"/>
                  <a:gd fmla="*/ 0 w 1614010" name="connsiteX10"/>
                  <a:gd fmla="*/ 7236 h 493623" name="connsiteY10"/>
                  <a:gd fmla="*/ 1611826 w 1614010" name="connsiteX11"/>
                  <a:gd fmla="*/ 0 h 493623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493623" w="1614010">
                    <a:moveTo>
                      <a:pt x="1611826" y="0"/>
                    </a:moveTo>
                    <a:lnTo>
                      <a:pt x="1614010" y="486387"/>
                    </a:lnTo>
                    <a:lnTo>
                      <a:pt x="1574250" y="486565"/>
                    </a:lnTo>
                    <a:lnTo>
                      <a:pt x="1001541" y="489136"/>
                    </a:lnTo>
                    <a:lnTo>
                      <a:pt x="1001541" y="464385"/>
                    </a:lnTo>
                    <a:cubicBezTo>
                      <a:pt x="1001541" y="354335"/>
                      <a:pt x="912328" y="265122"/>
                      <a:pt x="802278" y="265122"/>
                    </a:cubicBezTo>
                    <a:cubicBezTo>
                      <a:pt x="692228" y="265122"/>
                      <a:pt x="603016" y="354335"/>
                      <a:pt x="603016" y="464385"/>
                    </a:cubicBezTo>
                    <a:lnTo>
                      <a:pt x="603016" y="490925"/>
                    </a:lnTo>
                    <a:lnTo>
                      <a:pt x="41944" y="493444"/>
                    </a:lnTo>
                    <a:lnTo>
                      <a:pt x="2184" y="493623"/>
                    </a:lnTo>
                    <a:lnTo>
                      <a:pt x="0" y="7236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  <p:sp>
          <p:nvSpPr>
            <p:cNvPr id="14" name="Freeform 360"/>
            <p:cNvSpPr/>
            <p:nvPr/>
          </p:nvSpPr>
          <p:spPr bwMode="auto">
            <a:xfrm rot="20337622">
              <a:off x="1868835" y="64874"/>
              <a:ext cx="107318" cy="25229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360"/>
            <p:cNvSpPr/>
            <p:nvPr/>
          </p:nvSpPr>
          <p:spPr bwMode="auto">
            <a:xfrm rot="19012026">
              <a:off x="1258569" y="182439"/>
              <a:ext cx="110138" cy="258927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360"/>
            <p:cNvSpPr/>
            <p:nvPr/>
          </p:nvSpPr>
          <p:spPr bwMode="auto">
            <a:xfrm rot="1468502">
              <a:off x="525305" y="833824"/>
              <a:ext cx="122568" cy="28814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46" name="组 45"/>
            <p:cNvGrpSpPr/>
            <p:nvPr/>
          </p:nvGrpSpPr>
          <p:grpSpPr>
            <a:xfrm>
              <a:off x="319797" y="937466"/>
              <a:ext cx="1608259" cy="1040532"/>
              <a:chOff x="654576" y="1043513"/>
              <a:chExt cx="2632937" cy="1703491"/>
            </a:xfrm>
            <a:effectLst>
              <a:outerShdw algn="t" blurRad="50800" dir="5400000" dist="76200" rotWithShape="0">
                <a:prstClr val="black">
                  <a:alpha val="30000"/>
                </a:prstClr>
              </a:outerShdw>
            </a:effectLst>
          </p:grpSpPr>
          <p:sp>
            <p:nvSpPr>
              <p:cNvPr id="47" name="任意形状 46"/>
              <p:cNvSpPr/>
              <p:nvPr/>
            </p:nvSpPr>
            <p:spPr>
              <a:xfrm>
                <a:off x="654576" y="1043513"/>
                <a:ext cx="2632937" cy="1703491"/>
              </a:xfrm>
              <a:custGeom>
                <a:gdLst>
                  <a:gd fmla="*/ 235289 w 2632937" name="connsiteX0"/>
                  <a:gd fmla="*/ 176 h 1703491" name="connsiteY0"/>
                  <a:gd fmla="*/ 432085 w 2632937" name="connsiteX1"/>
                  <a:gd fmla="*/ 81759 h 1703491" name="connsiteY1"/>
                  <a:gd fmla="*/ 697674 w 2632937" name="connsiteX2"/>
                  <a:gd fmla="*/ 523269 h 1703491" name="connsiteY2"/>
                  <a:gd fmla="*/ 815409 w 2632937" name="connsiteX3"/>
                  <a:gd fmla="*/ 221616 h 1703491" name="connsiteY3"/>
                  <a:gd fmla="*/ 1365753 w 2632937" name="connsiteX4"/>
                  <a:gd fmla="*/ 43367 h 1703491" name="connsiteY4"/>
                  <a:gd fmla="*/ 1806576 w 2632937" name="connsiteX5"/>
                  <a:gd fmla="*/ 224358 h 1703491" name="connsiteY5"/>
                  <a:gd fmla="*/ 1817528 w 2632937" name="connsiteX6"/>
                  <a:gd fmla="*/ 232585 h 1703491" name="connsiteY6"/>
                  <a:gd fmla="*/ 1831218 w 2632937" name="connsiteX7"/>
                  <a:gd fmla="*/ 254524 h 1703491" name="connsiteY7"/>
                  <a:gd fmla="*/ 1833956 w 2632937" name="connsiteX8"/>
                  <a:gd fmla="*/ 260008 h 1703491" name="connsiteY8"/>
                  <a:gd fmla="*/ 1938001 w 2632937" name="connsiteX9"/>
                  <a:gd fmla="*/ 531496 h 1703491" name="connsiteY9"/>
                  <a:gd fmla="*/ 2200852 w 2632937" name="connsiteX10"/>
                  <a:gd fmla="*/ 95470 h 1703491" name="connsiteY10"/>
                  <a:gd fmla="*/ 2526678 w 2632937" name="connsiteX11"/>
                  <a:gd fmla="*/ 40624 h 1703491" name="connsiteY11"/>
                  <a:gd fmla="*/ 2617033 w 2632937" name="connsiteX12"/>
                  <a:gd fmla="*/ 320339 h 1703491" name="connsiteY12"/>
                  <a:gd fmla="*/ 2367872 w 2632937" name="connsiteX13"/>
                  <a:gd fmla="*/ 819437 h 1703491" name="connsiteY13"/>
                  <a:gd fmla="*/ 2085855 w 2632937" name="connsiteX14"/>
                  <a:gd fmla="*/ 1186906 h 1703491" name="connsiteY14"/>
                  <a:gd fmla="*/ 2111396 w 2632937" name="connsiteX15"/>
                  <a:gd fmla="*/ 1562643 h 1703491" name="connsiteY15"/>
                  <a:gd fmla="*/ 2121273 w 2632937" name="connsiteX16"/>
                  <a:gd fmla="*/ 1703491 h 1703491" name="connsiteY16"/>
                  <a:gd fmla="*/ 497375 w 2632937" name="connsiteX17"/>
                  <a:gd fmla="*/ 1703491 h 1703491" name="connsiteY17"/>
                  <a:gd fmla="*/ 502589 w 2632937" name="connsiteX18"/>
                  <a:gd fmla="*/ 1659952 h 1703491" name="connsiteY18"/>
                  <a:gd fmla="*/ 579939 w 2632937" name="connsiteX19"/>
                  <a:gd fmla="*/ 1214329 h 1703491" name="connsiteY19"/>
                  <a:gd fmla="*/ 265065 w 2632937" name="connsiteX20"/>
                  <a:gd fmla="*/ 805726 h 1703491" name="connsiteY20"/>
                  <a:gd fmla="*/ 15905 w 2632937" name="connsiteX21"/>
                  <a:gd fmla="*/ 306628 h 1703491" name="connsiteY21"/>
                  <a:gd fmla="*/ 106260 w 2632937" name="connsiteX22"/>
                  <a:gd fmla="*/ 29655 h 1703491" name="connsiteY22"/>
                  <a:gd fmla="*/ 235289 w 2632937" name="connsiteX23"/>
                  <a:gd fmla="*/ 176 h 1703491" name="connsiteY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b="b" l="l" r="r" t="t"/>
                <a:pathLst>
                  <a:path h="1703491" w="2632937">
                    <a:moveTo>
                      <a:pt x="235289" y="176"/>
                    </a:moveTo>
                    <a:cubicBezTo>
                      <a:pt x="292446" y="2232"/>
                      <a:pt x="360896" y="22800"/>
                      <a:pt x="432085" y="81759"/>
                    </a:cubicBezTo>
                    <a:cubicBezTo>
                      <a:pt x="574463" y="202420"/>
                      <a:pt x="697674" y="523269"/>
                      <a:pt x="697674" y="523269"/>
                    </a:cubicBezTo>
                    <a:cubicBezTo>
                      <a:pt x="697674" y="523269"/>
                      <a:pt x="738744" y="331308"/>
                      <a:pt x="815409" y="221616"/>
                    </a:cubicBezTo>
                    <a:cubicBezTo>
                      <a:pt x="913978" y="84501"/>
                      <a:pt x="1185043" y="24171"/>
                      <a:pt x="1365753" y="43367"/>
                    </a:cubicBezTo>
                    <a:cubicBezTo>
                      <a:pt x="1519083" y="59821"/>
                      <a:pt x="1672413" y="59821"/>
                      <a:pt x="1806576" y="224358"/>
                    </a:cubicBezTo>
                    <a:cubicBezTo>
                      <a:pt x="1809314" y="224358"/>
                      <a:pt x="1812052" y="227101"/>
                      <a:pt x="1817528" y="232585"/>
                    </a:cubicBezTo>
                    <a:cubicBezTo>
                      <a:pt x="1823004" y="240812"/>
                      <a:pt x="1825742" y="249039"/>
                      <a:pt x="1831218" y="254524"/>
                    </a:cubicBezTo>
                    <a:cubicBezTo>
                      <a:pt x="1833956" y="257266"/>
                      <a:pt x="1833956" y="260008"/>
                      <a:pt x="1833956" y="260008"/>
                    </a:cubicBezTo>
                    <a:cubicBezTo>
                      <a:pt x="1885979" y="334050"/>
                      <a:pt x="1918835" y="432773"/>
                      <a:pt x="1938001" y="531496"/>
                    </a:cubicBezTo>
                    <a:cubicBezTo>
                      <a:pt x="1951691" y="493104"/>
                      <a:pt x="2069427" y="205162"/>
                      <a:pt x="2200852" y="95470"/>
                    </a:cubicBezTo>
                    <a:cubicBezTo>
                      <a:pt x="2343230" y="-25191"/>
                      <a:pt x="2474655" y="10459"/>
                      <a:pt x="2526678" y="40624"/>
                    </a:cubicBezTo>
                    <a:cubicBezTo>
                      <a:pt x="2581438" y="70790"/>
                      <a:pt x="2669055" y="153059"/>
                      <a:pt x="2617033" y="320339"/>
                    </a:cubicBezTo>
                    <a:cubicBezTo>
                      <a:pt x="2562272" y="484877"/>
                      <a:pt x="2499297" y="641188"/>
                      <a:pt x="2367872" y="819437"/>
                    </a:cubicBezTo>
                    <a:cubicBezTo>
                      <a:pt x="2280255" y="937356"/>
                      <a:pt x="2083117" y="1175936"/>
                      <a:pt x="2085855" y="1186906"/>
                    </a:cubicBezTo>
                    <a:cubicBezTo>
                      <a:pt x="2093384" y="1301397"/>
                      <a:pt x="2102283" y="1431656"/>
                      <a:pt x="2111396" y="1562643"/>
                    </a:cubicBezTo>
                    <a:lnTo>
                      <a:pt x="2121273" y="1703491"/>
                    </a:lnTo>
                    <a:lnTo>
                      <a:pt x="497375" y="1703491"/>
                    </a:lnTo>
                    <a:lnTo>
                      <a:pt x="502589" y="1659952"/>
                    </a:lnTo>
                    <a:cubicBezTo>
                      <a:pt x="538184" y="1400119"/>
                      <a:pt x="579939" y="1214329"/>
                      <a:pt x="579939" y="1214329"/>
                    </a:cubicBezTo>
                    <a:cubicBezTo>
                      <a:pt x="579939" y="1214329"/>
                      <a:pt x="396491" y="983975"/>
                      <a:pt x="265065" y="805726"/>
                    </a:cubicBezTo>
                    <a:cubicBezTo>
                      <a:pt x="136378" y="627477"/>
                      <a:pt x="70665" y="473908"/>
                      <a:pt x="15905" y="306628"/>
                    </a:cubicBezTo>
                    <a:cubicBezTo>
                      <a:pt x="-36118" y="142090"/>
                      <a:pt x="51499" y="59821"/>
                      <a:pt x="106260" y="29655"/>
                    </a:cubicBezTo>
                    <a:cubicBezTo>
                      <a:pt x="132271" y="14573"/>
                      <a:pt x="178133" y="-1881"/>
                      <a:pt x="235289" y="17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48" name="Oval 6"/>
              <p:cNvSpPr>
                <a:spLocks noChangeArrowheads="1"/>
              </p:cNvSpPr>
              <p:nvPr/>
            </p:nvSpPr>
            <p:spPr bwMode="auto">
              <a:xfrm>
                <a:off x="1555058" y="1302677"/>
                <a:ext cx="234573" cy="2362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Oval 7"/>
              <p:cNvSpPr>
                <a:spLocks noChangeArrowheads="1"/>
              </p:cNvSpPr>
              <p:nvPr/>
            </p:nvSpPr>
            <p:spPr bwMode="auto">
              <a:xfrm>
                <a:off x="2118706" y="1302677"/>
                <a:ext cx="237948" cy="2362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Oval 8"/>
              <p:cNvSpPr>
                <a:spLocks noChangeArrowheads="1"/>
              </p:cNvSpPr>
              <p:nvPr/>
            </p:nvSpPr>
            <p:spPr bwMode="auto">
              <a:xfrm>
                <a:off x="1634374" y="1486621"/>
                <a:ext cx="629464" cy="4961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9"/>
              <p:cNvSpPr/>
              <p:nvPr/>
            </p:nvSpPr>
            <p:spPr bwMode="auto">
              <a:xfrm>
                <a:off x="2184522" y="1171047"/>
                <a:ext cx="135005" cy="65816"/>
              </a:xfrm>
              <a:custGeom>
                <a:gdLst>
                  <a:gd fmla="*/ 25 w 49" name="T0"/>
                  <a:gd fmla="*/ 10 h 24" name="T1"/>
                  <a:gd fmla="*/ 49 w 49" name="T2"/>
                  <a:gd fmla="*/ 24 h 24" name="T3"/>
                  <a:gd fmla="*/ 26 w 49" name="T4"/>
                  <a:gd fmla="*/ 0 h 24" name="T5"/>
                  <a:gd fmla="*/ 0 w 49" name="T6"/>
                  <a:gd fmla="*/ 21 h 24" name="T7"/>
                  <a:gd fmla="*/ 25 w 49" name="T8"/>
                  <a:gd fmla="*/ 10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49">
                    <a:moveTo>
                      <a:pt x="25" y="10"/>
                    </a:moveTo>
                    <a:cubicBezTo>
                      <a:pt x="36" y="10"/>
                      <a:pt x="45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4" y="0"/>
                      <a:pt x="3" y="9"/>
                      <a:pt x="0" y="21"/>
                    </a:cubicBezTo>
                    <a:cubicBezTo>
                      <a:pt x="6" y="14"/>
                      <a:pt x="15" y="9"/>
                      <a:pt x="25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0"/>
              <p:cNvSpPr/>
              <p:nvPr/>
            </p:nvSpPr>
            <p:spPr bwMode="auto">
              <a:xfrm>
                <a:off x="1582059" y="1171047"/>
                <a:ext cx="126568" cy="5906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Oval 11"/>
              <p:cNvSpPr>
                <a:spLocks noChangeArrowheads="1"/>
              </p:cNvSpPr>
              <p:nvPr/>
            </p:nvSpPr>
            <p:spPr bwMode="auto">
              <a:xfrm>
                <a:off x="1652937" y="1368492"/>
                <a:ext cx="42190" cy="9112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Oval 12"/>
              <p:cNvSpPr>
                <a:spLocks noChangeArrowheads="1"/>
              </p:cNvSpPr>
              <p:nvPr/>
            </p:nvSpPr>
            <p:spPr bwMode="auto">
              <a:xfrm>
                <a:off x="2216585" y="1368492"/>
                <a:ext cx="42190" cy="9112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3"/>
              <p:cNvSpPr/>
              <p:nvPr/>
            </p:nvSpPr>
            <p:spPr bwMode="auto">
              <a:xfrm>
                <a:off x="1858820" y="1508560"/>
                <a:ext cx="197446" cy="131630"/>
              </a:xfrm>
              <a:custGeom>
                <a:gdLst>
                  <a:gd fmla="*/ 0 w 72" name="T0"/>
                  <a:gd fmla="*/ 19 h 48" name="T1"/>
                  <a:gd fmla="*/ 21 w 72" name="T2"/>
                  <a:gd fmla="*/ 2 h 48" name="T3"/>
                  <a:gd fmla="*/ 64 w 72" name="T4"/>
                  <a:gd fmla="*/ 8 h 48" name="T5"/>
                  <a:gd fmla="*/ 66 w 72" name="T6"/>
                  <a:gd fmla="*/ 29 h 48" name="T7"/>
                  <a:gd fmla="*/ 50 w 72" name="T8"/>
                  <a:gd fmla="*/ 44 h 48" name="T9"/>
                  <a:gd fmla="*/ 34 w 72" name="T10"/>
                  <a:gd fmla="*/ 48 h 48" name="T11"/>
                  <a:gd fmla="*/ 14 w 72" name="T12"/>
                  <a:gd fmla="*/ 41 h 48" name="T13"/>
                  <a:gd fmla="*/ 0 w 72" name="T14"/>
                  <a:gd fmla="*/ 19 h 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8" w="72">
                    <a:moveTo>
                      <a:pt x="0" y="19"/>
                    </a:moveTo>
                    <a:cubicBezTo>
                      <a:pt x="0" y="10"/>
                      <a:pt x="4" y="4"/>
                      <a:pt x="21" y="2"/>
                    </a:cubicBezTo>
                    <a:cubicBezTo>
                      <a:pt x="40" y="0"/>
                      <a:pt x="56" y="1"/>
                      <a:pt x="64" y="8"/>
                    </a:cubicBezTo>
                    <a:cubicBezTo>
                      <a:pt x="72" y="14"/>
                      <a:pt x="67" y="24"/>
                      <a:pt x="66" y="29"/>
                    </a:cubicBezTo>
                    <a:cubicBezTo>
                      <a:pt x="64" y="33"/>
                      <a:pt x="60" y="40"/>
                      <a:pt x="50" y="44"/>
                    </a:cubicBezTo>
                    <a:cubicBezTo>
                      <a:pt x="40" y="48"/>
                      <a:pt x="38" y="48"/>
                      <a:pt x="34" y="48"/>
                    </a:cubicBezTo>
                    <a:cubicBezTo>
                      <a:pt x="29" y="48"/>
                      <a:pt x="20" y="46"/>
                      <a:pt x="14" y="41"/>
                    </a:cubicBezTo>
                    <a:cubicBezTo>
                      <a:pt x="7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4"/>
              <p:cNvSpPr/>
              <p:nvPr/>
            </p:nvSpPr>
            <p:spPr bwMode="auto">
              <a:xfrm>
                <a:off x="1666438" y="1689130"/>
                <a:ext cx="550147" cy="160320"/>
              </a:xfrm>
              <a:custGeom>
                <a:gdLst>
                  <a:gd fmla="*/ 0 w 201" name="T0"/>
                  <a:gd fmla="*/ 16 h 58" name="T1"/>
                  <a:gd fmla="*/ 98 w 201" name="T2"/>
                  <a:gd fmla="*/ 1 h 58" name="T3"/>
                  <a:gd fmla="*/ 201 w 201" name="T4"/>
                  <a:gd fmla="*/ 23 h 58" name="T5"/>
                  <a:gd fmla="*/ 108 w 201" name="T6"/>
                  <a:gd fmla="*/ 58 h 58" name="T7"/>
                  <a:gd fmla="*/ 0 w 201" name="T8"/>
                  <a:gd fmla="*/ 16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201">
                    <a:moveTo>
                      <a:pt x="0" y="16"/>
                    </a:moveTo>
                    <a:cubicBezTo>
                      <a:pt x="0" y="16"/>
                      <a:pt x="29" y="0"/>
                      <a:pt x="98" y="1"/>
                    </a:cubicBezTo>
                    <a:cubicBezTo>
                      <a:pt x="168" y="3"/>
                      <a:pt x="201" y="23"/>
                      <a:pt x="201" y="23"/>
                    </a:cubicBezTo>
                    <a:cubicBezTo>
                      <a:pt x="201" y="23"/>
                      <a:pt x="154" y="58"/>
                      <a:pt x="108" y="58"/>
                    </a:cubicBezTo>
                    <a:cubicBezTo>
                      <a:pt x="62" y="58"/>
                      <a:pt x="0" y="16"/>
                      <a:pt x="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Oval 15"/>
              <p:cNvSpPr>
                <a:spLocks noChangeArrowheads="1"/>
              </p:cNvSpPr>
              <p:nvPr/>
            </p:nvSpPr>
            <p:spPr bwMode="auto">
              <a:xfrm>
                <a:off x="1305298" y="1090043"/>
                <a:ext cx="259886" cy="23794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Oval 16"/>
              <p:cNvSpPr>
                <a:spLocks noChangeArrowheads="1"/>
              </p:cNvSpPr>
              <p:nvPr/>
            </p:nvSpPr>
            <p:spPr bwMode="auto">
              <a:xfrm>
                <a:off x="1366050" y="1138982"/>
                <a:ext cx="140069" cy="1400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Oval 17"/>
              <p:cNvSpPr>
                <a:spLocks noChangeArrowheads="1"/>
              </p:cNvSpPr>
              <p:nvPr/>
            </p:nvSpPr>
            <p:spPr bwMode="auto">
              <a:xfrm>
                <a:off x="2354966" y="1090043"/>
                <a:ext cx="270011" cy="23794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Oval 18"/>
              <p:cNvSpPr>
                <a:spLocks noChangeArrowheads="1"/>
              </p:cNvSpPr>
              <p:nvPr/>
            </p:nvSpPr>
            <p:spPr bwMode="auto">
              <a:xfrm>
                <a:off x="2422468" y="1142357"/>
                <a:ext cx="140069" cy="1333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Oval 19"/>
              <p:cNvSpPr>
                <a:spLocks noChangeArrowheads="1"/>
              </p:cNvSpPr>
              <p:nvPr/>
            </p:nvSpPr>
            <p:spPr bwMode="auto">
              <a:xfrm>
                <a:off x="2339778" y="1511935"/>
                <a:ext cx="305450" cy="3020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20"/>
              <p:cNvSpPr/>
              <p:nvPr/>
            </p:nvSpPr>
            <p:spPr bwMode="auto">
              <a:xfrm>
                <a:off x="1352550" y="1511935"/>
                <a:ext cx="212634" cy="302075"/>
              </a:xfrm>
              <a:custGeom>
                <a:gdLst>
                  <a:gd fmla="*/ 78 w 78" name="T0"/>
                  <a:gd fmla="*/ 55 h 110" name="T1"/>
                  <a:gd fmla="*/ 22 w 78" name="T2"/>
                  <a:gd fmla="*/ 0 h 110" name="T3"/>
                  <a:gd fmla="*/ 4 w 78" name="T4"/>
                  <a:gd fmla="*/ 3 h 110" name="T5"/>
                  <a:gd fmla="*/ 0 w 78" name="T6"/>
                  <a:gd fmla="*/ 20 h 110" name="T7"/>
                  <a:gd fmla="*/ 22 w 78" name="T8"/>
                  <a:gd fmla="*/ 110 h 110" name="T9"/>
                  <a:gd fmla="*/ 78 w 78" name="T10"/>
                  <a:gd fmla="*/ 55 h 1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0" w="78">
                    <a:moveTo>
                      <a:pt x="78" y="55"/>
                    </a:moveTo>
                    <a:cubicBezTo>
                      <a:pt x="78" y="25"/>
                      <a:pt x="53" y="0"/>
                      <a:pt x="22" y="0"/>
                    </a:cubicBezTo>
                    <a:cubicBezTo>
                      <a:pt x="16" y="0"/>
                      <a:pt x="10" y="1"/>
                      <a:pt x="4" y="3"/>
                    </a:cubicBezTo>
                    <a:cubicBezTo>
                      <a:pt x="2" y="13"/>
                      <a:pt x="0" y="20"/>
                      <a:pt x="0" y="20"/>
                    </a:cubicBezTo>
                    <a:cubicBezTo>
                      <a:pt x="0" y="20"/>
                      <a:pt x="16" y="90"/>
                      <a:pt x="22" y="110"/>
                    </a:cubicBezTo>
                    <a:cubicBezTo>
                      <a:pt x="32" y="110"/>
                      <a:pt x="78" y="86"/>
                      <a:pt x="78" y="55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6" name="Freeform 360"/>
            <p:cNvSpPr/>
            <p:nvPr/>
          </p:nvSpPr>
          <p:spPr bwMode="auto">
            <a:xfrm rot="18780588">
              <a:off x="596142" y="1702078"/>
              <a:ext cx="251338" cy="590864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358"/>
            <p:cNvSpPr>
              <a:spLocks noEditPoints="1"/>
            </p:cNvSpPr>
            <p:nvPr/>
          </p:nvSpPr>
          <p:spPr bwMode="auto">
            <a:xfrm rot="19997452">
              <a:off x="818922" y="1746214"/>
              <a:ext cx="419109" cy="40782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02" name="文本框 8"/>
          <p:cNvSpPr txBox="1"/>
          <p:nvPr/>
        </p:nvSpPr>
        <p:spPr>
          <a:xfrm>
            <a:off x="9354824" y="1713532"/>
            <a:ext cx="2482060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建议正文8-14号字，1.3倍字间距。标题数字等都可以通过点击和重新输入进行更改，顶部“开始”面板中可以对字体、字号、颜色、行距等进行修改。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03" name="矩形 602"/>
          <p:cNvSpPr/>
          <p:nvPr/>
        </p:nvSpPr>
        <p:spPr>
          <a:xfrm>
            <a:off x="9300733" y="311509"/>
            <a:ext cx="2011680" cy="1517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altLang="zh-CN" b="1" lang="en-US" smtClean="0" sz="7200">
                <a:solidFill>
                  <a:schemeClr val="accent3">
                    <a:lumMod val="60000"/>
                    <a:lumOff val="40000"/>
                  </a:schemeClr>
                </a:solidFill>
                <a:ea typeface="微软雅黑"/>
              </a:rPr>
              <a:t>80%</a:t>
            </a:r>
          </a:p>
        </p:txBody>
      </p:sp>
      <p:sp>
        <p:nvSpPr>
          <p:cNvPr id="605" name="文本框 8"/>
          <p:cNvSpPr txBox="1"/>
          <p:nvPr/>
        </p:nvSpPr>
        <p:spPr>
          <a:xfrm>
            <a:off x="1302130" y="5011441"/>
            <a:ext cx="308393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建议正文8-14号字，1.3倍字间距。标题数字等都可以通过点击和重新输入进行更改，顶部“开始”面板中可以对字体、字号、颜色、行距等进行修改。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06" name="矩形 605"/>
          <p:cNvSpPr/>
          <p:nvPr/>
        </p:nvSpPr>
        <p:spPr>
          <a:xfrm>
            <a:off x="1248038" y="3609418"/>
            <a:ext cx="2011680" cy="1517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altLang="zh-CN" b="1" lang="en-US" smtClean="0" sz="7200">
                <a:solidFill>
                  <a:schemeClr val="accent4">
                    <a:lumMod val="60000"/>
                    <a:lumOff val="40000"/>
                  </a:schemeClr>
                </a:solidFill>
                <a:ea typeface="微软雅黑"/>
              </a:rPr>
              <a:t>20%</a:t>
            </a:r>
          </a:p>
        </p:txBody>
      </p:sp>
      <p:grpSp>
        <p:nvGrpSpPr>
          <p:cNvPr id="607" name="组 606"/>
          <p:cNvGrpSpPr/>
          <p:nvPr/>
        </p:nvGrpSpPr>
        <p:grpSpPr>
          <a:xfrm>
            <a:off x="6815762" y="1245253"/>
            <a:ext cx="385960" cy="461838"/>
            <a:chOff x="6008019" y="2547030"/>
            <a:chExt cx="343241" cy="410721"/>
          </a:xfrm>
        </p:grpSpPr>
        <p:sp>
          <p:nvSpPr>
            <p:cNvPr id="608" name="椭圆 607"/>
            <p:cNvSpPr/>
            <p:nvPr/>
          </p:nvSpPr>
          <p:spPr>
            <a:xfrm>
              <a:off x="6008019" y="2912032"/>
              <a:ext cx="343241" cy="4571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09" name="泪滴形 300"/>
            <p:cNvSpPr/>
            <p:nvPr/>
          </p:nvSpPr>
          <p:spPr>
            <a:xfrm rot="8100000">
              <a:off x="6017640" y="2547030"/>
              <a:ext cx="324000" cy="32400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10" name="椭圆 609"/>
            <p:cNvSpPr/>
            <p:nvPr/>
          </p:nvSpPr>
          <p:spPr>
            <a:xfrm>
              <a:off x="6120970" y="2653194"/>
              <a:ext cx="117338" cy="11733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11" name="组 610"/>
          <p:cNvGrpSpPr/>
          <p:nvPr/>
        </p:nvGrpSpPr>
        <p:grpSpPr>
          <a:xfrm>
            <a:off x="3156653" y="3254737"/>
            <a:ext cx="385960" cy="461838"/>
            <a:chOff x="6008019" y="2547030"/>
            <a:chExt cx="343241" cy="410721"/>
          </a:xfrm>
        </p:grpSpPr>
        <p:sp>
          <p:nvSpPr>
            <p:cNvPr id="612" name="椭圆 611"/>
            <p:cNvSpPr/>
            <p:nvPr/>
          </p:nvSpPr>
          <p:spPr>
            <a:xfrm>
              <a:off x="6008019" y="2912032"/>
              <a:ext cx="343241" cy="4571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13" name="泪滴形 300"/>
            <p:cNvSpPr/>
            <p:nvPr/>
          </p:nvSpPr>
          <p:spPr>
            <a:xfrm rot="8100000">
              <a:off x="6017640" y="2547030"/>
              <a:ext cx="324000" cy="324000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14" name="椭圆 613"/>
            <p:cNvSpPr/>
            <p:nvPr/>
          </p:nvSpPr>
          <p:spPr>
            <a:xfrm>
              <a:off x="6120970" y="2653194"/>
              <a:ext cx="117338" cy="11733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15" name="组 614"/>
          <p:cNvGrpSpPr/>
          <p:nvPr/>
        </p:nvGrpSpPr>
        <p:grpSpPr>
          <a:xfrm>
            <a:off x="2508734" y="2065913"/>
            <a:ext cx="385960" cy="461838"/>
            <a:chOff x="6008019" y="2547030"/>
            <a:chExt cx="343241" cy="410721"/>
          </a:xfrm>
        </p:grpSpPr>
        <p:sp>
          <p:nvSpPr>
            <p:cNvPr id="616" name="椭圆 615"/>
            <p:cNvSpPr/>
            <p:nvPr/>
          </p:nvSpPr>
          <p:spPr>
            <a:xfrm>
              <a:off x="6008019" y="2912032"/>
              <a:ext cx="34324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17" name="泪滴形 300"/>
            <p:cNvSpPr/>
            <p:nvPr/>
          </p:nvSpPr>
          <p:spPr>
            <a:xfrm rot="8100000">
              <a:off x="6017640" y="2547030"/>
              <a:ext cx="324000" cy="324000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18" name="椭圆 617"/>
            <p:cNvSpPr/>
            <p:nvPr/>
          </p:nvSpPr>
          <p:spPr>
            <a:xfrm>
              <a:off x="6120970" y="2653194"/>
              <a:ext cx="117338" cy="11733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 flipH="1" rot="547436">
            <a:off x="-320387" y="-416308"/>
            <a:ext cx="2596419" cy="2548137"/>
            <a:chOff x="9558093" y="4191628"/>
            <a:chExt cx="3148171" cy="3089629"/>
          </a:xfrm>
        </p:grpSpPr>
        <p:grpSp>
          <p:nvGrpSpPr>
            <p:cNvPr id="17" name="组 16"/>
            <p:cNvGrpSpPr/>
            <p:nvPr/>
          </p:nvGrpSpPr>
          <p:grpSpPr>
            <a:xfrm rot="21122732">
              <a:off x="11246416" y="4191628"/>
              <a:ext cx="538385" cy="514090"/>
              <a:chOff x="8848726" y="4949825"/>
              <a:chExt cx="879475" cy="839788"/>
            </a:xfrm>
            <a:solidFill>
              <a:schemeClr val="accent5"/>
            </a:solidFill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grpSpPr>
          <p:sp>
            <p:nvSpPr>
              <p:cNvPr id="18" name="Freeform 360"/>
              <p:cNvSpPr/>
              <p:nvPr/>
            </p:nvSpPr>
            <p:spPr bwMode="auto">
              <a:xfrm>
                <a:off x="9196388" y="4949825"/>
                <a:ext cx="180975" cy="425450"/>
              </a:xfrm>
              <a:custGeom>
                <a:gdLst>
                  <a:gd fmla="*/ 54 w 70" name="T0"/>
                  <a:gd fmla="*/ 0 h 165" name="T1"/>
                  <a:gd fmla="*/ 36 w 70" name="T2"/>
                  <a:gd fmla="*/ 18 h 165" name="T3"/>
                  <a:gd fmla="*/ 16 w 70" name="T4"/>
                  <a:gd fmla="*/ 0 h 165" name="T5"/>
                  <a:gd fmla="*/ 0 w 70" name="T6"/>
                  <a:gd fmla="*/ 71 h 165" name="T7"/>
                  <a:gd fmla="*/ 35 w 70" name="T8"/>
                  <a:gd fmla="*/ 165 h 165" name="T9"/>
                  <a:gd fmla="*/ 70 w 70" name="T10"/>
                  <a:gd fmla="*/ 71 h 165" name="T11"/>
                  <a:gd fmla="*/ 54 w 70" name="T12"/>
                  <a:gd fmla="*/ 0 h 16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5" w="70">
                    <a:moveTo>
                      <a:pt x="54" y="0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21"/>
                      <a:pt x="0" y="71"/>
                    </a:cubicBezTo>
                    <a:cubicBezTo>
                      <a:pt x="0" y="122"/>
                      <a:pt x="35" y="165"/>
                      <a:pt x="35" y="165"/>
                    </a:cubicBezTo>
                    <a:cubicBezTo>
                      <a:pt x="35" y="165"/>
                      <a:pt x="70" y="122"/>
                      <a:pt x="70" y="71"/>
                    </a:cubicBezTo>
                    <a:cubicBezTo>
                      <a:pt x="70" y="21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361"/>
              <p:cNvSpPr/>
              <p:nvPr/>
            </p:nvSpPr>
            <p:spPr bwMode="auto">
              <a:xfrm>
                <a:off x="8848726" y="5189538"/>
                <a:ext cx="417513" cy="254000"/>
              </a:xfrm>
              <a:custGeom>
                <a:gdLst>
                  <a:gd fmla="*/ 11 w 162" name="T0"/>
                  <a:gd fmla="*/ 9 h 98" name="T1"/>
                  <a:gd fmla="*/ 22 w 162" name="T2"/>
                  <a:gd fmla="*/ 31 h 98" name="T3"/>
                  <a:gd fmla="*/ 0 w 162" name="T4"/>
                  <a:gd fmla="*/ 45 h 98" name="T5"/>
                  <a:gd fmla="*/ 62 w 162" name="T6"/>
                  <a:gd fmla="*/ 83 h 98" name="T7"/>
                  <a:gd fmla="*/ 162 w 162" name="T8"/>
                  <a:gd fmla="*/ 78 h 98" name="T9"/>
                  <a:gd fmla="*/ 84 w 162" name="T10"/>
                  <a:gd fmla="*/ 15 h 98" name="T11"/>
                  <a:gd fmla="*/ 11 w 162" name="T12"/>
                  <a:gd fmla="*/ 9 h 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" w="162">
                    <a:moveTo>
                      <a:pt x="11" y="9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4" y="67"/>
                      <a:pt x="62" y="83"/>
                    </a:cubicBezTo>
                    <a:cubicBezTo>
                      <a:pt x="110" y="98"/>
                      <a:pt x="162" y="78"/>
                      <a:pt x="162" y="78"/>
                    </a:cubicBezTo>
                    <a:cubicBezTo>
                      <a:pt x="162" y="78"/>
                      <a:pt x="132" y="31"/>
                      <a:pt x="84" y="15"/>
                    </a:cubicBezTo>
                    <a:cubicBezTo>
                      <a:pt x="36" y="0"/>
                      <a:pt x="11" y="9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362"/>
              <p:cNvSpPr/>
              <p:nvPr/>
            </p:nvSpPr>
            <p:spPr bwMode="auto">
              <a:xfrm>
                <a:off x="8983663" y="5416550"/>
                <a:ext cx="298450" cy="373063"/>
              </a:xfrm>
              <a:custGeom>
                <a:gdLst>
                  <a:gd fmla="*/ 1 w 116" name="T0"/>
                  <a:gd fmla="*/ 122 h 144" name="T1"/>
                  <a:gd fmla="*/ 26 w 116" name="T2"/>
                  <a:gd fmla="*/ 118 h 144" name="T3"/>
                  <a:gd fmla="*/ 31 w 116" name="T4"/>
                  <a:gd fmla="*/ 144 h 144" name="T5"/>
                  <a:gd fmla="*/ 87 w 116" name="T6"/>
                  <a:gd fmla="*/ 96 h 144" name="T7"/>
                  <a:gd fmla="*/ 113 w 116" name="T8"/>
                  <a:gd fmla="*/ 0 h 144" name="T9"/>
                  <a:gd fmla="*/ 29 w 116" name="T10"/>
                  <a:gd fmla="*/ 55 h 144" name="T11"/>
                  <a:gd fmla="*/ 1 w 116" name="T12"/>
                  <a:gd fmla="*/ 122 h 1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4" w="115">
                    <a:moveTo>
                      <a:pt x="1" y="122"/>
                    </a:moveTo>
                    <a:cubicBezTo>
                      <a:pt x="26" y="118"/>
                      <a:pt x="26" y="118"/>
                      <a:pt x="26" y="118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31" y="144"/>
                      <a:pt x="57" y="137"/>
                      <a:pt x="87" y="96"/>
                    </a:cubicBezTo>
                    <a:cubicBezTo>
                      <a:pt x="116" y="55"/>
                      <a:pt x="113" y="0"/>
                      <a:pt x="113" y="0"/>
                    </a:cubicBezTo>
                    <a:cubicBezTo>
                      <a:pt x="113" y="0"/>
                      <a:pt x="59" y="14"/>
                      <a:pt x="29" y="55"/>
                    </a:cubicBezTo>
                    <a:cubicBezTo>
                      <a:pt x="0" y="95"/>
                      <a:pt x="1" y="122"/>
                      <a:pt x="1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363"/>
              <p:cNvSpPr/>
              <p:nvPr/>
            </p:nvSpPr>
            <p:spPr bwMode="auto">
              <a:xfrm>
                <a:off x="9291638" y="5416550"/>
                <a:ext cx="300038" cy="373063"/>
              </a:xfrm>
              <a:custGeom>
                <a:gdLst>
                  <a:gd fmla="*/ 85 w 116" name="T0"/>
                  <a:gd fmla="*/ 144 h 144" name="T1"/>
                  <a:gd fmla="*/ 89 w 116" name="T2"/>
                  <a:gd fmla="*/ 119 h 144" name="T3"/>
                  <a:gd fmla="*/ 115 w 116" name="T4"/>
                  <a:gd fmla="*/ 122 h 144" name="T5"/>
                  <a:gd fmla="*/ 87 w 116" name="T6"/>
                  <a:gd fmla="*/ 55 h 144" name="T7"/>
                  <a:gd fmla="*/ 3 w 116" name="T8"/>
                  <a:gd fmla="*/ 0 h 144" name="T9"/>
                  <a:gd fmla="*/ 30 w 116" name="T10"/>
                  <a:gd fmla="*/ 96 h 144" name="T11"/>
                  <a:gd fmla="*/ 85 w 116" name="T12"/>
                  <a:gd fmla="*/ 144 h 1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4" w="115">
                    <a:moveTo>
                      <a:pt x="85" y="144"/>
                    </a:moveTo>
                    <a:cubicBezTo>
                      <a:pt x="89" y="119"/>
                      <a:pt x="89" y="119"/>
                      <a:pt x="89" y="119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6" y="95"/>
                      <a:pt x="87" y="55"/>
                    </a:cubicBezTo>
                    <a:cubicBezTo>
                      <a:pt x="57" y="14"/>
                      <a:pt x="3" y="0"/>
                      <a:pt x="3" y="0"/>
                    </a:cubicBezTo>
                    <a:cubicBezTo>
                      <a:pt x="3" y="0"/>
                      <a:pt x="0" y="55"/>
                      <a:pt x="30" y="96"/>
                    </a:cubicBezTo>
                    <a:cubicBezTo>
                      <a:pt x="59" y="137"/>
                      <a:pt x="85" y="144"/>
                      <a:pt x="85" y="1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364"/>
              <p:cNvSpPr/>
              <p:nvPr/>
            </p:nvSpPr>
            <p:spPr bwMode="auto">
              <a:xfrm>
                <a:off x="9310688" y="5189538"/>
                <a:ext cx="417513" cy="254000"/>
              </a:xfrm>
              <a:custGeom>
                <a:gdLst>
                  <a:gd fmla="*/ 162 w 162" name="T0"/>
                  <a:gd fmla="*/ 45 h 98" name="T1"/>
                  <a:gd fmla="*/ 140 w 162" name="T2"/>
                  <a:gd fmla="*/ 33 h 98" name="T3"/>
                  <a:gd fmla="*/ 150 w 162" name="T4"/>
                  <a:gd fmla="*/ 9 h 98" name="T5"/>
                  <a:gd fmla="*/ 77 w 162" name="T6"/>
                  <a:gd fmla="*/ 15 h 98" name="T7"/>
                  <a:gd fmla="*/ 0 w 162" name="T8"/>
                  <a:gd fmla="*/ 78 h 98" name="T9"/>
                  <a:gd fmla="*/ 99 w 162" name="T10"/>
                  <a:gd fmla="*/ 83 h 98" name="T11"/>
                  <a:gd fmla="*/ 162 w 162" name="T12"/>
                  <a:gd fmla="*/ 45 h 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" w="162">
                    <a:moveTo>
                      <a:pt x="162" y="45"/>
                    </a:moveTo>
                    <a:cubicBezTo>
                      <a:pt x="140" y="33"/>
                      <a:pt x="140" y="33"/>
                      <a:pt x="140" y="33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0" y="9"/>
                      <a:pt x="125" y="0"/>
                      <a:pt x="77" y="15"/>
                    </a:cubicBezTo>
                    <a:cubicBezTo>
                      <a:pt x="30" y="31"/>
                      <a:pt x="0" y="78"/>
                      <a:pt x="0" y="78"/>
                    </a:cubicBezTo>
                    <a:cubicBezTo>
                      <a:pt x="0" y="78"/>
                      <a:pt x="51" y="98"/>
                      <a:pt x="99" y="83"/>
                    </a:cubicBezTo>
                    <a:cubicBezTo>
                      <a:pt x="147" y="67"/>
                      <a:pt x="162" y="45"/>
                      <a:pt x="162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4" name="Freeform 360"/>
            <p:cNvSpPr/>
            <p:nvPr/>
          </p:nvSpPr>
          <p:spPr bwMode="auto">
            <a:xfrm rot="1468502">
              <a:off x="11888056" y="4288645"/>
              <a:ext cx="115760" cy="272136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360"/>
            <p:cNvSpPr/>
            <p:nvPr/>
          </p:nvSpPr>
          <p:spPr bwMode="auto">
            <a:xfrm rot="20962754">
              <a:off x="11950188" y="4709608"/>
              <a:ext cx="109661" cy="257798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360"/>
            <p:cNvSpPr/>
            <p:nvPr/>
          </p:nvSpPr>
          <p:spPr bwMode="auto">
            <a:xfrm rot="5712631">
              <a:off x="11213488" y="4702623"/>
              <a:ext cx="119669" cy="281327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67" name="组 66"/>
            <p:cNvGrpSpPr/>
            <p:nvPr/>
          </p:nvGrpSpPr>
          <p:grpSpPr>
            <a:xfrm>
              <a:off x="11503433" y="4799612"/>
              <a:ext cx="394728" cy="376916"/>
              <a:chOff x="8848726" y="4949825"/>
              <a:chExt cx="879475" cy="839788"/>
            </a:xfrm>
            <a:solidFill>
              <a:schemeClr val="accent3"/>
            </a:solidFill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grpSpPr>
          <p:sp>
            <p:nvSpPr>
              <p:cNvPr id="68" name="Freeform 360"/>
              <p:cNvSpPr/>
              <p:nvPr/>
            </p:nvSpPr>
            <p:spPr bwMode="auto">
              <a:xfrm>
                <a:off x="9196388" y="4949825"/>
                <a:ext cx="180975" cy="425450"/>
              </a:xfrm>
              <a:custGeom>
                <a:gdLst>
                  <a:gd fmla="*/ 54 w 70" name="T0"/>
                  <a:gd fmla="*/ 0 h 165" name="T1"/>
                  <a:gd fmla="*/ 36 w 70" name="T2"/>
                  <a:gd fmla="*/ 18 h 165" name="T3"/>
                  <a:gd fmla="*/ 16 w 70" name="T4"/>
                  <a:gd fmla="*/ 0 h 165" name="T5"/>
                  <a:gd fmla="*/ 0 w 70" name="T6"/>
                  <a:gd fmla="*/ 71 h 165" name="T7"/>
                  <a:gd fmla="*/ 35 w 70" name="T8"/>
                  <a:gd fmla="*/ 165 h 165" name="T9"/>
                  <a:gd fmla="*/ 70 w 70" name="T10"/>
                  <a:gd fmla="*/ 71 h 165" name="T11"/>
                  <a:gd fmla="*/ 54 w 70" name="T12"/>
                  <a:gd fmla="*/ 0 h 16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5" w="70">
                    <a:moveTo>
                      <a:pt x="54" y="0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21"/>
                      <a:pt x="0" y="71"/>
                    </a:cubicBezTo>
                    <a:cubicBezTo>
                      <a:pt x="0" y="122"/>
                      <a:pt x="35" y="165"/>
                      <a:pt x="35" y="165"/>
                    </a:cubicBezTo>
                    <a:cubicBezTo>
                      <a:pt x="35" y="165"/>
                      <a:pt x="70" y="122"/>
                      <a:pt x="70" y="71"/>
                    </a:cubicBezTo>
                    <a:cubicBezTo>
                      <a:pt x="70" y="21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361"/>
              <p:cNvSpPr/>
              <p:nvPr/>
            </p:nvSpPr>
            <p:spPr bwMode="auto">
              <a:xfrm>
                <a:off x="8848726" y="5189538"/>
                <a:ext cx="417513" cy="254000"/>
              </a:xfrm>
              <a:custGeom>
                <a:gdLst>
                  <a:gd fmla="*/ 11 w 162" name="T0"/>
                  <a:gd fmla="*/ 9 h 98" name="T1"/>
                  <a:gd fmla="*/ 22 w 162" name="T2"/>
                  <a:gd fmla="*/ 31 h 98" name="T3"/>
                  <a:gd fmla="*/ 0 w 162" name="T4"/>
                  <a:gd fmla="*/ 45 h 98" name="T5"/>
                  <a:gd fmla="*/ 62 w 162" name="T6"/>
                  <a:gd fmla="*/ 83 h 98" name="T7"/>
                  <a:gd fmla="*/ 162 w 162" name="T8"/>
                  <a:gd fmla="*/ 78 h 98" name="T9"/>
                  <a:gd fmla="*/ 84 w 162" name="T10"/>
                  <a:gd fmla="*/ 15 h 98" name="T11"/>
                  <a:gd fmla="*/ 11 w 162" name="T12"/>
                  <a:gd fmla="*/ 9 h 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" w="162">
                    <a:moveTo>
                      <a:pt x="11" y="9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4" y="67"/>
                      <a:pt x="62" y="83"/>
                    </a:cubicBezTo>
                    <a:cubicBezTo>
                      <a:pt x="110" y="98"/>
                      <a:pt x="162" y="78"/>
                      <a:pt x="162" y="78"/>
                    </a:cubicBezTo>
                    <a:cubicBezTo>
                      <a:pt x="162" y="78"/>
                      <a:pt x="132" y="31"/>
                      <a:pt x="84" y="15"/>
                    </a:cubicBezTo>
                    <a:cubicBezTo>
                      <a:pt x="36" y="0"/>
                      <a:pt x="11" y="9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362"/>
              <p:cNvSpPr/>
              <p:nvPr/>
            </p:nvSpPr>
            <p:spPr bwMode="auto">
              <a:xfrm>
                <a:off x="8983663" y="5416550"/>
                <a:ext cx="298450" cy="373063"/>
              </a:xfrm>
              <a:custGeom>
                <a:gdLst>
                  <a:gd fmla="*/ 1 w 116" name="T0"/>
                  <a:gd fmla="*/ 122 h 144" name="T1"/>
                  <a:gd fmla="*/ 26 w 116" name="T2"/>
                  <a:gd fmla="*/ 118 h 144" name="T3"/>
                  <a:gd fmla="*/ 31 w 116" name="T4"/>
                  <a:gd fmla="*/ 144 h 144" name="T5"/>
                  <a:gd fmla="*/ 87 w 116" name="T6"/>
                  <a:gd fmla="*/ 96 h 144" name="T7"/>
                  <a:gd fmla="*/ 113 w 116" name="T8"/>
                  <a:gd fmla="*/ 0 h 144" name="T9"/>
                  <a:gd fmla="*/ 29 w 116" name="T10"/>
                  <a:gd fmla="*/ 55 h 144" name="T11"/>
                  <a:gd fmla="*/ 1 w 116" name="T12"/>
                  <a:gd fmla="*/ 122 h 1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4" w="115">
                    <a:moveTo>
                      <a:pt x="1" y="122"/>
                    </a:moveTo>
                    <a:cubicBezTo>
                      <a:pt x="26" y="118"/>
                      <a:pt x="26" y="118"/>
                      <a:pt x="26" y="118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31" y="144"/>
                      <a:pt x="57" y="137"/>
                      <a:pt x="87" y="96"/>
                    </a:cubicBezTo>
                    <a:cubicBezTo>
                      <a:pt x="116" y="55"/>
                      <a:pt x="113" y="0"/>
                      <a:pt x="113" y="0"/>
                    </a:cubicBezTo>
                    <a:cubicBezTo>
                      <a:pt x="113" y="0"/>
                      <a:pt x="59" y="14"/>
                      <a:pt x="29" y="55"/>
                    </a:cubicBezTo>
                    <a:cubicBezTo>
                      <a:pt x="0" y="95"/>
                      <a:pt x="1" y="122"/>
                      <a:pt x="1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363"/>
              <p:cNvSpPr/>
              <p:nvPr/>
            </p:nvSpPr>
            <p:spPr bwMode="auto">
              <a:xfrm>
                <a:off x="9291638" y="5416550"/>
                <a:ext cx="300038" cy="373063"/>
              </a:xfrm>
              <a:custGeom>
                <a:gdLst>
                  <a:gd fmla="*/ 85 w 116" name="T0"/>
                  <a:gd fmla="*/ 144 h 144" name="T1"/>
                  <a:gd fmla="*/ 89 w 116" name="T2"/>
                  <a:gd fmla="*/ 119 h 144" name="T3"/>
                  <a:gd fmla="*/ 115 w 116" name="T4"/>
                  <a:gd fmla="*/ 122 h 144" name="T5"/>
                  <a:gd fmla="*/ 87 w 116" name="T6"/>
                  <a:gd fmla="*/ 55 h 144" name="T7"/>
                  <a:gd fmla="*/ 3 w 116" name="T8"/>
                  <a:gd fmla="*/ 0 h 144" name="T9"/>
                  <a:gd fmla="*/ 30 w 116" name="T10"/>
                  <a:gd fmla="*/ 96 h 144" name="T11"/>
                  <a:gd fmla="*/ 85 w 116" name="T12"/>
                  <a:gd fmla="*/ 144 h 1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4" w="115">
                    <a:moveTo>
                      <a:pt x="85" y="144"/>
                    </a:moveTo>
                    <a:cubicBezTo>
                      <a:pt x="89" y="119"/>
                      <a:pt x="89" y="119"/>
                      <a:pt x="89" y="119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6" y="95"/>
                      <a:pt x="87" y="55"/>
                    </a:cubicBezTo>
                    <a:cubicBezTo>
                      <a:pt x="57" y="14"/>
                      <a:pt x="3" y="0"/>
                      <a:pt x="3" y="0"/>
                    </a:cubicBezTo>
                    <a:cubicBezTo>
                      <a:pt x="3" y="0"/>
                      <a:pt x="0" y="55"/>
                      <a:pt x="30" y="96"/>
                    </a:cubicBezTo>
                    <a:cubicBezTo>
                      <a:pt x="59" y="137"/>
                      <a:pt x="85" y="144"/>
                      <a:pt x="85" y="1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364"/>
              <p:cNvSpPr/>
              <p:nvPr/>
            </p:nvSpPr>
            <p:spPr bwMode="auto">
              <a:xfrm>
                <a:off x="9310688" y="5189538"/>
                <a:ext cx="417513" cy="254000"/>
              </a:xfrm>
              <a:custGeom>
                <a:gdLst>
                  <a:gd fmla="*/ 162 w 162" name="T0"/>
                  <a:gd fmla="*/ 45 h 98" name="T1"/>
                  <a:gd fmla="*/ 140 w 162" name="T2"/>
                  <a:gd fmla="*/ 33 h 98" name="T3"/>
                  <a:gd fmla="*/ 150 w 162" name="T4"/>
                  <a:gd fmla="*/ 9 h 98" name="T5"/>
                  <a:gd fmla="*/ 77 w 162" name="T6"/>
                  <a:gd fmla="*/ 15 h 98" name="T7"/>
                  <a:gd fmla="*/ 0 w 162" name="T8"/>
                  <a:gd fmla="*/ 78 h 98" name="T9"/>
                  <a:gd fmla="*/ 99 w 162" name="T10"/>
                  <a:gd fmla="*/ 83 h 98" name="T11"/>
                  <a:gd fmla="*/ 162 w 162" name="T12"/>
                  <a:gd fmla="*/ 45 h 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" w="162">
                    <a:moveTo>
                      <a:pt x="162" y="45"/>
                    </a:moveTo>
                    <a:cubicBezTo>
                      <a:pt x="140" y="33"/>
                      <a:pt x="140" y="33"/>
                      <a:pt x="140" y="33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0" y="9"/>
                      <a:pt x="125" y="0"/>
                      <a:pt x="77" y="15"/>
                    </a:cubicBezTo>
                    <a:cubicBezTo>
                      <a:pt x="30" y="31"/>
                      <a:pt x="0" y="78"/>
                      <a:pt x="0" y="78"/>
                    </a:cubicBezTo>
                    <a:cubicBezTo>
                      <a:pt x="0" y="78"/>
                      <a:pt x="51" y="98"/>
                      <a:pt x="99" y="83"/>
                    </a:cubicBezTo>
                    <a:cubicBezTo>
                      <a:pt x="147" y="67"/>
                      <a:pt x="162" y="45"/>
                      <a:pt x="162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73" name="Freeform 349"/>
            <p:cNvSpPr>
              <a:spLocks noEditPoints="1"/>
            </p:cNvSpPr>
            <p:nvPr/>
          </p:nvSpPr>
          <p:spPr bwMode="auto">
            <a:xfrm flipH="1" rot="380096">
              <a:off x="9558093" y="5186747"/>
              <a:ext cx="1471376" cy="1358194"/>
            </a:xfrm>
            <a:custGeom>
              <a:gdLst>
                <a:gd fmla="*/ 187 w 529" name="T0"/>
                <a:gd fmla="*/ 241 h 487" name="T1"/>
                <a:gd fmla="*/ 242 w 529" name="T2"/>
                <a:gd fmla="*/ 223 h 487" name="T3"/>
                <a:gd fmla="*/ 175 w 529" name="T4"/>
                <a:gd fmla="*/ 211 h 487" name="T5"/>
                <a:gd fmla="*/ 189 w 529" name="T6"/>
                <a:gd fmla="*/ 161 h 487" name="T7"/>
                <a:gd fmla="*/ 154 w 529" name="T8"/>
                <a:gd fmla="*/ 166 h 487" name="T9"/>
                <a:gd fmla="*/ 124 w 529" name="T10"/>
                <a:gd fmla="*/ 143 h 487" name="T11"/>
                <a:gd fmla="*/ 124 w 529" name="T12"/>
                <a:gd fmla="*/ 143 h 487" name="T13"/>
                <a:gd fmla="*/ 93 w 529" name="T14"/>
                <a:gd fmla="*/ 166 h 487" name="T15"/>
                <a:gd fmla="*/ 38 w 529" name="T16"/>
                <a:gd fmla="*/ 193 h 487" name="T17"/>
                <a:gd fmla="*/ 7 w 529" name="T18"/>
                <a:gd fmla="*/ 234 h 487" name="T19"/>
                <a:gd fmla="*/ 124 w 529" name="T20"/>
                <a:gd fmla="*/ 212 h 487" name="T21"/>
                <a:gd fmla="*/ 271 w 529" name="T22"/>
                <a:gd fmla="*/ 68 h 487" name="T23"/>
                <a:gd fmla="*/ 330 w 529" name="T24"/>
                <a:gd fmla="*/ 73 h 487" name="T25"/>
                <a:gd fmla="*/ 383 w 529" name="T26"/>
                <a:gd fmla="*/ 59 h 487" name="T27"/>
                <a:gd fmla="*/ 355 w 529" name="T28"/>
                <a:gd fmla="*/ 48 h 487" name="T29"/>
                <a:gd fmla="*/ 301 w 529" name="T30"/>
                <a:gd fmla="*/ 22 h 487" name="T31"/>
                <a:gd fmla="*/ 271 w 529" name="T32"/>
                <a:gd fmla="*/ 0 h 487" name="T33"/>
                <a:gd fmla="*/ 271 w 529" name="T34"/>
                <a:gd fmla="*/ 0 h 487" name="T35"/>
                <a:gd fmla="*/ 240 w 529" name="T36"/>
                <a:gd fmla="*/ 23 h 487" name="T37"/>
                <a:gd fmla="*/ 185 w 529" name="T38"/>
                <a:gd fmla="*/ 49 h 487" name="T39"/>
                <a:gd fmla="*/ 154 w 529" name="T40"/>
                <a:gd fmla="*/ 91 h 487" name="T41"/>
                <a:gd fmla="*/ 266 w 529" name="T42"/>
                <a:gd fmla="*/ 79 h 487" name="T43"/>
                <a:gd fmla="*/ 300 w 529" name="T44"/>
                <a:gd fmla="*/ 105 h 487" name="T45"/>
                <a:gd fmla="*/ 302 w 529" name="T46"/>
                <a:gd fmla="*/ 105 h 487" name="T47"/>
                <a:gd fmla="*/ 305 w 529" name="T48"/>
                <a:gd fmla="*/ 89 h 487" name="T49"/>
                <a:gd fmla="*/ 266 w 529" name="T50"/>
                <a:gd fmla="*/ 79 h 487" name="T51"/>
                <a:gd fmla="*/ 194 w 529" name="T52"/>
                <a:gd fmla="*/ 286 h 487" name="T53"/>
                <a:gd fmla="*/ 124 w 529" name="T54"/>
                <a:gd fmla="*/ 222 h 487" name="T55"/>
                <a:gd fmla="*/ 165 w 529" name="T56"/>
                <a:gd fmla="*/ 297 h 487" name="T57"/>
                <a:gd fmla="*/ 74 w 529" name="T58"/>
                <a:gd fmla="*/ 487 h 487" name="T59"/>
                <a:gd fmla="*/ 316 w 529" name="T60"/>
                <a:gd fmla="*/ 197 h 487" name="T61"/>
                <a:gd fmla="*/ 280 w 529" name="T62"/>
                <a:gd fmla="*/ 198 h 487" name="T63"/>
                <a:gd fmla="*/ 490 w 529" name="T64"/>
                <a:gd fmla="*/ 112 h 487" name="T65"/>
                <a:gd fmla="*/ 436 w 529" name="T66"/>
                <a:gd fmla="*/ 86 h 487" name="T67"/>
                <a:gd fmla="*/ 406 w 529" name="T68"/>
                <a:gd fmla="*/ 64 h 487" name="T69"/>
                <a:gd fmla="*/ 406 w 529" name="T70"/>
                <a:gd fmla="*/ 64 h 487" name="T71"/>
                <a:gd fmla="*/ 375 w 529" name="T72"/>
                <a:gd fmla="*/ 87 h 487" name="T73"/>
                <a:gd fmla="*/ 320 w 529" name="T74"/>
                <a:gd fmla="*/ 110 h 487" name="T75"/>
                <a:gd fmla="*/ 376 w 529" name="T76"/>
                <a:gd fmla="*/ 126 h 487" name="T77"/>
                <a:gd fmla="*/ 406 w 529" name="T78"/>
                <a:gd fmla="*/ 132 h 487" name="T79"/>
                <a:gd fmla="*/ 521 w 529" name="T80"/>
                <a:gd fmla="*/ 155 h 487" name="T81"/>
                <a:gd fmla="*/ 406 w 529" name="T82"/>
                <a:gd fmla="*/ 169 h 487" name="T83"/>
                <a:gd fmla="*/ 370 w 529" name="T84"/>
                <a:gd fmla="*/ 135 h 487" name="T85"/>
                <a:gd fmla="*/ 301 w 529" name="T86"/>
                <a:gd fmla="*/ 116 h 487" name="T87"/>
                <a:gd fmla="*/ 301 w 529" name="T88"/>
                <a:gd fmla="*/ 116 h 487" name="T89"/>
                <a:gd fmla="*/ 300 w 529" name="T90"/>
                <a:gd fmla="*/ 116 h 487" name="T91"/>
                <a:gd fmla="*/ 230 w 529" name="T92"/>
                <a:gd fmla="*/ 134 h 487" name="T93"/>
                <a:gd fmla="*/ 194 w 529" name="T94"/>
                <a:gd fmla="*/ 169 h 487" name="T95"/>
                <a:gd fmla="*/ 238 w 529" name="T96"/>
                <a:gd fmla="*/ 213 h 487" name="T97"/>
                <a:gd fmla="*/ 363 w 529" name="T98"/>
                <a:gd fmla="*/ 213 h 487" name="T99"/>
                <a:gd fmla="*/ 406 w 529" name="T100"/>
                <a:gd fmla="*/ 169 h 48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87" w="529">
                  <a:moveTo>
                    <a:pt x="124" y="212"/>
                  </a:moveTo>
                  <a:cubicBezTo>
                    <a:pt x="147" y="212"/>
                    <a:pt x="167" y="225"/>
                    <a:pt x="187" y="241"/>
                  </a:cubicBezTo>
                  <a:cubicBezTo>
                    <a:pt x="203" y="254"/>
                    <a:pt x="230" y="253"/>
                    <a:pt x="239" y="235"/>
                  </a:cubicBezTo>
                  <a:cubicBezTo>
                    <a:pt x="241" y="231"/>
                    <a:pt x="242" y="227"/>
                    <a:pt x="242" y="223"/>
                  </a:cubicBezTo>
                  <a:cubicBezTo>
                    <a:pt x="231" y="231"/>
                    <a:pt x="215" y="235"/>
                    <a:pt x="202" y="232"/>
                  </a:cubicBezTo>
                  <a:cubicBezTo>
                    <a:pt x="190" y="229"/>
                    <a:pt x="180" y="222"/>
                    <a:pt x="175" y="211"/>
                  </a:cubicBezTo>
                  <a:cubicBezTo>
                    <a:pt x="172" y="206"/>
                    <a:pt x="171" y="201"/>
                    <a:pt x="171" y="195"/>
                  </a:cubicBezTo>
                  <a:cubicBezTo>
                    <a:pt x="171" y="181"/>
                    <a:pt x="178" y="167"/>
                    <a:pt x="189" y="161"/>
                  </a:cubicBezTo>
                  <a:cubicBezTo>
                    <a:pt x="189" y="160"/>
                    <a:pt x="189" y="160"/>
                    <a:pt x="190" y="160"/>
                  </a:cubicBezTo>
                  <a:cubicBezTo>
                    <a:pt x="170" y="150"/>
                    <a:pt x="154" y="166"/>
                    <a:pt x="154" y="166"/>
                  </a:cubicBezTo>
                  <a:cubicBezTo>
                    <a:pt x="154" y="166"/>
                    <a:pt x="148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97" y="143"/>
                    <a:pt x="93" y="166"/>
                    <a:pt x="93" y="166"/>
                  </a:cubicBezTo>
                  <a:cubicBezTo>
                    <a:pt x="93" y="166"/>
                    <a:pt x="75" y="149"/>
                    <a:pt x="53" y="162"/>
                  </a:cubicBezTo>
                  <a:cubicBezTo>
                    <a:pt x="34" y="173"/>
                    <a:pt x="38" y="193"/>
                    <a:pt x="38" y="193"/>
                  </a:cubicBezTo>
                  <a:cubicBezTo>
                    <a:pt x="38" y="193"/>
                    <a:pt x="25" y="193"/>
                    <a:pt x="18" y="197"/>
                  </a:cubicBezTo>
                  <a:cubicBezTo>
                    <a:pt x="8" y="203"/>
                    <a:pt x="0" y="221"/>
                    <a:pt x="7" y="234"/>
                  </a:cubicBezTo>
                  <a:cubicBezTo>
                    <a:pt x="18" y="255"/>
                    <a:pt x="45" y="254"/>
                    <a:pt x="61" y="241"/>
                  </a:cubicBezTo>
                  <a:cubicBezTo>
                    <a:pt x="81" y="225"/>
                    <a:pt x="99" y="212"/>
                    <a:pt x="124" y="212"/>
                  </a:cubicBezTo>
                  <a:moveTo>
                    <a:pt x="209" y="97"/>
                  </a:moveTo>
                  <a:cubicBezTo>
                    <a:pt x="228" y="81"/>
                    <a:pt x="246" y="68"/>
                    <a:pt x="271" y="68"/>
                  </a:cubicBezTo>
                  <a:cubicBezTo>
                    <a:pt x="287" y="68"/>
                    <a:pt x="303" y="75"/>
                    <a:pt x="317" y="85"/>
                  </a:cubicBezTo>
                  <a:cubicBezTo>
                    <a:pt x="320" y="81"/>
                    <a:pt x="324" y="77"/>
                    <a:pt x="330" y="73"/>
                  </a:cubicBezTo>
                  <a:cubicBezTo>
                    <a:pt x="345" y="64"/>
                    <a:pt x="360" y="67"/>
                    <a:pt x="370" y="72"/>
                  </a:cubicBezTo>
                  <a:cubicBezTo>
                    <a:pt x="373" y="67"/>
                    <a:pt x="377" y="63"/>
                    <a:pt x="383" y="59"/>
                  </a:cubicBezTo>
                  <a:cubicBezTo>
                    <a:pt x="381" y="57"/>
                    <a:pt x="379" y="55"/>
                    <a:pt x="377" y="53"/>
                  </a:cubicBezTo>
                  <a:cubicBezTo>
                    <a:pt x="370" y="49"/>
                    <a:pt x="355" y="48"/>
                    <a:pt x="355" y="48"/>
                  </a:cubicBezTo>
                  <a:cubicBezTo>
                    <a:pt x="355" y="48"/>
                    <a:pt x="360" y="31"/>
                    <a:pt x="341" y="19"/>
                  </a:cubicBezTo>
                  <a:cubicBezTo>
                    <a:pt x="319" y="5"/>
                    <a:pt x="301" y="22"/>
                    <a:pt x="301" y="22"/>
                  </a:cubicBezTo>
                  <a:cubicBezTo>
                    <a:pt x="301" y="22"/>
                    <a:pt x="295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44" y="0"/>
                    <a:pt x="240" y="23"/>
                    <a:pt x="240" y="23"/>
                  </a:cubicBezTo>
                  <a:cubicBezTo>
                    <a:pt x="240" y="23"/>
                    <a:pt x="222" y="5"/>
                    <a:pt x="201" y="18"/>
                  </a:cubicBezTo>
                  <a:cubicBezTo>
                    <a:pt x="181" y="30"/>
                    <a:pt x="185" y="49"/>
                    <a:pt x="185" y="49"/>
                  </a:cubicBezTo>
                  <a:cubicBezTo>
                    <a:pt x="185" y="49"/>
                    <a:pt x="172" y="49"/>
                    <a:pt x="165" y="53"/>
                  </a:cubicBezTo>
                  <a:cubicBezTo>
                    <a:pt x="155" y="60"/>
                    <a:pt x="147" y="77"/>
                    <a:pt x="154" y="91"/>
                  </a:cubicBezTo>
                  <a:cubicBezTo>
                    <a:pt x="166" y="111"/>
                    <a:pt x="192" y="110"/>
                    <a:pt x="209" y="97"/>
                  </a:cubicBezTo>
                  <a:moveTo>
                    <a:pt x="266" y="79"/>
                  </a:moveTo>
                  <a:cubicBezTo>
                    <a:pt x="269" y="87"/>
                    <a:pt x="272" y="99"/>
                    <a:pt x="275" y="113"/>
                  </a:cubicBezTo>
                  <a:cubicBezTo>
                    <a:pt x="281" y="108"/>
                    <a:pt x="290" y="105"/>
                    <a:pt x="300" y="105"/>
                  </a:cubicBezTo>
                  <a:cubicBezTo>
                    <a:pt x="300" y="105"/>
                    <a:pt x="301" y="105"/>
                    <a:pt x="301" y="105"/>
                  </a:cubicBezTo>
                  <a:cubicBezTo>
                    <a:pt x="301" y="105"/>
                    <a:pt x="302" y="105"/>
                    <a:pt x="302" y="105"/>
                  </a:cubicBezTo>
                  <a:cubicBezTo>
                    <a:pt x="304" y="105"/>
                    <a:pt x="306" y="104"/>
                    <a:pt x="309" y="104"/>
                  </a:cubicBezTo>
                  <a:cubicBezTo>
                    <a:pt x="307" y="99"/>
                    <a:pt x="306" y="94"/>
                    <a:pt x="305" y="89"/>
                  </a:cubicBezTo>
                  <a:cubicBezTo>
                    <a:pt x="294" y="83"/>
                    <a:pt x="283" y="79"/>
                    <a:pt x="271" y="79"/>
                  </a:cubicBezTo>
                  <a:cubicBezTo>
                    <a:pt x="269" y="79"/>
                    <a:pt x="268" y="79"/>
                    <a:pt x="266" y="79"/>
                  </a:cubicBezTo>
                  <a:moveTo>
                    <a:pt x="280" y="198"/>
                  </a:moveTo>
                  <a:cubicBezTo>
                    <a:pt x="271" y="225"/>
                    <a:pt x="248" y="261"/>
                    <a:pt x="194" y="286"/>
                  </a:cubicBezTo>
                  <a:cubicBezTo>
                    <a:pt x="182" y="280"/>
                    <a:pt x="147" y="262"/>
                    <a:pt x="134" y="223"/>
                  </a:cubicBezTo>
                  <a:cubicBezTo>
                    <a:pt x="131" y="223"/>
                    <a:pt x="127" y="222"/>
                    <a:pt x="124" y="222"/>
                  </a:cubicBezTo>
                  <a:cubicBezTo>
                    <a:pt x="119" y="222"/>
                    <a:pt x="114" y="223"/>
                    <a:pt x="109" y="224"/>
                  </a:cubicBezTo>
                  <a:cubicBezTo>
                    <a:pt x="119" y="261"/>
                    <a:pt x="145" y="284"/>
                    <a:pt x="165" y="297"/>
                  </a:cubicBezTo>
                  <a:cubicBezTo>
                    <a:pt x="85" y="324"/>
                    <a:pt x="39" y="393"/>
                    <a:pt x="39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4" y="379"/>
                    <a:pt x="139" y="342"/>
                    <a:pt x="178" y="329"/>
                  </a:cubicBezTo>
                  <a:cubicBezTo>
                    <a:pt x="263" y="301"/>
                    <a:pt x="307" y="246"/>
                    <a:pt x="316" y="197"/>
                  </a:cubicBezTo>
                  <a:cubicBezTo>
                    <a:pt x="311" y="195"/>
                    <a:pt x="306" y="194"/>
                    <a:pt x="301" y="194"/>
                  </a:cubicBezTo>
                  <a:cubicBezTo>
                    <a:pt x="293" y="194"/>
                    <a:pt x="286" y="196"/>
                    <a:pt x="280" y="198"/>
                  </a:cubicBezTo>
                  <a:moveTo>
                    <a:pt x="512" y="117"/>
                  </a:moveTo>
                  <a:cubicBezTo>
                    <a:pt x="505" y="113"/>
                    <a:pt x="490" y="112"/>
                    <a:pt x="490" y="112"/>
                  </a:cubicBezTo>
                  <a:cubicBezTo>
                    <a:pt x="490" y="112"/>
                    <a:pt x="495" y="95"/>
                    <a:pt x="476" y="83"/>
                  </a:cubicBezTo>
                  <a:cubicBezTo>
                    <a:pt x="454" y="69"/>
                    <a:pt x="436" y="86"/>
                    <a:pt x="436" y="86"/>
                  </a:cubicBezTo>
                  <a:cubicBezTo>
                    <a:pt x="436" y="86"/>
                    <a:pt x="430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379" y="64"/>
                    <a:pt x="375" y="87"/>
                    <a:pt x="375" y="87"/>
                  </a:cubicBezTo>
                  <a:cubicBezTo>
                    <a:pt x="375" y="87"/>
                    <a:pt x="357" y="69"/>
                    <a:pt x="336" y="82"/>
                  </a:cubicBezTo>
                  <a:cubicBezTo>
                    <a:pt x="321" y="91"/>
                    <a:pt x="320" y="104"/>
                    <a:pt x="320" y="110"/>
                  </a:cubicBezTo>
                  <a:cubicBezTo>
                    <a:pt x="326" y="113"/>
                    <a:pt x="331" y="118"/>
                    <a:pt x="335" y="123"/>
                  </a:cubicBezTo>
                  <a:cubicBezTo>
                    <a:pt x="345" y="118"/>
                    <a:pt x="360" y="116"/>
                    <a:pt x="376" y="126"/>
                  </a:cubicBezTo>
                  <a:cubicBezTo>
                    <a:pt x="380" y="129"/>
                    <a:pt x="384" y="132"/>
                    <a:pt x="387" y="135"/>
                  </a:cubicBezTo>
                  <a:cubicBezTo>
                    <a:pt x="393" y="133"/>
                    <a:pt x="399" y="132"/>
                    <a:pt x="406" y="132"/>
                  </a:cubicBezTo>
                  <a:cubicBezTo>
                    <a:pt x="429" y="132"/>
                    <a:pt x="449" y="145"/>
                    <a:pt x="469" y="161"/>
                  </a:cubicBezTo>
                  <a:cubicBezTo>
                    <a:pt x="485" y="174"/>
                    <a:pt x="512" y="174"/>
                    <a:pt x="521" y="155"/>
                  </a:cubicBezTo>
                  <a:cubicBezTo>
                    <a:pt x="529" y="142"/>
                    <a:pt x="522" y="124"/>
                    <a:pt x="512" y="117"/>
                  </a:cubicBezTo>
                  <a:moveTo>
                    <a:pt x="406" y="169"/>
                  </a:moveTo>
                  <a:cubicBezTo>
                    <a:pt x="399" y="165"/>
                    <a:pt x="385" y="164"/>
                    <a:pt x="385" y="164"/>
                  </a:cubicBezTo>
                  <a:cubicBezTo>
                    <a:pt x="385" y="164"/>
                    <a:pt x="389" y="147"/>
                    <a:pt x="370" y="135"/>
                  </a:cubicBezTo>
                  <a:cubicBezTo>
                    <a:pt x="348" y="121"/>
                    <a:pt x="331" y="138"/>
                    <a:pt x="331" y="138"/>
                  </a:cubicBezTo>
                  <a:cubicBezTo>
                    <a:pt x="331" y="138"/>
                    <a:pt x="325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0" y="116"/>
                    <a:pt x="300" y="116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274" y="116"/>
                    <a:pt x="269" y="139"/>
                    <a:pt x="269" y="139"/>
                  </a:cubicBezTo>
                  <a:cubicBezTo>
                    <a:pt x="269" y="139"/>
                    <a:pt x="251" y="121"/>
                    <a:pt x="230" y="134"/>
                  </a:cubicBezTo>
                  <a:cubicBezTo>
                    <a:pt x="210" y="146"/>
                    <a:pt x="215" y="165"/>
                    <a:pt x="215" y="165"/>
                  </a:cubicBezTo>
                  <a:cubicBezTo>
                    <a:pt x="215" y="165"/>
                    <a:pt x="201" y="165"/>
                    <a:pt x="194" y="169"/>
                  </a:cubicBezTo>
                  <a:cubicBezTo>
                    <a:pt x="184" y="176"/>
                    <a:pt x="176" y="193"/>
                    <a:pt x="184" y="206"/>
                  </a:cubicBezTo>
                  <a:cubicBezTo>
                    <a:pt x="195" y="227"/>
                    <a:pt x="222" y="226"/>
                    <a:pt x="238" y="213"/>
                  </a:cubicBezTo>
                  <a:cubicBezTo>
                    <a:pt x="258" y="197"/>
                    <a:pt x="275" y="184"/>
                    <a:pt x="301" y="184"/>
                  </a:cubicBezTo>
                  <a:cubicBezTo>
                    <a:pt x="323" y="184"/>
                    <a:pt x="344" y="197"/>
                    <a:pt x="363" y="213"/>
                  </a:cubicBezTo>
                  <a:cubicBezTo>
                    <a:pt x="380" y="226"/>
                    <a:pt x="406" y="226"/>
                    <a:pt x="416" y="207"/>
                  </a:cubicBezTo>
                  <a:cubicBezTo>
                    <a:pt x="423" y="194"/>
                    <a:pt x="416" y="176"/>
                    <a:pt x="406" y="169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74" name="组 73"/>
            <p:cNvGrpSpPr/>
            <p:nvPr/>
          </p:nvGrpSpPr>
          <p:grpSpPr>
            <a:xfrm rot="20429708">
              <a:off x="10470019" y="4989109"/>
              <a:ext cx="2236245" cy="2034257"/>
              <a:chOff x="10046421" y="4989613"/>
              <a:chExt cx="2236245" cy="2034257"/>
            </a:xfrm>
          </p:grpSpPr>
          <p:sp>
            <p:nvSpPr>
              <p:cNvPr id="75" name="矩形 47"/>
              <p:cNvSpPr/>
              <p:nvPr/>
            </p:nvSpPr>
            <p:spPr>
              <a:xfrm>
                <a:off x="10501154" y="5284530"/>
                <a:ext cx="1319577" cy="1679061"/>
              </a:xfrm>
              <a:custGeom>
                <a:gdLst>
                  <a:gd fmla="*/ 317500 w 1319577" name="connsiteX0"/>
                  <a:gd fmla="*/ 0 h 1679061" name="connsiteY0"/>
                  <a:gd fmla="*/ 951277 w 1319577" name="connsiteX1"/>
                  <a:gd fmla="*/ 12700 h 1679061" name="connsiteY1"/>
                  <a:gd fmla="*/ 1319577 w 1319577" name="connsiteX2"/>
                  <a:gd fmla="*/ 1679061 h 1679061" name="connsiteY2"/>
                  <a:gd fmla="*/ 0 w 1319577" name="connsiteX3"/>
                  <a:gd fmla="*/ 1679061 h 1679061" name="connsiteY3"/>
                  <a:gd fmla="*/ 317500 w 1319577" name="connsiteX4"/>
                  <a:gd fmla="*/ 0 h 1679061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679061" w="1319577">
                    <a:moveTo>
                      <a:pt x="317500" y="0"/>
                    </a:moveTo>
                    <a:lnTo>
                      <a:pt x="951277" y="12700"/>
                    </a:lnTo>
                    <a:lnTo>
                      <a:pt x="1319577" y="1679061"/>
                    </a:lnTo>
                    <a:lnTo>
                      <a:pt x="0" y="1679061"/>
                    </a:lnTo>
                    <a:lnTo>
                      <a:pt x="317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grpSp>
            <p:nvGrpSpPr>
              <p:cNvPr id="76" name="组 75"/>
              <p:cNvGrpSpPr/>
              <p:nvPr/>
            </p:nvGrpSpPr>
            <p:grpSpPr>
              <a:xfrm>
                <a:off x="10046421" y="4989613"/>
                <a:ext cx="2236245" cy="2034257"/>
                <a:chOff x="1334222" y="1801913"/>
                <a:chExt cx="2236245" cy="2034257"/>
              </a:xfrm>
            </p:grpSpPr>
            <p:sp>
              <p:nvSpPr>
                <p:cNvPr id="77" name="Freeform 252"/>
                <p:cNvSpPr/>
                <p:nvPr/>
              </p:nvSpPr>
              <p:spPr bwMode="auto">
                <a:xfrm rot="5463">
                  <a:off x="1697249" y="1871952"/>
                  <a:ext cx="1515843" cy="630350"/>
                </a:xfrm>
                <a:custGeom>
                  <a:gdLst>
                    <a:gd fmla="*/ 11 w 374" name="T0"/>
                    <a:gd fmla="*/ 155 h 155" name="T1"/>
                    <a:gd fmla="*/ 11 w 374" name="T2"/>
                    <a:gd fmla="*/ 155 h 155" name="T3"/>
                    <a:gd fmla="*/ 109 w 374" name="T4"/>
                    <a:gd fmla="*/ 155 h 155" name="T5"/>
                    <a:gd fmla="*/ 138 w 374" name="T6"/>
                    <a:gd fmla="*/ 130 h 155" name="T7"/>
                    <a:gd fmla="*/ 136 w 374" name="T8"/>
                    <a:gd fmla="*/ 115 h 155" name="T9"/>
                    <a:gd fmla="*/ 148 w 374" name="T10"/>
                    <a:gd fmla="*/ 110 h 155" name="T11"/>
                    <a:gd fmla="*/ 148 w 374" name="T12"/>
                    <a:gd fmla="*/ 95 h 155" name="T13"/>
                    <a:gd fmla="*/ 166 w 374" name="T14"/>
                    <a:gd fmla="*/ 99 h 155" name="T15"/>
                    <a:gd fmla="*/ 162 w 374" name="T16"/>
                    <a:gd fmla="*/ 103 h 155" name="T17"/>
                    <a:gd fmla="*/ 158 w 374" name="T18"/>
                    <a:gd fmla="*/ 96 h 155" name="T19"/>
                    <a:gd fmla="*/ 154 w 374" name="T20"/>
                    <a:gd fmla="*/ 98 h 155" name="T21"/>
                    <a:gd fmla="*/ 155 w 374" name="T22"/>
                    <a:gd fmla="*/ 107 h 155" name="T23"/>
                    <a:gd fmla="*/ 172 w 374" name="T24"/>
                    <a:gd fmla="*/ 96 h 155" name="T25"/>
                    <a:gd fmla="*/ 174 w 374" name="T26"/>
                    <a:gd fmla="*/ 77 h 155" name="T27"/>
                    <a:gd fmla="*/ 187 w 374" name="T28"/>
                    <a:gd fmla="*/ 82 h 155" name="T29"/>
                    <a:gd fmla="*/ 199 w 374" name="T30"/>
                    <a:gd fmla="*/ 77 h 155" name="T31"/>
                    <a:gd fmla="*/ 202 w 374" name="T32"/>
                    <a:gd fmla="*/ 96 h 155" name="T33"/>
                    <a:gd fmla="*/ 218 w 374" name="T34"/>
                    <a:gd fmla="*/ 107 h 155" name="T35"/>
                    <a:gd fmla="*/ 219 w 374" name="T36"/>
                    <a:gd fmla="*/ 98 h 155" name="T37"/>
                    <a:gd fmla="*/ 215 w 374" name="T38"/>
                    <a:gd fmla="*/ 96 h 155" name="T39"/>
                    <a:gd fmla="*/ 211 w 374" name="T40"/>
                    <a:gd fmla="*/ 103 h 155" name="T41"/>
                    <a:gd fmla="*/ 207 w 374" name="T42"/>
                    <a:gd fmla="*/ 99 h 155" name="T43"/>
                    <a:gd fmla="*/ 225 w 374" name="T44"/>
                    <a:gd fmla="*/ 95 h 155" name="T45"/>
                    <a:gd fmla="*/ 226 w 374" name="T46"/>
                    <a:gd fmla="*/ 110 h 155" name="T47"/>
                    <a:gd fmla="*/ 237 w 374" name="T48"/>
                    <a:gd fmla="*/ 115 h 155" name="T49"/>
                    <a:gd fmla="*/ 235 w 374" name="T50"/>
                    <a:gd fmla="*/ 130 h 155" name="T51"/>
                    <a:gd fmla="*/ 264 w 374" name="T52"/>
                    <a:gd fmla="*/ 155 h 155" name="T53"/>
                    <a:gd fmla="*/ 363 w 374" name="T54"/>
                    <a:gd fmla="*/ 155 h 155" name="T55"/>
                    <a:gd fmla="*/ 363 w 374" name="T56"/>
                    <a:gd fmla="*/ 155 h 155" name="T57"/>
                    <a:gd fmla="*/ 374 w 374" name="T58"/>
                    <a:gd fmla="*/ 155 h 155" name="T59"/>
                    <a:gd fmla="*/ 356 w 374" name="T60"/>
                    <a:gd fmla="*/ 146 h 155" name="T61"/>
                    <a:gd fmla="*/ 298 w 374" name="T62"/>
                    <a:gd fmla="*/ 67 h 155" name="T63"/>
                    <a:gd fmla="*/ 225 w 374" name="T64"/>
                    <a:gd fmla="*/ 0 h 155" name="T65"/>
                    <a:gd fmla="*/ 148 w 374" name="T66"/>
                    <a:gd fmla="*/ 0 h 155" name="T67"/>
                    <a:gd fmla="*/ 75 w 374" name="T68"/>
                    <a:gd fmla="*/ 67 h 155" name="T69"/>
                    <a:gd fmla="*/ 17 w 374" name="T70"/>
                    <a:gd fmla="*/ 146 h 155" name="T71"/>
                    <a:gd fmla="*/ 0 w 374" name="T72"/>
                    <a:gd fmla="*/ 155 h 155" name="T73"/>
                    <a:gd fmla="*/ 11 w 374" name="T74"/>
                    <a:gd fmla="*/ 155 h 155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155" w="374">
                      <a:moveTo>
                        <a:pt x="11" y="155"/>
                      </a:moveTo>
                      <a:cubicBezTo>
                        <a:pt x="11" y="155"/>
                        <a:pt x="11" y="155"/>
                        <a:pt x="11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3" y="150"/>
                        <a:pt x="122" y="138"/>
                        <a:pt x="138" y="130"/>
                      </a:cubicBezTo>
                      <a:cubicBezTo>
                        <a:pt x="137" y="128"/>
                        <a:pt x="133" y="122"/>
                        <a:pt x="136" y="115"/>
                      </a:cubicBezTo>
                      <a:cubicBezTo>
                        <a:pt x="140" y="109"/>
                        <a:pt x="148" y="110"/>
                        <a:pt x="148" y="110"/>
                      </a:cubicBezTo>
                      <a:cubicBezTo>
                        <a:pt x="148" y="110"/>
                        <a:pt x="143" y="101"/>
                        <a:pt x="148" y="95"/>
                      </a:cubicBezTo>
                      <a:cubicBezTo>
                        <a:pt x="155" y="87"/>
                        <a:pt x="167" y="91"/>
                        <a:pt x="166" y="99"/>
                      </a:cubicBezTo>
                      <a:cubicBezTo>
                        <a:pt x="166" y="99"/>
                        <a:pt x="166" y="102"/>
                        <a:pt x="162" y="103"/>
                      </a:cubicBezTo>
                      <a:cubicBezTo>
                        <a:pt x="159" y="104"/>
                        <a:pt x="154" y="99"/>
                        <a:pt x="158" y="96"/>
                      </a:cubicBezTo>
                      <a:cubicBezTo>
                        <a:pt x="158" y="96"/>
                        <a:pt x="156" y="96"/>
                        <a:pt x="154" y="98"/>
                      </a:cubicBezTo>
                      <a:cubicBezTo>
                        <a:pt x="153" y="100"/>
                        <a:pt x="152" y="104"/>
                        <a:pt x="155" y="107"/>
                      </a:cubicBezTo>
                      <a:cubicBezTo>
                        <a:pt x="162" y="112"/>
                        <a:pt x="175" y="107"/>
                        <a:pt x="172" y="96"/>
                      </a:cubicBezTo>
                      <a:cubicBezTo>
                        <a:pt x="169" y="87"/>
                        <a:pt x="168" y="80"/>
                        <a:pt x="174" y="77"/>
                      </a:cubicBezTo>
                      <a:cubicBezTo>
                        <a:pt x="180" y="74"/>
                        <a:pt x="184" y="78"/>
                        <a:pt x="187" y="82"/>
                      </a:cubicBezTo>
                      <a:cubicBezTo>
                        <a:pt x="189" y="78"/>
                        <a:pt x="194" y="74"/>
                        <a:pt x="199" y="77"/>
                      </a:cubicBezTo>
                      <a:cubicBezTo>
                        <a:pt x="205" y="80"/>
                        <a:pt x="205" y="87"/>
                        <a:pt x="202" y="96"/>
                      </a:cubicBezTo>
                      <a:cubicBezTo>
                        <a:pt x="198" y="107"/>
                        <a:pt x="211" y="112"/>
                        <a:pt x="218" y="107"/>
                      </a:cubicBezTo>
                      <a:cubicBezTo>
                        <a:pt x="222" y="104"/>
                        <a:pt x="221" y="100"/>
                        <a:pt x="219" y="98"/>
                      </a:cubicBezTo>
                      <a:cubicBezTo>
                        <a:pt x="218" y="96"/>
                        <a:pt x="215" y="96"/>
                        <a:pt x="215" y="96"/>
                      </a:cubicBezTo>
                      <a:cubicBezTo>
                        <a:pt x="219" y="99"/>
                        <a:pt x="215" y="104"/>
                        <a:pt x="211" y="103"/>
                      </a:cubicBezTo>
                      <a:cubicBezTo>
                        <a:pt x="207" y="102"/>
                        <a:pt x="207" y="99"/>
                        <a:pt x="207" y="99"/>
                      </a:cubicBezTo>
                      <a:cubicBezTo>
                        <a:pt x="207" y="91"/>
                        <a:pt x="218" y="87"/>
                        <a:pt x="225" y="95"/>
                      </a:cubicBezTo>
                      <a:cubicBezTo>
                        <a:pt x="230" y="101"/>
                        <a:pt x="226" y="110"/>
                        <a:pt x="226" y="110"/>
                      </a:cubicBezTo>
                      <a:cubicBezTo>
                        <a:pt x="226" y="110"/>
                        <a:pt x="234" y="109"/>
                        <a:pt x="237" y="115"/>
                      </a:cubicBezTo>
                      <a:cubicBezTo>
                        <a:pt x="240" y="122"/>
                        <a:pt x="237" y="128"/>
                        <a:pt x="235" y="130"/>
                      </a:cubicBezTo>
                      <a:cubicBezTo>
                        <a:pt x="251" y="138"/>
                        <a:pt x="260" y="150"/>
                        <a:pt x="264" y="155"/>
                      </a:cubicBezTo>
                      <a:cubicBezTo>
                        <a:pt x="363" y="155"/>
                        <a:pt x="363" y="155"/>
                        <a:pt x="363" y="155"/>
                      </a:cubicBezTo>
                      <a:cubicBezTo>
                        <a:pt x="363" y="155"/>
                        <a:pt x="363" y="155"/>
                        <a:pt x="363" y="155"/>
                      </a:cubicBezTo>
                      <a:cubicBezTo>
                        <a:pt x="365" y="155"/>
                        <a:pt x="369" y="155"/>
                        <a:pt x="374" y="155"/>
                      </a:cubicBezTo>
                      <a:cubicBezTo>
                        <a:pt x="368" y="153"/>
                        <a:pt x="362" y="150"/>
                        <a:pt x="356" y="146"/>
                      </a:cubicBezTo>
                      <a:cubicBezTo>
                        <a:pt x="330" y="128"/>
                        <a:pt x="318" y="121"/>
                        <a:pt x="298" y="67"/>
                      </a:cubicBezTo>
                      <a:cubicBezTo>
                        <a:pt x="284" y="30"/>
                        <a:pt x="255" y="9"/>
                        <a:pt x="225" y="0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118" y="9"/>
                        <a:pt x="89" y="30"/>
                        <a:pt x="75" y="67"/>
                      </a:cubicBezTo>
                      <a:cubicBezTo>
                        <a:pt x="56" y="121"/>
                        <a:pt x="44" y="128"/>
                        <a:pt x="17" y="146"/>
                      </a:cubicBezTo>
                      <a:cubicBezTo>
                        <a:pt x="12" y="150"/>
                        <a:pt x="6" y="153"/>
                        <a:pt x="0" y="155"/>
                      </a:cubicBezTo>
                      <a:cubicBezTo>
                        <a:pt x="4" y="155"/>
                        <a:pt x="8" y="155"/>
                        <a:pt x="11" y="15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8" name="Freeform 253"/>
                <p:cNvSpPr/>
                <p:nvPr/>
              </p:nvSpPr>
              <p:spPr bwMode="auto">
                <a:xfrm rot="5463">
                  <a:off x="1334222" y="2162108"/>
                  <a:ext cx="2236245" cy="457755"/>
                </a:xfrm>
                <a:custGeom>
                  <a:gdLst>
                    <a:gd fmla="*/ 546 w 551" name="T0"/>
                    <a:gd fmla="*/ 47 h 113" name="T1"/>
                    <a:gd fmla="*/ 524 w 551" name="T2"/>
                    <a:gd fmla="*/ 9 h 113" name="T3"/>
                    <a:gd fmla="*/ 493 w 551" name="T4"/>
                    <a:gd fmla="*/ 1 h 113" name="T5"/>
                    <a:gd fmla="*/ 455 w 551" name="T6"/>
                    <a:gd fmla="*/ 56 h 113" name="T7"/>
                    <a:gd fmla="*/ 500 w 551" name="T8"/>
                    <a:gd fmla="*/ 73 h 113" name="T9"/>
                    <a:gd fmla="*/ 506 w 551" name="T10"/>
                    <a:gd fmla="*/ 40 h 113" name="T11"/>
                    <a:gd fmla="*/ 476 w 551" name="T12"/>
                    <a:gd fmla="*/ 37 h 113" name="T13"/>
                    <a:gd fmla="*/ 504 w 551" name="T14"/>
                    <a:gd fmla="*/ 25 h 113" name="T15"/>
                    <a:gd fmla="*/ 508 w 551" name="T16"/>
                    <a:gd fmla="*/ 82 h 113" name="T17"/>
                    <a:gd fmla="*/ 451 w 551" name="T18"/>
                    <a:gd fmla="*/ 91 h 113" name="T19"/>
                    <a:gd fmla="*/ 350 w 551" name="T20"/>
                    <a:gd fmla="*/ 91 h 113" name="T21"/>
                    <a:gd fmla="*/ 276 w 551" name="T22"/>
                    <a:gd fmla="*/ 53 h 113" name="T23"/>
                    <a:gd fmla="*/ 276 w 551" name="T24"/>
                    <a:gd fmla="*/ 53 h 113" name="T25"/>
                    <a:gd fmla="*/ 276 w 551" name="T26"/>
                    <a:gd fmla="*/ 53 h 113" name="T27"/>
                    <a:gd fmla="*/ 275 w 551" name="T28"/>
                    <a:gd fmla="*/ 53 h 113" name="T29"/>
                    <a:gd fmla="*/ 275 w 551" name="T30"/>
                    <a:gd fmla="*/ 53 h 113" name="T31"/>
                    <a:gd fmla="*/ 202 w 551" name="T32"/>
                    <a:gd fmla="*/ 91 h 113" name="T33"/>
                    <a:gd fmla="*/ 100 w 551" name="T34"/>
                    <a:gd fmla="*/ 91 h 113" name="T35"/>
                    <a:gd fmla="*/ 43 w 551" name="T36"/>
                    <a:gd fmla="*/ 82 h 113" name="T37"/>
                    <a:gd fmla="*/ 48 w 551" name="T38"/>
                    <a:gd fmla="*/ 25 h 113" name="T39"/>
                    <a:gd fmla="*/ 75 w 551" name="T40"/>
                    <a:gd fmla="*/ 37 h 113" name="T41"/>
                    <a:gd fmla="*/ 45 w 551" name="T42"/>
                    <a:gd fmla="*/ 40 h 113" name="T43"/>
                    <a:gd fmla="*/ 52 w 551" name="T44"/>
                    <a:gd fmla="*/ 73 h 113" name="T45"/>
                    <a:gd fmla="*/ 96 w 551" name="T46"/>
                    <a:gd fmla="*/ 56 h 113" name="T47"/>
                    <a:gd fmla="*/ 58 w 551" name="T48"/>
                    <a:gd fmla="*/ 1 h 113" name="T49"/>
                    <a:gd fmla="*/ 27 w 551" name="T50"/>
                    <a:gd fmla="*/ 9 h 113" name="T51"/>
                    <a:gd fmla="*/ 5 w 551" name="T52"/>
                    <a:gd fmla="*/ 47 h 113" name="T53"/>
                    <a:gd fmla="*/ 72 w 551" name="T54"/>
                    <a:gd fmla="*/ 111 h 113" name="T55"/>
                    <a:gd fmla="*/ 221 w 551" name="T56"/>
                    <a:gd fmla="*/ 111 h 113" name="T57"/>
                    <a:gd fmla="*/ 275 w 551" name="T58"/>
                    <a:gd fmla="*/ 80 h 113" name="T59"/>
                    <a:gd fmla="*/ 276 w 551" name="T60"/>
                    <a:gd fmla="*/ 80 h 113" name="T61"/>
                    <a:gd fmla="*/ 331 w 551" name="T62"/>
                    <a:gd fmla="*/ 111 h 113" name="T63"/>
                    <a:gd fmla="*/ 479 w 551" name="T64"/>
                    <a:gd fmla="*/ 111 h 113" name="T65"/>
                    <a:gd fmla="*/ 546 w 551" name="T66"/>
                    <a:gd fmla="*/ 47 h 113" name="T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b="b" l="0" r="r" t="0"/>
                  <a:pathLst>
                    <a:path h="113" w="551">
                      <a:moveTo>
                        <a:pt x="546" y="47"/>
                      </a:moveTo>
                      <a:cubicBezTo>
                        <a:pt x="546" y="47"/>
                        <a:pt x="545" y="22"/>
                        <a:pt x="524" y="9"/>
                      </a:cubicBezTo>
                      <a:cubicBezTo>
                        <a:pt x="517" y="5"/>
                        <a:pt x="506" y="0"/>
                        <a:pt x="493" y="1"/>
                      </a:cubicBezTo>
                      <a:cubicBezTo>
                        <a:pt x="453" y="4"/>
                        <a:pt x="450" y="42"/>
                        <a:pt x="455" y="56"/>
                      </a:cubicBezTo>
                      <a:cubicBezTo>
                        <a:pt x="461" y="71"/>
                        <a:pt x="478" y="84"/>
                        <a:pt x="500" y="73"/>
                      </a:cubicBezTo>
                      <a:cubicBezTo>
                        <a:pt x="514" y="65"/>
                        <a:pt x="515" y="49"/>
                        <a:pt x="506" y="40"/>
                      </a:cubicBezTo>
                      <a:cubicBezTo>
                        <a:pt x="500" y="34"/>
                        <a:pt x="485" y="30"/>
                        <a:pt x="476" y="37"/>
                      </a:cubicBezTo>
                      <a:cubicBezTo>
                        <a:pt x="476" y="37"/>
                        <a:pt x="479" y="19"/>
                        <a:pt x="504" y="25"/>
                      </a:cubicBezTo>
                      <a:cubicBezTo>
                        <a:pt x="525" y="30"/>
                        <a:pt x="534" y="66"/>
                        <a:pt x="508" y="82"/>
                      </a:cubicBezTo>
                      <a:cubicBezTo>
                        <a:pt x="491" y="93"/>
                        <a:pt x="451" y="91"/>
                        <a:pt x="451" y="91"/>
                      </a:cubicBezTo>
                      <a:cubicBezTo>
                        <a:pt x="350" y="91"/>
                        <a:pt x="350" y="91"/>
                        <a:pt x="350" y="91"/>
                      </a:cubicBezTo>
                      <a:cubicBezTo>
                        <a:pt x="350" y="91"/>
                        <a:pt x="328" y="53"/>
                        <a:pt x="276" y="53"/>
                      </a:cubicBezTo>
                      <a:cubicBezTo>
                        <a:pt x="276" y="53"/>
                        <a:pt x="276" y="53"/>
                        <a:pt x="276" y="53"/>
                      </a:cubicBezTo>
                      <a:cubicBezTo>
                        <a:pt x="276" y="53"/>
                        <a:pt x="276" y="53"/>
                        <a:pt x="276" y="53"/>
                      </a:cubicBezTo>
                      <a:cubicBezTo>
                        <a:pt x="276" y="53"/>
                        <a:pt x="275" y="53"/>
                        <a:pt x="275" y="53"/>
                      </a:cubicBezTo>
                      <a:cubicBezTo>
                        <a:pt x="275" y="53"/>
                        <a:pt x="275" y="53"/>
                        <a:pt x="275" y="53"/>
                      </a:cubicBezTo>
                      <a:cubicBezTo>
                        <a:pt x="223" y="53"/>
                        <a:pt x="202" y="91"/>
                        <a:pt x="202" y="91"/>
                      </a:cubicBezTo>
                      <a:cubicBezTo>
                        <a:pt x="100" y="91"/>
                        <a:pt x="100" y="91"/>
                        <a:pt x="100" y="91"/>
                      </a:cubicBezTo>
                      <a:cubicBezTo>
                        <a:pt x="100" y="91"/>
                        <a:pt x="60" y="93"/>
                        <a:pt x="43" y="82"/>
                      </a:cubicBezTo>
                      <a:cubicBezTo>
                        <a:pt x="17" y="66"/>
                        <a:pt x="27" y="30"/>
                        <a:pt x="48" y="25"/>
                      </a:cubicBezTo>
                      <a:cubicBezTo>
                        <a:pt x="72" y="19"/>
                        <a:pt x="75" y="37"/>
                        <a:pt x="75" y="37"/>
                      </a:cubicBezTo>
                      <a:cubicBezTo>
                        <a:pt x="66" y="30"/>
                        <a:pt x="51" y="34"/>
                        <a:pt x="45" y="40"/>
                      </a:cubicBezTo>
                      <a:cubicBezTo>
                        <a:pt x="37" y="49"/>
                        <a:pt x="37" y="65"/>
                        <a:pt x="52" y="73"/>
                      </a:cubicBezTo>
                      <a:cubicBezTo>
                        <a:pt x="74" y="84"/>
                        <a:pt x="90" y="71"/>
                        <a:pt x="96" y="56"/>
                      </a:cubicBezTo>
                      <a:cubicBezTo>
                        <a:pt x="102" y="42"/>
                        <a:pt x="98" y="4"/>
                        <a:pt x="58" y="1"/>
                      </a:cubicBezTo>
                      <a:cubicBezTo>
                        <a:pt x="46" y="0"/>
                        <a:pt x="35" y="5"/>
                        <a:pt x="27" y="9"/>
                      </a:cubicBezTo>
                      <a:cubicBezTo>
                        <a:pt x="7" y="22"/>
                        <a:pt x="5" y="47"/>
                        <a:pt x="5" y="47"/>
                      </a:cubicBezTo>
                      <a:cubicBezTo>
                        <a:pt x="0" y="113"/>
                        <a:pt x="72" y="111"/>
                        <a:pt x="72" y="111"/>
                      </a:cubicBezTo>
                      <a:cubicBezTo>
                        <a:pt x="221" y="111"/>
                        <a:pt x="221" y="111"/>
                        <a:pt x="221" y="111"/>
                      </a:cubicBezTo>
                      <a:cubicBezTo>
                        <a:pt x="238" y="78"/>
                        <a:pt x="275" y="80"/>
                        <a:pt x="275" y="80"/>
                      </a:cubicBezTo>
                      <a:cubicBezTo>
                        <a:pt x="276" y="80"/>
                        <a:pt x="276" y="80"/>
                        <a:pt x="276" y="80"/>
                      </a:cubicBezTo>
                      <a:cubicBezTo>
                        <a:pt x="276" y="80"/>
                        <a:pt x="313" y="78"/>
                        <a:pt x="331" y="111"/>
                      </a:cubicBezTo>
                      <a:cubicBezTo>
                        <a:pt x="479" y="111"/>
                        <a:pt x="479" y="111"/>
                        <a:pt x="479" y="111"/>
                      </a:cubicBezTo>
                      <a:cubicBezTo>
                        <a:pt x="479" y="111"/>
                        <a:pt x="551" y="113"/>
                        <a:pt x="546" y="47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9" name="Freeform 254"/>
                <p:cNvSpPr/>
                <p:nvPr/>
              </p:nvSpPr>
              <p:spPr bwMode="auto">
                <a:xfrm rot="5463">
                  <a:off x="1691498" y="2632369"/>
                  <a:ext cx="1520847" cy="52530"/>
                </a:xfrm>
                <a:custGeom>
                  <a:gdLst>
                    <a:gd fmla="*/ 0 w 608" name="T0"/>
                    <a:gd fmla="*/ 21 h 21" name="T1"/>
                    <a:gd fmla="*/ 13 w 608" name="T2"/>
                    <a:gd fmla="*/ 21 h 21" name="T3"/>
                    <a:gd fmla="*/ 595 w 608" name="T4"/>
                    <a:gd fmla="*/ 21 h 21" name="T5"/>
                    <a:gd fmla="*/ 608 w 608" name="T6"/>
                    <a:gd fmla="*/ 21 h 21" name="T7"/>
                    <a:gd fmla="*/ 608 w 608" name="T8"/>
                    <a:gd fmla="*/ 0 h 21" name="T9"/>
                    <a:gd fmla="*/ 0 w 608" name="T10"/>
                    <a:gd fmla="*/ 0 h 21" name="T11"/>
                    <a:gd fmla="*/ 0 w 608" name="T12"/>
                    <a:gd fmla="*/ 21 h 2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1" w="608">
                      <a:moveTo>
                        <a:pt x="0" y="21"/>
                      </a:moveTo>
                      <a:lnTo>
                        <a:pt x="13" y="21"/>
                      </a:lnTo>
                      <a:lnTo>
                        <a:pt x="595" y="21"/>
                      </a:lnTo>
                      <a:lnTo>
                        <a:pt x="608" y="21"/>
                      </a:lnTo>
                      <a:lnTo>
                        <a:pt x="608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0" name="Freeform 255"/>
                <p:cNvSpPr/>
                <p:nvPr/>
              </p:nvSpPr>
              <p:spPr bwMode="auto">
                <a:xfrm rot="5463">
                  <a:off x="1743911" y="2704914"/>
                  <a:ext cx="1420791" cy="52530"/>
                </a:xfrm>
                <a:custGeom>
                  <a:gdLst>
                    <a:gd fmla="*/ 568 w 568" name="T0"/>
                    <a:gd fmla="*/ 0 h 21" name="T1"/>
                    <a:gd fmla="*/ 0 w 568" name="T2"/>
                    <a:gd fmla="*/ 0 h 21" name="T3"/>
                    <a:gd fmla="*/ 0 w 568" name="T4"/>
                    <a:gd fmla="*/ 21 h 21" name="T5"/>
                    <a:gd fmla="*/ 13 w 568" name="T6"/>
                    <a:gd fmla="*/ 21 h 21" name="T7"/>
                    <a:gd fmla="*/ 555 w 568" name="T8"/>
                    <a:gd fmla="*/ 21 h 21" name="T9"/>
                    <a:gd fmla="*/ 568 w 568" name="T10"/>
                    <a:gd fmla="*/ 21 h 21" name="T11"/>
                    <a:gd fmla="*/ 568 w 568" name="T12"/>
                    <a:gd fmla="*/ 0 h 2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1" w="568">
                      <a:moveTo>
                        <a:pt x="568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3" y="21"/>
                      </a:lnTo>
                      <a:lnTo>
                        <a:pt x="555" y="21"/>
                      </a:lnTo>
                      <a:lnTo>
                        <a:pt x="568" y="21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1" name="Rectangle 258"/>
                <p:cNvSpPr>
                  <a:spLocks noChangeArrowheads="1"/>
                </p:cNvSpPr>
                <p:nvPr/>
              </p:nvSpPr>
              <p:spPr bwMode="auto">
                <a:xfrm rot="5463">
                  <a:off x="2310657" y="1801913"/>
                  <a:ext cx="287661" cy="550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2" name="Freeform 256"/>
                <p:cNvSpPr/>
                <p:nvPr/>
              </p:nvSpPr>
              <p:spPr bwMode="auto">
                <a:xfrm rot="5463">
                  <a:off x="1790215" y="3607960"/>
                  <a:ext cx="1318235" cy="104262"/>
                </a:xfrm>
                <a:custGeom>
                  <a:gdLst>
                    <a:gd fmla="*/ 527 w 527" name="T0"/>
                    <a:gd fmla="*/ 0 h 21" name="T1"/>
                    <a:gd fmla="*/ 0 w 527" name="T2"/>
                    <a:gd fmla="*/ 0 h 21" name="T3"/>
                    <a:gd fmla="*/ 0 w 527" name="T4"/>
                    <a:gd fmla="*/ 21 h 21" name="T5"/>
                    <a:gd fmla="*/ 13 w 527" name="T6"/>
                    <a:gd fmla="*/ 21 h 21" name="T7"/>
                    <a:gd fmla="*/ 514 w 527" name="T8"/>
                    <a:gd fmla="*/ 21 h 21" name="T9"/>
                    <a:gd fmla="*/ 527 w 527" name="T10"/>
                    <a:gd fmla="*/ 21 h 21" name="T11"/>
                    <a:gd fmla="*/ 527 w 527" name="T12"/>
                    <a:gd fmla="*/ 0 h 2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1" w="527">
                      <a:moveTo>
                        <a:pt x="527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3" y="21"/>
                      </a:lnTo>
                      <a:lnTo>
                        <a:pt x="514" y="21"/>
                      </a:lnTo>
                      <a:lnTo>
                        <a:pt x="527" y="21"/>
                      </a:lnTo>
                      <a:lnTo>
                        <a:pt x="5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3" name="Freeform 256"/>
                <p:cNvSpPr/>
                <p:nvPr/>
              </p:nvSpPr>
              <p:spPr bwMode="auto">
                <a:xfrm rot="5463">
                  <a:off x="1684753" y="3735691"/>
                  <a:ext cx="1519812" cy="100479"/>
                </a:xfrm>
                <a:custGeom>
                  <a:gdLst>
                    <a:gd fmla="*/ 527 w 527" name="T0"/>
                    <a:gd fmla="*/ 0 h 21" name="T1"/>
                    <a:gd fmla="*/ 0 w 527" name="T2"/>
                    <a:gd fmla="*/ 0 h 21" name="T3"/>
                    <a:gd fmla="*/ 0 w 527" name="T4"/>
                    <a:gd fmla="*/ 21 h 21" name="T5"/>
                    <a:gd fmla="*/ 13 w 527" name="T6"/>
                    <a:gd fmla="*/ 21 h 21" name="T7"/>
                    <a:gd fmla="*/ 514 w 527" name="T8"/>
                    <a:gd fmla="*/ 21 h 21" name="T9"/>
                    <a:gd fmla="*/ 527 w 527" name="T10"/>
                    <a:gd fmla="*/ 21 h 21" name="T11"/>
                    <a:gd fmla="*/ 527 w 527" name="T12"/>
                    <a:gd fmla="*/ 0 h 2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1" w="527">
                      <a:moveTo>
                        <a:pt x="527" y="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3" y="21"/>
                      </a:lnTo>
                      <a:lnTo>
                        <a:pt x="514" y="21"/>
                      </a:lnTo>
                      <a:lnTo>
                        <a:pt x="527" y="21"/>
                      </a:lnTo>
                      <a:lnTo>
                        <a:pt x="527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4" name="任意形状 83"/>
                <p:cNvSpPr/>
                <p:nvPr/>
              </p:nvSpPr>
              <p:spPr>
                <a:xfrm rot="20896">
                  <a:off x="1790119" y="3203373"/>
                  <a:ext cx="1319931" cy="386837"/>
                </a:xfrm>
                <a:custGeom>
                  <a:gdLst>
                    <a:gd fmla="*/ 1611826 w 1613917" name="connsiteX0"/>
                    <a:gd fmla="*/ 0 h 472997" name="connsiteY0"/>
                    <a:gd fmla="*/ 1613917 w 1613917" name="connsiteX1"/>
                    <a:gd fmla="*/ 465761 h 472997" name="connsiteY1"/>
                    <a:gd fmla="*/ 1574156 w 1613917" name="connsiteX2"/>
                    <a:gd fmla="*/ 465939 h 472997" name="connsiteY2"/>
                    <a:gd fmla="*/ 41851 w 1613917" name="connsiteX3"/>
                    <a:gd fmla="*/ 472818 h 472997" name="connsiteY3"/>
                    <a:gd fmla="*/ 2091 w 1613917" name="connsiteX4"/>
                    <a:gd fmla="*/ 472997 h 472997" name="connsiteY4"/>
                    <a:gd fmla="*/ 0 w 1613917" name="connsiteX5"/>
                    <a:gd fmla="*/ 7236 h 472997" name="connsiteY5"/>
                    <a:gd fmla="*/ 603015 w 1613917" name="connsiteX6"/>
                    <a:gd fmla="*/ 4529 h 472997" name="connsiteY6"/>
                    <a:gd fmla="*/ 603015 w 1613917" name="connsiteX7"/>
                    <a:gd fmla="*/ 45511 h 472997" name="connsiteY7"/>
                    <a:gd fmla="*/ 602955 w 1613917" name="connsiteX8"/>
                    <a:gd fmla="*/ 45511 h 472997" name="connsiteY8"/>
                    <a:gd fmla="*/ 602955 w 1613917" name="connsiteX9"/>
                    <a:gd fmla="*/ 397022 h 472997" name="connsiteY9"/>
                    <a:gd fmla="*/ 1001540 w 1613917" name="connsiteX10"/>
                    <a:gd fmla="*/ 397022 h 472997" name="connsiteY10"/>
                    <a:gd fmla="*/ 1001540 w 1613917" name="connsiteX11"/>
                    <a:gd fmla="*/ 45511 h 472997" name="connsiteY11"/>
                    <a:gd fmla="*/ 1001540 w 1613917" name="connsiteX12"/>
                    <a:gd fmla="*/ 2740 h 472997" name="connsiteY12"/>
                    <a:gd fmla="*/ 1611826 w 1613917" name="connsiteX13"/>
                    <a:gd fmla="*/ 0 h 472997" name="connsiteY1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b="b" l="l" r="r" t="t"/>
                  <a:pathLst>
                    <a:path h="472996" w="1613917">
                      <a:moveTo>
                        <a:pt x="1611826" y="0"/>
                      </a:moveTo>
                      <a:lnTo>
                        <a:pt x="1613917" y="465761"/>
                      </a:lnTo>
                      <a:lnTo>
                        <a:pt x="1574156" y="465939"/>
                      </a:lnTo>
                      <a:lnTo>
                        <a:pt x="41851" y="472818"/>
                      </a:lnTo>
                      <a:lnTo>
                        <a:pt x="2091" y="472997"/>
                      </a:lnTo>
                      <a:lnTo>
                        <a:pt x="0" y="7236"/>
                      </a:lnTo>
                      <a:lnTo>
                        <a:pt x="603015" y="4529"/>
                      </a:lnTo>
                      <a:lnTo>
                        <a:pt x="603015" y="45511"/>
                      </a:lnTo>
                      <a:lnTo>
                        <a:pt x="602955" y="45511"/>
                      </a:lnTo>
                      <a:lnTo>
                        <a:pt x="602955" y="397022"/>
                      </a:lnTo>
                      <a:lnTo>
                        <a:pt x="1001540" y="397022"/>
                      </a:lnTo>
                      <a:lnTo>
                        <a:pt x="1001540" y="45511"/>
                      </a:lnTo>
                      <a:lnTo>
                        <a:pt x="1001540" y="2740"/>
                      </a:lnTo>
                      <a:lnTo>
                        <a:pt x="161182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/>
                </a:p>
              </p:txBody>
            </p:sp>
            <p:sp>
              <p:nvSpPr>
                <p:cNvPr id="85" name="任意形状 84"/>
                <p:cNvSpPr/>
                <p:nvPr/>
              </p:nvSpPr>
              <p:spPr>
                <a:xfrm rot="20896">
                  <a:off x="1792658" y="2776995"/>
                  <a:ext cx="1320008" cy="403707"/>
                </a:xfrm>
                <a:custGeom>
                  <a:gdLst>
                    <a:gd fmla="*/ 1611826 w 1614010" name="connsiteX0"/>
                    <a:gd fmla="*/ 0 h 493623" name="connsiteY0"/>
                    <a:gd fmla="*/ 1614010 w 1614010" name="connsiteX1"/>
                    <a:gd fmla="*/ 486387 h 493623" name="connsiteY1"/>
                    <a:gd fmla="*/ 1574250 w 1614010" name="connsiteX2"/>
                    <a:gd fmla="*/ 486565 h 493623" name="connsiteY2"/>
                    <a:gd fmla="*/ 1001541 w 1614010" name="connsiteX3"/>
                    <a:gd fmla="*/ 489136 h 493623" name="connsiteY3"/>
                    <a:gd fmla="*/ 1001541 w 1614010" name="connsiteX4"/>
                    <a:gd fmla="*/ 464385 h 493623" name="connsiteY4"/>
                    <a:gd fmla="*/ 802278 w 1614010" name="connsiteX5"/>
                    <a:gd fmla="*/ 265122 h 493623" name="connsiteY5"/>
                    <a:gd fmla="*/ 603016 w 1614010" name="connsiteX6"/>
                    <a:gd fmla="*/ 464385 h 493623" name="connsiteY6"/>
                    <a:gd fmla="*/ 603016 w 1614010" name="connsiteX7"/>
                    <a:gd fmla="*/ 490925 h 493623" name="connsiteY7"/>
                    <a:gd fmla="*/ 41944 w 1614010" name="connsiteX8"/>
                    <a:gd fmla="*/ 493444 h 493623" name="connsiteY8"/>
                    <a:gd fmla="*/ 2184 w 1614010" name="connsiteX9"/>
                    <a:gd fmla="*/ 493623 h 493623" name="connsiteY9"/>
                    <a:gd fmla="*/ 0 w 1614010" name="connsiteX10"/>
                    <a:gd fmla="*/ 7236 h 493623" name="connsiteY10"/>
                    <a:gd fmla="*/ 1611826 w 1614010" name="connsiteX11"/>
                    <a:gd fmla="*/ 0 h 493623" name="connsiteY1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b="b" l="l" r="r" t="t"/>
                  <a:pathLst>
                    <a:path h="493623" w="1614010">
                      <a:moveTo>
                        <a:pt x="1611826" y="0"/>
                      </a:moveTo>
                      <a:lnTo>
                        <a:pt x="1614010" y="486387"/>
                      </a:lnTo>
                      <a:lnTo>
                        <a:pt x="1574250" y="486565"/>
                      </a:lnTo>
                      <a:lnTo>
                        <a:pt x="1001541" y="489136"/>
                      </a:lnTo>
                      <a:lnTo>
                        <a:pt x="1001541" y="464385"/>
                      </a:lnTo>
                      <a:cubicBezTo>
                        <a:pt x="1001541" y="354335"/>
                        <a:pt x="912328" y="265122"/>
                        <a:pt x="802278" y="265122"/>
                      </a:cubicBezTo>
                      <a:cubicBezTo>
                        <a:pt x="692228" y="265122"/>
                        <a:pt x="603016" y="354335"/>
                        <a:pt x="603016" y="464385"/>
                      </a:cubicBezTo>
                      <a:lnTo>
                        <a:pt x="603016" y="490925"/>
                      </a:lnTo>
                      <a:lnTo>
                        <a:pt x="41944" y="493444"/>
                      </a:lnTo>
                      <a:lnTo>
                        <a:pt x="2184" y="493623"/>
                      </a:lnTo>
                      <a:lnTo>
                        <a:pt x="0" y="7236"/>
                      </a:lnTo>
                      <a:lnTo>
                        <a:pt x="161182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/>
                </a:p>
              </p:txBody>
            </p:sp>
          </p:grpSp>
        </p:grpSp>
        <p:grpSp>
          <p:nvGrpSpPr>
            <p:cNvPr id="86" name="组 85"/>
            <p:cNvGrpSpPr/>
            <p:nvPr/>
          </p:nvGrpSpPr>
          <p:grpSpPr>
            <a:xfrm rot="19516232">
              <a:off x="9868523" y="5942208"/>
              <a:ext cx="1565523" cy="1339049"/>
              <a:chOff x="8223251" y="2493962"/>
              <a:chExt cx="1279525" cy="993776"/>
            </a:xfrm>
            <a:solidFill>
              <a:schemeClr val="accent1"/>
            </a:solidFill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</p:grpSpPr>
          <p:sp>
            <p:nvSpPr>
              <p:cNvPr id="87" name="Freeform 182"/>
              <p:cNvSpPr/>
              <p:nvPr/>
            </p:nvSpPr>
            <p:spPr bwMode="auto">
              <a:xfrm>
                <a:off x="8607426" y="3009900"/>
                <a:ext cx="517525" cy="477838"/>
              </a:xfrm>
              <a:custGeom>
                <a:gdLst>
                  <a:gd fmla="*/ 195 w 201" name="T0"/>
                  <a:gd fmla="*/ 37 h 185" name="T1"/>
                  <a:gd fmla="*/ 192 w 201" name="T2"/>
                  <a:gd fmla="*/ 35 h 185" name="T3"/>
                  <a:gd fmla="*/ 127 w 201" name="T4"/>
                  <a:gd fmla="*/ 103 h 185" name="T5"/>
                  <a:gd fmla="*/ 173 w 201" name="T6"/>
                  <a:gd fmla="*/ 20 h 185" name="T7"/>
                  <a:gd fmla="*/ 162 w 201" name="T8"/>
                  <a:gd fmla="*/ 14 h 185" name="T9"/>
                  <a:gd fmla="*/ 117 w 201" name="T10"/>
                  <a:gd fmla="*/ 97 h 185" name="T11"/>
                  <a:gd fmla="*/ 140 w 201" name="T12"/>
                  <a:gd fmla="*/ 6 h 185" name="T13"/>
                  <a:gd fmla="*/ 140 w 201" name="T14"/>
                  <a:gd fmla="*/ 5 h 185" name="T15"/>
                  <a:gd fmla="*/ 140 w 201" name="T16"/>
                  <a:gd fmla="*/ 5 h 185" name="T17"/>
                  <a:gd fmla="*/ 129 w 201" name="T18"/>
                  <a:gd fmla="*/ 3 h 185" name="T19"/>
                  <a:gd fmla="*/ 106 w 201" name="T20"/>
                  <a:gd fmla="*/ 94 h 185" name="T21"/>
                  <a:gd fmla="*/ 106 w 201" name="T22"/>
                  <a:gd fmla="*/ 0 h 185" name="T23"/>
                  <a:gd fmla="*/ 102 w 201" name="T24"/>
                  <a:gd fmla="*/ 0 h 185" name="T25"/>
                  <a:gd fmla="*/ 102 w 201" name="T26"/>
                  <a:gd fmla="*/ 0 h 185" name="T27"/>
                  <a:gd fmla="*/ 99 w 201" name="T28"/>
                  <a:gd fmla="*/ 0 h 185" name="T29"/>
                  <a:gd fmla="*/ 99 w 201" name="T30"/>
                  <a:gd fmla="*/ 0 h 185" name="T31"/>
                  <a:gd fmla="*/ 97 w 201" name="T32"/>
                  <a:gd fmla="*/ 0 h 185" name="T33"/>
                  <a:gd fmla="*/ 97 w 201" name="T34"/>
                  <a:gd fmla="*/ 0 h 185" name="T35"/>
                  <a:gd fmla="*/ 94 w 201" name="T36"/>
                  <a:gd fmla="*/ 0 h 185" name="T37"/>
                  <a:gd fmla="*/ 94 w 201" name="T38"/>
                  <a:gd fmla="*/ 94 h 185" name="T39"/>
                  <a:gd fmla="*/ 71 w 201" name="T40"/>
                  <a:gd fmla="*/ 3 h 185" name="T41"/>
                  <a:gd fmla="*/ 59 w 201" name="T42"/>
                  <a:gd fmla="*/ 6 h 185" name="T43"/>
                  <a:gd fmla="*/ 59 w 201" name="T44"/>
                  <a:gd fmla="*/ 6 h 185" name="T45"/>
                  <a:gd fmla="*/ 83 w 201" name="T46"/>
                  <a:gd fmla="*/ 97 h 185" name="T47"/>
                  <a:gd fmla="*/ 38 w 201" name="T48"/>
                  <a:gd fmla="*/ 15 h 185" name="T49"/>
                  <a:gd fmla="*/ 27 w 201" name="T50"/>
                  <a:gd fmla="*/ 21 h 185" name="T51"/>
                  <a:gd fmla="*/ 73 w 201" name="T52"/>
                  <a:gd fmla="*/ 104 h 185" name="T53"/>
                  <a:gd fmla="*/ 8 w 201" name="T54"/>
                  <a:gd fmla="*/ 36 h 185" name="T55"/>
                  <a:gd fmla="*/ 2 w 201" name="T56"/>
                  <a:gd fmla="*/ 43 h 185" name="T57"/>
                  <a:gd fmla="*/ 0 w 201" name="T58"/>
                  <a:gd fmla="*/ 44 h 185" name="T59"/>
                  <a:gd fmla="*/ 92 w 201" name="T60"/>
                  <a:gd fmla="*/ 140 h 185" name="T61"/>
                  <a:gd fmla="*/ 69 w 201" name="T62"/>
                  <a:gd fmla="*/ 164 h 185" name="T63"/>
                  <a:gd fmla="*/ 69 w 201" name="T64"/>
                  <a:gd fmla="*/ 172 h 185" name="T65"/>
                  <a:gd fmla="*/ 73 w 201" name="T66"/>
                  <a:gd fmla="*/ 174 h 185" name="T67"/>
                  <a:gd fmla="*/ 75 w 201" name="T68"/>
                  <a:gd fmla="*/ 173 h 185" name="T69"/>
                  <a:gd fmla="*/ 78 w 201" name="T70"/>
                  <a:gd fmla="*/ 179 h 185" name="T71"/>
                  <a:gd fmla="*/ 81 w 201" name="T72"/>
                  <a:gd fmla="*/ 180 h 185" name="T73"/>
                  <a:gd fmla="*/ 84 w 201" name="T74"/>
                  <a:gd fmla="*/ 179 h 185" name="T75"/>
                  <a:gd fmla="*/ 89 w 201" name="T76"/>
                  <a:gd fmla="*/ 184 h 185" name="T77"/>
                  <a:gd fmla="*/ 90 w 201" name="T78"/>
                  <a:gd fmla="*/ 184 h 185" name="T79"/>
                  <a:gd fmla="*/ 95 w 201" name="T80"/>
                  <a:gd fmla="*/ 182 h 185" name="T81"/>
                  <a:gd fmla="*/ 100 w 201" name="T82"/>
                  <a:gd fmla="*/ 185 h 185" name="T83"/>
                  <a:gd fmla="*/ 105 w 201" name="T84"/>
                  <a:gd fmla="*/ 182 h 185" name="T85"/>
                  <a:gd fmla="*/ 110 w 201" name="T86"/>
                  <a:gd fmla="*/ 184 h 185" name="T87"/>
                  <a:gd fmla="*/ 111 w 201" name="T88"/>
                  <a:gd fmla="*/ 184 h 185" name="T89"/>
                  <a:gd fmla="*/ 115 w 201" name="T90"/>
                  <a:gd fmla="*/ 179 h 185" name="T91"/>
                  <a:gd fmla="*/ 119 w 201" name="T92"/>
                  <a:gd fmla="*/ 180 h 185" name="T93"/>
                  <a:gd fmla="*/ 122 w 201" name="T94"/>
                  <a:gd fmla="*/ 179 h 185" name="T95"/>
                  <a:gd fmla="*/ 125 w 201" name="T96"/>
                  <a:gd fmla="*/ 173 h 185" name="T97"/>
                  <a:gd fmla="*/ 127 w 201" name="T98"/>
                  <a:gd fmla="*/ 174 h 185" name="T99"/>
                  <a:gd fmla="*/ 131 w 201" name="T100"/>
                  <a:gd fmla="*/ 172 h 185" name="T101"/>
                  <a:gd fmla="*/ 131 w 201" name="T102"/>
                  <a:gd fmla="*/ 164 h 185" name="T103"/>
                  <a:gd fmla="*/ 108 w 201" name="T104"/>
                  <a:gd fmla="*/ 140 h 185" name="T105"/>
                  <a:gd fmla="*/ 201 w 201" name="T106"/>
                  <a:gd fmla="*/ 43 h 185" name="T107"/>
                  <a:gd fmla="*/ 195 w 201" name="T108"/>
                  <a:gd fmla="*/ 37 h 185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85" w="201">
                    <a:moveTo>
                      <a:pt x="195" y="37"/>
                    </a:moveTo>
                    <a:cubicBezTo>
                      <a:pt x="194" y="37"/>
                      <a:pt x="193" y="36"/>
                      <a:pt x="192" y="35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69" y="18"/>
                      <a:pt x="166" y="16"/>
                      <a:pt x="162" y="14"/>
                    </a:cubicBezTo>
                    <a:cubicBezTo>
                      <a:pt x="117" y="97"/>
                      <a:pt x="117" y="97"/>
                      <a:pt x="117" y="97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0" y="6"/>
                      <a:pt x="140" y="6"/>
                      <a:pt x="140" y="5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6" y="4"/>
                      <a:pt x="133" y="3"/>
                      <a:pt x="129" y="3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4" y="0"/>
                      <a:pt x="103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5" y="0"/>
                      <a:pt x="94" y="0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67" y="4"/>
                      <a:pt x="63" y="5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4" y="17"/>
                      <a:pt x="31" y="19"/>
                      <a:pt x="27" y="21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38"/>
                      <a:pt x="4" y="40"/>
                      <a:pt x="2" y="43"/>
                    </a:cubicBezTo>
                    <a:cubicBezTo>
                      <a:pt x="1" y="43"/>
                      <a:pt x="1" y="44"/>
                      <a:pt x="0" y="44"/>
                    </a:cubicBezTo>
                    <a:cubicBezTo>
                      <a:pt x="92" y="140"/>
                      <a:pt x="92" y="140"/>
                      <a:pt x="92" y="140"/>
                    </a:cubicBezTo>
                    <a:cubicBezTo>
                      <a:pt x="69" y="164"/>
                      <a:pt x="69" y="164"/>
                      <a:pt x="69" y="164"/>
                    </a:cubicBezTo>
                    <a:cubicBezTo>
                      <a:pt x="67" y="166"/>
                      <a:pt x="67" y="170"/>
                      <a:pt x="69" y="172"/>
                    </a:cubicBezTo>
                    <a:cubicBezTo>
                      <a:pt x="70" y="173"/>
                      <a:pt x="72" y="174"/>
                      <a:pt x="73" y="174"/>
                    </a:cubicBezTo>
                    <a:cubicBezTo>
                      <a:pt x="74" y="174"/>
                      <a:pt x="74" y="174"/>
                      <a:pt x="75" y="173"/>
                    </a:cubicBezTo>
                    <a:cubicBezTo>
                      <a:pt x="75" y="176"/>
                      <a:pt x="76" y="178"/>
                      <a:pt x="78" y="179"/>
                    </a:cubicBezTo>
                    <a:cubicBezTo>
                      <a:pt x="79" y="180"/>
                      <a:pt x="80" y="180"/>
                      <a:pt x="81" y="180"/>
                    </a:cubicBezTo>
                    <a:cubicBezTo>
                      <a:pt x="82" y="180"/>
                      <a:pt x="83" y="180"/>
                      <a:pt x="84" y="179"/>
                    </a:cubicBezTo>
                    <a:cubicBezTo>
                      <a:pt x="85" y="181"/>
                      <a:pt x="86" y="183"/>
                      <a:pt x="89" y="184"/>
                    </a:cubicBezTo>
                    <a:cubicBezTo>
                      <a:pt x="89" y="184"/>
                      <a:pt x="90" y="184"/>
                      <a:pt x="90" y="184"/>
                    </a:cubicBezTo>
                    <a:cubicBezTo>
                      <a:pt x="92" y="184"/>
                      <a:pt x="93" y="183"/>
                      <a:pt x="95" y="182"/>
                    </a:cubicBezTo>
                    <a:cubicBezTo>
                      <a:pt x="95" y="184"/>
                      <a:pt x="97" y="185"/>
                      <a:pt x="100" y="185"/>
                    </a:cubicBezTo>
                    <a:cubicBezTo>
                      <a:pt x="102" y="185"/>
                      <a:pt x="104" y="184"/>
                      <a:pt x="105" y="182"/>
                    </a:cubicBezTo>
                    <a:cubicBezTo>
                      <a:pt x="106" y="183"/>
                      <a:pt x="108" y="184"/>
                      <a:pt x="110" y="184"/>
                    </a:cubicBezTo>
                    <a:cubicBezTo>
                      <a:pt x="110" y="184"/>
                      <a:pt x="111" y="184"/>
                      <a:pt x="111" y="184"/>
                    </a:cubicBezTo>
                    <a:cubicBezTo>
                      <a:pt x="113" y="183"/>
                      <a:pt x="115" y="181"/>
                      <a:pt x="115" y="179"/>
                    </a:cubicBezTo>
                    <a:cubicBezTo>
                      <a:pt x="116" y="179"/>
                      <a:pt x="118" y="180"/>
                      <a:pt x="119" y="180"/>
                    </a:cubicBezTo>
                    <a:cubicBezTo>
                      <a:pt x="120" y="180"/>
                      <a:pt x="121" y="180"/>
                      <a:pt x="122" y="179"/>
                    </a:cubicBezTo>
                    <a:cubicBezTo>
                      <a:pt x="124" y="178"/>
                      <a:pt x="125" y="176"/>
                      <a:pt x="125" y="173"/>
                    </a:cubicBezTo>
                    <a:cubicBezTo>
                      <a:pt x="125" y="173"/>
                      <a:pt x="126" y="174"/>
                      <a:pt x="127" y="174"/>
                    </a:cubicBezTo>
                    <a:cubicBezTo>
                      <a:pt x="128" y="174"/>
                      <a:pt x="130" y="173"/>
                      <a:pt x="131" y="172"/>
                    </a:cubicBezTo>
                    <a:cubicBezTo>
                      <a:pt x="133" y="170"/>
                      <a:pt x="133" y="166"/>
                      <a:pt x="131" y="164"/>
                    </a:cubicBezTo>
                    <a:cubicBezTo>
                      <a:pt x="108" y="140"/>
                      <a:pt x="108" y="140"/>
                      <a:pt x="108" y="140"/>
                    </a:cubicBezTo>
                    <a:cubicBezTo>
                      <a:pt x="201" y="43"/>
                      <a:pt x="201" y="43"/>
                      <a:pt x="201" y="43"/>
                    </a:cubicBezTo>
                    <a:cubicBezTo>
                      <a:pt x="199" y="41"/>
                      <a:pt x="197" y="39"/>
                      <a:pt x="195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183"/>
              <p:cNvSpPr/>
              <p:nvPr/>
            </p:nvSpPr>
            <p:spPr bwMode="auto">
              <a:xfrm>
                <a:off x="8223251" y="2620962"/>
                <a:ext cx="430213" cy="500063"/>
              </a:xfrm>
              <a:custGeom>
                <a:gdLst>
                  <a:gd fmla="*/ 167 w 167" name="T0"/>
                  <a:gd fmla="*/ 171 h 194" name="T1"/>
                  <a:gd fmla="*/ 69 w 167" name="T2"/>
                  <a:gd fmla="*/ 0 h 194" name="T3"/>
                  <a:gd fmla="*/ 38 w 167" name="T4"/>
                  <a:gd fmla="*/ 32 h 194" name="T5"/>
                  <a:gd fmla="*/ 38 w 167" name="T6"/>
                  <a:gd fmla="*/ 32 h 194" name="T7"/>
                  <a:gd fmla="*/ 0 w 167" name="T8"/>
                  <a:gd fmla="*/ 53 h 194" name="T9"/>
                  <a:gd fmla="*/ 141 w 167" name="T10"/>
                  <a:gd fmla="*/ 194 h 194" name="T11"/>
                  <a:gd fmla="*/ 147 w 167" name="T12"/>
                  <a:gd fmla="*/ 188 h 194" name="T13"/>
                  <a:gd fmla="*/ 167 w 167" name="T14"/>
                  <a:gd fmla="*/ 171 h 19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94" w="167">
                    <a:moveTo>
                      <a:pt x="167" y="171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3" y="192"/>
                      <a:pt x="145" y="190"/>
                      <a:pt x="147" y="188"/>
                    </a:cubicBezTo>
                    <a:cubicBezTo>
                      <a:pt x="153" y="182"/>
                      <a:pt x="160" y="176"/>
                      <a:pt x="167" y="1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184"/>
              <p:cNvSpPr/>
              <p:nvPr/>
            </p:nvSpPr>
            <p:spPr bwMode="auto">
              <a:xfrm>
                <a:off x="8413751" y="2527300"/>
                <a:ext cx="334963" cy="523875"/>
              </a:xfrm>
              <a:custGeom>
                <a:gdLst>
                  <a:gd fmla="*/ 98 w 130" name="T0"/>
                  <a:gd fmla="*/ 203 h 203" name="T1"/>
                  <a:gd fmla="*/ 117 w 130" name="T2"/>
                  <a:gd fmla="*/ 192 h 203" name="T3"/>
                  <a:gd fmla="*/ 130 w 130" name="T4"/>
                  <a:gd fmla="*/ 187 h 203" name="T5"/>
                  <a:gd fmla="*/ 80 w 130" name="T6"/>
                  <a:gd fmla="*/ 0 h 203" name="T7"/>
                  <a:gd fmla="*/ 42 w 130" name="T8"/>
                  <a:gd fmla="*/ 23 h 203" name="T9"/>
                  <a:gd fmla="*/ 42 w 130" name="T10"/>
                  <a:gd fmla="*/ 23 h 203" name="T11"/>
                  <a:gd fmla="*/ 0 w 130" name="T12"/>
                  <a:gd fmla="*/ 33 h 203" name="T13"/>
                  <a:gd fmla="*/ 98 w 130" name="T14"/>
                  <a:gd fmla="*/ 203 h 20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3" w="130">
                    <a:moveTo>
                      <a:pt x="98" y="203"/>
                    </a:moveTo>
                    <a:cubicBezTo>
                      <a:pt x="104" y="199"/>
                      <a:pt x="111" y="195"/>
                      <a:pt x="117" y="192"/>
                    </a:cubicBezTo>
                    <a:cubicBezTo>
                      <a:pt x="121" y="190"/>
                      <a:pt x="126" y="189"/>
                      <a:pt x="130" y="187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98" y="2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185"/>
              <p:cNvSpPr/>
              <p:nvPr/>
            </p:nvSpPr>
            <p:spPr bwMode="auto">
              <a:xfrm>
                <a:off x="8636001" y="2493962"/>
                <a:ext cx="220663" cy="511175"/>
              </a:xfrm>
              <a:custGeom>
                <a:gdLst>
                  <a:gd fmla="*/ 50 w 86" name="T0"/>
                  <a:gd fmla="*/ 198 h 198" name="T1"/>
                  <a:gd fmla="*/ 85 w 86" name="T2"/>
                  <a:gd fmla="*/ 193 h 198" name="T3"/>
                  <a:gd fmla="*/ 85 w 86" name="T4"/>
                  <a:gd fmla="*/ 183 h 198" name="T5"/>
                  <a:gd fmla="*/ 86 w 86" name="T6"/>
                  <a:gd fmla="*/ 0 h 198" name="T7"/>
                  <a:gd fmla="*/ 43 w 86" name="T8"/>
                  <a:gd fmla="*/ 13 h 198" name="T9"/>
                  <a:gd fmla="*/ 0 w 86" name="T10"/>
                  <a:gd fmla="*/ 11 h 198" name="T11"/>
                  <a:gd fmla="*/ 50 w 86" name="T12"/>
                  <a:gd fmla="*/ 198 h 1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8" w="86">
                    <a:moveTo>
                      <a:pt x="50" y="198"/>
                    </a:moveTo>
                    <a:cubicBezTo>
                      <a:pt x="61" y="195"/>
                      <a:pt x="73" y="193"/>
                      <a:pt x="85" y="193"/>
                    </a:cubicBezTo>
                    <a:cubicBezTo>
                      <a:pt x="85" y="183"/>
                      <a:pt x="85" y="183"/>
                      <a:pt x="85" y="18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5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186"/>
              <p:cNvSpPr/>
              <p:nvPr/>
            </p:nvSpPr>
            <p:spPr bwMode="auto">
              <a:xfrm>
                <a:off x="8872538" y="2493962"/>
                <a:ext cx="219075" cy="511175"/>
              </a:xfrm>
              <a:custGeom>
                <a:gdLst>
                  <a:gd fmla="*/ 61 w 85" name="T0"/>
                  <a:gd fmla="*/ 104 h 198" name="T1"/>
                  <a:gd fmla="*/ 85 w 85" name="T2"/>
                  <a:gd fmla="*/ 12 h 198" name="T3"/>
                  <a:gd fmla="*/ 41 w 85" name="T4"/>
                  <a:gd fmla="*/ 13 h 198" name="T5"/>
                  <a:gd fmla="*/ 0 w 85" name="T6"/>
                  <a:gd fmla="*/ 0 h 198" name="T7"/>
                  <a:gd fmla="*/ 0 w 85" name="T8"/>
                  <a:gd fmla="*/ 193 h 198" name="T9"/>
                  <a:gd fmla="*/ 35 w 85" name="T10"/>
                  <a:gd fmla="*/ 198 h 198" name="T11"/>
                  <a:gd fmla="*/ 61 w 85" name="T12"/>
                  <a:gd fmla="*/ 104 h 1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8" w="85">
                    <a:moveTo>
                      <a:pt x="61" y="104"/>
                    </a:moveTo>
                    <a:cubicBezTo>
                      <a:pt x="85" y="12"/>
                      <a:pt x="85" y="12"/>
                      <a:pt x="85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12" y="193"/>
                      <a:pt x="24" y="194"/>
                      <a:pt x="35" y="198"/>
                    </a:cubicBezTo>
                    <a:lnTo>
                      <a:pt x="6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187"/>
              <p:cNvSpPr/>
              <p:nvPr/>
            </p:nvSpPr>
            <p:spPr bwMode="auto">
              <a:xfrm>
                <a:off x="8977313" y="2527300"/>
                <a:ext cx="334963" cy="519113"/>
              </a:xfrm>
              <a:custGeom>
                <a:gdLst>
                  <a:gd fmla="*/ 9 w 130" name="T0"/>
                  <a:gd fmla="*/ 189 h 201" name="T1"/>
                  <a:gd fmla="*/ 33 w 130" name="T2"/>
                  <a:gd fmla="*/ 201 h 201" name="T3"/>
                  <a:gd fmla="*/ 74 w 130" name="T4"/>
                  <a:gd fmla="*/ 130 h 201" name="T5"/>
                  <a:gd fmla="*/ 130 w 130" name="T6"/>
                  <a:gd fmla="*/ 33 h 201" name="T7"/>
                  <a:gd fmla="*/ 87 w 130" name="T8"/>
                  <a:gd fmla="*/ 23 h 201" name="T9"/>
                  <a:gd fmla="*/ 50 w 130" name="T10"/>
                  <a:gd fmla="*/ 0 h 201" name="T11"/>
                  <a:gd fmla="*/ 0 w 130" name="T12"/>
                  <a:gd fmla="*/ 186 h 201" name="T13"/>
                  <a:gd fmla="*/ 9 w 130" name="T14"/>
                  <a:gd fmla="*/ 189 h 20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1" w="130">
                    <a:moveTo>
                      <a:pt x="9" y="189"/>
                    </a:moveTo>
                    <a:cubicBezTo>
                      <a:pt x="17" y="193"/>
                      <a:pt x="25" y="197"/>
                      <a:pt x="33" y="201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" y="187"/>
                      <a:pt x="6" y="188"/>
                      <a:pt x="9" y="1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Freeform 188"/>
              <p:cNvSpPr/>
              <p:nvPr/>
            </p:nvSpPr>
            <p:spPr bwMode="auto">
              <a:xfrm>
                <a:off x="9075738" y="2622550"/>
                <a:ext cx="427038" cy="493713"/>
              </a:xfrm>
              <a:custGeom>
                <a:gdLst>
                  <a:gd fmla="*/ 166 w 166" name="T0"/>
                  <a:gd fmla="*/ 52 h 191" name="T1"/>
                  <a:gd fmla="*/ 127 w 166" name="T2"/>
                  <a:gd fmla="*/ 31 h 191" name="T3"/>
                  <a:gd fmla="*/ 127 w 166" name="T4"/>
                  <a:gd fmla="*/ 31 h 191" name="T5"/>
                  <a:gd fmla="*/ 98 w 166" name="T6"/>
                  <a:gd fmla="*/ 0 h 191" name="T7"/>
                  <a:gd fmla="*/ 0 w 166" name="T8"/>
                  <a:gd fmla="*/ 168 h 191" name="T9"/>
                  <a:gd fmla="*/ 17 w 166" name="T10"/>
                  <a:gd fmla="*/ 181 h 191" name="T11"/>
                  <a:gd fmla="*/ 17 w 166" name="T12"/>
                  <a:gd fmla="*/ 181 h 191" name="T13"/>
                  <a:gd fmla="*/ 17 w 166" name="T14"/>
                  <a:gd fmla="*/ 182 h 191" name="T15"/>
                  <a:gd fmla="*/ 18 w 166" name="T16"/>
                  <a:gd fmla="*/ 182 h 191" name="T17"/>
                  <a:gd fmla="*/ 18 w 166" name="T18"/>
                  <a:gd fmla="*/ 182 h 191" name="T19"/>
                  <a:gd fmla="*/ 26 w 166" name="T20"/>
                  <a:gd fmla="*/ 191 h 191" name="T21"/>
                  <a:gd fmla="*/ 166 w 166" name="T22"/>
                  <a:gd fmla="*/ 52 h 19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91" w="166">
                    <a:moveTo>
                      <a:pt x="166" y="52"/>
                    </a:moveTo>
                    <a:cubicBezTo>
                      <a:pt x="127" y="31"/>
                      <a:pt x="127" y="31"/>
                      <a:pt x="127" y="31"/>
                    </a:cubicBezTo>
                    <a:cubicBezTo>
                      <a:pt x="127" y="31"/>
                      <a:pt x="127" y="31"/>
                      <a:pt x="127" y="31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6" y="172"/>
                      <a:pt x="11" y="176"/>
                      <a:pt x="17" y="181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7" y="182"/>
                      <a:pt x="17" y="182"/>
                      <a:pt x="18" y="182"/>
                    </a:cubicBezTo>
                    <a:cubicBezTo>
                      <a:pt x="18" y="182"/>
                      <a:pt x="18" y="182"/>
                      <a:pt x="18" y="182"/>
                    </a:cubicBezTo>
                    <a:cubicBezTo>
                      <a:pt x="21" y="185"/>
                      <a:pt x="24" y="188"/>
                      <a:pt x="26" y="191"/>
                    </a:cubicBezTo>
                    <a:lnTo>
                      <a:pt x="166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Line 189"/>
              <p:cNvSpPr>
                <a:spLocks noChangeShapeType="1"/>
              </p:cNvSpPr>
              <p:nvPr/>
            </p:nvSpPr>
            <p:spPr bwMode="auto">
              <a:xfrm flipH="1">
                <a:off x="9113838" y="31019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Line 190"/>
              <p:cNvSpPr>
                <a:spLocks noChangeShapeType="1"/>
              </p:cNvSpPr>
              <p:nvPr/>
            </p:nvSpPr>
            <p:spPr bwMode="auto">
              <a:xfrm flipH="1">
                <a:off x="9113838" y="31019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96" name="Freeform 358"/>
            <p:cNvSpPr>
              <a:spLocks noEditPoints="1"/>
            </p:cNvSpPr>
            <p:nvPr/>
          </p:nvSpPr>
          <p:spPr bwMode="auto">
            <a:xfrm rot="629555">
              <a:off x="9619952" y="6260777"/>
              <a:ext cx="688607" cy="67006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358"/>
            <p:cNvSpPr>
              <a:spLocks noEditPoints="1"/>
            </p:cNvSpPr>
            <p:nvPr/>
          </p:nvSpPr>
          <p:spPr bwMode="auto">
            <a:xfrm rot="629555">
              <a:off x="9587648" y="5920852"/>
              <a:ext cx="349852" cy="34043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358"/>
            <p:cNvSpPr>
              <a:spLocks noEditPoints="1"/>
            </p:cNvSpPr>
            <p:nvPr/>
          </p:nvSpPr>
          <p:spPr bwMode="auto">
            <a:xfrm rot="629555">
              <a:off x="10080902" y="5717569"/>
              <a:ext cx="539080" cy="52456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360"/>
            <p:cNvSpPr/>
            <p:nvPr/>
          </p:nvSpPr>
          <p:spPr bwMode="auto">
            <a:xfrm rot="3946082">
              <a:off x="10436673" y="6778529"/>
              <a:ext cx="167445" cy="393643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316" name="图片 315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50396785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矩形 63"/>
          <p:cNvSpPr/>
          <p:nvPr/>
        </p:nvSpPr>
        <p:spPr>
          <a:xfrm>
            <a:off x="6187940" y="954250"/>
            <a:ext cx="4825218" cy="1800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矩形 7"/>
          <p:cNvSpPr/>
          <p:nvPr/>
        </p:nvSpPr>
        <p:spPr>
          <a:xfrm>
            <a:off x="3305908" y="4051495"/>
            <a:ext cx="4825218" cy="180066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val="269441500"/>
              </p:ext>
            </p:extLst>
          </p:nvPr>
        </p:nvGraphicFramePr>
        <p:xfrm>
          <a:off x="2895676" y="-67093"/>
          <a:ext cx="4118496" cy="404083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8" name="矩形 57"/>
          <p:cNvSpPr/>
          <p:nvPr/>
        </p:nvSpPr>
        <p:spPr>
          <a:xfrm>
            <a:off x="4072758" y="1340177"/>
            <a:ext cx="180848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点击此处添加标题</a:t>
            </a:r>
          </a:p>
        </p:txBody>
      </p:sp>
      <p:sp>
        <p:nvSpPr>
          <p:cNvPr id="59" name="文本框 8"/>
          <p:cNvSpPr txBox="1"/>
          <p:nvPr/>
        </p:nvSpPr>
        <p:spPr>
          <a:xfrm>
            <a:off x="4089956" y="1716645"/>
            <a:ext cx="1800114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2" name="Freeform 358"/>
          <p:cNvSpPr>
            <a:spLocks noEditPoints="1"/>
          </p:cNvSpPr>
          <p:nvPr/>
        </p:nvSpPr>
        <p:spPr bwMode="auto">
          <a:xfrm rot="19997452">
            <a:off x="534503" y="223946"/>
            <a:ext cx="1295861" cy="1260976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" name="Freeform 358"/>
          <p:cNvSpPr>
            <a:spLocks noEditPoints="1"/>
          </p:cNvSpPr>
          <p:nvPr/>
        </p:nvSpPr>
        <p:spPr bwMode="auto">
          <a:xfrm rot="809477">
            <a:off x="499611" y="1754672"/>
            <a:ext cx="443724" cy="431779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Freeform 358"/>
          <p:cNvSpPr>
            <a:spLocks noEditPoints="1"/>
          </p:cNvSpPr>
          <p:nvPr/>
        </p:nvSpPr>
        <p:spPr bwMode="auto">
          <a:xfrm rot="809477">
            <a:off x="2088854" y="154473"/>
            <a:ext cx="443724" cy="431779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358"/>
          <p:cNvSpPr>
            <a:spLocks noEditPoints="1"/>
          </p:cNvSpPr>
          <p:nvPr/>
        </p:nvSpPr>
        <p:spPr bwMode="auto">
          <a:xfrm rot="809477">
            <a:off x="1811841" y="704987"/>
            <a:ext cx="706548" cy="68752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358"/>
          <p:cNvSpPr>
            <a:spLocks noEditPoints="1"/>
          </p:cNvSpPr>
          <p:nvPr/>
        </p:nvSpPr>
        <p:spPr bwMode="auto">
          <a:xfrm rot="19735482">
            <a:off x="439094" y="1218358"/>
            <a:ext cx="409666" cy="39863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358"/>
          <p:cNvSpPr>
            <a:spLocks noEditPoints="1"/>
          </p:cNvSpPr>
          <p:nvPr/>
        </p:nvSpPr>
        <p:spPr bwMode="auto">
          <a:xfrm rot="16969964">
            <a:off x="-451101" y="1355804"/>
            <a:ext cx="952999" cy="92734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358"/>
          <p:cNvSpPr>
            <a:spLocks noEditPoints="1"/>
          </p:cNvSpPr>
          <p:nvPr/>
        </p:nvSpPr>
        <p:spPr bwMode="auto">
          <a:xfrm rot="809477">
            <a:off x="1749848" y="114087"/>
            <a:ext cx="187624" cy="18257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358"/>
          <p:cNvSpPr>
            <a:spLocks noEditPoints="1"/>
          </p:cNvSpPr>
          <p:nvPr/>
        </p:nvSpPr>
        <p:spPr bwMode="auto">
          <a:xfrm rot="809477">
            <a:off x="315381" y="356687"/>
            <a:ext cx="298756" cy="29071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Freeform 358"/>
          <p:cNvSpPr>
            <a:spLocks noEditPoints="1"/>
          </p:cNvSpPr>
          <p:nvPr/>
        </p:nvSpPr>
        <p:spPr bwMode="auto">
          <a:xfrm rot="19997452">
            <a:off x="2747733" y="180218"/>
            <a:ext cx="299319" cy="291261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Freeform 358"/>
          <p:cNvSpPr>
            <a:spLocks noEditPoints="1"/>
          </p:cNvSpPr>
          <p:nvPr/>
        </p:nvSpPr>
        <p:spPr bwMode="auto">
          <a:xfrm rot="809477">
            <a:off x="2720520" y="575169"/>
            <a:ext cx="223381" cy="21736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358"/>
          <p:cNvSpPr>
            <a:spLocks noEditPoints="1"/>
          </p:cNvSpPr>
          <p:nvPr/>
        </p:nvSpPr>
        <p:spPr bwMode="auto">
          <a:xfrm rot="809477">
            <a:off x="3129898" y="81244"/>
            <a:ext cx="692558" cy="67391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358"/>
          <p:cNvSpPr>
            <a:spLocks noEditPoints="1"/>
          </p:cNvSpPr>
          <p:nvPr/>
        </p:nvSpPr>
        <p:spPr bwMode="auto">
          <a:xfrm rot="19735482">
            <a:off x="1263845" y="86338"/>
            <a:ext cx="206236" cy="20068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" name="Freeform 358"/>
          <p:cNvSpPr>
            <a:spLocks noEditPoints="1"/>
          </p:cNvSpPr>
          <p:nvPr/>
        </p:nvSpPr>
        <p:spPr bwMode="auto">
          <a:xfrm rot="809477">
            <a:off x="2529597" y="713934"/>
            <a:ext cx="94454" cy="91911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" name="Freeform 358"/>
          <p:cNvSpPr>
            <a:spLocks noEditPoints="1"/>
          </p:cNvSpPr>
          <p:nvPr/>
        </p:nvSpPr>
        <p:spPr bwMode="auto">
          <a:xfrm rot="809477">
            <a:off x="973015" y="1588534"/>
            <a:ext cx="277645" cy="270170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" name="Freeform 358"/>
          <p:cNvSpPr>
            <a:spLocks noEditPoints="1"/>
          </p:cNvSpPr>
          <p:nvPr/>
        </p:nvSpPr>
        <p:spPr bwMode="auto">
          <a:xfrm rot="809477">
            <a:off x="258737" y="2462954"/>
            <a:ext cx="298756" cy="29071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" name="Freeform 358"/>
          <p:cNvSpPr>
            <a:spLocks noEditPoints="1"/>
          </p:cNvSpPr>
          <p:nvPr/>
        </p:nvSpPr>
        <p:spPr bwMode="auto">
          <a:xfrm rot="809477">
            <a:off x="3745979" y="33938"/>
            <a:ext cx="194335" cy="18910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Freeform 358"/>
          <p:cNvSpPr>
            <a:spLocks noEditPoints="1"/>
          </p:cNvSpPr>
          <p:nvPr/>
        </p:nvSpPr>
        <p:spPr bwMode="auto">
          <a:xfrm rot="809477">
            <a:off x="2360304" y="2176358"/>
            <a:ext cx="130844" cy="127322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Freeform 358"/>
          <p:cNvSpPr>
            <a:spLocks noEditPoints="1"/>
          </p:cNvSpPr>
          <p:nvPr/>
        </p:nvSpPr>
        <p:spPr bwMode="auto">
          <a:xfrm rot="19735482">
            <a:off x="1511719" y="1479996"/>
            <a:ext cx="287731" cy="27998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9" name="组 8"/>
          <p:cNvGrpSpPr/>
          <p:nvPr/>
        </p:nvGrpSpPr>
        <p:grpSpPr>
          <a:xfrm>
            <a:off x="9182002" y="2504319"/>
            <a:ext cx="2816417" cy="2952660"/>
            <a:chOff x="8580819" y="1290798"/>
            <a:chExt cx="3561004" cy="3733266"/>
          </a:xfrm>
        </p:grpSpPr>
        <p:sp>
          <p:nvSpPr>
            <p:cNvPr id="39" name="Freeform 358"/>
            <p:cNvSpPr>
              <a:spLocks noEditPoints="1"/>
            </p:cNvSpPr>
            <p:nvPr/>
          </p:nvSpPr>
          <p:spPr bwMode="auto">
            <a:xfrm rot="809477">
              <a:off x="11545903" y="2602841"/>
              <a:ext cx="443724" cy="4317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 rot="809477">
              <a:off x="11954199" y="2498620"/>
              <a:ext cx="187624" cy="18257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58"/>
            <p:cNvSpPr>
              <a:spLocks noEditPoints="1"/>
            </p:cNvSpPr>
            <p:nvPr/>
          </p:nvSpPr>
          <p:spPr bwMode="auto">
            <a:xfrm rot="19735482">
              <a:off x="11534494" y="2192605"/>
              <a:ext cx="206236" cy="2006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58"/>
            <p:cNvSpPr>
              <a:spLocks noEditPoints="1"/>
            </p:cNvSpPr>
            <p:nvPr/>
          </p:nvSpPr>
          <p:spPr bwMode="auto">
            <a:xfrm rot="809477">
              <a:off x="11655184" y="3238127"/>
              <a:ext cx="245082" cy="2384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58"/>
            <p:cNvSpPr>
              <a:spLocks noEditPoints="1"/>
            </p:cNvSpPr>
            <p:nvPr/>
          </p:nvSpPr>
          <p:spPr bwMode="auto">
            <a:xfrm rot="809477">
              <a:off x="11382608" y="4827453"/>
              <a:ext cx="194335" cy="18910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358"/>
            <p:cNvSpPr>
              <a:spLocks noEditPoints="1"/>
            </p:cNvSpPr>
            <p:nvPr/>
          </p:nvSpPr>
          <p:spPr bwMode="auto">
            <a:xfrm rot="809477">
              <a:off x="8873897" y="3280325"/>
              <a:ext cx="309443" cy="30111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358"/>
            <p:cNvSpPr>
              <a:spLocks noEditPoints="1"/>
            </p:cNvSpPr>
            <p:nvPr/>
          </p:nvSpPr>
          <p:spPr bwMode="auto">
            <a:xfrm rot="19735482">
              <a:off x="8711774" y="2658474"/>
              <a:ext cx="387599" cy="37716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358"/>
            <p:cNvSpPr>
              <a:spLocks noEditPoints="1"/>
            </p:cNvSpPr>
            <p:nvPr/>
          </p:nvSpPr>
          <p:spPr bwMode="auto">
            <a:xfrm rot="16969964">
              <a:off x="8571122" y="3691926"/>
              <a:ext cx="720375" cy="700982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358"/>
            <p:cNvSpPr>
              <a:spLocks noEditPoints="1"/>
            </p:cNvSpPr>
            <p:nvPr/>
          </p:nvSpPr>
          <p:spPr bwMode="auto">
            <a:xfrm rot="809477">
              <a:off x="10053390" y="2013688"/>
              <a:ext cx="261766" cy="254720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358"/>
            <p:cNvSpPr>
              <a:spLocks noEditPoints="1"/>
            </p:cNvSpPr>
            <p:nvPr/>
          </p:nvSpPr>
          <p:spPr bwMode="auto">
            <a:xfrm rot="809477">
              <a:off x="8943434" y="4905739"/>
              <a:ext cx="121599" cy="11832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358"/>
            <p:cNvSpPr>
              <a:spLocks noEditPoints="1"/>
            </p:cNvSpPr>
            <p:nvPr/>
          </p:nvSpPr>
          <p:spPr bwMode="auto">
            <a:xfrm rot="809477">
              <a:off x="10243423" y="1514124"/>
              <a:ext cx="443724" cy="4317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358"/>
            <p:cNvSpPr>
              <a:spLocks noEditPoints="1"/>
            </p:cNvSpPr>
            <p:nvPr/>
          </p:nvSpPr>
          <p:spPr bwMode="auto">
            <a:xfrm rot="19997452">
              <a:off x="10902302" y="1539869"/>
              <a:ext cx="299319" cy="29126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358"/>
            <p:cNvSpPr>
              <a:spLocks noEditPoints="1"/>
            </p:cNvSpPr>
            <p:nvPr/>
          </p:nvSpPr>
          <p:spPr bwMode="auto">
            <a:xfrm rot="809477">
              <a:off x="10875089" y="1934820"/>
              <a:ext cx="223381" cy="21736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rot="809477">
              <a:off x="11262158" y="1290798"/>
              <a:ext cx="692558" cy="67391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358"/>
            <p:cNvSpPr>
              <a:spLocks noEditPoints="1"/>
            </p:cNvSpPr>
            <p:nvPr/>
          </p:nvSpPr>
          <p:spPr bwMode="auto">
            <a:xfrm rot="809477">
              <a:off x="10684166" y="2073585"/>
              <a:ext cx="94454" cy="9191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aphicFrame>
        <p:nvGraphicFramePr>
          <p:cNvPr id="61" name="图表 60"/>
          <p:cNvGraphicFramePr/>
          <p:nvPr>
            <p:extLst>
              <p:ext uri="{D42A27DB-BD31-4B8C-83A1-F6EECF244321}">
                <p14:modId val="894429689"/>
              </p:ext>
            </p:extLst>
          </p:nvPr>
        </p:nvGraphicFramePr>
        <p:xfrm>
          <a:off x="86486" y="2925961"/>
          <a:ext cx="4118496" cy="404083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62" name="矩形 61"/>
          <p:cNvSpPr/>
          <p:nvPr/>
        </p:nvSpPr>
        <p:spPr>
          <a:xfrm>
            <a:off x="1263568" y="4333230"/>
            <a:ext cx="180848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点击此处添加标题</a:t>
            </a:r>
          </a:p>
        </p:txBody>
      </p:sp>
      <p:sp>
        <p:nvSpPr>
          <p:cNvPr id="63" name="文本框 8"/>
          <p:cNvSpPr txBox="1"/>
          <p:nvPr/>
        </p:nvSpPr>
        <p:spPr>
          <a:xfrm>
            <a:off x="1280766" y="4709699"/>
            <a:ext cx="1800114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65" name="矩形 64"/>
          <p:cNvSpPr/>
          <p:nvPr/>
        </p:nvSpPr>
        <p:spPr>
          <a:xfrm>
            <a:off x="6814049" y="1296448"/>
            <a:ext cx="180848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b="1" lang="zh-CN" sz="1600">
                <a:solidFill>
                  <a:schemeClr val="bg1"/>
                </a:solidFill>
                <a:ea typeface="微软雅黑"/>
              </a:rPr>
              <a:t>点击此处添加标题</a:t>
            </a:r>
          </a:p>
        </p:txBody>
      </p:sp>
      <p:sp>
        <p:nvSpPr>
          <p:cNvPr id="66" name="文本框 8"/>
          <p:cNvSpPr txBox="1"/>
          <p:nvPr/>
        </p:nvSpPr>
        <p:spPr>
          <a:xfrm>
            <a:off x="6831247" y="1672916"/>
            <a:ext cx="368623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67" name="矩形 66"/>
          <p:cNvSpPr/>
          <p:nvPr/>
        </p:nvSpPr>
        <p:spPr>
          <a:xfrm>
            <a:off x="3966373" y="4333230"/>
            <a:ext cx="180848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b="1" lang="zh-CN" sz="1600">
                <a:solidFill>
                  <a:schemeClr val="bg1"/>
                </a:solidFill>
                <a:ea typeface="微软雅黑"/>
              </a:rPr>
              <a:t>点击此处添加标题</a:t>
            </a:r>
          </a:p>
        </p:txBody>
      </p:sp>
      <p:sp>
        <p:nvSpPr>
          <p:cNvPr id="68" name="文本框 8"/>
          <p:cNvSpPr txBox="1"/>
          <p:nvPr/>
        </p:nvSpPr>
        <p:spPr>
          <a:xfrm>
            <a:off x="3983570" y="4709699"/>
            <a:ext cx="3743894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grpSp>
        <p:nvGrpSpPr>
          <p:cNvPr id="16" name="组 15"/>
          <p:cNvGrpSpPr/>
          <p:nvPr/>
        </p:nvGrpSpPr>
        <p:grpSpPr>
          <a:xfrm>
            <a:off x="8921744" y="2447778"/>
            <a:ext cx="3111833" cy="4352624"/>
            <a:chOff x="2051050" y="-2544763"/>
            <a:chExt cx="2257425" cy="3157538"/>
          </a:xfrm>
        </p:grpSpPr>
        <p:sp>
          <p:nvSpPr>
            <p:cNvPr id="17" name="Freeform 21"/>
            <p:cNvSpPr/>
            <p:nvPr/>
          </p:nvSpPr>
          <p:spPr bwMode="auto">
            <a:xfrm>
              <a:off x="2051050" y="-2544763"/>
              <a:ext cx="2257425" cy="3157538"/>
            </a:xfrm>
            <a:custGeom>
              <a:gdLst>
                <a:gd fmla="*/ 269 w 876" name="T0"/>
                <a:gd fmla="*/ 204 h 1224" name="T1"/>
                <a:gd fmla="*/ 171 w 876" name="T2"/>
                <a:gd fmla="*/ 43 h 1224" name="T3"/>
                <a:gd fmla="*/ 52 w 876" name="T4"/>
                <a:gd fmla="*/ 24 h 1224" name="T5"/>
                <a:gd fmla="*/ 20 w 876" name="T6"/>
                <a:gd fmla="*/ 126 h 1224" name="T7"/>
                <a:gd fmla="*/ 111 w 876" name="T8"/>
                <a:gd fmla="*/ 307 h 1224" name="T9"/>
                <a:gd fmla="*/ 225 w 876" name="T10"/>
                <a:gd fmla="*/ 457 h 1224" name="T11"/>
                <a:gd fmla="*/ 182 w 876" name="T12"/>
                <a:gd fmla="*/ 943 h 1224" name="T13"/>
                <a:gd fmla="*/ 204 w 876" name="T14"/>
                <a:gd fmla="*/ 1205 h 1224" name="T15"/>
                <a:gd fmla="*/ 294 w 876" name="T16"/>
                <a:gd fmla="*/ 1205 h 1224" name="T17"/>
                <a:gd fmla="*/ 327 w 876" name="T18"/>
                <a:gd fmla="*/ 1142 h 1224" name="T19"/>
                <a:gd fmla="*/ 359 w 876" name="T20"/>
                <a:gd fmla="*/ 1049 h 1224" name="T21"/>
                <a:gd fmla="*/ 630 w 876" name="T22"/>
                <a:gd fmla="*/ 1051 h 1224" name="T23"/>
                <a:gd fmla="*/ 658 w 876" name="T24"/>
                <a:gd fmla="*/ 1157 h 1224" name="T25"/>
                <a:gd fmla="*/ 716 w 876" name="T26"/>
                <a:gd fmla="*/ 1213 h 1224" name="T27"/>
                <a:gd fmla="*/ 788 w 876" name="T28"/>
                <a:gd fmla="*/ 1203 h 1224" name="T29"/>
                <a:gd fmla="*/ 805 w 876" name="T30"/>
                <a:gd fmla="*/ 872 h 1224" name="T31"/>
                <a:gd fmla="*/ 850 w 876" name="T32"/>
                <a:gd fmla="*/ 885 h 1224" name="T33"/>
                <a:gd fmla="*/ 876 w 876" name="T34"/>
                <a:gd fmla="*/ 816 h 1224" name="T35"/>
                <a:gd fmla="*/ 788 w 876" name="T36"/>
                <a:gd fmla="*/ 448 h 1224" name="T37"/>
                <a:gd fmla="*/ 731 w 876" name="T38"/>
                <a:gd fmla="*/ 329 h 1224" name="T39"/>
                <a:gd fmla="*/ 684 w 876" name="T40"/>
                <a:gd fmla="*/ 108 h 1224" name="T41"/>
                <a:gd fmla="*/ 512 w 876" name="T42"/>
                <a:gd fmla="*/ 29 h 1224" name="T43"/>
                <a:gd fmla="*/ 312 w 876" name="T44"/>
                <a:gd fmla="*/ 94 h 1224" name="T45"/>
                <a:gd fmla="*/ 269 w 876" name="T46"/>
                <a:gd fmla="*/ 204 h 122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24" w="876">
                  <a:moveTo>
                    <a:pt x="269" y="204"/>
                  </a:moveTo>
                  <a:cubicBezTo>
                    <a:pt x="269" y="204"/>
                    <a:pt x="223" y="87"/>
                    <a:pt x="171" y="43"/>
                  </a:cubicBezTo>
                  <a:cubicBezTo>
                    <a:pt x="119" y="0"/>
                    <a:pt x="72" y="13"/>
                    <a:pt x="52" y="24"/>
                  </a:cubicBezTo>
                  <a:cubicBezTo>
                    <a:pt x="33" y="35"/>
                    <a:pt x="0" y="65"/>
                    <a:pt x="20" y="126"/>
                  </a:cubicBezTo>
                  <a:cubicBezTo>
                    <a:pt x="39" y="186"/>
                    <a:pt x="63" y="242"/>
                    <a:pt x="111" y="307"/>
                  </a:cubicBezTo>
                  <a:cubicBezTo>
                    <a:pt x="158" y="372"/>
                    <a:pt x="225" y="457"/>
                    <a:pt x="225" y="457"/>
                  </a:cubicBezTo>
                  <a:cubicBezTo>
                    <a:pt x="225" y="457"/>
                    <a:pt x="165" y="727"/>
                    <a:pt x="182" y="943"/>
                  </a:cubicBezTo>
                  <a:cubicBezTo>
                    <a:pt x="199" y="1160"/>
                    <a:pt x="188" y="1198"/>
                    <a:pt x="204" y="1205"/>
                  </a:cubicBezTo>
                  <a:cubicBezTo>
                    <a:pt x="219" y="1211"/>
                    <a:pt x="271" y="1220"/>
                    <a:pt x="294" y="1205"/>
                  </a:cubicBezTo>
                  <a:cubicBezTo>
                    <a:pt x="318" y="1190"/>
                    <a:pt x="323" y="1177"/>
                    <a:pt x="327" y="1142"/>
                  </a:cubicBezTo>
                  <a:cubicBezTo>
                    <a:pt x="331" y="1108"/>
                    <a:pt x="327" y="1051"/>
                    <a:pt x="359" y="1049"/>
                  </a:cubicBezTo>
                  <a:cubicBezTo>
                    <a:pt x="392" y="1047"/>
                    <a:pt x="610" y="1043"/>
                    <a:pt x="630" y="1051"/>
                  </a:cubicBezTo>
                  <a:cubicBezTo>
                    <a:pt x="649" y="1060"/>
                    <a:pt x="653" y="1090"/>
                    <a:pt x="658" y="1157"/>
                  </a:cubicBezTo>
                  <a:cubicBezTo>
                    <a:pt x="662" y="1224"/>
                    <a:pt x="695" y="1211"/>
                    <a:pt x="716" y="1213"/>
                  </a:cubicBezTo>
                  <a:cubicBezTo>
                    <a:pt x="738" y="1216"/>
                    <a:pt x="777" y="1218"/>
                    <a:pt x="788" y="1203"/>
                  </a:cubicBezTo>
                  <a:cubicBezTo>
                    <a:pt x="798" y="1188"/>
                    <a:pt x="809" y="939"/>
                    <a:pt x="805" y="872"/>
                  </a:cubicBezTo>
                  <a:cubicBezTo>
                    <a:pt x="805" y="872"/>
                    <a:pt x="829" y="896"/>
                    <a:pt x="850" y="885"/>
                  </a:cubicBezTo>
                  <a:cubicBezTo>
                    <a:pt x="872" y="874"/>
                    <a:pt x="876" y="855"/>
                    <a:pt x="876" y="816"/>
                  </a:cubicBezTo>
                  <a:cubicBezTo>
                    <a:pt x="876" y="777"/>
                    <a:pt x="824" y="521"/>
                    <a:pt x="788" y="448"/>
                  </a:cubicBezTo>
                  <a:cubicBezTo>
                    <a:pt x="751" y="374"/>
                    <a:pt x="731" y="329"/>
                    <a:pt x="731" y="329"/>
                  </a:cubicBezTo>
                  <a:cubicBezTo>
                    <a:pt x="731" y="329"/>
                    <a:pt x="736" y="182"/>
                    <a:pt x="684" y="108"/>
                  </a:cubicBezTo>
                  <a:cubicBezTo>
                    <a:pt x="632" y="35"/>
                    <a:pt x="572" y="36"/>
                    <a:pt x="512" y="29"/>
                  </a:cubicBezTo>
                  <a:cubicBezTo>
                    <a:pt x="447" y="22"/>
                    <a:pt x="347" y="44"/>
                    <a:pt x="312" y="94"/>
                  </a:cubicBezTo>
                  <a:cubicBezTo>
                    <a:pt x="283" y="134"/>
                    <a:pt x="269" y="204"/>
                    <a:pt x="269" y="20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3525838" y="-2390775"/>
              <a:ext cx="125413" cy="61913"/>
            </a:xfrm>
            <a:custGeom>
              <a:gdLst>
                <a:gd fmla="*/ 26 w 49" name="T0"/>
                <a:gd fmla="*/ 10 h 24" name="T1"/>
                <a:gd fmla="*/ 49 w 49" name="T2"/>
                <a:gd fmla="*/ 24 h 24" name="T3"/>
                <a:gd fmla="*/ 26 w 49" name="T4"/>
                <a:gd fmla="*/ 0 h 24" name="T5"/>
                <a:gd fmla="*/ 0 w 49" name="T6"/>
                <a:gd fmla="*/ 22 h 24" name="T7"/>
                <a:gd fmla="*/ 26 w 49" name="T8"/>
                <a:gd fmla="*/ 1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9">
                  <a:moveTo>
                    <a:pt x="26" y="10"/>
                  </a:moveTo>
                  <a:cubicBezTo>
                    <a:pt x="36" y="11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2"/>
                  </a:cubicBezTo>
                  <a:cubicBezTo>
                    <a:pt x="6" y="14"/>
                    <a:pt x="15" y="9"/>
                    <a:pt x="2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2959100" y="-2390775"/>
              <a:ext cx="117475" cy="57150"/>
            </a:xfrm>
            <a:custGeom>
              <a:gdLst>
                <a:gd fmla="*/ 23 w 46" name="T0"/>
                <a:gd fmla="*/ 9 h 22" name="T1"/>
                <a:gd fmla="*/ 46 w 46" name="T2"/>
                <a:gd fmla="*/ 22 h 22" name="T3"/>
                <a:gd fmla="*/ 23 w 46" name="T4"/>
                <a:gd fmla="*/ 0 h 22" name="T5"/>
                <a:gd fmla="*/ 0 w 46" name="T6"/>
                <a:gd fmla="*/ 22 h 22" name="T7"/>
                <a:gd fmla="*/ 23 w 46" name="T8"/>
                <a:gd fmla="*/ 9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46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2" y="0"/>
                    <a:pt x="2" y="9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2932113" y="-2266950"/>
              <a:ext cx="225425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3025775" y="-2205038"/>
              <a:ext cx="38100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3465513" y="-2266950"/>
              <a:ext cx="222250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3556000" y="-2205038"/>
              <a:ext cx="4127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3006725" y="-2093913"/>
              <a:ext cx="593725" cy="466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3221038" y="-2073275"/>
              <a:ext cx="182563" cy="127000"/>
            </a:xfrm>
            <a:custGeom>
              <a:gdLst>
                <a:gd fmla="*/ 0 w 71" name="T0"/>
                <a:gd fmla="*/ 19 h 49" name="T1"/>
                <a:gd fmla="*/ 20 w 71" name="T2"/>
                <a:gd fmla="*/ 2 h 49" name="T3"/>
                <a:gd fmla="*/ 63 w 71" name="T4"/>
                <a:gd fmla="*/ 8 h 49" name="T5"/>
                <a:gd fmla="*/ 65 w 71" name="T6"/>
                <a:gd fmla="*/ 29 h 49" name="T7"/>
                <a:gd fmla="*/ 49 w 71" name="T8"/>
                <a:gd fmla="*/ 44 h 49" name="T9"/>
                <a:gd fmla="*/ 33 w 71" name="T10"/>
                <a:gd fmla="*/ 48 h 49" name="T11"/>
                <a:gd fmla="*/ 13 w 71" name="T12"/>
                <a:gd fmla="*/ 41 h 49" name="T13"/>
                <a:gd fmla="*/ 0 w 71" name="T14"/>
                <a:gd fmla="*/ 19 h 4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9" w="71">
                  <a:moveTo>
                    <a:pt x="0" y="19"/>
                  </a:moveTo>
                  <a:cubicBezTo>
                    <a:pt x="0" y="10"/>
                    <a:pt x="3" y="4"/>
                    <a:pt x="20" y="2"/>
                  </a:cubicBezTo>
                  <a:cubicBezTo>
                    <a:pt x="39" y="0"/>
                    <a:pt x="56" y="1"/>
                    <a:pt x="63" y="8"/>
                  </a:cubicBezTo>
                  <a:cubicBezTo>
                    <a:pt x="71" y="15"/>
                    <a:pt x="67" y="25"/>
                    <a:pt x="65" y="29"/>
                  </a:cubicBezTo>
                  <a:cubicBezTo>
                    <a:pt x="63" y="33"/>
                    <a:pt x="59" y="40"/>
                    <a:pt x="49" y="44"/>
                  </a:cubicBezTo>
                  <a:cubicBezTo>
                    <a:pt x="39" y="48"/>
                    <a:pt x="38" y="49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6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3041650" y="-1903413"/>
              <a:ext cx="514350" cy="150813"/>
            </a:xfrm>
            <a:custGeom>
              <a:gdLst>
                <a:gd fmla="*/ 0 w 200" name="T0"/>
                <a:gd fmla="*/ 17 h 58" name="T1"/>
                <a:gd fmla="*/ 98 w 200" name="T2"/>
                <a:gd fmla="*/ 2 h 58" name="T3"/>
                <a:gd fmla="*/ 200 w 200" name="T4"/>
                <a:gd fmla="*/ 23 h 58" name="T5"/>
                <a:gd fmla="*/ 108 w 200" name="T6"/>
                <a:gd fmla="*/ 58 h 58" name="T7"/>
                <a:gd fmla="*/ 0 w 200" name="T8"/>
                <a:gd fmla="*/ 17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200">
                  <a:moveTo>
                    <a:pt x="0" y="17"/>
                  </a:moveTo>
                  <a:cubicBezTo>
                    <a:pt x="0" y="17"/>
                    <a:pt x="28" y="0"/>
                    <a:pt x="98" y="2"/>
                  </a:cubicBezTo>
                  <a:cubicBezTo>
                    <a:pt x="167" y="3"/>
                    <a:pt x="200" y="23"/>
                    <a:pt x="200" y="23"/>
                  </a:cubicBezTo>
                  <a:cubicBezTo>
                    <a:pt x="200" y="23"/>
                    <a:pt x="154" y="58"/>
                    <a:pt x="108" y="58"/>
                  </a:cubicBezTo>
                  <a:cubicBezTo>
                    <a:pt x="62" y="58"/>
                    <a:pt x="0" y="17"/>
                    <a:pt x="0" y="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2698750" y="-2466975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757488" y="-2419350"/>
              <a:ext cx="128588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3684588" y="-2466975"/>
              <a:ext cx="2555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3749675" y="-2419350"/>
              <a:ext cx="131763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3675063" y="-2070100"/>
              <a:ext cx="282575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2744788" y="-2070100"/>
              <a:ext cx="198438" cy="285750"/>
            </a:xfrm>
            <a:custGeom>
              <a:gdLst>
                <a:gd fmla="*/ 77 w 77" name="T0"/>
                <a:gd fmla="*/ 55 h 111" name="T1"/>
                <a:gd fmla="*/ 22 w 77" name="T2"/>
                <a:gd fmla="*/ 0 h 111" name="T3"/>
                <a:gd fmla="*/ 4 w 77" name="T4"/>
                <a:gd fmla="*/ 3 h 111" name="T5"/>
                <a:gd fmla="*/ 0 w 77" name="T6"/>
                <a:gd fmla="*/ 20 h 111" name="T7"/>
                <a:gd fmla="*/ 22 w 77" name="T8"/>
                <a:gd fmla="*/ 111 h 111" name="T9"/>
                <a:gd fmla="*/ 77 w 77" name="T10"/>
                <a:gd fmla="*/ 55 h 1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77">
                  <a:moveTo>
                    <a:pt x="77" y="55"/>
                  </a:moveTo>
                  <a:cubicBezTo>
                    <a:pt x="77" y="25"/>
                    <a:pt x="52" y="0"/>
                    <a:pt x="22" y="0"/>
                  </a:cubicBezTo>
                  <a:cubicBezTo>
                    <a:pt x="15" y="0"/>
                    <a:pt x="9" y="1"/>
                    <a:pt x="4" y="3"/>
                  </a:cubicBezTo>
                  <a:cubicBezTo>
                    <a:pt x="1" y="14"/>
                    <a:pt x="0" y="20"/>
                    <a:pt x="0" y="20"/>
                  </a:cubicBezTo>
                  <a:cubicBezTo>
                    <a:pt x="0" y="20"/>
                    <a:pt x="15" y="90"/>
                    <a:pt x="22" y="111"/>
                  </a:cubicBezTo>
                  <a:cubicBezTo>
                    <a:pt x="31" y="111"/>
                    <a:pt x="77" y="86"/>
                    <a:pt x="77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69" name="图片 68">
            <a:hlinkClick r:id="rId5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00388605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8" name="Freeform 358"/>
          <p:cNvSpPr>
            <a:spLocks noEditPoints="1"/>
          </p:cNvSpPr>
          <p:nvPr/>
        </p:nvSpPr>
        <p:spPr bwMode="auto">
          <a:xfrm rot="1597027">
            <a:off x="7127576" y="284954"/>
            <a:ext cx="453758" cy="44154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7" name="Freeform 358"/>
          <p:cNvSpPr>
            <a:spLocks noEditPoints="1"/>
          </p:cNvSpPr>
          <p:nvPr/>
        </p:nvSpPr>
        <p:spPr bwMode="auto">
          <a:xfrm rot="1597027">
            <a:off x="6618556" y="826130"/>
            <a:ext cx="787439" cy="766241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6" name="Freeform 358"/>
          <p:cNvSpPr>
            <a:spLocks noEditPoints="1"/>
          </p:cNvSpPr>
          <p:nvPr/>
        </p:nvSpPr>
        <p:spPr bwMode="auto">
          <a:xfrm rot="19997452">
            <a:off x="9952239" y="-205377"/>
            <a:ext cx="2093903" cy="2037537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9" name="组 48"/>
          <p:cNvGrpSpPr/>
          <p:nvPr/>
        </p:nvGrpSpPr>
        <p:grpSpPr>
          <a:xfrm rot="2082701">
            <a:off x="2790124" y="1478481"/>
            <a:ext cx="1988678" cy="1700989"/>
            <a:chOff x="8223251" y="2493962"/>
            <a:chExt cx="1279525" cy="993776"/>
          </a:xfrm>
          <a:solidFill>
            <a:schemeClr val="accent1"/>
          </a:solidFill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</p:grpSpPr>
        <p:sp>
          <p:nvSpPr>
            <p:cNvPr id="50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gdLst>
                <a:gd fmla="*/ 195 w 201" name="T0"/>
                <a:gd fmla="*/ 37 h 185" name="T1"/>
                <a:gd fmla="*/ 192 w 201" name="T2"/>
                <a:gd fmla="*/ 35 h 185" name="T3"/>
                <a:gd fmla="*/ 127 w 201" name="T4"/>
                <a:gd fmla="*/ 103 h 185" name="T5"/>
                <a:gd fmla="*/ 173 w 201" name="T6"/>
                <a:gd fmla="*/ 20 h 185" name="T7"/>
                <a:gd fmla="*/ 162 w 201" name="T8"/>
                <a:gd fmla="*/ 14 h 185" name="T9"/>
                <a:gd fmla="*/ 117 w 201" name="T10"/>
                <a:gd fmla="*/ 97 h 185" name="T11"/>
                <a:gd fmla="*/ 140 w 201" name="T12"/>
                <a:gd fmla="*/ 6 h 185" name="T13"/>
                <a:gd fmla="*/ 140 w 201" name="T14"/>
                <a:gd fmla="*/ 5 h 185" name="T15"/>
                <a:gd fmla="*/ 140 w 201" name="T16"/>
                <a:gd fmla="*/ 5 h 185" name="T17"/>
                <a:gd fmla="*/ 129 w 201" name="T18"/>
                <a:gd fmla="*/ 3 h 185" name="T19"/>
                <a:gd fmla="*/ 106 w 201" name="T20"/>
                <a:gd fmla="*/ 94 h 185" name="T21"/>
                <a:gd fmla="*/ 106 w 201" name="T22"/>
                <a:gd fmla="*/ 0 h 185" name="T23"/>
                <a:gd fmla="*/ 102 w 201" name="T24"/>
                <a:gd fmla="*/ 0 h 185" name="T25"/>
                <a:gd fmla="*/ 102 w 201" name="T26"/>
                <a:gd fmla="*/ 0 h 185" name="T27"/>
                <a:gd fmla="*/ 99 w 201" name="T28"/>
                <a:gd fmla="*/ 0 h 185" name="T29"/>
                <a:gd fmla="*/ 99 w 201" name="T30"/>
                <a:gd fmla="*/ 0 h 185" name="T31"/>
                <a:gd fmla="*/ 97 w 201" name="T32"/>
                <a:gd fmla="*/ 0 h 185" name="T33"/>
                <a:gd fmla="*/ 97 w 201" name="T34"/>
                <a:gd fmla="*/ 0 h 185" name="T35"/>
                <a:gd fmla="*/ 94 w 201" name="T36"/>
                <a:gd fmla="*/ 0 h 185" name="T37"/>
                <a:gd fmla="*/ 94 w 201" name="T38"/>
                <a:gd fmla="*/ 94 h 185" name="T39"/>
                <a:gd fmla="*/ 71 w 201" name="T40"/>
                <a:gd fmla="*/ 3 h 185" name="T41"/>
                <a:gd fmla="*/ 59 w 201" name="T42"/>
                <a:gd fmla="*/ 6 h 185" name="T43"/>
                <a:gd fmla="*/ 59 w 201" name="T44"/>
                <a:gd fmla="*/ 6 h 185" name="T45"/>
                <a:gd fmla="*/ 83 w 201" name="T46"/>
                <a:gd fmla="*/ 97 h 185" name="T47"/>
                <a:gd fmla="*/ 38 w 201" name="T48"/>
                <a:gd fmla="*/ 15 h 185" name="T49"/>
                <a:gd fmla="*/ 27 w 201" name="T50"/>
                <a:gd fmla="*/ 21 h 185" name="T51"/>
                <a:gd fmla="*/ 73 w 201" name="T52"/>
                <a:gd fmla="*/ 104 h 185" name="T53"/>
                <a:gd fmla="*/ 8 w 201" name="T54"/>
                <a:gd fmla="*/ 36 h 185" name="T55"/>
                <a:gd fmla="*/ 2 w 201" name="T56"/>
                <a:gd fmla="*/ 43 h 185" name="T57"/>
                <a:gd fmla="*/ 0 w 201" name="T58"/>
                <a:gd fmla="*/ 44 h 185" name="T59"/>
                <a:gd fmla="*/ 92 w 201" name="T60"/>
                <a:gd fmla="*/ 140 h 185" name="T61"/>
                <a:gd fmla="*/ 69 w 201" name="T62"/>
                <a:gd fmla="*/ 164 h 185" name="T63"/>
                <a:gd fmla="*/ 69 w 201" name="T64"/>
                <a:gd fmla="*/ 172 h 185" name="T65"/>
                <a:gd fmla="*/ 73 w 201" name="T66"/>
                <a:gd fmla="*/ 174 h 185" name="T67"/>
                <a:gd fmla="*/ 75 w 201" name="T68"/>
                <a:gd fmla="*/ 173 h 185" name="T69"/>
                <a:gd fmla="*/ 78 w 201" name="T70"/>
                <a:gd fmla="*/ 179 h 185" name="T71"/>
                <a:gd fmla="*/ 81 w 201" name="T72"/>
                <a:gd fmla="*/ 180 h 185" name="T73"/>
                <a:gd fmla="*/ 84 w 201" name="T74"/>
                <a:gd fmla="*/ 179 h 185" name="T75"/>
                <a:gd fmla="*/ 89 w 201" name="T76"/>
                <a:gd fmla="*/ 184 h 185" name="T77"/>
                <a:gd fmla="*/ 90 w 201" name="T78"/>
                <a:gd fmla="*/ 184 h 185" name="T79"/>
                <a:gd fmla="*/ 95 w 201" name="T80"/>
                <a:gd fmla="*/ 182 h 185" name="T81"/>
                <a:gd fmla="*/ 100 w 201" name="T82"/>
                <a:gd fmla="*/ 185 h 185" name="T83"/>
                <a:gd fmla="*/ 105 w 201" name="T84"/>
                <a:gd fmla="*/ 182 h 185" name="T85"/>
                <a:gd fmla="*/ 110 w 201" name="T86"/>
                <a:gd fmla="*/ 184 h 185" name="T87"/>
                <a:gd fmla="*/ 111 w 201" name="T88"/>
                <a:gd fmla="*/ 184 h 185" name="T89"/>
                <a:gd fmla="*/ 115 w 201" name="T90"/>
                <a:gd fmla="*/ 179 h 185" name="T91"/>
                <a:gd fmla="*/ 119 w 201" name="T92"/>
                <a:gd fmla="*/ 180 h 185" name="T93"/>
                <a:gd fmla="*/ 122 w 201" name="T94"/>
                <a:gd fmla="*/ 179 h 185" name="T95"/>
                <a:gd fmla="*/ 125 w 201" name="T96"/>
                <a:gd fmla="*/ 173 h 185" name="T97"/>
                <a:gd fmla="*/ 127 w 201" name="T98"/>
                <a:gd fmla="*/ 174 h 185" name="T99"/>
                <a:gd fmla="*/ 131 w 201" name="T100"/>
                <a:gd fmla="*/ 172 h 185" name="T101"/>
                <a:gd fmla="*/ 131 w 201" name="T102"/>
                <a:gd fmla="*/ 164 h 185" name="T103"/>
                <a:gd fmla="*/ 108 w 201" name="T104"/>
                <a:gd fmla="*/ 140 h 185" name="T105"/>
                <a:gd fmla="*/ 201 w 201" name="T106"/>
                <a:gd fmla="*/ 43 h 185" name="T107"/>
                <a:gd fmla="*/ 195 w 201" name="T108"/>
                <a:gd fmla="*/ 37 h 1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5" w="201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gdLst>
                <a:gd fmla="*/ 167 w 167" name="T0"/>
                <a:gd fmla="*/ 171 h 194" name="T1"/>
                <a:gd fmla="*/ 69 w 167" name="T2"/>
                <a:gd fmla="*/ 0 h 194" name="T3"/>
                <a:gd fmla="*/ 38 w 167" name="T4"/>
                <a:gd fmla="*/ 32 h 194" name="T5"/>
                <a:gd fmla="*/ 38 w 167" name="T6"/>
                <a:gd fmla="*/ 32 h 194" name="T7"/>
                <a:gd fmla="*/ 0 w 167" name="T8"/>
                <a:gd fmla="*/ 53 h 194" name="T9"/>
                <a:gd fmla="*/ 141 w 167" name="T10"/>
                <a:gd fmla="*/ 194 h 194" name="T11"/>
                <a:gd fmla="*/ 147 w 167" name="T12"/>
                <a:gd fmla="*/ 188 h 194" name="T13"/>
                <a:gd fmla="*/ 167 w 167" name="T14"/>
                <a:gd fmla="*/ 171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67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gdLst>
                <a:gd fmla="*/ 98 w 130" name="T0"/>
                <a:gd fmla="*/ 203 h 203" name="T1"/>
                <a:gd fmla="*/ 117 w 130" name="T2"/>
                <a:gd fmla="*/ 192 h 203" name="T3"/>
                <a:gd fmla="*/ 130 w 130" name="T4"/>
                <a:gd fmla="*/ 187 h 203" name="T5"/>
                <a:gd fmla="*/ 80 w 130" name="T6"/>
                <a:gd fmla="*/ 0 h 203" name="T7"/>
                <a:gd fmla="*/ 42 w 130" name="T8"/>
                <a:gd fmla="*/ 23 h 203" name="T9"/>
                <a:gd fmla="*/ 42 w 130" name="T10"/>
                <a:gd fmla="*/ 23 h 203" name="T11"/>
                <a:gd fmla="*/ 0 w 130" name="T12"/>
                <a:gd fmla="*/ 33 h 203" name="T13"/>
                <a:gd fmla="*/ 98 w 130" name="T14"/>
                <a:gd fmla="*/ 203 h 2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3" w="130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gdLst>
                <a:gd fmla="*/ 50 w 86" name="T0"/>
                <a:gd fmla="*/ 198 h 198" name="T1"/>
                <a:gd fmla="*/ 85 w 86" name="T2"/>
                <a:gd fmla="*/ 193 h 198" name="T3"/>
                <a:gd fmla="*/ 85 w 86" name="T4"/>
                <a:gd fmla="*/ 183 h 198" name="T5"/>
                <a:gd fmla="*/ 86 w 86" name="T6"/>
                <a:gd fmla="*/ 0 h 198" name="T7"/>
                <a:gd fmla="*/ 43 w 86" name="T8"/>
                <a:gd fmla="*/ 13 h 198" name="T9"/>
                <a:gd fmla="*/ 0 w 86" name="T10"/>
                <a:gd fmla="*/ 11 h 198" name="T11"/>
                <a:gd fmla="*/ 50 w 86" name="T12"/>
                <a:gd fmla="*/ 198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6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gdLst>
                <a:gd fmla="*/ 61 w 85" name="T0"/>
                <a:gd fmla="*/ 104 h 198" name="T1"/>
                <a:gd fmla="*/ 85 w 85" name="T2"/>
                <a:gd fmla="*/ 12 h 198" name="T3"/>
                <a:gd fmla="*/ 41 w 85" name="T4"/>
                <a:gd fmla="*/ 13 h 198" name="T5"/>
                <a:gd fmla="*/ 0 w 85" name="T6"/>
                <a:gd fmla="*/ 0 h 198" name="T7"/>
                <a:gd fmla="*/ 0 w 85" name="T8"/>
                <a:gd fmla="*/ 193 h 198" name="T9"/>
                <a:gd fmla="*/ 35 w 85" name="T10"/>
                <a:gd fmla="*/ 198 h 198" name="T11"/>
                <a:gd fmla="*/ 61 w 85" name="T12"/>
                <a:gd fmla="*/ 104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5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gdLst>
                <a:gd fmla="*/ 9 w 130" name="T0"/>
                <a:gd fmla="*/ 189 h 201" name="T1"/>
                <a:gd fmla="*/ 33 w 130" name="T2"/>
                <a:gd fmla="*/ 201 h 201" name="T3"/>
                <a:gd fmla="*/ 74 w 130" name="T4"/>
                <a:gd fmla="*/ 130 h 201" name="T5"/>
                <a:gd fmla="*/ 130 w 130" name="T6"/>
                <a:gd fmla="*/ 33 h 201" name="T7"/>
                <a:gd fmla="*/ 87 w 130" name="T8"/>
                <a:gd fmla="*/ 23 h 201" name="T9"/>
                <a:gd fmla="*/ 50 w 130" name="T10"/>
                <a:gd fmla="*/ 0 h 201" name="T11"/>
                <a:gd fmla="*/ 0 w 130" name="T12"/>
                <a:gd fmla="*/ 186 h 201" name="T13"/>
                <a:gd fmla="*/ 9 w 130" name="T14"/>
                <a:gd fmla="*/ 189 h 2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30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gdLst>
                <a:gd fmla="*/ 166 w 166" name="T0"/>
                <a:gd fmla="*/ 52 h 191" name="T1"/>
                <a:gd fmla="*/ 127 w 166" name="T2"/>
                <a:gd fmla="*/ 31 h 191" name="T3"/>
                <a:gd fmla="*/ 127 w 166" name="T4"/>
                <a:gd fmla="*/ 31 h 191" name="T5"/>
                <a:gd fmla="*/ 98 w 166" name="T6"/>
                <a:gd fmla="*/ 0 h 191" name="T7"/>
                <a:gd fmla="*/ 0 w 166" name="T8"/>
                <a:gd fmla="*/ 168 h 191" name="T9"/>
                <a:gd fmla="*/ 17 w 166" name="T10"/>
                <a:gd fmla="*/ 181 h 191" name="T11"/>
                <a:gd fmla="*/ 17 w 166" name="T12"/>
                <a:gd fmla="*/ 181 h 191" name="T13"/>
                <a:gd fmla="*/ 17 w 166" name="T14"/>
                <a:gd fmla="*/ 182 h 191" name="T15"/>
                <a:gd fmla="*/ 18 w 166" name="T16"/>
                <a:gd fmla="*/ 182 h 191" name="T17"/>
                <a:gd fmla="*/ 18 w 166" name="T18"/>
                <a:gd fmla="*/ 182 h 191" name="T19"/>
                <a:gd fmla="*/ 26 w 166" name="T20"/>
                <a:gd fmla="*/ 191 h 191" name="T21"/>
                <a:gd fmla="*/ 166 w 166" name="T22"/>
                <a:gd fmla="*/ 52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166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Line 189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Line 190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613000" y="889003"/>
            <a:ext cx="3146075" cy="2343147"/>
            <a:chOff x="3162513" y="1184973"/>
            <a:chExt cx="2430809" cy="1810429"/>
          </a:xfrm>
        </p:grpSpPr>
        <p:sp>
          <p:nvSpPr>
            <p:cNvPr id="20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任意形状 26"/>
            <p:cNvSpPr/>
            <p:nvPr/>
          </p:nvSpPr>
          <p:spPr>
            <a:xfrm rot="20077220">
              <a:off x="4038729" y="240986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8" name="任意形状 27"/>
            <p:cNvSpPr/>
            <p:nvPr/>
          </p:nvSpPr>
          <p:spPr>
            <a:xfrm rot="20077220">
              <a:off x="3862900" y="2030949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29" name="Freeform 349"/>
          <p:cNvSpPr>
            <a:spLocks noEditPoints="1"/>
          </p:cNvSpPr>
          <p:nvPr/>
        </p:nvSpPr>
        <p:spPr bwMode="auto">
          <a:xfrm flipH="1" rot="19938830">
            <a:off x="509329" y="3876727"/>
            <a:ext cx="1869084" cy="1725309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2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Freeform 349"/>
          <p:cNvSpPr>
            <a:spLocks noEditPoints="1"/>
          </p:cNvSpPr>
          <p:nvPr/>
        </p:nvSpPr>
        <p:spPr bwMode="auto">
          <a:xfrm>
            <a:off x="7502144" y="6020896"/>
            <a:ext cx="1278401" cy="1180062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1" name="组 30"/>
          <p:cNvGrpSpPr/>
          <p:nvPr/>
        </p:nvGrpSpPr>
        <p:grpSpPr>
          <a:xfrm>
            <a:off x="1720578" y="2472378"/>
            <a:ext cx="4264085" cy="3465104"/>
            <a:chOff x="1145364" y="233422"/>
            <a:chExt cx="3107405" cy="2525156"/>
          </a:xfrm>
          <a:effectLst>
            <a:outerShdw algn="ctr" blurRad="63500" rotWithShape="0" sx="102000" sy="102000">
              <a:prstClr val="black">
                <a:alpha val="10000"/>
              </a:prstClr>
            </a:outerShdw>
          </a:effectLst>
        </p:grpSpPr>
        <p:sp>
          <p:nvSpPr>
            <p:cNvPr id="32" name="椭圆 3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33" name="组 32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4" name="任意形状 33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gdLst>
                  <a:gd fmla="*/ 3380944 w 3868764" name="connsiteX0"/>
                  <a:gd fmla="*/ 530816 h 3143856" name="connsiteY0"/>
                  <a:gd fmla="*/ 3427045 w 3868764" name="connsiteX1"/>
                  <a:gd fmla="*/ 572036 h 3143856" name="connsiteY1"/>
                  <a:gd fmla="*/ 3478926 w 3868764" name="connsiteX2"/>
                  <a:gd fmla="*/ 628415 h 3143856" name="connsiteY2"/>
                  <a:gd fmla="*/ 3261288 w 3868764" name="connsiteX3"/>
                  <a:gd fmla="*/ 752810 h 3143856" name="connsiteY3"/>
                  <a:gd fmla="*/ 3492163 w 3868764" name="connsiteX4"/>
                  <a:gd fmla="*/ 642800 h 3143856" name="connsiteY4"/>
                  <a:gd fmla="*/ 3538402 w 3868764" name="connsiteX5"/>
                  <a:gd fmla="*/ 693048 h 3143856" name="connsiteY5"/>
                  <a:gd fmla="*/ 3582753 w 3868764" name="connsiteX6"/>
                  <a:gd fmla="*/ 752373 h 3143856" name="connsiteY6"/>
                  <a:gd fmla="*/ 3295189 w 3868764" name="connsiteX7"/>
                  <a:gd fmla="*/ 869436 h 3143856" name="connsiteY7"/>
                  <a:gd fmla="*/ 3596692 w 3868764" name="connsiteX8"/>
                  <a:gd fmla="*/ 771019 h 3143856" name="connsiteY8"/>
                  <a:gd fmla="*/ 3635295 w 3868764" name="connsiteX9"/>
                  <a:gd fmla="*/ 822654 h 3143856" name="connsiteY9"/>
                  <a:gd fmla="*/ 3676859 w 3868764" name="connsiteX10"/>
                  <a:gd fmla="*/ 892768 h 3143856" name="connsiteY10"/>
                  <a:gd fmla="*/ 3338029 w 3868764" name="connsiteX11"/>
                  <a:gd fmla="*/ 981981 h 3143856" name="connsiteY11"/>
                  <a:gd fmla="*/ 3691044 w 3868764" name="connsiteX12"/>
                  <a:gd fmla="*/ 916698 h 3143856" name="connsiteY12"/>
                  <a:gd fmla="*/ 3716751 w 3868764" name="connsiteX13"/>
                  <a:gd fmla="*/ 960063 h 3143856" name="connsiteY13"/>
                  <a:gd fmla="*/ 3757573 w 3868764" name="connsiteX14"/>
                  <a:gd fmla="*/ 1050698 h 3143856" name="connsiteY14"/>
                  <a:gd fmla="*/ 3292924 w 3868764" name="connsiteX15"/>
                  <a:gd fmla="*/ 1108989 h 3143856" name="connsiteY15"/>
                  <a:gd fmla="*/ 3772219 w 3868764" name="connsiteX16"/>
                  <a:gd fmla="*/ 1083217 h 3143856" name="connsiteY16"/>
                  <a:gd fmla="*/ 3781798 w 3868764" name="connsiteX17"/>
                  <a:gd fmla="*/ 1104485 h 3143856" name="connsiteY17"/>
                  <a:gd fmla="*/ 3820824 w 3868764" name="connsiteX18"/>
                  <a:gd fmla="*/ 1227822 h 3143856" name="connsiteY18"/>
                  <a:gd fmla="*/ 3350652 w 3868764" name="connsiteX19"/>
                  <a:gd fmla="*/ 1225779 h 3143856" name="connsiteY19"/>
                  <a:gd fmla="*/ 3831089 w 3868764" name="connsiteX20"/>
                  <a:gd fmla="*/ 1263781 h 3143856" name="connsiteY20"/>
                  <a:gd fmla="*/ 3858777 w 3868764" name="connsiteX21"/>
                  <a:gd fmla="*/ 1411208 h 3143856" name="connsiteY21"/>
                  <a:gd fmla="*/ 3859132 w 3868764" name="connsiteX22"/>
                  <a:gd fmla="*/ 1416914 h 3143856" name="connsiteY22"/>
                  <a:gd fmla="*/ 3320468 w 3868764" name="connsiteX23"/>
                  <a:gd fmla="*/ 1342652 h 3143856" name="connsiteY23"/>
                  <a:gd fmla="*/ 3861617 w 3868764" name="connsiteX24"/>
                  <a:gd fmla="*/ 1456908 h 3143856" name="connsiteY24"/>
                  <a:gd fmla="*/ 3868764 w 3868764" name="connsiteX25"/>
                  <a:gd fmla="*/ 1571928 h 3143856" name="connsiteY25"/>
                  <a:gd fmla="*/ 3866141 w 3868764" name="connsiteX26"/>
                  <a:gd fmla="*/ 1614137 h 3143856" name="connsiteY26"/>
                  <a:gd fmla="*/ 3294274 w 3868764" name="connsiteX27"/>
                  <a:gd fmla="*/ 1458239 h 3143856" name="connsiteY27"/>
                  <a:gd fmla="*/ 3863292 w 3868764" name="connsiteX28"/>
                  <a:gd fmla="*/ 1659992 h 3143856" name="connsiteY28"/>
                  <a:gd fmla="*/ 3858777 w 3868764" name="connsiteX29"/>
                  <a:gd fmla="*/ 1732649 h 3143856" name="connsiteY29"/>
                  <a:gd fmla="*/ 3842716 w 3868764" name="connsiteX30"/>
                  <a:gd fmla="*/ 1818164 h 3143856" name="connsiteY30"/>
                  <a:gd fmla="*/ 3019545 w 3868764" name="connsiteX31"/>
                  <a:gd fmla="*/ 1471298 h 3143856" name="connsiteY31"/>
                  <a:gd fmla="*/ 3057189 w 3868764" name="connsiteX32"/>
                  <a:gd fmla="*/ 1374177 h 3143856" name="connsiteY32"/>
                  <a:gd fmla="*/ 3059450 w 3868764" name="connsiteX33"/>
                  <a:gd fmla="*/ 1374978 h 3143856" name="connsiteY33"/>
                  <a:gd fmla="*/ 3075426 w 3868764" name="connsiteX34"/>
                  <a:gd fmla="*/ 1308870 h 3143856" name="connsiteY34"/>
                  <a:gd fmla="*/ 3068288 w 3868764" name="connsiteX35"/>
                  <a:gd fmla="*/ 1307886 h 3143856" name="connsiteY35"/>
                  <a:gd fmla="*/ 3079511 w 3868764" name="connsiteX36"/>
                  <a:gd fmla="*/ 1204331 h 3143856" name="connsiteY36"/>
                  <a:gd fmla="*/ 3081289 w 3868764" name="connsiteX37"/>
                  <a:gd fmla="*/ 1204472 h 3143856" name="connsiteY37"/>
                  <a:gd fmla="*/ 3079593 w 3868764" name="connsiteX38"/>
                  <a:gd fmla="*/ 1135752 h 3143856" name="connsiteY38"/>
                  <a:gd fmla="*/ 3077982 w 3868764" name="connsiteX39"/>
                  <a:gd fmla="*/ 1135954 h 3143856" name="connsiteY39"/>
                  <a:gd fmla="*/ 3062021 w 3868764" name="connsiteX40"/>
                  <a:gd fmla="*/ 1033023 h 3143856" name="connsiteY40"/>
                  <a:gd fmla="*/ 3062757 w 3868764" name="connsiteX41"/>
                  <a:gd fmla="*/ 1032888 h 3143856" name="connsiteY41"/>
                  <a:gd fmla="*/ 3044652 w 3868764" name="connsiteX42"/>
                  <a:gd fmla="*/ 971427 h 3143856" name="connsiteY42"/>
                  <a:gd fmla="*/ 3043789 w 3868764" name="connsiteX43"/>
                  <a:gd fmla="*/ 971778 h 3143856" name="connsiteY43"/>
                  <a:gd fmla="*/ 3001733 w 3868764" name="connsiteX44"/>
                  <a:gd fmla="*/ 876485 h 3143856" name="connsiteY44"/>
                  <a:gd fmla="*/ 3001883 w 3868764" name="connsiteX45"/>
                  <a:gd fmla="*/ 876414 h 3143856" name="connsiteY45"/>
                  <a:gd fmla="*/ 2958757 w 3868764" name="connsiteX46"/>
                  <a:gd fmla="*/ 805803 h 3143856" name="connsiteY46"/>
                  <a:gd fmla="*/ 614545 w 3868764" name="connsiteX47"/>
                  <a:gd fmla="*/ 424973 h 3143856" name="connsiteY47"/>
                  <a:gd fmla="*/ 1799923 w 3868764" name="connsiteX48"/>
                  <a:gd fmla="*/ 924464 h 3143856" name="connsiteY48"/>
                  <a:gd fmla="*/ 1766634 w 3868764" name="connsiteX49"/>
                  <a:gd fmla="*/ 1010350 h 3143856" name="connsiteY49"/>
                  <a:gd fmla="*/ 1773851 w 3868764" name="connsiteX50"/>
                  <a:gd fmla="*/ 1012317 h 3143856" name="connsiteY50"/>
                  <a:gd fmla="*/ 1749385 w 3868764" name="connsiteX51"/>
                  <a:gd fmla="*/ 1113564 h 3143856" name="connsiteY51"/>
                  <a:gd fmla="*/ 1748417 w 3868764" name="connsiteX52"/>
                  <a:gd fmla="*/ 1113360 h 3143856" name="connsiteY52"/>
                  <a:gd fmla="*/ 1741117 w 3868764" name="connsiteX53"/>
                  <a:gd fmla="*/ 1180714 h 3143856" name="connsiteY53"/>
                  <a:gd fmla="*/ 1747151 w 3868764" name="connsiteX54"/>
                  <a:gd fmla="*/ 1180740 h 3143856" name="connsiteY54"/>
                  <a:gd fmla="*/ 1749722 w 3868764" name="connsiteX55"/>
                  <a:gd fmla="*/ 1284869 h 3143856" name="connsiteY55"/>
                  <a:gd fmla="*/ 1745409 w 3868764" name="connsiteX56"/>
                  <a:gd fmla="*/ 1285102 h 3143856" name="connsiteY56"/>
                  <a:gd fmla="*/ 1756025 w 3868764" name="connsiteX57"/>
                  <a:gd fmla="*/ 1353565 h 3143856" name="connsiteY57"/>
                  <a:gd fmla="*/ 1760284 w 3868764" name="connsiteX58"/>
                  <a:gd fmla="*/ 1352444 h 3143856" name="connsiteY58"/>
                  <a:gd fmla="*/ 1789718 w 3868764" name="connsiteX59"/>
                  <a:gd fmla="*/ 1452359 h 3143856" name="connsiteY59"/>
                  <a:gd fmla="*/ 1788395 w 3868764" name="connsiteX60"/>
                  <a:gd fmla="*/ 1452792 h 3143856" name="connsiteY60"/>
                  <a:gd fmla="*/ 1814327 w 3868764" name="connsiteX61"/>
                  <a:gd fmla="*/ 1511548 h 3143856" name="connsiteY61"/>
                  <a:gd fmla="*/ 1815891 w 3868764" name="connsiteX62"/>
                  <a:gd fmla="*/ 1510655 h 3143856" name="connsiteY62"/>
                  <a:gd fmla="*/ 1870183 w 3868764" name="connsiteX63"/>
                  <a:gd fmla="*/ 1599547 h 3143856" name="connsiteY63"/>
                  <a:gd fmla="*/ 1846874 w 3868764" name="connsiteX64"/>
                  <a:gd fmla="*/ 1614730 h 3143856" name="connsiteY64"/>
                  <a:gd fmla="*/ 1901360 w 3868764" name="connsiteX65"/>
                  <a:gd fmla="*/ 1682465 h 3143856" name="connsiteY65"/>
                  <a:gd fmla="*/ 1902381 w 3868764" name="connsiteX66"/>
                  <a:gd fmla="*/ 1681453 h 3143856" name="connsiteY66"/>
                  <a:gd fmla="*/ 1954263 w 3868764" name="connsiteX67"/>
                  <a:gd fmla="*/ 1730833 h 3143856" name="connsiteY67"/>
                  <a:gd fmla="*/ 1955968 w 3868764" name="connsiteX68"/>
                  <a:gd fmla="*/ 1728638 h 3143856" name="connsiteY68"/>
                  <a:gd fmla="*/ 2040036 w 3868764" name="connsiteX69"/>
                  <a:gd fmla="*/ 1790136 h 3143856" name="connsiteY69"/>
                  <a:gd fmla="*/ 2039308 w 3868764" name="connsiteX70"/>
                  <a:gd fmla="*/ 1791194 h 3143856" name="connsiteY70"/>
                  <a:gd fmla="*/ 2099582 w 3868764" name="connsiteX71"/>
                  <a:gd fmla="*/ 1824037 h 3143856" name="connsiteY71"/>
                  <a:gd fmla="*/ 2100019 w 3868764" name="connsiteX72"/>
                  <a:gd fmla="*/ 1823000 h 3143856" name="connsiteY72"/>
                  <a:gd fmla="*/ 2197140 w 3868764" name="connsiteX73"/>
                  <a:gd fmla="*/ 1860643 h 3143856" name="connsiteY73"/>
                  <a:gd fmla="*/ 2195731 w 3868764" name="connsiteX74"/>
                  <a:gd fmla="*/ 1864614 h 3143856" name="connsiteY74"/>
                  <a:gd fmla="*/ 2258695 w 3868764" name="connsiteX75"/>
                  <a:gd fmla="*/ 1879830 h 3143856" name="connsiteY75"/>
                  <a:gd fmla="*/ 2259296 w 3868764" name="connsiteX76"/>
                  <a:gd fmla="*/ 1875474 h 3143856" name="connsiteY76"/>
                  <a:gd fmla="*/ 2362850 w 3868764" name="connsiteX77"/>
                  <a:gd fmla="*/ 1886699 h 3143856" name="connsiteY77"/>
                  <a:gd fmla="*/ 2362270 w 3868764" name="connsiteX78"/>
                  <a:gd fmla="*/ 1894034 h 3143856" name="connsiteY78"/>
                  <a:gd fmla="*/ 2459104 w 3868764" name="connsiteX79"/>
                  <a:gd fmla="*/ 1891643 h 3143856" name="connsiteY79"/>
                  <a:gd fmla="*/ 2459220 w 3868764" name="connsiteX80"/>
                  <a:gd fmla="*/ 1893818 h 3143856" name="connsiteY80"/>
                  <a:gd fmla="*/ 2561966 w 3868764" name="connsiteX81"/>
                  <a:gd fmla="*/ 1877886 h 3143856" name="connsiteY81"/>
                  <a:gd fmla="*/ 2563050 w 3868764" name="connsiteX82"/>
                  <a:gd fmla="*/ 1883749 h 3143856" name="connsiteY82"/>
                  <a:gd fmla="*/ 2628985 w 3868764" name="connsiteX83"/>
                  <a:gd fmla="*/ 1864324 h 3143856" name="connsiteY83"/>
                  <a:gd fmla="*/ 2624926 w 3868764" name="connsiteX84"/>
                  <a:gd fmla="*/ 1854353 h 3143856" name="connsiteY84"/>
                  <a:gd fmla="*/ 2720218 w 3868764" name="connsiteX85"/>
                  <a:gd fmla="*/ 1812297 h 3143856" name="connsiteY85"/>
                  <a:gd fmla="*/ 2723610 w 3868764" name="connsiteX86"/>
                  <a:gd fmla="*/ 1819413 h 3143856" name="connsiteY86"/>
                  <a:gd fmla="*/ 2783334 w 3868764" name="connsiteX87"/>
                  <a:gd fmla="*/ 1782937 h 3143856" name="connsiteY87"/>
                  <a:gd fmla="*/ 2778669 w 3868764" name="connsiteX88"/>
                  <a:gd fmla="*/ 1776782 h 3143856" name="connsiteY88"/>
                  <a:gd fmla="*/ 2859831 w 3868764" name="connsiteX89"/>
                  <a:gd fmla="*/ 1711495 h 3143856" name="connsiteY89"/>
                  <a:gd fmla="*/ 2865655 w 3868764" name="connsiteX90"/>
                  <a:gd fmla="*/ 1718319 h 3143856" name="connsiteY90"/>
                  <a:gd fmla="*/ 2910981 w 3868764" name="connsiteX91"/>
                  <a:gd fmla="*/ 1670697 h 3143856" name="connsiteY91"/>
                  <a:gd fmla="*/ 2903753 w 3868764" name="connsiteX92"/>
                  <a:gd fmla="*/ 1665082 h 3143856" name="connsiteY92"/>
                  <a:gd fmla="*/ 2965251 w 3868764" name="connsiteX93"/>
                  <a:gd fmla="*/ 1581014 h 3143856" name="connsiteY93"/>
                  <a:gd fmla="*/ 2973449 w 3868764" name="connsiteX94"/>
                  <a:gd fmla="*/ 1586653 h 3143856" name="connsiteY94"/>
                  <a:gd fmla="*/ 3015781 w 3868764" name="connsiteX95"/>
                  <a:gd fmla="*/ 1508965 h 3143856" name="connsiteY95"/>
                  <a:gd fmla="*/ 3820349 w 3868764" name="connsiteX96"/>
                  <a:gd fmla="*/ 1917536 h 3143856" name="connsiteY96"/>
                  <a:gd fmla="*/ 3781798 w 3868764" name="connsiteX97"/>
                  <a:gd fmla="*/ 2039371 h 3143856" name="connsiteY97"/>
                  <a:gd fmla="*/ 3768660 w 3868764" name="connsiteX98"/>
                  <a:gd fmla="*/ 2068541 h 3143856" name="connsiteY98"/>
                  <a:gd fmla="*/ 3146837 w 3868764" name="connsiteX99"/>
                  <a:gd fmla="*/ 1705920 h 3143856" name="connsiteY99"/>
                  <a:gd fmla="*/ 3746272 w 3868764" name="connsiteX100"/>
                  <a:gd fmla="*/ 2118249 h 3143856" name="connsiteY100"/>
                  <a:gd fmla="*/ 3716751 w 3868764" name="connsiteX101"/>
                  <a:gd fmla="*/ 2183794 h 3143856" name="connsiteY101"/>
                  <a:gd fmla="*/ 3670874 w 3868764" name="connsiteX102"/>
                  <a:gd fmla="*/ 2261184 h 3143856" name="connsiteY102"/>
                  <a:gd fmla="*/ 3194112 w 3868764" name="connsiteX103"/>
                  <a:gd fmla="*/ 1890710 h 3143856" name="connsiteY103"/>
                  <a:gd fmla="*/ 3648578 w 3868764" name="connsiteX104"/>
                  <a:gd fmla="*/ 2298794 h 3143856" name="connsiteY104"/>
                  <a:gd fmla="*/ 3635295 w 3868764" name="connsiteX105"/>
                  <a:gd fmla="*/ 2321202 h 3143856" name="connsiteY105"/>
                  <a:gd fmla="*/ 3553530 w 3868764" name="connsiteX106"/>
                  <a:gd fmla="*/ 2430573 h 3143856" name="connsiteY106"/>
                  <a:gd fmla="*/ 2978335 w 3868764" name="connsiteX107"/>
                  <a:gd fmla="*/ 1850357 h 3143856" name="connsiteY107"/>
                  <a:gd fmla="*/ 3513683 w 3868764" name="connsiteX108"/>
                  <a:gd fmla="*/ 2477670 h 3143856" name="connsiteY108"/>
                  <a:gd fmla="*/ 3427045 w 3868764" name="connsiteX109"/>
                  <a:gd fmla="*/ 2571820 h 3143856" name="connsiteY109"/>
                  <a:gd fmla="*/ 3399629 w 3868764" name="connsiteX110"/>
                  <a:gd fmla="*/ 2596334 h 3143856" name="connsiteY110"/>
                  <a:gd fmla="*/ 2984095 w 3868764" name="connsiteX111"/>
                  <a:gd fmla="*/ 2047906 h 3143856" name="connsiteY111"/>
                  <a:gd fmla="*/ 3362773 w 3868764" name="connsiteX112"/>
                  <a:gd fmla="*/ 2629287 h 3143856" name="connsiteY112"/>
                  <a:gd fmla="*/ 3302197 w 3868764" name="connsiteX113"/>
                  <a:gd fmla="*/ 2683449 h 3143856" name="connsiteY113"/>
                  <a:gd fmla="*/ 3234069 w 3868764" name="connsiteX114"/>
                  <a:gd fmla="*/ 2733766 h 3143856" name="connsiteY114"/>
                  <a:gd fmla="*/ 2784534 w 3868764" name="connsiteX115"/>
                  <a:gd fmla="*/ 1947274 h 3143856" name="connsiteY115"/>
                  <a:gd fmla="*/ 3178755 w 3868764" name="connsiteX116"/>
                  <a:gd fmla="*/ 2774619 h 3143856" name="connsiteY116"/>
                  <a:gd fmla="*/ 3164829 w 3868764" name="connsiteX117"/>
                  <a:gd fmla="*/ 2784904 h 3143856" name="connsiteY117"/>
                  <a:gd fmla="*/ 3035686 w 3868764" name="connsiteX118"/>
                  <a:gd fmla="*/ 2863381 h 3143856" name="connsiteY118"/>
                  <a:gd fmla="*/ 2774589 w 3868764" name="connsiteX119"/>
                  <a:gd fmla="*/ 2221999 h 3143856" name="connsiteY119"/>
                  <a:gd fmla="*/ 2991764 w 3868764" name="connsiteX120"/>
                  <a:gd fmla="*/ 2887318 h 3143856" name="connsiteY120"/>
                  <a:gd fmla="*/ 2856424 w 3868764" name="connsiteX121"/>
                  <a:gd fmla="*/ 2954133 h 3143856" name="connsiteY121"/>
                  <a:gd fmla="*/ 2838474 w 3868764" name="connsiteX122"/>
                  <a:gd fmla="*/ 2961160 h 3143856" name="connsiteY122"/>
                  <a:gd fmla="*/ 2582532 w 3868764" name="connsiteX123"/>
                  <a:gd fmla="*/ 1989092 h 3143856" name="connsiteY123"/>
                  <a:gd fmla="*/ 2767439 w 3868764" name="connsiteX124"/>
                  <a:gd fmla="*/ 2988967 h 3143856" name="connsiteY124"/>
                  <a:gd fmla="*/ 2687331 w 3868764" name="connsiteX125"/>
                  <a:gd fmla="*/ 3020326 h 3143856" name="connsiteY125"/>
                  <a:gd fmla="*/ 2603483 w 3868764" name="connsiteX126"/>
                  <a:gd fmla="*/ 3045265 h 3143856" name="connsiteY126"/>
                  <a:gd fmla="*/ 2459362 w 3868764" name="connsiteX127"/>
                  <a:gd fmla="*/ 1896447 h 3143856" name="connsiteY127"/>
                  <a:gd fmla="*/ 2522432 w 3868764" name="connsiteX128"/>
                  <a:gd fmla="*/ 3069372 h 3143856" name="connsiteY128"/>
                  <a:gd fmla="*/ 2509608 w 3868764" name="connsiteX129"/>
                  <a:gd fmla="*/ 3073185 h 3143856" name="connsiteY129"/>
                  <a:gd fmla="*/ 2349706 w 3868764" name="connsiteX130"/>
                  <a:gd fmla="*/ 3106597 h 3143856" name="connsiteY130"/>
                  <a:gd fmla="*/ 2354551 w 3868764" name="connsiteX131"/>
                  <a:gd fmla="*/ 1991615 h 3143856" name="connsiteY131"/>
                  <a:gd fmla="*/ 2265359 w 3868764" name="connsiteX132"/>
                  <a:gd fmla="*/ 3119221 h 3143856" name="connsiteY132"/>
                  <a:gd fmla="*/ 2132162 w 3868764" name="connsiteX133"/>
                  <a:gd fmla="*/ 3135741 h 3143856" name="connsiteY133"/>
                  <a:gd fmla="*/ 2085286 w 3868764" name="connsiteX134"/>
                  <a:gd fmla="*/ 3137664 h 3143856" name="connsiteY134"/>
                  <a:gd fmla="*/ 2194015 w 3868764" name="connsiteX135"/>
                  <a:gd fmla="*/ 2348992 h 3143856" name="connsiteY135"/>
                  <a:gd fmla="*/ 2026993 w 3868764" name="connsiteX136"/>
                  <a:gd fmla="*/ 3140056 h 3143856" name="connsiteY136"/>
                  <a:gd fmla="*/ 1934382 w 3868764" name="connsiteX137"/>
                  <a:gd fmla="*/ 3143856 h 3143856" name="connsiteY137"/>
                  <a:gd fmla="*/ 1842085 w 3868764" name="connsiteX138"/>
                  <a:gd fmla="*/ 3140069 h 3143856" name="connsiteY138"/>
                  <a:gd fmla="*/ 2170022 w 3868764" name="connsiteX139"/>
                  <a:gd fmla="*/ 1937125 h 3143856" name="connsiteY139"/>
                  <a:gd fmla="*/ 1744917 w 3868764" name="connsiteX140"/>
                  <a:gd fmla="*/ 3136082 h 3143856" name="connsiteY140"/>
                  <a:gd fmla="*/ 1736603 w 3868764" name="connsiteX141"/>
                  <a:gd fmla="*/ 3135741 h 3143856" name="connsiteY141"/>
                  <a:gd fmla="*/ 1556282 w 3868764" name="connsiteX142"/>
                  <a:gd fmla="*/ 3113377 h 3143856" name="connsiteY142"/>
                  <a:gd fmla="*/ 1932953 w 3868764" name="connsiteX143"/>
                  <a:gd fmla="*/ 2219476 h 3143856" name="connsiteY143"/>
                  <a:gd fmla="*/ 1485972 w 3868764" name="connsiteX144"/>
                  <a:gd fmla="*/ 3099683 h 3143856" name="connsiteY144"/>
                  <a:gd fmla="*/ 1359156 w 3868764" name="connsiteX145"/>
                  <a:gd fmla="*/ 3073185 h 3143856" name="connsiteY145"/>
                  <a:gd fmla="*/ 1296713 w 3868764" name="connsiteX146"/>
                  <a:gd fmla="*/ 3054613 h 3143856" name="connsiteY146"/>
                  <a:gd fmla="*/ 2001059 w 3868764" name="connsiteX147"/>
                  <a:gd fmla="*/ 1846800 h 3143856" name="connsiteY147"/>
                  <a:gd fmla="*/ 1191729 w 3868764" name="connsiteX148"/>
                  <a:gd fmla="*/ 3023388 h 3143856" name="connsiteY148"/>
                  <a:gd fmla="*/ 1181433 w 3868764" name="connsiteX149"/>
                  <a:gd fmla="*/ 3020326 h 3143856" name="connsiteY149"/>
                  <a:gd fmla="*/ 1012341 w 3868764" name="connsiteX150"/>
                  <a:gd fmla="*/ 2954133 h 3143856" name="connsiteY150"/>
                  <a:gd fmla="*/ 1006081 w 3868764" name="connsiteX151"/>
                  <a:gd fmla="*/ 2951043 h 3143856" name="connsiteY151"/>
                  <a:gd fmla="*/ 1673277 w 3868764" name="connsiteX152"/>
                  <a:gd fmla="*/ 2092432 h 3143856" name="connsiteY152"/>
                  <a:gd fmla="*/ 934170 w 3868764" name="connsiteX153"/>
                  <a:gd fmla="*/ 2915542 h 3143856" name="connsiteY153"/>
                  <a:gd fmla="*/ 852851 w 3868764" name="connsiteX154"/>
                  <a:gd fmla="*/ 2875396 h 3143856" name="connsiteY154"/>
                  <a:gd fmla="*/ 756859 w 3868764" name="connsiteX155"/>
                  <a:gd fmla="*/ 2817064 h 3143856" name="connsiteY155"/>
                  <a:gd fmla="*/ 1859604 w 3868764" name="connsiteX156"/>
                  <a:gd fmla="*/ 1723860 h 3143856" name="connsiteY156"/>
                  <a:gd fmla="*/ 656950 w 3868764" name="connsiteX157"/>
                  <a:gd fmla="*/ 2750203 h 3143856" name="connsiteY157"/>
                  <a:gd fmla="*/ 566568 w 3868764" name="connsiteX158"/>
                  <a:gd fmla="*/ 2683449 h 3143856" name="connsiteY158"/>
                  <a:gd fmla="*/ 497087 w 3868764" name="connsiteX159"/>
                  <a:gd fmla="*/ 2621326 h 3143856" name="connsiteY159"/>
                  <a:gd fmla="*/ 1695356 w 3868764" name="connsiteX160"/>
                  <a:gd fmla="*/ 1713421 h 3143856" name="connsiteY160"/>
                  <a:gd fmla="*/ 417638 w 3868764" name="connsiteX161"/>
                  <a:gd fmla="*/ 2545651 h 3143856" name="connsiteY161"/>
                  <a:gd fmla="*/ 330362 w 3868764" name="connsiteX162"/>
                  <a:gd fmla="*/ 2450808 h 3143856" name="connsiteY162"/>
                  <a:gd fmla="*/ 282663 w 3868764" name="connsiteX163"/>
                  <a:gd fmla="*/ 2387004 h 3143856" name="connsiteY163"/>
                  <a:gd fmla="*/ 1715966 w 3868764" name="connsiteX164"/>
                  <a:gd fmla="*/ 1567769 h 3143856" name="connsiteY164"/>
                  <a:gd fmla="*/ 211727 w 3868764" name="connsiteX165"/>
                  <a:gd fmla="*/ 2284524 h 3143856" name="connsiteY165"/>
                  <a:gd fmla="*/ 152014 w 3868764" name="connsiteX166"/>
                  <a:gd fmla="*/ 2183794 h 3143856" name="connsiteY166"/>
                  <a:gd fmla="*/ 114394 w 3868764" name="connsiteX167"/>
                  <a:gd fmla="*/ 2100268 h 3143856" name="connsiteY167"/>
                  <a:gd fmla="*/ 1367077 w 3868764" name="connsiteX168"/>
                  <a:gd fmla="*/ 1590320 h 3143856" name="connsiteY168"/>
                  <a:gd fmla="*/ 84144 w 3868764" name="connsiteX169"/>
                  <a:gd fmla="*/ 2009099 h 3143856" name="connsiteY169"/>
                  <a:gd fmla="*/ 25276 w 3868764" name="connsiteX170"/>
                  <a:gd fmla="*/ 1809266 h 3143856" name="connsiteY170"/>
                  <a:gd fmla="*/ 1635619 w 3868764" name="connsiteX171"/>
                  <a:gd fmla="*/ 1385267 h 3143856" name="connsiteY171"/>
                  <a:gd fmla="*/ 7115 w 3868764" name="connsiteX172"/>
                  <a:gd fmla="*/ 1686428 h 3143856" name="connsiteY172"/>
                  <a:gd fmla="*/ 0 w 3868764" name="connsiteX173"/>
                  <a:gd fmla="*/ 1571928 h 3143856" name="connsiteY173"/>
                  <a:gd fmla="*/ 5865 w 3868764" name="connsiteX174"/>
                  <a:gd fmla="*/ 1477543 h 3143856" name="connsiteY174"/>
                  <a:gd fmla="*/ 1385667 w 3868764" name="connsiteX175"/>
                  <a:gd fmla="*/ 1304445 h 3143856" name="connsiteY175"/>
                  <a:gd fmla="*/ 16209 w 3868764" name="connsiteX176"/>
                  <a:gd fmla="*/ 1378082 h 3143856" name="connsiteY176"/>
                  <a:gd fmla="*/ 39300 w 3868764" name="connsiteX177"/>
                  <a:gd fmla="*/ 1255130 h 3143856" name="connsiteY177"/>
                  <a:gd fmla="*/ 65151 w 3868764" name="connsiteX178"/>
                  <a:gd fmla="*/ 1173431 h 3143856" name="connsiteY178"/>
                  <a:gd fmla="*/ 1596538 w 3868764" name="connsiteX179"/>
                  <a:gd fmla="*/ 1180085 h 3143856" name="connsiteY179"/>
                  <a:gd fmla="*/ 106017 w 3868764" name="connsiteX180"/>
                  <a:gd fmla="*/ 1062186 h 3143856" name="connsiteY180"/>
                  <a:gd fmla="*/ 152014 w 3868764" name="connsiteX181"/>
                  <a:gd fmla="*/ 960063 h 3143856" name="connsiteY181"/>
                  <a:gd fmla="*/ 202789 w 3868764" name="connsiteX182"/>
                  <a:gd fmla="*/ 874409 h 3143856" name="connsiteY182"/>
                  <a:gd fmla="*/ 1395408 w 3868764" name="connsiteX183"/>
                  <a:gd fmla="*/ 1038827 h 3143856" name="connsiteY183"/>
                  <a:gd fmla="*/ 252294 w 3868764" name="connsiteX184"/>
                  <a:gd fmla="*/ 797475 h 3143856" name="connsiteY184"/>
                  <a:gd fmla="*/ 330362 w 3868764" name="connsiteX185"/>
                  <a:gd fmla="*/ 693048 h 3143856" name="connsiteY185"/>
                  <a:gd fmla="*/ 384980 w 3868764" name="connsiteX186"/>
                  <a:gd fmla="*/ 633695 h 3143856" name="connsiteY186"/>
                  <a:gd fmla="*/ 1610700 w 3868764" name="connsiteX187"/>
                  <a:gd fmla="*/ 967841 h 3143856" name="connsiteY187"/>
                  <a:gd fmla="*/ 456673 w 3868764" name="connsiteX188"/>
                  <a:gd fmla="*/ 558666 h 3143856" name="connsiteY188"/>
                  <a:gd fmla="*/ 566568 w 3868764" name="connsiteX189"/>
                  <a:gd fmla="*/ 460407 h 3143856" name="connsiteY189"/>
                  <a:gd fmla="*/ 1934382 w 3868764" name="connsiteX190"/>
                  <a:gd fmla="*/ 0 h 3143856" name="connsiteY190"/>
                  <a:gd fmla="*/ 1951818 w 3868764" name="connsiteX191"/>
                  <a:gd fmla="*/ 716 h 3143856" name="connsiteY191"/>
                  <a:gd fmla="*/ 2073083 w 3868764" name="connsiteX192"/>
                  <a:gd fmla="*/ 298602 h 3143856" name="connsiteY192"/>
                  <a:gd fmla="*/ 1976172 w 3868764" name="connsiteX193"/>
                  <a:gd fmla="*/ 1715 h 3143856" name="connsiteY193"/>
                  <a:gd fmla="*/ 2121289 w 3868764" name="connsiteX194"/>
                  <a:gd fmla="*/ 7670 h 3143856" name="connsiteY194"/>
                  <a:gd fmla="*/ 2200587 w 3868764" name="connsiteX195"/>
                  <a:gd fmla="*/ 308840 h 3143856" name="connsiteY195"/>
                  <a:gd fmla="*/ 2145274 w 3868764" name="connsiteX196"/>
                  <a:gd fmla="*/ 9742 h 3143856" name="connsiteY196"/>
                  <a:gd fmla="*/ 2283751 w 3868764" name="connsiteX197"/>
                  <a:gd fmla="*/ 26916 h 3143856" name="connsiteY197"/>
                  <a:gd fmla="*/ 2327669 w 3868764" name="connsiteX198"/>
                  <a:gd fmla="*/ 376992 h 3143856" name="connsiteY198"/>
                  <a:gd fmla="*/ 2309013 w 3868764" name="connsiteX199"/>
                  <a:gd fmla="*/ 30049 h 3143856" name="connsiteY199"/>
                  <a:gd fmla="*/ 2324228 w 3868764" name="connsiteX200"/>
                  <a:gd fmla="*/ 31936 h 3143856" name="connsiteY200"/>
                  <a:gd fmla="*/ 2441534 w 3868764" name="connsiteX201"/>
                  <a:gd fmla="*/ 56447 h 3143856" name="connsiteY201"/>
                  <a:gd fmla="*/ 2440603 w 3868764" name="connsiteX202"/>
                  <a:gd fmla="*/ 270669 h 3143856" name="connsiteY202"/>
                  <a:gd fmla="*/ 2457287 w 3868764" name="connsiteX203"/>
                  <a:gd fmla="*/ 59739 h 3143856" name="connsiteY203"/>
                  <a:gd fmla="*/ 2509608 w 3868764" name="connsiteX204"/>
                  <a:gd fmla="*/ 70671 h 3143856" name="connsiteY204"/>
                  <a:gd fmla="*/ 2584362 w 3868764" name="connsiteX205"/>
                  <a:gd fmla="*/ 92905 h 3143856" name="connsiteY205"/>
                  <a:gd fmla="*/ 2565751 w 3868764" name="connsiteX206"/>
                  <a:gd fmla="*/ 227901 h 3143856" name="connsiteY206"/>
                  <a:gd fmla="*/ 2593669 w 3868764" name="connsiteX207"/>
                  <a:gd fmla="*/ 95673 h 3143856" name="connsiteY207"/>
                  <a:gd fmla="*/ 2687331 w 3868764" name="connsiteX208"/>
                  <a:gd fmla="*/ 123530 h 3143856" name="connsiteY208"/>
                  <a:gd fmla="*/ 2717178 w 3868764" name="connsiteX209"/>
                  <a:gd fmla="*/ 135214 h 3143856" name="connsiteY209"/>
                  <a:gd fmla="*/ 2674821 w 3868764" name="connsiteX210"/>
                  <a:gd fmla="*/ 290588 h 3143856" name="connsiteY210"/>
                  <a:gd fmla="*/ 2728359 w 3868764" name="connsiteX211"/>
                  <a:gd fmla="*/ 139591 h 3143856" name="connsiteY211"/>
                  <a:gd fmla="*/ 2848167 w 3868764" name="connsiteX212"/>
                  <a:gd fmla="*/ 186491 h 3143856" name="connsiteY212"/>
                  <a:gd fmla="*/ 2767076 w 3868764" name="connsiteX213"/>
                  <a:gd fmla="*/ 378933 h 3143856" name="connsiteY213"/>
                  <a:gd fmla="*/ 2861809 w 3868764" name="connsiteX214"/>
                  <a:gd fmla="*/ 192382 h 3143856" name="connsiteY214"/>
                  <a:gd fmla="*/ 2977705 w 3868764" name="connsiteX215"/>
                  <a:gd fmla="*/ 249598 h 3143856" name="connsiteY215"/>
                  <a:gd fmla="*/ 2904095 w 3868764" name="connsiteX216"/>
                  <a:gd fmla="*/ 375823 h 3143856" name="connsiteY216"/>
                  <a:gd fmla="*/ 2987570 w 3868764" name="connsiteX217"/>
                  <a:gd fmla="*/ 254468 h 3143856" name="connsiteY217"/>
                  <a:gd fmla="*/ 3015914 w 3868764" name="connsiteX218"/>
                  <a:gd fmla="*/ 268461 h 3143856" name="connsiteY218"/>
                  <a:gd fmla="*/ 3100262 w 3868764" name="connsiteX219"/>
                  <a:gd fmla="*/ 319717 h 3143856" name="connsiteY219"/>
                  <a:gd fmla="*/ 2964220 w 3868764" name="connsiteX220"/>
                  <a:gd fmla="*/ 494789 h 3143856" name="connsiteY220"/>
                  <a:gd fmla="*/ 3113954 w 3868764" name="connsiteX221"/>
                  <a:gd fmla="*/ 328037 h 3143856" name="connsiteY221"/>
                  <a:gd fmla="*/ 3164829 w 3868764" name="connsiteX222"/>
                  <a:gd fmla="*/ 358952 h 3143856" name="connsiteY222"/>
                  <a:gd fmla="*/ 3223570 w 3868764" name="connsiteX223"/>
                  <a:gd fmla="*/ 402337 h 3143856" name="connsiteY223"/>
                  <a:gd fmla="*/ 3100336 w 3868764" name="connsiteX224"/>
                  <a:gd fmla="*/ 524504 h 3143856" name="connsiteY224"/>
                  <a:gd fmla="*/ 3234249 w 3868764" name="connsiteX225"/>
                  <a:gd fmla="*/ 410223 h 3143856" name="connsiteY225"/>
                  <a:gd fmla="*/ 3302197 w 3868764" name="connsiteX226"/>
                  <a:gd fmla="*/ 460407 h 3143856" name="connsiteY226"/>
                  <a:gd fmla="*/ 3340241 w 3868764" name="connsiteX227"/>
                  <a:gd fmla="*/ 494423 h 3143856" name="connsiteY227"/>
                  <a:gd fmla="*/ 2945584 w 3868764" name="connsiteX228"/>
                  <a:gd fmla="*/ 793446 h 3143856" name="connsiteY228"/>
                  <a:gd fmla="*/ 2893881 w 3868764" name="connsiteX229"/>
                  <a:gd fmla="*/ 729173 h 3143856" name="connsiteY229"/>
                  <a:gd fmla="*/ 2892118 w 3868764" name="connsiteX230"/>
                  <a:gd fmla="*/ 730920 h 3143856" name="connsiteY230"/>
                  <a:gd fmla="*/ 2824902 w 3868764" name="connsiteX231"/>
                  <a:gd fmla="*/ 666942 h 3143856" name="connsiteY231"/>
                  <a:gd fmla="*/ 2761411 w 3868764" name="connsiteX232"/>
                  <a:gd fmla="*/ 620498 h 3143856" name="connsiteY232"/>
                  <a:gd fmla="*/ 2759610 w 3868764" name="connsiteX233"/>
                  <a:gd fmla="*/ 623584 h 3143856" name="connsiteY233"/>
                  <a:gd fmla="*/ 2668147 w 3868764" name="connsiteX234"/>
                  <a:gd fmla="*/ 573746 h 3143856" name="connsiteY234"/>
                  <a:gd fmla="*/ 2670215 w 3868764" name="connsiteX235"/>
                  <a:gd fmla="*/ 569674 h 3143856" name="connsiteY235"/>
                  <a:gd fmla="*/ 2605569 w 3868764" name="connsiteX236"/>
                  <a:gd fmla="*/ 544617 h 3143856" name="connsiteY236"/>
                  <a:gd fmla="*/ 2604346 w 3868764" name="connsiteX237"/>
                  <a:gd fmla="*/ 549106 h 3143856" name="connsiteY237"/>
                  <a:gd fmla="*/ 2503099 w 3868764" name="connsiteX238"/>
                  <a:gd fmla="*/ 524639 h 3143856" name="connsiteY238"/>
                  <a:gd fmla="*/ 2503994 w 3868764" name="connsiteX239"/>
                  <a:gd fmla="*/ 520402 h 3143856" name="connsiteY239"/>
                  <a:gd fmla="*/ 2439548 w 3868764" name="connsiteX240"/>
                  <a:gd fmla="*/ 513418 h 3143856" name="connsiteY240"/>
                  <a:gd fmla="*/ 2439528 w 3868764" name="connsiteX241"/>
                  <a:gd fmla="*/ 518158 h 3143856" name="connsiteY241"/>
                  <a:gd fmla="*/ 2345670 w 3868764" name="connsiteX242"/>
                  <a:gd fmla="*/ 520475 h 3143856" name="connsiteY242"/>
                  <a:gd fmla="*/ 2345802 w 3868764" name="connsiteX243"/>
                  <a:gd fmla="*/ 521534 h 3143856" name="connsiteY243"/>
                  <a:gd fmla="*/ 2260088 w 3868764" name="connsiteX244"/>
                  <a:gd fmla="*/ 534824 h 3143856" name="connsiteY244"/>
                  <a:gd fmla="*/ 2261642 w 3868764" name="connsiteX245"/>
                  <a:gd fmla="*/ 540727 h 3143856" name="connsiteY245"/>
                  <a:gd fmla="*/ 2161727 w 3868764" name="connsiteX246"/>
                  <a:gd fmla="*/ 570161 h 3143856" name="connsiteY246"/>
                  <a:gd fmla="*/ 2161411 w 3868764" name="connsiteX247"/>
                  <a:gd fmla="*/ 569193 h 3143856" name="connsiteY247"/>
                  <a:gd fmla="*/ 2099424 w 3868764" name="connsiteX248"/>
                  <a:gd fmla="*/ 596550 h 3143856" name="connsiteY248"/>
                  <a:gd fmla="*/ 2102432 w 3868764" name="connsiteX249"/>
                  <a:gd fmla="*/ 601814 h 3143856" name="connsiteY249"/>
                  <a:gd fmla="*/ 2013539 w 3868764" name="connsiteX250"/>
                  <a:gd fmla="*/ 656105 h 3143856" name="connsiteY250"/>
                  <a:gd fmla="*/ 2010398 w 3868764" name="connsiteX251"/>
                  <a:gd fmla="*/ 651283 h 3143856" name="connsiteY251"/>
                  <a:gd fmla="*/ 1956187 w 3868764" name="connsiteX252"/>
                  <a:gd fmla="*/ 694892 h 3143856" name="connsiteY252"/>
                  <a:gd fmla="*/ 1960299 w 3868764" name="connsiteX253"/>
                  <a:gd fmla="*/ 699040 h 3143856" name="connsiteY253"/>
                  <a:gd fmla="*/ 1888486 w 3868764" name="connsiteX254"/>
                  <a:gd fmla="*/ 774488 h 3143856" name="connsiteY254"/>
                  <a:gd fmla="*/ 1885410 w 3868764" name="connsiteX255"/>
                  <a:gd fmla="*/ 771726 h 3143856" name="connsiteY255"/>
                  <a:gd fmla="*/ 1847163 w 3868764" name="connsiteX256"/>
                  <a:gd fmla="*/ 824011 h 3143856" name="connsiteY256"/>
                  <a:gd fmla="*/ 1851090 w 3868764" name="connsiteX257"/>
                  <a:gd fmla="*/ 826301 h 3143856" name="connsiteY257"/>
                  <a:gd fmla="*/ 1801251 w 3868764" name="connsiteX258"/>
                  <a:gd fmla="*/ 917766 h 3143856" name="connsiteY258"/>
                  <a:gd fmla="*/ 702664 w 3868764" name="connsiteX259"/>
                  <a:gd fmla="*/ 359891 h 3143856" name="connsiteY259"/>
                  <a:gd fmla="*/ 703936 w 3868764" name="connsiteX260"/>
                  <a:gd fmla="*/ 358952 h 3143856" name="connsiteY260"/>
                  <a:gd fmla="*/ 852851 w 3868764" name="connsiteX261"/>
                  <a:gd fmla="*/ 268461 h 3143856" name="connsiteY261"/>
                  <a:gd fmla="*/ 875405 w 3868764" name="connsiteX262"/>
                  <a:gd fmla="*/ 257326 h 3143856" name="connsiteY262"/>
                  <a:gd fmla="*/ 1698497 w 3868764" name="connsiteX263"/>
                  <a:gd fmla="*/ 737317 h 3143856" name="connsiteY263"/>
                  <a:gd fmla="*/ 948346 w 3868764" name="connsiteX264"/>
                  <a:gd fmla="*/ 221317 h 3143856" name="connsiteY264"/>
                  <a:gd fmla="*/ 1012341 w 3868764" name="connsiteX265"/>
                  <a:gd fmla="*/ 189723 h 3143856" name="connsiteY265"/>
                  <a:gd fmla="*/ 1123623 w 3868764" name="connsiteX266"/>
                  <a:gd fmla="*/ 146161 h 3143856" name="connsiteY266"/>
                  <a:gd fmla="*/ 1607375 w 3868764" name="connsiteX267"/>
                  <a:gd fmla="*/ 522066 h 3143856" name="connsiteY267"/>
                  <a:gd fmla="*/ 1168974 w 3868764" name="connsiteX268"/>
                  <a:gd fmla="*/ 128408 h 3143856" name="connsiteY268"/>
                  <a:gd fmla="*/ 1181433 w 3868764" name="connsiteX269"/>
                  <a:gd fmla="*/ 123530 h 3143856" name="connsiteY269"/>
                  <a:gd fmla="*/ 1342327 w 3868764" name="connsiteX270"/>
                  <a:gd fmla="*/ 75676 h 3143856" name="connsiteY270"/>
                  <a:gd fmla="*/ 1820691 w 3868764" name="connsiteX271"/>
                  <a:gd fmla="*/ 558214 h 3143856" name="connsiteY271"/>
                  <a:gd fmla="*/ 1397742 w 3868764" name="connsiteX272"/>
                  <a:gd fmla="*/ 62608 h 3143856" name="connsiteY272"/>
                  <a:gd fmla="*/ 1544537 w 3868764" name="connsiteX273"/>
                  <a:gd fmla="*/ 31936 h 3143856" name="connsiteY273"/>
                  <a:gd fmla="*/ 1564624 w 3868764" name="connsiteX274"/>
                  <a:gd fmla="*/ 29445 h 3143856" name="connsiteY274"/>
                  <a:gd fmla="*/ 1854940 w 3868764" name="connsiteX275"/>
                  <a:gd fmla="*/ 412609 h 3143856" name="connsiteY275"/>
                  <a:gd fmla="*/ 1602323 w 3868764" name="connsiteX276"/>
                  <a:gd fmla="*/ 24769 h 3143856" name="connsiteY276"/>
                  <a:gd fmla="*/ 1736603 w 3868764" name="connsiteX277"/>
                  <a:gd fmla="*/ 8116 h 3143856" name="connsiteY277"/>
                  <a:gd fmla="*/ 1762485 w 3868764" name="connsiteX278"/>
                  <a:gd fmla="*/ 7054 h 3143856" name="connsiteY278"/>
                  <a:gd fmla="*/ 1991713 w 3868764" name="connsiteX279"/>
                  <a:gd fmla="*/ 408103 h 3143856" name="connsiteY279"/>
                  <a:gd fmla="*/ 1799885 w 3868764" name="connsiteX280"/>
                  <a:gd fmla="*/ 5519 h 3143856" name="connsiteY28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b="b" l="l" r="r" t="t"/>
                <a:pathLst>
                  <a:path h="3143856" w="3868763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grpSp>
        <p:nvGrpSpPr>
          <p:cNvPr id="36" name="组 35"/>
          <p:cNvGrpSpPr/>
          <p:nvPr/>
        </p:nvGrpSpPr>
        <p:grpSpPr>
          <a:xfrm>
            <a:off x="5158718" y="4281859"/>
            <a:ext cx="3360400" cy="2175003"/>
            <a:chOff x="10045515" y="738844"/>
            <a:chExt cx="2596408" cy="1680511"/>
          </a:xfrm>
        </p:grpSpPr>
        <p:sp>
          <p:nvSpPr>
            <p:cNvPr id="37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任意形状 43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5" name="任意形状 44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1204806" y="3706034"/>
            <a:ext cx="6810041" cy="3196463"/>
            <a:chOff x="6820369" y="1397329"/>
            <a:chExt cx="4573408" cy="2146644"/>
          </a:xfrm>
          <a:effectLst>
            <a:outerShdw blurRad="50800" dir="16200000" dist="38100" rotWithShape="0">
              <a:prstClr val="black">
                <a:alpha val="10000"/>
              </a:prstClr>
            </a:outerShdw>
          </a:effectLst>
        </p:grpSpPr>
        <p:sp>
          <p:nvSpPr>
            <p:cNvPr id="47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gdLst>
                <a:gd fmla="*/ 0 w 4573408" name="connsiteX0"/>
                <a:gd fmla="*/ 2124555 h 2124555" name="connsiteY0"/>
                <a:gd fmla="*/ 2058418 w 4573408" name="connsiteX1"/>
                <a:gd fmla="*/ 0 h 2124555" name="connsiteY1"/>
                <a:gd fmla="*/ 2451928 w 4573408" name="connsiteX2"/>
                <a:gd fmla="*/ 0 h 2124555" name="connsiteY2"/>
                <a:gd fmla="*/ 4573408 w 4573408" name="connsiteX3"/>
                <a:gd fmla="*/ 2124555 h 2124555" name="connsiteY3"/>
                <a:gd fmla="*/ 0 w 4573408" name="connsiteX4"/>
                <a:gd fmla="*/ 2124555 h 21245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24555" w="4573408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8" name="任意形状 47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gdLst>
                <a:gd fmla="*/ 951525 w 1498754" name="connsiteX0"/>
                <a:gd fmla="*/ 1038815 h 1066451" name="connsiteY0"/>
                <a:gd fmla="*/ 558987 w 1498754" name="connsiteX1"/>
                <a:gd fmla="*/ 1066451 h 1066451" name="connsiteY1"/>
                <a:gd fmla="*/ 13064 w 1498754" name="connsiteX2"/>
                <a:gd fmla="*/ 253872 h 1066451" name="connsiteY2"/>
                <a:gd fmla="*/ 0 w 1498754" name="connsiteX3"/>
                <a:gd fmla="*/ 239407 h 1066451" name="connsiteY3"/>
                <a:gd fmla="*/ 32936 w 1498754" name="connsiteX4"/>
                <a:gd fmla="*/ 200130 h 1066451" name="connsiteY4"/>
                <a:gd fmla="*/ 418191 w 1498754" name="connsiteX5"/>
                <a:gd fmla="*/ 149698 h 1066451" name="connsiteY5"/>
                <a:gd fmla="*/ 418265 w 1498754" name="connsiteX6"/>
                <a:gd fmla="*/ 149605 h 1066451" name="connsiteY6"/>
                <a:gd fmla="*/ 452166 w 1498754" name="connsiteX7"/>
                <a:gd fmla="*/ 106854 h 1066451" name="connsiteY7"/>
                <a:gd fmla="*/ 806617 w 1498754" name="connsiteX8"/>
                <a:gd fmla="*/ 97344 h 1066451" name="connsiteY8"/>
                <a:gd fmla="*/ 808349 w 1498754" name="connsiteX9"/>
                <a:gd fmla="*/ 95049 h 1066451" name="connsiteY9"/>
                <a:gd fmla="*/ 833511 w 1498754" name="connsiteX10"/>
                <a:gd fmla="*/ 61722 h 1066451" name="connsiteY10"/>
                <a:gd fmla="*/ 957971 w 1498754" name="connsiteX11"/>
                <a:gd fmla="*/ 1746 h 1066451" name="connsiteY11"/>
                <a:gd fmla="*/ 1107883 w 1498754" name="connsiteX12"/>
                <a:gd fmla="*/ 36066 h 1066451" name="connsiteY12"/>
                <a:gd fmla="*/ 1143480 w 1498754" name="connsiteX13"/>
                <a:gd fmla="*/ 67285 h 1066451" name="connsiteY13"/>
                <a:gd fmla="*/ 1145680 w 1498754" name="connsiteX14"/>
                <a:gd fmla="*/ 69215 h 1066451" name="connsiteY14"/>
                <a:gd fmla="*/ 1334903 w 1498754" name="connsiteX15"/>
                <a:gd fmla="*/ 957 h 1066451" name="connsiteY15"/>
                <a:gd fmla="*/ 1404447 w 1498754" name="connsiteX16"/>
                <a:gd fmla="*/ 16239 h 1066451" name="connsiteY16"/>
                <a:gd fmla="*/ 1490862 w 1498754" name="connsiteX17"/>
                <a:gd fmla="*/ 74080 h 1066451" name="connsiteY17"/>
                <a:gd fmla="*/ 1498754 w 1498754" name="connsiteX18"/>
                <a:gd fmla="*/ 89348 h 1066451" name="connsiteY18"/>
                <a:gd fmla="*/ 1486191 w 1498754" name="connsiteX19"/>
                <a:gd fmla="*/ 106833 h 1066451" name="connsiteY19"/>
                <a:gd fmla="*/ 951525 w 1498754" name="connsiteX20"/>
                <a:gd fmla="*/ 1038815 h 1066451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1066451" w="1498754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59" name="Freeform 358"/>
          <p:cNvSpPr>
            <a:spLocks noEditPoints="1"/>
          </p:cNvSpPr>
          <p:nvPr/>
        </p:nvSpPr>
        <p:spPr bwMode="auto">
          <a:xfrm rot="19997452">
            <a:off x="758174" y="5567860"/>
            <a:ext cx="874735" cy="851186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" name="Freeform 358"/>
          <p:cNvSpPr>
            <a:spLocks noEditPoints="1"/>
          </p:cNvSpPr>
          <p:nvPr/>
        </p:nvSpPr>
        <p:spPr bwMode="auto">
          <a:xfrm rot="19997452">
            <a:off x="381602" y="5421428"/>
            <a:ext cx="444415" cy="432451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" name="Freeform 358"/>
          <p:cNvSpPr>
            <a:spLocks noEditPoints="1"/>
          </p:cNvSpPr>
          <p:nvPr/>
        </p:nvSpPr>
        <p:spPr bwMode="auto">
          <a:xfrm rot="19997452">
            <a:off x="6173906" y="3357052"/>
            <a:ext cx="444415" cy="432451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2" name="组 61"/>
          <p:cNvGrpSpPr/>
          <p:nvPr/>
        </p:nvGrpSpPr>
        <p:grpSpPr>
          <a:xfrm rot="1274603">
            <a:off x="6073977" y="6290736"/>
            <a:ext cx="570892" cy="545131"/>
            <a:chOff x="8848726" y="4949825"/>
            <a:chExt cx="879475" cy="839788"/>
          </a:xfrm>
          <a:solidFill>
            <a:schemeClr val="accent2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2">
            <a:off x="5170325" y="4967502"/>
            <a:ext cx="444415" cy="432451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9" name="组 68"/>
          <p:cNvGrpSpPr/>
          <p:nvPr/>
        </p:nvGrpSpPr>
        <p:grpSpPr>
          <a:xfrm rot="19754982">
            <a:off x="2716560" y="6640173"/>
            <a:ext cx="570892" cy="545131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5" name="Freeform 358"/>
          <p:cNvSpPr>
            <a:spLocks noEditPoints="1"/>
          </p:cNvSpPr>
          <p:nvPr/>
        </p:nvSpPr>
        <p:spPr bwMode="auto">
          <a:xfrm rot="19997452">
            <a:off x="3261356" y="6687732"/>
            <a:ext cx="444415" cy="432451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Freeform 358"/>
          <p:cNvSpPr>
            <a:spLocks noEditPoints="1"/>
          </p:cNvSpPr>
          <p:nvPr/>
        </p:nvSpPr>
        <p:spPr bwMode="auto">
          <a:xfrm rot="19997452">
            <a:off x="770804" y="4740433"/>
            <a:ext cx="684792" cy="66635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7" name="组 76"/>
          <p:cNvGrpSpPr/>
          <p:nvPr/>
        </p:nvGrpSpPr>
        <p:grpSpPr>
          <a:xfrm rot="21122732">
            <a:off x="116057" y="5864384"/>
            <a:ext cx="570892" cy="545131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3" name="Freeform 360"/>
          <p:cNvSpPr/>
          <p:nvPr/>
        </p:nvSpPr>
        <p:spPr bwMode="auto">
          <a:xfrm rot="1468502">
            <a:off x="4996915" y="5460854"/>
            <a:ext cx="129969" cy="30553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Freeform 360"/>
          <p:cNvSpPr/>
          <p:nvPr/>
        </p:nvSpPr>
        <p:spPr bwMode="auto">
          <a:xfrm rot="20337622">
            <a:off x="5549068" y="5882195"/>
            <a:ext cx="113797" cy="267523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" name="Freeform 360"/>
          <p:cNvSpPr/>
          <p:nvPr/>
        </p:nvSpPr>
        <p:spPr bwMode="auto">
          <a:xfrm rot="5712631">
            <a:off x="6669604" y="6985157"/>
            <a:ext cx="209075" cy="49150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" name="Freeform 360"/>
          <p:cNvSpPr/>
          <p:nvPr/>
        </p:nvSpPr>
        <p:spPr bwMode="auto">
          <a:xfrm rot="1713980">
            <a:off x="1447585" y="3213154"/>
            <a:ext cx="212704" cy="50004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7" name="Freeform 360"/>
          <p:cNvSpPr/>
          <p:nvPr/>
        </p:nvSpPr>
        <p:spPr bwMode="auto">
          <a:xfrm rot="19012026">
            <a:off x="5426984" y="6371603"/>
            <a:ext cx="116790" cy="27456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8" name="Freeform 360"/>
          <p:cNvSpPr/>
          <p:nvPr/>
        </p:nvSpPr>
        <p:spPr bwMode="auto">
          <a:xfrm rot="19725754">
            <a:off x="4840873" y="5921588"/>
            <a:ext cx="191789" cy="45087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9" name="Freeform 360"/>
          <p:cNvSpPr/>
          <p:nvPr/>
        </p:nvSpPr>
        <p:spPr bwMode="auto">
          <a:xfrm rot="20903776">
            <a:off x="3181773" y="6128774"/>
            <a:ext cx="113797" cy="267523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0" name="Freeform 360"/>
          <p:cNvSpPr/>
          <p:nvPr/>
        </p:nvSpPr>
        <p:spPr bwMode="auto">
          <a:xfrm rot="21216408">
            <a:off x="4332606" y="4228128"/>
            <a:ext cx="105396" cy="247773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1" name="Freeform 360"/>
          <p:cNvSpPr/>
          <p:nvPr/>
        </p:nvSpPr>
        <p:spPr bwMode="auto">
          <a:xfrm rot="19642020">
            <a:off x="7017429" y="6118777"/>
            <a:ext cx="307212" cy="72222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92" name="组 91"/>
          <p:cNvGrpSpPr/>
          <p:nvPr/>
        </p:nvGrpSpPr>
        <p:grpSpPr>
          <a:xfrm rot="21122732">
            <a:off x="7840692" y="4536912"/>
            <a:ext cx="570892" cy="545131"/>
            <a:chOff x="8848726" y="4949825"/>
            <a:chExt cx="879475" cy="839788"/>
          </a:xfrm>
          <a:solidFill>
            <a:schemeClr val="accent5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9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8" name="Freeform 360"/>
          <p:cNvSpPr/>
          <p:nvPr/>
        </p:nvSpPr>
        <p:spPr bwMode="auto">
          <a:xfrm rot="1468502">
            <a:off x="6965040" y="5555058"/>
            <a:ext cx="129969" cy="30553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9" name="Freeform 360"/>
          <p:cNvSpPr/>
          <p:nvPr/>
        </p:nvSpPr>
        <p:spPr bwMode="auto">
          <a:xfrm rot="17217756">
            <a:off x="619715" y="3873867"/>
            <a:ext cx="212704" cy="50004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0" name="Freeform 360"/>
          <p:cNvSpPr/>
          <p:nvPr/>
        </p:nvSpPr>
        <p:spPr bwMode="auto">
          <a:xfrm rot="20337622">
            <a:off x="5094553" y="3326432"/>
            <a:ext cx="107477" cy="25266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1" name="Freeform 360"/>
          <p:cNvSpPr/>
          <p:nvPr/>
        </p:nvSpPr>
        <p:spPr bwMode="auto">
          <a:xfrm rot="2129879">
            <a:off x="4813626" y="6472554"/>
            <a:ext cx="126007" cy="29622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2" name="Freeform 360"/>
          <p:cNvSpPr/>
          <p:nvPr/>
        </p:nvSpPr>
        <p:spPr bwMode="auto">
          <a:xfrm rot="19725754">
            <a:off x="3887022" y="2696593"/>
            <a:ext cx="181138" cy="42583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03" name="组 102"/>
          <p:cNvGrpSpPr/>
          <p:nvPr/>
        </p:nvGrpSpPr>
        <p:grpSpPr>
          <a:xfrm rot="2140787">
            <a:off x="4613203" y="2619488"/>
            <a:ext cx="1928432" cy="281320"/>
            <a:chOff x="4436059" y="3729721"/>
            <a:chExt cx="4200526" cy="612775"/>
          </a:xfrm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104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gdLst>
                <a:gd fmla="*/ 135 w 228" name="T0"/>
                <a:gd fmla="*/ 96 h 236" name="T1"/>
                <a:gd fmla="*/ 145 w 228" name="T2"/>
                <a:gd fmla="*/ 124 h 236" name="T3"/>
                <a:gd fmla="*/ 166 w 228" name="T4"/>
                <a:gd fmla="*/ 151 h 236" name="T5"/>
                <a:gd fmla="*/ 194 w 228" name="T6"/>
                <a:gd fmla="*/ 183 h 236" name="T7"/>
                <a:gd fmla="*/ 225 w 228" name="T8"/>
                <a:gd fmla="*/ 216 h 236" name="T9"/>
                <a:gd fmla="*/ 221 w 228" name="T10"/>
                <a:gd fmla="*/ 226 h 236" name="T11"/>
                <a:gd fmla="*/ 206 w 228" name="T12"/>
                <a:gd fmla="*/ 231 h 236" name="T13"/>
                <a:gd fmla="*/ 174 w 228" name="T14"/>
                <a:gd fmla="*/ 217 h 236" name="T15"/>
                <a:gd fmla="*/ 148 w 228" name="T16"/>
                <a:gd fmla="*/ 198 h 236" name="T17"/>
                <a:gd fmla="*/ 124 w 228" name="T18"/>
                <a:gd fmla="*/ 178 h 236" name="T19"/>
                <a:gd fmla="*/ 86 w 228" name="T20"/>
                <a:gd fmla="*/ 145 h 236" name="T21"/>
                <a:gd fmla="*/ 61 w 228" name="T22"/>
                <a:gd fmla="*/ 167 h 236" name="T23"/>
                <a:gd fmla="*/ 56 w 228" name="T24"/>
                <a:gd fmla="*/ 197 h 236" name="T25"/>
                <a:gd fmla="*/ 57 w 228" name="T26"/>
                <a:gd fmla="*/ 217 h 236" name="T27"/>
                <a:gd fmla="*/ 58 w 228" name="T28"/>
                <a:gd fmla="*/ 236 h 236" name="T29"/>
                <a:gd fmla="*/ 16 w 228" name="T30"/>
                <a:gd fmla="*/ 229 h 236" name="T31"/>
                <a:gd fmla="*/ 4 w 228" name="T32"/>
                <a:gd fmla="*/ 214 h 236" name="T33"/>
                <a:gd fmla="*/ 0 w 228" name="T34"/>
                <a:gd fmla="*/ 195 h 236" name="T35"/>
                <a:gd fmla="*/ 1 w 228" name="T36"/>
                <a:gd fmla="*/ 182 h 236" name="T37"/>
                <a:gd fmla="*/ 3 w 228" name="T38"/>
                <a:gd fmla="*/ 161 h 236" name="T39"/>
                <a:gd fmla="*/ 2 w 228" name="T40"/>
                <a:gd fmla="*/ 152 h 236" name="T41"/>
                <a:gd fmla="*/ 8 w 228" name="T42"/>
                <a:gd fmla="*/ 99 h 236" name="T43"/>
                <a:gd fmla="*/ 15 w 228" name="T44"/>
                <a:gd fmla="*/ 13 h 236" name="T45"/>
                <a:gd fmla="*/ 9 w 228" name="T46"/>
                <a:gd fmla="*/ 7 h 236" name="T47"/>
                <a:gd fmla="*/ 19 w 228" name="T48"/>
                <a:gd fmla="*/ 3 h 236" name="T49"/>
                <a:gd fmla="*/ 33 w 228" name="T50"/>
                <a:gd fmla="*/ 0 h 236" name="T51"/>
                <a:gd fmla="*/ 37 w 228" name="T52"/>
                <a:gd fmla="*/ 0 h 236" name="T53"/>
                <a:gd fmla="*/ 67 w 228" name="T54"/>
                <a:gd fmla="*/ 10 h 236" name="T55"/>
                <a:gd fmla="*/ 93 w 228" name="T56"/>
                <a:gd fmla="*/ 25 h 236" name="T57"/>
                <a:gd fmla="*/ 87 w 228" name="T58"/>
                <a:gd fmla="*/ 52 h 236" name="T59"/>
                <a:gd fmla="*/ 81 w 228" name="T60"/>
                <a:gd fmla="*/ 98 h 236" name="T61"/>
                <a:gd fmla="*/ 135 w 228" name="T62"/>
                <a:gd fmla="*/ 55 h 236" name="T63"/>
                <a:gd fmla="*/ 193 w 228" name="T64"/>
                <a:gd fmla="*/ 14 h 236" name="T65"/>
                <a:gd fmla="*/ 203 w 228" name="T66"/>
                <a:gd fmla="*/ 10 h 236" name="T67"/>
                <a:gd fmla="*/ 216 w 228" name="T68"/>
                <a:gd fmla="*/ 10 h 236" name="T69"/>
                <a:gd fmla="*/ 224 w 228" name="T70"/>
                <a:gd fmla="*/ 14 h 236" name="T71"/>
                <a:gd fmla="*/ 228 w 228" name="T72"/>
                <a:gd fmla="*/ 20 h 236" name="T73"/>
                <a:gd fmla="*/ 227 w 228" name="T74"/>
                <a:gd fmla="*/ 24 h 236" name="T75"/>
                <a:gd fmla="*/ 177 w 228" name="T76"/>
                <a:gd fmla="*/ 60 h 236" name="T77"/>
                <a:gd fmla="*/ 135 w 228" name="T78"/>
                <a:gd fmla="*/ 96 h 23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36" w="228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gdLst>
                <a:gd fmla="*/ 169 w 194" name="T0"/>
                <a:gd fmla="*/ 200 h 237" name="T1"/>
                <a:gd fmla="*/ 152 w 194" name="T2"/>
                <a:gd fmla="*/ 222 h 237" name="T3"/>
                <a:gd fmla="*/ 135 w 194" name="T4"/>
                <a:gd fmla="*/ 233 h 237" name="T5"/>
                <a:gd fmla="*/ 122 w 194" name="T6"/>
                <a:gd fmla="*/ 236 h 237" name="T7"/>
                <a:gd fmla="*/ 108 w 194" name="T8"/>
                <a:gd fmla="*/ 237 h 237" name="T9"/>
                <a:gd fmla="*/ 81 w 194" name="T10"/>
                <a:gd fmla="*/ 234 h 237" name="T11"/>
                <a:gd fmla="*/ 55 w 194" name="T12"/>
                <a:gd fmla="*/ 228 h 237" name="T13"/>
                <a:gd fmla="*/ 11 w 194" name="T14"/>
                <a:gd fmla="*/ 196 h 237" name="T15"/>
                <a:gd fmla="*/ 0 w 194" name="T16"/>
                <a:gd fmla="*/ 153 h 237" name="T17"/>
                <a:gd fmla="*/ 2 w 194" name="T18"/>
                <a:gd fmla="*/ 129 h 237" name="T19"/>
                <a:gd fmla="*/ 5 w 194" name="T20"/>
                <a:gd fmla="*/ 90 h 237" name="T21"/>
                <a:gd fmla="*/ 9 w 194" name="T22"/>
                <a:gd fmla="*/ 65 h 237" name="T23"/>
                <a:gd fmla="*/ 13 w 194" name="T24"/>
                <a:gd fmla="*/ 41 h 237" name="T25"/>
                <a:gd fmla="*/ 11 w 194" name="T26"/>
                <a:gd fmla="*/ 28 h 237" name="T27"/>
                <a:gd fmla="*/ 6 w 194" name="T28"/>
                <a:gd fmla="*/ 17 h 237" name="T29"/>
                <a:gd fmla="*/ 9 w 194" name="T30"/>
                <a:gd fmla="*/ 13 h 237" name="T31"/>
                <a:gd fmla="*/ 15 w 194" name="T32"/>
                <a:gd fmla="*/ 11 h 237" name="T33"/>
                <a:gd fmla="*/ 19 w 194" name="T34"/>
                <a:gd fmla="*/ 12 h 237" name="T35"/>
                <a:gd fmla="*/ 42 w 194" name="T36"/>
                <a:gd fmla="*/ 16 h 237" name="T37"/>
                <a:gd fmla="*/ 82 w 194" name="T38"/>
                <a:gd fmla="*/ 24 h 237" name="T39"/>
                <a:gd fmla="*/ 76 w 194" name="T40"/>
                <a:gd fmla="*/ 67 h 237" name="T41"/>
                <a:gd fmla="*/ 70 w 194" name="T42"/>
                <a:gd fmla="*/ 113 h 237" name="T43"/>
                <a:gd fmla="*/ 68 w 194" name="T44"/>
                <a:gd fmla="*/ 154 h 237" name="T45"/>
                <a:gd fmla="*/ 70 w 194" name="T46"/>
                <a:gd fmla="*/ 189 h 237" name="T47"/>
                <a:gd fmla="*/ 78 w 194" name="T48"/>
                <a:gd fmla="*/ 204 h 237" name="T49"/>
                <a:gd fmla="*/ 92 w 194" name="T50"/>
                <a:gd fmla="*/ 216 h 237" name="T51"/>
                <a:gd fmla="*/ 128 w 194" name="T52"/>
                <a:gd fmla="*/ 189 h 237" name="T53"/>
                <a:gd fmla="*/ 141 w 194" name="T54"/>
                <a:gd fmla="*/ 151 h 237" name="T55"/>
                <a:gd fmla="*/ 152 w 194" name="T56"/>
                <a:gd fmla="*/ 98 h 237" name="T57"/>
                <a:gd fmla="*/ 156 w 194" name="T58"/>
                <a:gd fmla="*/ 44 h 237" name="T59"/>
                <a:gd fmla="*/ 153 w 194" name="T60"/>
                <a:gd fmla="*/ 0 h 237" name="T61"/>
                <a:gd fmla="*/ 172 w 194" name="T62"/>
                <a:gd fmla="*/ 4 h 237" name="T63"/>
                <a:gd fmla="*/ 190 w 194" name="T64"/>
                <a:gd fmla="*/ 12 h 237" name="T65"/>
                <a:gd fmla="*/ 194 w 194" name="T66"/>
                <a:gd fmla="*/ 64 h 237" name="T67"/>
                <a:gd fmla="*/ 188 w 194" name="T68"/>
                <a:gd fmla="*/ 134 h 237" name="T69"/>
                <a:gd fmla="*/ 169 w 194" name="T70"/>
                <a:gd fmla="*/ 200 h 2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36" w="194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gdLst>
                <a:gd fmla="*/ 243 w 276" name="T0"/>
                <a:gd fmla="*/ 235 h 236" name="T1"/>
                <a:gd fmla="*/ 228 w 276" name="T2"/>
                <a:gd fmla="*/ 236 h 236" name="T3"/>
                <a:gd fmla="*/ 206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3 w 276" name="T10"/>
                <a:gd fmla="*/ 187 h 236" name="T11"/>
                <a:gd fmla="*/ 184 w 276" name="T12"/>
                <a:gd fmla="*/ 164 h 236" name="T13"/>
                <a:gd fmla="*/ 185 w 276" name="T14"/>
                <a:gd fmla="*/ 140 h 236" name="T15"/>
                <a:gd fmla="*/ 185 w 276" name="T16"/>
                <a:gd fmla="*/ 128 h 236" name="T17"/>
                <a:gd fmla="*/ 183 w 276" name="T18"/>
                <a:gd fmla="*/ 121 h 236" name="T19"/>
                <a:gd fmla="*/ 167 w 276" name="T20"/>
                <a:gd fmla="*/ 161 h 236" name="T21"/>
                <a:gd fmla="*/ 156 w 276" name="T22"/>
                <a:gd fmla="*/ 203 h 236" name="T23"/>
                <a:gd fmla="*/ 137 w 276" name="T24"/>
                <a:gd fmla="*/ 206 h 236" name="T25"/>
                <a:gd fmla="*/ 111 w 276" name="T26"/>
                <a:gd fmla="*/ 203 h 236" name="T27"/>
                <a:gd fmla="*/ 97 w 276" name="T28"/>
                <a:gd fmla="*/ 199 h 236" name="T29"/>
                <a:gd fmla="*/ 83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0 w 276" name="T44"/>
                <a:gd fmla="*/ 235 h 236" name="T45"/>
                <a:gd fmla="*/ 26 w 276" name="T46"/>
                <a:gd fmla="*/ 236 h 236" name="T47"/>
                <a:gd fmla="*/ 8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0 w 276" name="T54"/>
                <a:gd fmla="*/ 87 h 236" name="T55"/>
                <a:gd fmla="*/ 27 w 276" name="T56"/>
                <a:gd fmla="*/ 23 h 236" name="T57"/>
                <a:gd fmla="*/ 40 w 276" name="T58"/>
                <a:gd fmla="*/ 17 h 236" name="T59"/>
                <a:gd fmla="*/ 56 w 276" name="T60"/>
                <a:gd fmla="*/ 16 h 236" name="T61"/>
                <a:gd fmla="*/ 89 w 276" name="T62"/>
                <a:gd fmla="*/ 20 h 236" name="T63"/>
                <a:gd fmla="*/ 107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8 w 276" name="T70"/>
                <a:gd fmla="*/ 152 h 236" name="T71"/>
                <a:gd fmla="*/ 145 w 276" name="T72"/>
                <a:gd fmla="*/ 147 h 236" name="T73"/>
                <a:gd fmla="*/ 166 w 276" name="T74"/>
                <a:gd fmla="*/ 99 h 236" name="T75"/>
                <a:gd fmla="*/ 187 w 276" name="T76"/>
                <a:gd fmla="*/ 52 h 236" name="T77"/>
                <a:gd fmla="*/ 204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0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59 w 276" name="T90"/>
                <a:gd fmla="*/ 80 h 236" name="T91"/>
                <a:gd fmla="*/ 246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gdLst>
                <a:gd fmla="*/ 200 w 247" name="T0"/>
                <a:gd fmla="*/ 41 h 236" name="T1"/>
                <a:gd fmla="*/ 209 w 247" name="T2"/>
                <a:gd fmla="*/ 103 h 236" name="T3"/>
                <a:gd fmla="*/ 224 w 247" name="T4"/>
                <a:gd fmla="*/ 166 h 236" name="T5"/>
                <a:gd fmla="*/ 247 w 247" name="T6"/>
                <a:gd fmla="*/ 224 h 236" name="T7"/>
                <a:gd fmla="*/ 234 w 247" name="T8"/>
                <a:gd fmla="*/ 226 h 236" name="T9"/>
                <a:gd fmla="*/ 213 w 247" name="T10"/>
                <a:gd fmla="*/ 231 h 236" name="T11"/>
                <a:gd fmla="*/ 208 w 247" name="T12"/>
                <a:gd fmla="*/ 231 h 236" name="T13"/>
                <a:gd fmla="*/ 204 w 247" name="T14"/>
                <a:gd fmla="*/ 229 h 236" name="T15"/>
                <a:gd fmla="*/ 172 w 247" name="T16"/>
                <a:gd fmla="*/ 206 h 236" name="T17"/>
                <a:gd fmla="*/ 156 w 247" name="T18"/>
                <a:gd fmla="*/ 173 h 236" name="T19"/>
                <a:gd fmla="*/ 102 w 247" name="T20"/>
                <a:gd fmla="*/ 183 h 236" name="T21"/>
                <a:gd fmla="*/ 50 w 247" name="T22"/>
                <a:gd fmla="*/ 196 h 236" name="T23"/>
                <a:gd fmla="*/ 27 w 247" name="T24"/>
                <a:gd fmla="*/ 227 h 236" name="T25"/>
                <a:gd fmla="*/ 27 w 247" name="T26"/>
                <a:gd fmla="*/ 236 h 236" name="T27"/>
                <a:gd fmla="*/ 23 w 247" name="T28"/>
                <a:gd fmla="*/ 236 h 236" name="T29"/>
                <a:gd fmla="*/ 10 w 247" name="T30"/>
                <a:gd fmla="*/ 232 h 236" name="T31"/>
                <a:gd fmla="*/ 0 w 247" name="T32"/>
                <a:gd fmla="*/ 225 h 236" name="T33"/>
                <a:gd fmla="*/ 17 w 247" name="T34"/>
                <a:gd fmla="*/ 181 h 236" name="T35"/>
                <a:gd fmla="*/ 43 w 247" name="T36"/>
                <a:gd fmla="*/ 139 h 236" name="T37"/>
                <a:gd fmla="*/ 69 w 247" name="T38"/>
                <a:gd fmla="*/ 98 h 236" name="T39"/>
                <a:gd fmla="*/ 126 w 247" name="T40"/>
                <a:gd fmla="*/ 3 h 236" name="T41"/>
                <a:gd fmla="*/ 147 w 247" name="T42"/>
                <a:gd fmla="*/ 0 h 236" name="T43"/>
                <a:gd fmla="*/ 174 w 247" name="T44"/>
                <a:gd fmla="*/ 3 h 236" name="T45"/>
                <a:gd fmla="*/ 201 w 247" name="T46"/>
                <a:gd fmla="*/ 8 h 236" name="T47"/>
                <a:gd fmla="*/ 203 w 247" name="T48"/>
                <a:gd fmla="*/ 18 h 236" name="T49"/>
                <a:gd fmla="*/ 201 w 247" name="T50"/>
                <a:gd fmla="*/ 30 h 236" name="T51"/>
                <a:gd fmla="*/ 200 w 247" name="T52"/>
                <a:gd fmla="*/ 41 h 236" name="T53"/>
                <a:gd fmla="*/ 129 w 247" name="T54"/>
                <a:gd fmla="*/ 70 h 236" name="T55"/>
                <a:gd fmla="*/ 103 w 247" name="T56"/>
                <a:gd fmla="*/ 100 h 236" name="T57"/>
                <a:gd fmla="*/ 82 w 247" name="T58"/>
                <a:gd fmla="*/ 131 h 236" name="T59"/>
                <a:gd fmla="*/ 68 w 247" name="T60"/>
                <a:gd fmla="*/ 163 h 236" name="T61"/>
                <a:gd fmla="*/ 103 w 247" name="T62"/>
                <a:gd fmla="*/ 159 h 236" name="T63"/>
                <a:gd fmla="*/ 152 w 247" name="T64"/>
                <a:gd fmla="*/ 148 h 236" name="T65"/>
                <a:gd fmla="*/ 134 w 247" name="T66"/>
                <a:gd fmla="*/ 73 h 236" name="T67"/>
                <a:gd fmla="*/ 129 w 247" name="T68"/>
                <a:gd fmla="*/ 70 h 23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4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gdLst>
                <a:gd fmla="*/ 243 w 276" name="T0"/>
                <a:gd fmla="*/ 235 h 236" name="T1"/>
                <a:gd fmla="*/ 229 w 276" name="T2"/>
                <a:gd fmla="*/ 236 h 236" name="T3"/>
                <a:gd fmla="*/ 207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4 w 276" name="T10"/>
                <a:gd fmla="*/ 187 h 236" name="T11"/>
                <a:gd fmla="*/ 185 w 276" name="T12"/>
                <a:gd fmla="*/ 164 h 236" name="T13"/>
                <a:gd fmla="*/ 186 w 276" name="T14"/>
                <a:gd fmla="*/ 140 h 236" name="T15"/>
                <a:gd fmla="*/ 186 w 276" name="T16"/>
                <a:gd fmla="*/ 128 h 236" name="T17"/>
                <a:gd fmla="*/ 184 w 276" name="T18"/>
                <a:gd fmla="*/ 121 h 236" name="T19"/>
                <a:gd fmla="*/ 167 w 276" name="T20"/>
                <a:gd fmla="*/ 161 h 236" name="T21"/>
                <a:gd fmla="*/ 157 w 276" name="T22"/>
                <a:gd fmla="*/ 203 h 236" name="T23"/>
                <a:gd fmla="*/ 137 w 276" name="T24"/>
                <a:gd fmla="*/ 206 h 236" name="T25"/>
                <a:gd fmla="*/ 112 w 276" name="T26"/>
                <a:gd fmla="*/ 203 h 236" name="T27"/>
                <a:gd fmla="*/ 97 w 276" name="T28"/>
                <a:gd fmla="*/ 199 h 236" name="T29"/>
                <a:gd fmla="*/ 84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1 w 276" name="T44"/>
                <a:gd fmla="*/ 235 h 236" name="T45"/>
                <a:gd fmla="*/ 26 w 276" name="T46"/>
                <a:gd fmla="*/ 236 h 236" name="T47"/>
                <a:gd fmla="*/ 9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1 w 276" name="T54"/>
                <a:gd fmla="*/ 87 h 236" name="T55"/>
                <a:gd fmla="*/ 28 w 276" name="T56"/>
                <a:gd fmla="*/ 23 h 236" name="T57"/>
                <a:gd fmla="*/ 41 w 276" name="T58"/>
                <a:gd fmla="*/ 17 h 236" name="T59"/>
                <a:gd fmla="*/ 56 w 276" name="T60"/>
                <a:gd fmla="*/ 16 h 236" name="T61"/>
                <a:gd fmla="*/ 90 w 276" name="T62"/>
                <a:gd fmla="*/ 20 h 236" name="T63"/>
                <a:gd fmla="*/ 108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9 w 276" name="T70"/>
                <a:gd fmla="*/ 152 h 236" name="T71"/>
                <a:gd fmla="*/ 145 w 276" name="T72"/>
                <a:gd fmla="*/ 147 h 236" name="T73"/>
                <a:gd fmla="*/ 167 w 276" name="T74"/>
                <a:gd fmla="*/ 99 h 236" name="T75"/>
                <a:gd fmla="*/ 188 w 276" name="T76"/>
                <a:gd fmla="*/ 52 h 236" name="T77"/>
                <a:gd fmla="*/ 205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1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60 w 276" name="T90"/>
                <a:gd fmla="*/ 80 h 236" name="T91"/>
                <a:gd fmla="*/ 247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gdLst>
                <a:gd fmla="*/ 174 w 203" name="T0"/>
                <a:gd fmla="*/ 198 h 236" name="T1"/>
                <a:gd fmla="*/ 154 w 203" name="T2"/>
                <a:gd fmla="*/ 220 h 236" name="T3"/>
                <a:gd fmla="*/ 120 w 203" name="T4"/>
                <a:gd fmla="*/ 236 h 236" name="T5"/>
                <a:gd fmla="*/ 55 w 203" name="T6"/>
                <a:gd fmla="*/ 225 h 236" name="T7"/>
                <a:gd fmla="*/ 13 w 203" name="T8"/>
                <a:gd fmla="*/ 196 h 236" name="T9"/>
                <a:gd fmla="*/ 3 w 203" name="T10"/>
                <a:gd fmla="*/ 166 h 236" name="T11"/>
                <a:gd fmla="*/ 0 w 203" name="T12"/>
                <a:gd fmla="*/ 136 h 236" name="T13"/>
                <a:gd fmla="*/ 15 w 203" name="T14"/>
                <a:gd fmla="*/ 64 h 236" name="T15"/>
                <a:gd fmla="*/ 56 w 203" name="T16"/>
                <a:gd fmla="*/ 0 h 236" name="T17"/>
                <a:gd fmla="*/ 62 w 203" name="T18"/>
                <a:gd fmla="*/ 0 h 236" name="T19"/>
                <a:gd fmla="*/ 74 w 203" name="T20"/>
                <a:gd fmla="*/ 2 h 236" name="T21"/>
                <a:gd fmla="*/ 88 w 203" name="T22"/>
                <a:gd fmla="*/ 7 h 236" name="T23"/>
                <a:gd fmla="*/ 146 w 203" name="T24"/>
                <a:gd fmla="*/ 16 h 236" name="T25"/>
                <a:gd fmla="*/ 190 w 203" name="T26"/>
                <a:gd fmla="*/ 39 h 236" name="T27"/>
                <a:gd fmla="*/ 200 w 203" name="T28"/>
                <a:gd fmla="*/ 68 h 236" name="T29"/>
                <a:gd fmla="*/ 203 w 203" name="T30"/>
                <a:gd fmla="*/ 98 h 236" name="T31"/>
                <a:gd fmla="*/ 196 w 203" name="T32"/>
                <a:gd fmla="*/ 147 h 236" name="T33"/>
                <a:gd fmla="*/ 174 w 203" name="T34"/>
                <a:gd fmla="*/ 198 h 236" name="T35"/>
                <a:gd fmla="*/ 123 w 203" name="T36"/>
                <a:gd fmla="*/ 29 h 236" name="T37"/>
                <a:gd fmla="*/ 109 w 203" name="T38"/>
                <a:gd fmla="*/ 35 h 236" name="T39"/>
                <a:gd fmla="*/ 84 w 203" name="T40"/>
                <a:gd fmla="*/ 80 h 236" name="T41"/>
                <a:gd fmla="*/ 68 w 203" name="T42"/>
                <a:gd fmla="*/ 129 h 236" name="T43"/>
                <a:gd fmla="*/ 61 w 203" name="T44"/>
                <a:gd fmla="*/ 174 h 236" name="T45"/>
                <a:gd fmla="*/ 67 w 203" name="T46"/>
                <a:gd fmla="*/ 198 h 236" name="T47"/>
                <a:gd fmla="*/ 86 w 203" name="T48"/>
                <a:gd fmla="*/ 216 h 236" name="T49"/>
                <a:gd fmla="*/ 98 w 203" name="T50"/>
                <a:gd fmla="*/ 218 h 236" name="T51"/>
                <a:gd fmla="*/ 112 w 203" name="T52"/>
                <a:gd fmla="*/ 216 h 236" name="T53"/>
                <a:gd fmla="*/ 121 w 203" name="T54"/>
                <a:gd fmla="*/ 209 h 236" name="T55"/>
                <a:gd fmla="*/ 152 w 203" name="T56"/>
                <a:gd fmla="*/ 153 h 236" name="T57"/>
                <a:gd fmla="*/ 163 w 203" name="T58"/>
                <a:gd fmla="*/ 94 h 236" name="T59"/>
                <a:gd fmla="*/ 155 w 203" name="T60"/>
                <a:gd fmla="*/ 42 h 236" name="T61"/>
                <a:gd fmla="*/ 144 w 203" name="T62"/>
                <a:gd fmla="*/ 32 h 236" name="T63"/>
                <a:gd fmla="*/ 123 w 203" name="T64"/>
                <a:gd fmla="*/ 29 h 23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36" w="203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gdLst>
                <a:gd fmla="*/ 168 w 201" name="T0"/>
                <a:gd fmla="*/ 237 h 237" name="T1"/>
                <a:gd fmla="*/ 155 w 201" name="T2"/>
                <a:gd fmla="*/ 237 h 237" name="T3"/>
                <a:gd fmla="*/ 142 w 201" name="T4"/>
                <a:gd fmla="*/ 237 h 237" name="T5"/>
                <a:gd fmla="*/ 123 w 201" name="T6"/>
                <a:gd fmla="*/ 236 h 237" name="T7"/>
                <a:gd fmla="*/ 108 w 201" name="T8"/>
                <a:gd fmla="*/ 232 h 237" name="T9"/>
                <a:gd fmla="*/ 95 w 201" name="T10"/>
                <a:gd fmla="*/ 219 h 237" name="T11"/>
                <a:gd fmla="*/ 71 w 201" name="T12"/>
                <a:gd fmla="*/ 155 h 237" name="T13"/>
                <a:gd fmla="*/ 50 w 201" name="T14"/>
                <a:gd fmla="*/ 89 h 237" name="T15"/>
                <a:gd fmla="*/ 42 w 201" name="T16"/>
                <a:gd fmla="*/ 133 h 237" name="T17"/>
                <a:gd fmla="*/ 36 w 201" name="T18"/>
                <a:gd fmla="*/ 181 h 237" name="T19"/>
                <a:gd fmla="*/ 31 w 201" name="T20"/>
                <a:gd fmla="*/ 232 h 237" name="T21"/>
                <a:gd fmla="*/ 26 w 201" name="T22"/>
                <a:gd fmla="*/ 233 h 237" name="T23"/>
                <a:gd fmla="*/ 21 w 201" name="T24"/>
                <a:gd fmla="*/ 233 h 237" name="T25"/>
                <a:gd fmla="*/ 11 w 201" name="T26"/>
                <a:gd fmla="*/ 231 h 237" name="T27"/>
                <a:gd fmla="*/ 0 w 201" name="T28"/>
                <a:gd fmla="*/ 223 h 237" name="T29"/>
                <a:gd fmla="*/ 2 w 201" name="T30"/>
                <a:gd fmla="*/ 160 h 237" name="T31"/>
                <a:gd fmla="*/ 7 w 201" name="T32"/>
                <a:gd fmla="*/ 92 h 237" name="T33"/>
                <a:gd fmla="*/ 10 w 201" name="T34"/>
                <a:gd fmla="*/ 29 h 237" name="T35"/>
                <a:gd fmla="*/ 25 w 201" name="T36"/>
                <a:gd fmla="*/ 26 h 237" name="T37"/>
                <a:gd fmla="*/ 42 w 201" name="T38"/>
                <a:gd fmla="*/ 24 h 237" name="T39"/>
                <a:gd fmla="*/ 52 w 201" name="T40"/>
                <a:gd fmla="*/ 25 h 237" name="T41"/>
                <a:gd fmla="*/ 80 w 201" name="T42"/>
                <a:gd fmla="*/ 28 h 237" name="T43"/>
                <a:gd fmla="*/ 111 w 201" name="T44"/>
                <a:gd fmla="*/ 38 h 237" name="T45"/>
                <a:gd fmla="*/ 106 w 201" name="T46"/>
                <a:gd fmla="*/ 57 h 237" name="T47"/>
                <a:gd fmla="*/ 114 w 201" name="T48"/>
                <a:gd fmla="*/ 91 h 237" name="T49"/>
                <a:gd fmla="*/ 118 w 201" name="T50"/>
                <a:gd fmla="*/ 112 h 237" name="T51"/>
                <a:gd fmla="*/ 126 w 201" name="T52"/>
                <a:gd fmla="*/ 146 h 237" name="T53"/>
                <a:gd fmla="*/ 140 w 201" name="T54"/>
                <a:gd fmla="*/ 179 h 237" name="T55"/>
                <a:gd fmla="*/ 151 w 201" name="T56"/>
                <a:gd fmla="*/ 120 h 237" name="T57"/>
                <a:gd fmla="*/ 160 w 201" name="T58"/>
                <a:gd fmla="*/ 60 h 237" name="T59"/>
                <a:gd fmla="*/ 172 w 201" name="T60"/>
                <a:gd fmla="*/ 0 h 237" name="T61"/>
                <a:gd fmla="*/ 201 w 201" name="T62"/>
                <a:gd fmla="*/ 9 h 237" name="T63"/>
                <a:gd fmla="*/ 188 w 201" name="T64"/>
                <a:gd fmla="*/ 85 h 237" name="T65"/>
                <a:gd fmla="*/ 178 w 201" name="T66"/>
                <a:gd fmla="*/ 156 h 237" name="T67"/>
                <a:gd fmla="*/ 168 w 201" name="T68"/>
                <a:gd fmla="*/ 237 h 2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01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1" name="Freeform 360"/>
          <p:cNvSpPr/>
          <p:nvPr/>
        </p:nvSpPr>
        <p:spPr bwMode="auto">
          <a:xfrm rot="1468502">
            <a:off x="6772611" y="3860311"/>
            <a:ext cx="122749" cy="28856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2" name="Freeform 360"/>
          <p:cNvSpPr/>
          <p:nvPr/>
        </p:nvSpPr>
        <p:spPr bwMode="auto">
          <a:xfrm rot="20962754">
            <a:off x="6834983" y="3183579"/>
            <a:ext cx="116280" cy="27336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" name="组 1"/>
          <p:cNvGrpSpPr/>
          <p:nvPr/>
        </p:nvGrpSpPr>
        <p:grpSpPr>
          <a:xfrm>
            <a:off x="1033491" y="3280333"/>
            <a:ext cx="4554959" cy="6766115"/>
            <a:chOff x="2144713" y="1679575"/>
            <a:chExt cx="2289175" cy="3400425"/>
          </a:xfrm>
        </p:grpSpPr>
        <p:sp>
          <p:nvSpPr>
            <p:cNvPr id="3" name="Freeform 53"/>
            <p:cNvSpPr/>
            <p:nvPr/>
          </p:nvSpPr>
          <p:spPr bwMode="auto">
            <a:xfrm>
              <a:off x="2144713" y="1679575"/>
              <a:ext cx="2289175" cy="3400425"/>
            </a:xfrm>
            <a:custGeom>
              <a:gdLst>
                <a:gd fmla="*/ 454 w 889" name="T0"/>
                <a:gd fmla="*/ 4 h 1318" name="T1"/>
                <a:gd fmla="*/ 274 w 889" name="T2"/>
                <a:gd fmla="*/ 58 h 1318" name="T3"/>
                <a:gd fmla="*/ 204 w 889" name="T4"/>
                <a:gd fmla="*/ 206 h 1318" name="T5"/>
                <a:gd fmla="*/ 187 w 889" name="T6"/>
                <a:gd fmla="*/ 342 h 1318" name="T7"/>
                <a:gd fmla="*/ 79 w 889" name="T8"/>
                <a:gd fmla="*/ 600 h 1318" name="T9"/>
                <a:gd fmla="*/ 38 w 889" name="T10"/>
                <a:gd fmla="*/ 935 h 1318" name="T11"/>
                <a:gd fmla="*/ 106 w 889" name="T12"/>
                <a:gd fmla="*/ 935 h 1318" name="T13"/>
                <a:gd fmla="*/ 122 w 889" name="T14"/>
                <a:gd fmla="*/ 1215 h 1318" name="T15"/>
                <a:gd fmla="*/ 122 w 889" name="T16"/>
                <a:gd fmla="*/ 1307 h 1318" name="T17"/>
                <a:gd fmla="*/ 239 w 889" name="T18"/>
                <a:gd fmla="*/ 1307 h 1318" name="T19"/>
                <a:gd fmla="*/ 272 w 889" name="T20"/>
                <a:gd fmla="*/ 1231 h 1318" name="T21"/>
                <a:gd fmla="*/ 293 w 889" name="T22"/>
                <a:gd fmla="*/ 1136 h 1318" name="T23"/>
                <a:gd fmla="*/ 598 w 889" name="T24"/>
                <a:gd fmla="*/ 1133 h 1318" name="T25"/>
                <a:gd fmla="*/ 633 w 889" name="T26"/>
                <a:gd fmla="*/ 1223 h 1318" name="T27"/>
                <a:gd fmla="*/ 669 w 889" name="T28"/>
                <a:gd fmla="*/ 1302 h 1318" name="T29"/>
                <a:gd fmla="*/ 775 w 889" name="T30"/>
                <a:gd fmla="*/ 1299 h 1318" name="T31"/>
                <a:gd fmla="*/ 796 w 889" name="T32"/>
                <a:gd fmla="*/ 929 h 1318" name="T33"/>
                <a:gd fmla="*/ 854 w 889" name="T34"/>
                <a:gd fmla="*/ 946 h 1318" name="T35"/>
                <a:gd fmla="*/ 840 w 889" name="T36"/>
                <a:gd fmla="*/ 660 h 1318" name="T37"/>
                <a:gd fmla="*/ 712 w 889" name="T38"/>
                <a:gd fmla="*/ 336 h 1318" name="T39"/>
                <a:gd fmla="*/ 685 w 889" name="T40"/>
                <a:gd fmla="*/ 130 h 1318" name="T41"/>
                <a:gd fmla="*/ 454 w 889" name="T42"/>
                <a:gd fmla="*/ 4 h 131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318" w="889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5" y="122"/>
                    <a:pt x="204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9" y="600"/>
                  </a:cubicBezTo>
                  <a:cubicBezTo>
                    <a:pt x="49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20" y="1318"/>
                    <a:pt x="239" y="1307"/>
                  </a:cubicBezTo>
                  <a:cubicBezTo>
                    <a:pt x="258" y="1296"/>
                    <a:pt x="269" y="1261"/>
                    <a:pt x="272" y="1231"/>
                  </a:cubicBezTo>
                  <a:cubicBezTo>
                    <a:pt x="274" y="1201"/>
                    <a:pt x="272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1" y="1141"/>
                    <a:pt x="631" y="1198"/>
                    <a:pt x="633" y="1223"/>
                  </a:cubicBezTo>
                  <a:cubicBezTo>
                    <a:pt x="636" y="1247"/>
                    <a:pt x="636" y="1299"/>
                    <a:pt x="669" y="1302"/>
                  </a:cubicBezTo>
                  <a:cubicBezTo>
                    <a:pt x="701" y="1304"/>
                    <a:pt x="764" y="1315"/>
                    <a:pt x="775" y="1299"/>
                  </a:cubicBezTo>
                  <a:cubicBezTo>
                    <a:pt x="786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4" y="946"/>
                  </a:cubicBezTo>
                  <a:cubicBezTo>
                    <a:pt x="873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9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Oval 54"/>
            <p:cNvSpPr>
              <a:spLocks noChangeArrowheads="1"/>
            </p:cNvSpPr>
            <p:nvPr/>
          </p:nvSpPr>
          <p:spPr bwMode="auto">
            <a:xfrm>
              <a:off x="2649538" y="1698625"/>
              <a:ext cx="241300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Oval 55"/>
            <p:cNvSpPr>
              <a:spLocks noChangeArrowheads="1"/>
            </p:cNvSpPr>
            <p:nvPr/>
          </p:nvSpPr>
          <p:spPr bwMode="auto">
            <a:xfrm>
              <a:off x="2706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56"/>
            <p:cNvSpPr>
              <a:spLocks noChangeArrowheads="1"/>
            </p:cNvSpPr>
            <p:nvPr/>
          </p:nvSpPr>
          <p:spPr bwMode="auto">
            <a:xfrm>
              <a:off x="3730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Oval 57"/>
            <p:cNvSpPr>
              <a:spLocks noChangeArrowheads="1"/>
            </p:cNvSpPr>
            <p:nvPr/>
          </p:nvSpPr>
          <p:spPr bwMode="auto">
            <a:xfrm>
              <a:off x="3792538" y="1749425"/>
              <a:ext cx="131763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Oval 58"/>
            <p:cNvSpPr>
              <a:spLocks noChangeArrowheads="1"/>
            </p:cNvSpPr>
            <p:nvPr/>
          </p:nvSpPr>
          <p:spPr bwMode="auto">
            <a:xfrm>
              <a:off x="2886075" y="1922462"/>
              <a:ext cx="242888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59"/>
            <p:cNvSpPr/>
            <p:nvPr/>
          </p:nvSpPr>
          <p:spPr bwMode="auto">
            <a:xfrm>
              <a:off x="2943225" y="1989137"/>
              <a:ext cx="123825" cy="73025"/>
            </a:xfrm>
            <a:custGeom>
              <a:gdLst>
                <a:gd fmla="*/ 46 w 48" name="T0"/>
                <a:gd fmla="*/ 18 h 28" name="T1"/>
                <a:gd fmla="*/ 27 w 48" name="T2"/>
                <a:gd fmla="*/ 1 h 28" name="T3"/>
                <a:gd fmla="*/ 27 w 48" name="T4"/>
                <a:gd fmla="*/ 1 h 28" name="T5"/>
                <a:gd fmla="*/ 27 w 48" name="T6"/>
                <a:gd fmla="*/ 1 h 28" name="T7"/>
                <a:gd fmla="*/ 25 w 48" name="T8"/>
                <a:gd fmla="*/ 0 h 28" name="T9"/>
                <a:gd fmla="*/ 25 w 48" name="T10"/>
                <a:gd fmla="*/ 0 h 28" name="T11"/>
                <a:gd fmla="*/ 23 w 48" name="T12"/>
                <a:gd fmla="*/ 0 h 28" name="T13"/>
                <a:gd fmla="*/ 23 w 48" name="T14"/>
                <a:gd fmla="*/ 0 h 28" name="T15"/>
                <a:gd fmla="*/ 21 w 48" name="T16"/>
                <a:gd fmla="*/ 0 h 28" name="T17"/>
                <a:gd fmla="*/ 21 w 48" name="T18"/>
                <a:gd fmla="*/ 0 h 28" name="T19"/>
                <a:gd fmla="*/ 19 w 48" name="T20"/>
                <a:gd fmla="*/ 1 h 28" name="T21"/>
                <a:gd fmla="*/ 19 w 48" name="T22"/>
                <a:gd fmla="*/ 1 h 28" name="T23"/>
                <a:gd fmla="*/ 19 w 48" name="T24"/>
                <a:gd fmla="*/ 1 h 28" name="T25"/>
                <a:gd fmla="*/ 19 w 48" name="T26"/>
                <a:gd fmla="*/ 1 h 28" name="T27"/>
                <a:gd fmla="*/ 19 w 48" name="T28"/>
                <a:gd fmla="*/ 1 h 28" name="T29"/>
                <a:gd fmla="*/ 3 w 48" name="T30"/>
                <a:gd fmla="*/ 19 h 28" name="T31"/>
                <a:gd fmla="*/ 3 w 48" name="T32"/>
                <a:gd fmla="*/ 26 h 28" name="T33"/>
                <a:gd fmla="*/ 7 w 48" name="T34"/>
                <a:gd fmla="*/ 28 h 28" name="T35"/>
                <a:gd fmla="*/ 11 w 48" name="T36"/>
                <a:gd fmla="*/ 26 h 28" name="T37"/>
                <a:gd fmla="*/ 23 w 48" name="T38"/>
                <a:gd fmla="*/ 13 h 28" name="T39"/>
                <a:gd fmla="*/ 38 w 48" name="T40"/>
                <a:gd fmla="*/ 26 h 28" name="T41"/>
                <a:gd fmla="*/ 42 w 48" name="T42"/>
                <a:gd fmla="*/ 28 h 28" name="T43"/>
                <a:gd fmla="*/ 46 w 48" name="T44"/>
                <a:gd fmla="*/ 26 h 28" name="T45"/>
                <a:gd fmla="*/ 46 w 48" name="T46"/>
                <a:gd fmla="*/ 18 h 2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8" w="48">
                  <a:moveTo>
                    <a:pt x="46" y="18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21"/>
                    <a:pt x="1" y="24"/>
                    <a:pt x="3" y="26"/>
                  </a:cubicBezTo>
                  <a:cubicBezTo>
                    <a:pt x="4" y="27"/>
                    <a:pt x="5" y="28"/>
                    <a:pt x="7" y="28"/>
                  </a:cubicBezTo>
                  <a:cubicBezTo>
                    <a:pt x="8" y="28"/>
                    <a:pt x="9" y="27"/>
                    <a:pt x="11" y="26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7"/>
                    <a:pt x="41" y="28"/>
                    <a:pt x="42" y="28"/>
                  </a:cubicBezTo>
                  <a:cubicBezTo>
                    <a:pt x="43" y="28"/>
                    <a:pt x="45" y="27"/>
                    <a:pt x="46" y="26"/>
                  </a:cubicBezTo>
                  <a:cubicBezTo>
                    <a:pt x="48" y="24"/>
                    <a:pt x="48" y="21"/>
                    <a:pt x="46" y="18"/>
                  </a:cubicBezTo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Oval 60"/>
            <p:cNvSpPr>
              <a:spLocks noChangeArrowheads="1"/>
            </p:cNvSpPr>
            <p:nvPr/>
          </p:nvSpPr>
          <p:spPr bwMode="auto">
            <a:xfrm>
              <a:off x="3484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1"/>
            <p:cNvSpPr/>
            <p:nvPr/>
          </p:nvSpPr>
          <p:spPr bwMode="auto">
            <a:xfrm>
              <a:off x="3543300" y="1984375"/>
              <a:ext cx="120650" cy="74613"/>
            </a:xfrm>
            <a:custGeom>
              <a:gdLst>
                <a:gd fmla="*/ 45 w 47" name="T0"/>
                <a:gd fmla="*/ 19 h 29" name="T1"/>
                <a:gd fmla="*/ 26 w 47" name="T2"/>
                <a:gd fmla="*/ 2 h 29" name="T3"/>
                <a:gd fmla="*/ 26 w 47" name="T4"/>
                <a:gd fmla="*/ 2 h 29" name="T5"/>
                <a:gd fmla="*/ 26 w 47" name="T6"/>
                <a:gd fmla="*/ 2 h 29" name="T7"/>
                <a:gd fmla="*/ 26 w 47" name="T8"/>
                <a:gd fmla="*/ 2 h 29" name="T9"/>
                <a:gd fmla="*/ 25 w 47" name="T10"/>
                <a:gd fmla="*/ 1 h 29" name="T11"/>
                <a:gd fmla="*/ 24 w 47" name="T12"/>
                <a:gd fmla="*/ 0 h 29" name="T13"/>
                <a:gd fmla="*/ 22 w 47" name="T14"/>
                <a:gd fmla="*/ 0 h 29" name="T15"/>
                <a:gd fmla="*/ 22 w 47" name="T16"/>
                <a:gd fmla="*/ 0 h 29" name="T17"/>
                <a:gd fmla="*/ 20 w 47" name="T18"/>
                <a:gd fmla="*/ 1 h 29" name="T19"/>
                <a:gd fmla="*/ 20 w 47" name="T20"/>
                <a:gd fmla="*/ 1 h 29" name="T21"/>
                <a:gd fmla="*/ 19 w 47" name="T22"/>
                <a:gd fmla="*/ 1 h 29" name="T23"/>
                <a:gd fmla="*/ 18 w 47" name="T24"/>
                <a:gd fmla="*/ 2 h 29" name="T25"/>
                <a:gd fmla="*/ 18 w 47" name="T26"/>
                <a:gd fmla="*/ 2 h 29" name="T27"/>
                <a:gd fmla="*/ 18 w 47" name="T28"/>
                <a:gd fmla="*/ 2 h 29" name="T29"/>
                <a:gd fmla="*/ 18 w 47" name="T30"/>
                <a:gd fmla="*/ 2 h 29" name="T31"/>
                <a:gd fmla="*/ 2 w 47" name="T32"/>
                <a:gd fmla="*/ 19 h 29" name="T33"/>
                <a:gd fmla="*/ 2 w 47" name="T34"/>
                <a:gd fmla="*/ 27 h 29" name="T35"/>
                <a:gd fmla="*/ 6 w 47" name="T36"/>
                <a:gd fmla="*/ 29 h 29" name="T37"/>
                <a:gd fmla="*/ 10 w 47" name="T38"/>
                <a:gd fmla="*/ 27 h 29" name="T39"/>
                <a:gd fmla="*/ 23 w 47" name="T40"/>
                <a:gd fmla="*/ 13 h 29" name="T41"/>
                <a:gd fmla="*/ 38 w 47" name="T42"/>
                <a:gd fmla="*/ 27 h 29" name="T43"/>
                <a:gd fmla="*/ 41 w 47" name="T44"/>
                <a:gd fmla="*/ 29 h 29" name="T45"/>
                <a:gd fmla="*/ 45 w 47" name="T46"/>
                <a:gd fmla="*/ 27 h 29" name="T47"/>
                <a:gd fmla="*/ 45 w 47" name="T48"/>
                <a:gd fmla="*/ 19 h 2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8" w="47">
                  <a:moveTo>
                    <a:pt x="45" y="1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5" y="1"/>
                    <a:pt x="24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5"/>
                    <a:pt x="2" y="27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7" y="29"/>
                    <a:pt x="9" y="28"/>
                    <a:pt x="10" y="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8"/>
                    <a:pt x="40" y="29"/>
                    <a:pt x="41" y="29"/>
                  </a:cubicBezTo>
                  <a:cubicBezTo>
                    <a:pt x="43" y="29"/>
                    <a:pt x="44" y="28"/>
                    <a:pt x="45" y="27"/>
                  </a:cubicBezTo>
                  <a:cubicBezTo>
                    <a:pt x="47" y="25"/>
                    <a:pt x="47" y="21"/>
                    <a:pt x="45" y="19"/>
                  </a:cubicBezTo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62"/>
            <p:cNvSpPr/>
            <p:nvPr/>
          </p:nvSpPr>
          <p:spPr bwMode="auto">
            <a:xfrm>
              <a:off x="2927350" y="1778000"/>
              <a:ext cx="120650" cy="53975"/>
            </a:xfrm>
            <a:custGeom>
              <a:gdLst>
                <a:gd fmla="*/ 23 w 47" name="T0"/>
                <a:gd fmla="*/ 9 h 21" name="T1"/>
                <a:gd fmla="*/ 47 w 47" name="T2"/>
                <a:gd fmla="*/ 21 h 21" name="T3"/>
                <a:gd fmla="*/ 23 w 47" name="T4"/>
                <a:gd fmla="*/ 0 h 21" name="T5"/>
                <a:gd fmla="*/ 0 w 47" name="T6"/>
                <a:gd fmla="*/ 21 h 21" name="T7"/>
                <a:gd fmla="*/ 23 w 47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7">
                  <a:moveTo>
                    <a:pt x="23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63"/>
            <p:cNvSpPr/>
            <p:nvPr/>
          </p:nvSpPr>
          <p:spPr bwMode="auto">
            <a:xfrm>
              <a:off x="3560763" y="1762125"/>
              <a:ext cx="119063" cy="5397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4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4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Oval 64"/>
            <p:cNvSpPr>
              <a:spLocks noChangeArrowheads="1"/>
            </p:cNvSpPr>
            <p:nvPr/>
          </p:nvSpPr>
          <p:spPr bwMode="auto">
            <a:xfrm>
              <a:off x="2967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5"/>
            <p:cNvSpPr/>
            <p:nvPr/>
          </p:nvSpPr>
          <p:spPr bwMode="auto">
            <a:xfrm>
              <a:off x="3224213" y="2128837"/>
              <a:ext cx="185738" cy="123825"/>
            </a:xfrm>
            <a:custGeom>
              <a:gdLst>
                <a:gd fmla="*/ 0 w 72" name="T0"/>
                <a:gd fmla="*/ 19 h 48" name="T1"/>
                <a:gd fmla="*/ 21 w 72" name="T2"/>
                <a:gd fmla="*/ 2 h 48" name="T3"/>
                <a:gd fmla="*/ 64 w 72" name="T4"/>
                <a:gd fmla="*/ 8 h 48" name="T5"/>
                <a:gd fmla="*/ 65 w 72" name="T6"/>
                <a:gd fmla="*/ 28 h 48" name="T7"/>
                <a:gd fmla="*/ 50 w 72" name="T8"/>
                <a:gd fmla="*/ 44 h 48" name="T9"/>
                <a:gd fmla="*/ 33 w 72" name="T10"/>
                <a:gd fmla="*/ 48 h 48" name="T11"/>
                <a:gd fmla="*/ 13 w 72" name="T12"/>
                <a:gd fmla="*/ 41 h 48" name="T13"/>
                <a:gd fmla="*/ 0 w 72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2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2" y="14"/>
                    <a:pt x="67" y="24"/>
                    <a:pt x="65" y="28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9" y="48"/>
                    <a:pt x="20" y="46"/>
                    <a:pt x="13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66"/>
            <p:cNvSpPr/>
            <p:nvPr/>
          </p:nvSpPr>
          <p:spPr bwMode="auto">
            <a:xfrm>
              <a:off x="3005138" y="2325687"/>
              <a:ext cx="582613" cy="74613"/>
            </a:xfrm>
            <a:custGeom>
              <a:gdLst>
                <a:gd fmla="*/ 4 w 226" name="T0"/>
                <a:gd fmla="*/ 11 h 29" name="T1"/>
                <a:gd fmla="*/ 4 w 226" name="T2"/>
                <a:gd fmla="*/ 3 h 29" name="T3"/>
                <a:gd fmla="*/ 119 w 226" name="T4"/>
                <a:gd fmla="*/ 15 h 29" name="T5"/>
                <a:gd fmla="*/ 205 w 226" name="T6"/>
                <a:gd fmla="*/ 6 h 29" name="T7"/>
                <a:gd fmla="*/ 226 w 226" name="T8"/>
                <a:gd fmla="*/ 6 h 29" name="T9"/>
                <a:gd fmla="*/ 114 w 226" name="T10"/>
                <a:gd fmla="*/ 27 h 29" name="T11"/>
                <a:gd fmla="*/ 4 w 226" name="T12"/>
                <a:gd fmla="*/ 11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26">
                  <a:moveTo>
                    <a:pt x="4" y="11"/>
                  </a:moveTo>
                  <a:cubicBezTo>
                    <a:pt x="4" y="11"/>
                    <a:pt x="0" y="3"/>
                    <a:pt x="4" y="3"/>
                  </a:cubicBezTo>
                  <a:cubicBezTo>
                    <a:pt x="9" y="3"/>
                    <a:pt x="96" y="15"/>
                    <a:pt x="119" y="15"/>
                  </a:cubicBezTo>
                  <a:cubicBezTo>
                    <a:pt x="142" y="14"/>
                    <a:pt x="199" y="9"/>
                    <a:pt x="205" y="6"/>
                  </a:cubicBezTo>
                  <a:cubicBezTo>
                    <a:pt x="210" y="5"/>
                    <a:pt x="226" y="0"/>
                    <a:pt x="226" y="6"/>
                  </a:cubicBezTo>
                  <a:cubicBezTo>
                    <a:pt x="225" y="14"/>
                    <a:pt x="163" y="29"/>
                    <a:pt x="114" y="27"/>
                  </a:cubicBezTo>
                  <a:cubicBezTo>
                    <a:pt x="65" y="25"/>
                    <a:pt x="26" y="20"/>
                    <a:pt x="4" y="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Oval 67"/>
            <p:cNvSpPr>
              <a:spLocks noChangeArrowheads="1"/>
            </p:cNvSpPr>
            <p:nvPr/>
          </p:nvSpPr>
          <p:spPr bwMode="auto">
            <a:xfrm>
              <a:off x="2600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Oval 68"/>
            <p:cNvSpPr>
              <a:spLocks noChangeArrowheads="1"/>
            </p:cNvSpPr>
            <p:nvPr/>
          </p:nvSpPr>
          <p:spPr bwMode="auto">
            <a:xfrm>
              <a:off x="3716338" y="2146300"/>
              <a:ext cx="285750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3" name="文本框 112"/>
          <p:cNvSpPr txBox="1"/>
          <p:nvPr/>
        </p:nvSpPr>
        <p:spPr>
          <a:xfrm>
            <a:off x="6983851" y="385987"/>
            <a:ext cx="4792980" cy="1097280"/>
          </a:xfrm>
          <a:prstGeom prst="rect">
            <a:avLst/>
          </a:prstGeom>
          <a:noFill/>
          <a:effectLst>
            <a:outerShdw algn="t" blurRad="50800" dir="5400000" dist="76200" rotWithShape="0">
              <a:prstClr val="black">
                <a:alpha val="1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r"/>
            <a:r>
              <a:rPr altLang="zh-CN" b="1" kumimoji="1" lang="en-US" smtClean="0" sz="6600"/>
              <a:t>CONTENTS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8594652" y="3802125"/>
            <a:ext cx="1478478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ea charset="0" typeface="Microsoft YaHei"/>
                <a:cs charset="0" typeface="Microsoft YaHei"/>
              </a:rPr>
              <a:t>PART ONE</a:t>
            </a:r>
          </a:p>
        </p:txBody>
      </p:sp>
      <p:sp>
        <p:nvSpPr>
          <p:cNvPr id="118" name="矩形 117"/>
          <p:cNvSpPr/>
          <p:nvPr/>
        </p:nvSpPr>
        <p:spPr>
          <a:xfrm>
            <a:off x="9890272" y="3879798"/>
            <a:ext cx="1783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zh-CN" b="1" kumimoji="1" lang="en-US" smtClean="0" sz="1400">
                <a:solidFill>
                  <a:srgbClr val="000000"/>
                </a:solidFill>
                <a:ea charset="0" typeface="Microsoft YaHei"/>
                <a:cs charset="0" typeface="Microsoft YaHei"/>
              </a:rPr>
              <a:t>YOUR TITLE HERE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8594652" y="4353982"/>
            <a:ext cx="151975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ea charset="0" typeface="Microsoft YaHei"/>
                <a:cs charset="0" typeface="Microsoft YaHei"/>
              </a:rPr>
              <a:t>PART TWO</a:t>
            </a:r>
          </a:p>
        </p:txBody>
      </p:sp>
      <p:sp>
        <p:nvSpPr>
          <p:cNvPr id="120" name="矩形 119"/>
          <p:cNvSpPr/>
          <p:nvPr/>
        </p:nvSpPr>
        <p:spPr>
          <a:xfrm>
            <a:off x="9890272" y="4431655"/>
            <a:ext cx="1783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zh-CN" b="1" kumimoji="1" lang="en-US" smtClean="0" sz="1400">
                <a:solidFill>
                  <a:srgbClr val="000000"/>
                </a:solidFill>
                <a:ea charset="0" typeface="Microsoft YaHei"/>
                <a:cs charset="0" typeface="Microsoft YaHei"/>
              </a:rPr>
              <a:t>YOUR TITLE HERE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8594652" y="4905840"/>
            <a:ext cx="1791216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ea charset="0" typeface="Microsoft YaHei"/>
                <a:cs charset="0" typeface="Microsoft YaHei"/>
              </a:rPr>
              <a:t>PART THREE</a:t>
            </a:r>
          </a:p>
        </p:txBody>
      </p:sp>
      <p:sp>
        <p:nvSpPr>
          <p:cNvPr id="122" name="矩形 121"/>
          <p:cNvSpPr/>
          <p:nvPr/>
        </p:nvSpPr>
        <p:spPr>
          <a:xfrm>
            <a:off x="9890272" y="4983514"/>
            <a:ext cx="1783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zh-CN" b="1" kumimoji="1" lang="en-US" smtClean="0" sz="1400">
                <a:solidFill>
                  <a:srgbClr val="000000"/>
                </a:solidFill>
                <a:ea charset="0" typeface="Microsoft YaHei"/>
                <a:cs charset="0" typeface="Microsoft YaHei"/>
              </a:rPr>
              <a:t>YOUR TITLE HERE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8594652" y="5457699"/>
            <a:ext cx="1648341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ea charset="0" typeface="Microsoft YaHei"/>
                <a:cs charset="0" typeface="Microsoft YaHei"/>
              </a:rPr>
              <a:t>PART FOUR</a:t>
            </a:r>
          </a:p>
        </p:txBody>
      </p:sp>
      <p:sp>
        <p:nvSpPr>
          <p:cNvPr id="124" name="矩形 123"/>
          <p:cNvSpPr/>
          <p:nvPr/>
        </p:nvSpPr>
        <p:spPr>
          <a:xfrm>
            <a:off x="9890272" y="5535373"/>
            <a:ext cx="1783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vl="0"/>
            <a:r>
              <a:rPr altLang="zh-CN" b="1" kumimoji="1" lang="en-US" smtClean="0" sz="1400">
                <a:solidFill>
                  <a:srgbClr val="000000"/>
                </a:solidFill>
                <a:ea charset="0" typeface="Microsoft YaHei"/>
                <a:cs charset="0" typeface="Microsoft YaHei"/>
              </a:rPr>
              <a:t>YOUR TITLE HERE</a:t>
            </a:r>
          </a:p>
        </p:txBody>
      </p:sp>
      <p:sp>
        <p:nvSpPr>
          <p:cNvPr id="129" name="Freeform 358"/>
          <p:cNvSpPr>
            <a:spLocks noEditPoints="1"/>
          </p:cNvSpPr>
          <p:nvPr/>
        </p:nvSpPr>
        <p:spPr bwMode="auto">
          <a:xfrm rot="1597027">
            <a:off x="9773901" y="117776"/>
            <a:ext cx="408924" cy="397917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0" name="Freeform 358"/>
          <p:cNvSpPr>
            <a:spLocks noEditPoints="1"/>
          </p:cNvSpPr>
          <p:nvPr/>
        </p:nvSpPr>
        <p:spPr bwMode="auto">
          <a:xfrm rot="1597027">
            <a:off x="11274139" y="1782499"/>
            <a:ext cx="342675" cy="333450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1" name="Freeform 358"/>
          <p:cNvSpPr>
            <a:spLocks noEditPoints="1"/>
          </p:cNvSpPr>
          <p:nvPr/>
        </p:nvSpPr>
        <p:spPr bwMode="auto">
          <a:xfrm rot="1597027">
            <a:off x="7671229" y="257974"/>
            <a:ext cx="302647" cy="294501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132" name="图片 131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48029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900104667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Freeform 358"/>
          <p:cNvSpPr>
            <a:spLocks noEditPoints="1"/>
          </p:cNvSpPr>
          <p:nvPr/>
        </p:nvSpPr>
        <p:spPr bwMode="auto">
          <a:xfrm rot="19997452">
            <a:off x="6330479" y="15683"/>
            <a:ext cx="1030129" cy="1002396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3" name="组 32"/>
          <p:cNvGrpSpPr/>
          <p:nvPr/>
        </p:nvGrpSpPr>
        <p:grpSpPr>
          <a:xfrm>
            <a:off x="3948717" y="42578"/>
            <a:ext cx="423309" cy="404207"/>
            <a:chOff x="8848726" y="4949825"/>
            <a:chExt cx="879475" cy="839788"/>
          </a:xfrm>
          <a:solidFill>
            <a:schemeClr val="accent3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34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9" name="Freeform 358"/>
          <p:cNvSpPr>
            <a:spLocks noEditPoints="1"/>
          </p:cNvSpPr>
          <p:nvPr/>
        </p:nvSpPr>
        <p:spPr bwMode="auto">
          <a:xfrm rot="19997452">
            <a:off x="4283314" y="3082689"/>
            <a:ext cx="303776" cy="29559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Freeform 358"/>
          <p:cNvSpPr>
            <a:spLocks noEditPoints="1"/>
          </p:cNvSpPr>
          <p:nvPr/>
        </p:nvSpPr>
        <p:spPr bwMode="auto">
          <a:xfrm rot="19997452">
            <a:off x="5853205" y="430823"/>
            <a:ext cx="303776" cy="29559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1" name="组 40"/>
          <p:cNvGrpSpPr/>
          <p:nvPr/>
        </p:nvGrpSpPr>
        <p:grpSpPr>
          <a:xfrm rot="1274603">
            <a:off x="7105404" y="985089"/>
            <a:ext cx="390228" cy="372619"/>
            <a:chOff x="8848726" y="4949825"/>
            <a:chExt cx="879475" cy="839788"/>
          </a:xfrm>
          <a:solidFill>
            <a:schemeClr val="accent2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4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4" name="Freeform 358"/>
          <p:cNvSpPr>
            <a:spLocks noEditPoints="1"/>
          </p:cNvSpPr>
          <p:nvPr/>
        </p:nvSpPr>
        <p:spPr bwMode="auto">
          <a:xfrm rot="19997452">
            <a:off x="4855599" y="73668"/>
            <a:ext cx="608648" cy="59226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5" name="组 54"/>
          <p:cNvGrpSpPr/>
          <p:nvPr/>
        </p:nvGrpSpPr>
        <p:grpSpPr>
          <a:xfrm rot="21122732">
            <a:off x="4927864" y="879372"/>
            <a:ext cx="390228" cy="372619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1" name="Freeform 360"/>
          <p:cNvSpPr/>
          <p:nvPr/>
        </p:nvSpPr>
        <p:spPr bwMode="auto">
          <a:xfrm rot="1468502">
            <a:off x="7309470" y="1627134"/>
            <a:ext cx="88839" cy="20884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" name="Freeform 360"/>
          <p:cNvSpPr/>
          <p:nvPr/>
        </p:nvSpPr>
        <p:spPr bwMode="auto">
          <a:xfrm rot="8148368">
            <a:off x="3653027" y="55841"/>
            <a:ext cx="156570" cy="36807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" name="Freeform 360"/>
          <p:cNvSpPr/>
          <p:nvPr/>
        </p:nvSpPr>
        <p:spPr bwMode="auto">
          <a:xfrm rot="20337622">
            <a:off x="4015453" y="1484997"/>
            <a:ext cx="77785" cy="182863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Freeform 360"/>
          <p:cNvSpPr/>
          <p:nvPr/>
        </p:nvSpPr>
        <p:spPr bwMode="auto">
          <a:xfrm rot="5712631">
            <a:off x="7783083" y="-23017"/>
            <a:ext cx="142911" cy="33596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" name="Freeform 360"/>
          <p:cNvSpPr/>
          <p:nvPr/>
        </p:nvSpPr>
        <p:spPr bwMode="auto">
          <a:xfrm rot="19012026">
            <a:off x="7501120" y="2204767"/>
            <a:ext cx="79831" cy="18767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" name="Freeform 360"/>
          <p:cNvSpPr/>
          <p:nvPr/>
        </p:nvSpPr>
        <p:spPr bwMode="auto">
          <a:xfrm rot="19642020">
            <a:off x="4587184" y="2385086"/>
            <a:ext cx="209992" cy="49366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" name="Freeform 360"/>
          <p:cNvSpPr/>
          <p:nvPr/>
        </p:nvSpPr>
        <p:spPr bwMode="auto">
          <a:xfrm rot="1468502">
            <a:off x="7154242" y="2034217"/>
            <a:ext cx="88839" cy="20884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" name="Freeform 360"/>
          <p:cNvSpPr/>
          <p:nvPr/>
        </p:nvSpPr>
        <p:spPr bwMode="auto">
          <a:xfrm rot="20337622">
            <a:off x="4392010" y="541077"/>
            <a:ext cx="131741" cy="30970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" name="Freeform 360"/>
          <p:cNvSpPr/>
          <p:nvPr/>
        </p:nvSpPr>
        <p:spPr bwMode="auto">
          <a:xfrm rot="2060216">
            <a:off x="8197213" y="82274"/>
            <a:ext cx="128316" cy="30165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7" name="组 46"/>
          <p:cNvGrpSpPr/>
          <p:nvPr/>
        </p:nvGrpSpPr>
        <p:grpSpPr>
          <a:xfrm rot="19754982">
            <a:off x="4446618" y="1711981"/>
            <a:ext cx="338651" cy="323369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4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3" name="Freeform 358"/>
          <p:cNvSpPr>
            <a:spLocks noEditPoints="1"/>
          </p:cNvSpPr>
          <p:nvPr/>
        </p:nvSpPr>
        <p:spPr bwMode="auto">
          <a:xfrm rot="19997452">
            <a:off x="4493363" y="1087193"/>
            <a:ext cx="460206" cy="447817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" name="Freeform 360"/>
          <p:cNvSpPr/>
          <p:nvPr/>
        </p:nvSpPr>
        <p:spPr bwMode="auto">
          <a:xfrm rot="20626968">
            <a:off x="6127228" y="57063"/>
            <a:ext cx="155963" cy="36664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" name="Freeform 360"/>
          <p:cNvSpPr/>
          <p:nvPr/>
        </p:nvSpPr>
        <p:spPr bwMode="auto">
          <a:xfrm rot="1065193">
            <a:off x="4543230" y="122534"/>
            <a:ext cx="126893" cy="29831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5" name="Freeform 360"/>
          <p:cNvSpPr/>
          <p:nvPr/>
        </p:nvSpPr>
        <p:spPr bwMode="auto">
          <a:xfrm rot="2129879">
            <a:off x="7473339" y="249763"/>
            <a:ext cx="130484" cy="30675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7" name="Freeform 360"/>
          <p:cNvSpPr/>
          <p:nvPr/>
        </p:nvSpPr>
        <p:spPr bwMode="auto">
          <a:xfrm rot="1468502">
            <a:off x="3702493" y="1046632"/>
            <a:ext cx="83904" cy="19724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8" name="Freeform 360"/>
          <p:cNvSpPr/>
          <p:nvPr/>
        </p:nvSpPr>
        <p:spPr bwMode="auto">
          <a:xfrm rot="20962754">
            <a:off x="6862081" y="1236206"/>
            <a:ext cx="79483" cy="18685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0" name="Freeform 358"/>
          <p:cNvSpPr>
            <a:spLocks noEditPoints="1"/>
          </p:cNvSpPr>
          <p:nvPr/>
        </p:nvSpPr>
        <p:spPr bwMode="auto">
          <a:xfrm rot="19997452">
            <a:off x="5396073" y="792723"/>
            <a:ext cx="610580" cy="59414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1" name="Freeform 358"/>
          <p:cNvSpPr>
            <a:spLocks noEditPoints="1"/>
          </p:cNvSpPr>
          <p:nvPr/>
        </p:nvSpPr>
        <p:spPr bwMode="auto">
          <a:xfrm rot="922681">
            <a:off x="6105819" y="913860"/>
            <a:ext cx="529329" cy="515079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" name="Freeform 360"/>
          <p:cNvSpPr/>
          <p:nvPr/>
        </p:nvSpPr>
        <p:spPr bwMode="auto">
          <a:xfrm rot="20337622">
            <a:off x="7541668" y="1824519"/>
            <a:ext cx="131741" cy="30970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Freeform 360"/>
          <p:cNvSpPr/>
          <p:nvPr/>
        </p:nvSpPr>
        <p:spPr bwMode="auto">
          <a:xfrm rot="1468502">
            <a:off x="7812586" y="2643736"/>
            <a:ext cx="83904" cy="19724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" name="Freeform 360"/>
          <p:cNvSpPr/>
          <p:nvPr/>
        </p:nvSpPr>
        <p:spPr bwMode="auto">
          <a:xfrm rot="20337622">
            <a:off x="8088456" y="1286574"/>
            <a:ext cx="77785" cy="182863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" name="Freeform 360"/>
          <p:cNvSpPr/>
          <p:nvPr/>
        </p:nvSpPr>
        <p:spPr bwMode="auto">
          <a:xfrm rot="1468502">
            <a:off x="7775496" y="848209"/>
            <a:ext cx="83904" cy="19724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8" name="Freeform 358"/>
          <p:cNvSpPr>
            <a:spLocks noEditPoints="1"/>
          </p:cNvSpPr>
          <p:nvPr/>
        </p:nvSpPr>
        <p:spPr bwMode="auto">
          <a:xfrm rot="21004852">
            <a:off x="3007774" y="87218"/>
            <a:ext cx="429437" cy="417876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9" name="组 88"/>
          <p:cNvGrpSpPr/>
          <p:nvPr/>
        </p:nvGrpSpPr>
        <p:grpSpPr>
          <a:xfrm>
            <a:off x="8508463" y="94052"/>
            <a:ext cx="423309" cy="404207"/>
            <a:chOff x="8848726" y="4949825"/>
            <a:chExt cx="879475" cy="839788"/>
          </a:xfrm>
          <a:solidFill>
            <a:schemeClr val="accent3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9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5" name="组 94"/>
          <p:cNvGrpSpPr/>
          <p:nvPr/>
        </p:nvGrpSpPr>
        <p:grpSpPr>
          <a:xfrm rot="21122732">
            <a:off x="7529497" y="523467"/>
            <a:ext cx="390228" cy="372619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786445" y="1477129"/>
            <a:ext cx="2712519" cy="1369373"/>
            <a:chOff x="786445" y="1477129"/>
            <a:chExt cx="2712519" cy="1369373"/>
          </a:xfrm>
        </p:grpSpPr>
        <p:sp>
          <p:nvSpPr>
            <p:cNvPr id="2" name="圆角矩形 1"/>
            <p:cNvSpPr/>
            <p:nvPr/>
          </p:nvSpPr>
          <p:spPr>
            <a:xfrm>
              <a:off x="786445" y="1477129"/>
              <a:ext cx="2712519" cy="1369373"/>
            </a:xfrm>
            <a:prstGeom prst="roundRect">
              <a:avLst>
                <a:gd fmla="val 7888" name="adj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83" name="文本框 8"/>
            <p:cNvSpPr txBox="1"/>
            <p:nvPr/>
          </p:nvSpPr>
          <p:spPr>
            <a:xfrm>
              <a:off x="937460" y="2125420"/>
              <a:ext cx="2408723" cy="5669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948591" y="1631633"/>
              <a:ext cx="2011680" cy="44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altLang="en-US" b="1" lang="zh-CN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grpSp>
        <p:nvGrpSpPr>
          <p:cNvPr id="116" name="组 115"/>
          <p:cNvGrpSpPr/>
          <p:nvPr/>
        </p:nvGrpSpPr>
        <p:grpSpPr>
          <a:xfrm>
            <a:off x="785561" y="3085904"/>
            <a:ext cx="2712519" cy="1369373"/>
            <a:chOff x="786445" y="1477129"/>
            <a:chExt cx="2712519" cy="1369373"/>
          </a:xfrm>
        </p:grpSpPr>
        <p:sp>
          <p:nvSpPr>
            <p:cNvPr id="117" name="圆角矩形 116"/>
            <p:cNvSpPr/>
            <p:nvPr/>
          </p:nvSpPr>
          <p:spPr>
            <a:xfrm>
              <a:off x="786445" y="1477129"/>
              <a:ext cx="2712519" cy="1369373"/>
            </a:xfrm>
            <a:prstGeom prst="roundRect">
              <a:avLst>
                <a:gd fmla="val 7888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18" name="文本框 8"/>
            <p:cNvSpPr txBox="1"/>
            <p:nvPr/>
          </p:nvSpPr>
          <p:spPr>
            <a:xfrm>
              <a:off x="937460" y="2125420"/>
              <a:ext cx="2408723" cy="5669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948591" y="1631634"/>
              <a:ext cx="2011680" cy="44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altLang="en-US" b="1" lang="zh-CN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grpSp>
        <p:nvGrpSpPr>
          <p:cNvPr id="120" name="组 119"/>
          <p:cNvGrpSpPr/>
          <p:nvPr/>
        </p:nvGrpSpPr>
        <p:grpSpPr>
          <a:xfrm>
            <a:off x="785561" y="4694679"/>
            <a:ext cx="2712519" cy="1369373"/>
            <a:chOff x="786445" y="1477129"/>
            <a:chExt cx="2712519" cy="1369373"/>
          </a:xfrm>
        </p:grpSpPr>
        <p:sp>
          <p:nvSpPr>
            <p:cNvPr id="121" name="圆角矩形 120"/>
            <p:cNvSpPr/>
            <p:nvPr/>
          </p:nvSpPr>
          <p:spPr>
            <a:xfrm>
              <a:off x="786445" y="1477129"/>
              <a:ext cx="2712519" cy="1369373"/>
            </a:xfrm>
            <a:prstGeom prst="roundRect">
              <a:avLst>
                <a:gd fmla="val 7888" name="adj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22" name="文本框 8"/>
            <p:cNvSpPr txBox="1"/>
            <p:nvPr/>
          </p:nvSpPr>
          <p:spPr>
            <a:xfrm>
              <a:off x="937460" y="2125420"/>
              <a:ext cx="2408723" cy="5669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948591" y="1631633"/>
              <a:ext cx="2011680" cy="44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altLang="en-US" b="1" lang="zh-CN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grpSp>
        <p:nvGrpSpPr>
          <p:cNvPr id="136" name="组 135"/>
          <p:cNvGrpSpPr/>
          <p:nvPr/>
        </p:nvGrpSpPr>
        <p:grpSpPr>
          <a:xfrm>
            <a:off x="8675800" y="1477129"/>
            <a:ext cx="2712519" cy="1369373"/>
            <a:chOff x="786445" y="1477129"/>
            <a:chExt cx="2712519" cy="1369373"/>
          </a:xfrm>
        </p:grpSpPr>
        <p:sp>
          <p:nvSpPr>
            <p:cNvPr id="137" name="圆角矩形 136"/>
            <p:cNvSpPr/>
            <p:nvPr/>
          </p:nvSpPr>
          <p:spPr>
            <a:xfrm>
              <a:off x="786445" y="1477129"/>
              <a:ext cx="2712519" cy="1369373"/>
            </a:xfrm>
            <a:prstGeom prst="roundRect">
              <a:avLst>
                <a:gd fmla="val 7888" name="adj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38" name="文本框 8"/>
            <p:cNvSpPr txBox="1"/>
            <p:nvPr/>
          </p:nvSpPr>
          <p:spPr>
            <a:xfrm>
              <a:off x="937461" y="2125420"/>
              <a:ext cx="2408723" cy="5669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139" name="矩形 138"/>
            <p:cNvSpPr/>
            <p:nvPr/>
          </p:nvSpPr>
          <p:spPr>
            <a:xfrm>
              <a:off x="948590" y="1631633"/>
              <a:ext cx="2011680" cy="44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altLang="en-US" b="1" lang="zh-CN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grpSp>
        <p:nvGrpSpPr>
          <p:cNvPr id="140" name="组 139"/>
          <p:cNvGrpSpPr/>
          <p:nvPr/>
        </p:nvGrpSpPr>
        <p:grpSpPr>
          <a:xfrm>
            <a:off x="8674916" y="3085904"/>
            <a:ext cx="2712519" cy="1369373"/>
            <a:chOff x="786445" y="1477129"/>
            <a:chExt cx="2712519" cy="1369373"/>
          </a:xfrm>
        </p:grpSpPr>
        <p:sp>
          <p:nvSpPr>
            <p:cNvPr id="141" name="圆角矩形 140"/>
            <p:cNvSpPr/>
            <p:nvPr/>
          </p:nvSpPr>
          <p:spPr>
            <a:xfrm>
              <a:off x="786445" y="1477129"/>
              <a:ext cx="2712519" cy="1369373"/>
            </a:xfrm>
            <a:prstGeom prst="roundRect">
              <a:avLst>
                <a:gd fmla="val 7888" name="adj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42" name="文本框 8"/>
            <p:cNvSpPr txBox="1"/>
            <p:nvPr/>
          </p:nvSpPr>
          <p:spPr>
            <a:xfrm>
              <a:off x="937459" y="2125420"/>
              <a:ext cx="2408723" cy="5669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143" name="矩形 142"/>
            <p:cNvSpPr/>
            <p:nvPr/>
          </p:nvSpPr>
          <p:spPr>
            <a:xfrm>
              <a:off x="948591" y="1631634"/>
              <a:ext cx="2011680" cy="44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altLang="en-US" b="1" lang="zh-CN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grpSp>
        <p:nvGrpSpPr>
          <p:cNvPr id="144" name="组 143"/>
          <p:cNvGrpSpPr/>
          <p:nvPr/>
        </p:nvGrpSpPr>
        <p:grpSpPr>
          <a:xfrm>
            <a:off x="8674916" y="4694679"/>
            <a:ext cx="2712519" cy="1369373"/>
            <a:chOff x="786445" y="1477129"/>
            <a:chExt cx="2712519" cy="1369373"/>
          </a:xfrm>
        </p:grpSpPr>
        <p:sp>
          <p:nvSpPr>
            <p:cNvPr id="145" name="圆角矩形 144"/>
            <p:cNvSpPr/>
            <p:nvPr/>
          </p:nvSpPr>
          <p:spPr>
            <a:xfrm>
              <a:off x="786445" y="1477129"/>
              <a:ext cx="2712519" cy="1369373"/>
            </a:xfrm>
            <a:prstGeom prst="roundRect">
              <a:avLst>
                <a:gd fmla="val 7888" name="adj"/>
              </a:avLst>
            </a:prstGeom>
            <a:solidFill>
              <a:schemeClr val="accent3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46" name="文本框 8"/>
            <p:cNvSpPr txBox="1"/>
            <p:nvPr/>
          </p:nvSpPr>
          <p:spPr>
            <a:xfrm>
              <a:off x="937459" y="2125420"/>
              <a:ext cx="2408723" cy="5669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147" name="矩形 146"/>
            <p:cNvSpPr/>
            <p:nvPr/>
          </p:nvSpPr>
          <p:spPr>
            <a:xfrm>
              <a:off x="948591" y="1631633"/>
              <a:ext cx="2011680" cy="44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altLang="en-US" b="1" lang="zh-CN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463040" y="2094913"/>
            <a:ext cx="2139108" cy="145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7" name="矩形 106"/>
          <p:cNvSpPr/>
          <p:nvPr/>
        </p:nvSpPr>
        <p:spPr>
          <a:xfrm>
            <a:off x="3472335" y="3653179"/>
            <a:ext cx="2139108" cy="145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8" name="矩形 107"/>
          <p:cNvSpPr/>
          <p:nvPr/>
        </p:nvSpPr>
        <p:spPr>
          <a:xfrm>
            <a:off x="3469993" y="5261954"/>
            <a:ext cx="2139108" cy="145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9" name="矩形 108"/>
          <p:cNvSpPr/>
          <p:nvPr/>
        </p:nvSpPr>
        <p:spPr>
          <a:xfrm>
            <a:off x="6626870" y="2075982"/>
            <a:ext cx="2139108" cy="1454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10" name="矩形 109"/>
          <p:cNvSpPr/>
          <p:nvPr/>
        </p:nvSpPr>
        <p:spPr>
          <a:xfrm>
            <a:off x="6636165" y="3634248"/>
            <a:ext cx="2139108" cy="145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11" name="矩形 110"/>
          <p:cNvSpPr/>
          <p:nvPr/>
        </p:nvSpPr>
        <p:spPr>
          <a:xfrm>
            <a:off x="6633823" y="5243023"/>
            <a:ext cx="2139108" cy="1454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3" name="组 12"/>
          <p:cNvGrpSpPr/>
          <p:nvPr/>
        </p:nvGrpSpPr>
        <p:grpSpPr>
          <a:xfrm>
            <a:off x="4815017" y="1536825"/>
            <a:ext cx="2588486" cy="4720572"/>
            <a:chOff x="5286375" y="6383338"/>
            <a:chExt cx="1863725" cy="3398838"/>
          </a:xfrm>
        </p:grpSpPr>
        <p:sp>
          <p:nvSpPr>
            <p:cNvPr id="14" name="Freeform 125"/>
            <p:cNvSpPr/>
            <p:nvPr/>
          </p:nvSpPr>
          <p:spPr bwMode="auto">
            <a:xfrm>
              <a:off x="5286375" y="6383338"/>
              <a:ext cx="1863725" cy="3398838"/>
            </a:xfrm>
            <a:custGeom>
              <a:gdLst>
                <a:gd fmla="*/ 359 w 723" name="T0"/>
                <a:gd fmla="*/ 0 h 1318" name="T1"/>
                <a:gd fmla="*/ 174 w 723" name="T2"/>
                <a:gd fmla="*/ 75 h 1318" name="T3"/>
                <a:gd fmla="*/ 117 w 723" name="T4"/>
                <a:gd fmla="*/ 298 h 1318" name="T5"/>
                <a:gd fmla="*/ 15 w 723" name="T6"/>
                <a:gd fmla="*/ 549 h 1318" name="T7"/>
                <a:gd fmla="*/ 36 w 723" name="T8"/>
                <a:gd fmla="*/ 712 h 1318" name="T9"/>
                <a:gd fmla="*/ 38 w 723" name="T10"/>
                <a:gd fmla="*/ 1201 h 1318" name="T11"/>
                <a:gd fmla="*/ 61 w 723" name="T12"/>
                <a:gd fmla="*/ 1305 h 1318" name="T13"/>
                <a:gd fmla="*/ 151 w 723" name="T14"/>
                <a:gd fmla="*/ 1305 h 1318" name="T15"/>
                <a:gd fmla="*/ 185 w 723" name="T16"/>
                <a:gd fmla="*/ 1230 h 1318" name="T17"/>
                <a:gd fmla="*/ 208 w 723" name="T18"/>
                <a:gd fmla="*/ 1133 h 1318" name="T19"/>
                <a:gd fmla="*/ 508 w 723" name="T20"/>
                <a:gd fmla="*/ 1124 h 1318" name="T21"/>
                <a:gd fmla="*/ 553 w 723" name="T22"/>
                <a:gd fmla="*/ 1187 h 1318" name="T23"/>
                <a:gd fmla="*/ 565 w 723" name="T24"/>
                <a:gd fmla="*/ 1284 h 1318" name="T25"/>
                <a:gd fmla="*/ 666 w 723" name="T26"/>
                <a:gd fmla="*/ 1302 h 1318" name="T27"/>
                <a:gd fmla="*/ 696 w 723" name="T28"/>
                <a:gd fmla="*/ 1268 h 1318" name="T29"/>
                <a:gd fmla="*/ 712 w 723" name="T30"/>
                <a:gd fmla="*/ 920 h 1318" name="T31"/>
                <a:gd fmla="*/ 689 w 723" name="T32"/>
                <a:gd fmla="*/ 708 h 1318" name="T33"/>
                <a:gd fmla="*/ 723 w 723" name="T34"/>
                <a:gd fmla="*/ 629 h 1318" name="T35"/>
                <a:gd fmla="*/ 639 w 723" name="T36"/>
                <a:gd fmla="*/ 366 h 1318" name="T37"/>
                <a:gd fmla="*/ 601 w 723" name="T38"/>
                <a:gd fmla="*/ 140 h 1318" name="T39"/>
                <a:gd fmla="*/ 359 w 723" name="T40"/>
                <a:gd fmla="*/ 0 h 131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318" w="723">
                  <a:moveTo>
                    <a:pt x="359" y="0"/>
                  </a:moveTo>
                  <a:cubicBezTo>
                    <a:pt x="359" y="0"/>
                    <a:pt x="212" y="18"/>
                    <a:pt x="174" y="75"/>
                  </a:cubicBezTo>
                  <a:cubicBezTo>
                    <a:pt x="135" y="131"/>
                    <a:pt x="117" y="206"/>
                    <a:pt x="117" y="298"/>
                  </a:cubicBezTo>
                  <a:cubicBezTo>
                    <a:pt x="117" y="391"/>
                    <a:pt x="31" y="441"/>
                    <a:pt x="15" y="549"/>
                  </a:cubicBezTo>
                  <a:cubicBezTo>
                    <a:pt x="0" y="658"/>
                    <a:pt x="31" y="685"/>
                    <a:pt x="36" y="712"/>
                  </a:cubicBezTo>
                  <a:cubicBezTo>
                    <a:pt x="40" y="739"/>
                    <a:pt x="24" y="1085"/>
                    <a:pt x="38" y="1201"/>
                  </a:cubicBezTo>
                  <a:cubicBezTo>
                    <a:pt x="52" y="1316"/>
                    <a:pt x="40" y="1300"/>
                    <a:pt x="61" y="1305"/>
                  </a:cubicBezTo>
                  <a:cubicBezTo>
                    <a:pt x="81" y="1309"/>
                    <a:pt x="128" y="1318"/>
                    <a:pt x="151" y="1305"/>
                  </a:cubicBezTo>
                  <a:cubicBezTo>
                    <a:pt x="174" y="1291"/>
                    <a:pt x="178" y="1268"/>
                    <a:pt x="185" y="1230"/>
                  </a:cubicBezTo>
                  <a:cubicBezTo>
                    <a:pt x="192" y="1192"/>
                    <a:pt x="189" y="1146"/>
                    <a:pt x="208" y="1133"/>
                  </a:cubicBezTo>
                  <a:cubicBezTo>
                    <a:pt x="226" y="1119"/>
                    <a:pt x="474" y="1112"/>
                    <a:pt x="508" y="1124"/>
                  </a:cubicBezTo>
                  <a:cubicBezTo>
                    <a:pt x="542" y="1135"/>
                    <a:pt x="547" y="1164"/>
                    <a:pt x="553" y="1187"/>
                  </a:cubicBezTo>
                  <a:cubicBezTo>
                    <a:pt x="560" y="1210"/>
                    <a:pt x="544" y="1266"/>
                    <a:pt x="565" y="1284"/>
                  </a:cubicBezTo>
                  <a:cubicBezTo>
                    <a:pt x="585" y="1302"/>
                    <a:pt x="639" y="1307"/>
                    <a:pt x="666" y="1302"/>
                  </a:cubicBezTo>
                  <a:cubicBezTo>
                    <a:pt x="694" y="1298"/>
                    <a:pt x="694" y="1284"/>
                    <a:pt x="696" y="1268"/>
                  </a:cubicBezTo>
                  <a:cubicBezTo>
                    <a:pt x="698" y="1253"/>
                    <a:pt x="712" y="1002"/>
                    <a:pt x="712" y="920"/>
                  </a:cubicBezTo>
                  <a:cubicBezTo>
                    <a:pt x="712" y="839"/>
                    <a:pt x="689" y="708"/>
                    <a:pt x="689" y="708"/>
                  </a:cubicBezTo>
                  <a:cubicBezTo>
                    <a:pt x="689" y="708"/>
                    <a:pt x="723" y="687"/>
                    <a:pt x="723" y="629"/>
                  </a:cubicBezTo>
                  <a:cubicBezTo>
                    <a:pt x="723" y="570"/>
                    <a:pt x="680" y="445"/>
                    <a:pt x="639" y="366"/>
                  </a:cubicBezTo>
                  <a:cubicBezTo>
                    <a:pt x="639" y="366"/>
                    <a:pt x="610" y="222"/>
                    <a:pt x="601" y="140"/>
                  </a:cubicBezTo>
                  <a:cubicBezTo>
                    <a:pt x="592" y="59"/>
                    <a:pt x="467" y="0"/>
                    <a:pt x="35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Oval 126"/>
            <p:cNvSpPr>
              <a:spLocks noChangeArrowheads="1"/>
            </p:cNvSpPr>
            <p:nvPr/>
          </p:nvSpPr>
          <p:spPr bwMode="auto">
            <a:xfrm>
              <a:off x="5575300" y="6405563"/>
              <a:ext cx="242888" cy="222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Oval 127"/>
            <p:cNvSpPr>
              <a:spLocks noChangeArrowheads="1"/>
            </p:cNvSpPr>
            <p:nvPr/>
          </p:nvSpPr>
          <p:spPr bwMode="auto">
            <a:xfrm>
              <a:off x="5632450" y="6451600"/>
              <a:ext cx="128588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Oval 128"/>
            <p:cNvSpPr>
              <a:spLocks noChangeArrowheads="1"/>
            </p:cNvSpPr>
            <p:nvPr/>
          </p:nvSpPr>
          <p:spPr bwMode="auto">
            <a:xfrm>
              <a:off x="6654800" y="6400800"/>
              <a:ext cx="252413" cy="2603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Oval 129"/>
            <p:cNvSpPr>
              <a:spLocks noChangeArrowheads="1"/>
            </p:cNvSpPr>
            <p:nvPr/>
          </p:nvSpPr>
          <p:spPr bwMode="auto">
            <a:xfrm>
              <a:off x="6719888" y="6454775"/>
              <a:ext cx="128588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30"/>
            <p:cNvSpPr/>
            <p:nvPr/>
          </p:nvSpPr>
          <p:spPr bwMode="auto">
            <a:xfrm>
              <a:off x="5853113" y="6483350"/>
              <a:ext cx="119063" cy="5397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31"/>
            <p:cNvSpPr/>
            <p:nvPr/>
          </p:nvSpPr>
          <p:spPr bwMode="auto">
            <a:xfrm>
              <a:off x="6484938" y="6470650"/>
              <a:ext cx="119063" cy="5397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Oval 132"/>
            <p:cNvSpPr>
              <a:spLocks noChangeArrowheads="1"/>
            </p:cNvSpPr>
            <p:nvPr/>
          </p:nvSpPr>
          <p:spPr bwMode="auto">
            <a:xfrm>
              <a:off x="5526088" y="685165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Oval 133"/>
            <p:cNvSpPr>
              <a:spLocks noChangeArrowheads="1"/>
            </p:cNvSpPr>
            <p:nvPr/>
          </p:nvSpPr>
          <p:spPr bwMode="auto">
            <a:xfrm>
              <a:off x="6642100" y="685165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134"/>
            <p:cNvSpPr>
              <a:spLocks noChangeArrowheads="1"/>
            </p:cNvSpPr>
            <p:nvPr/>
          </p:nvSpPr>
          <p:spPr bwMode="auto">
            <a:xfrm>
              <a:off x="5889625" y="6810375"/>
              <a:ext cx="652463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35"/>
            <p:cNvSpPr/>
            <p:nvPr/>
          </p:nvSpPr>
          <p:spPr bwMode="auto">
            <a:xfrm>
              <a:off x="6124575" y="6837363"/>
              <a:ext cx="200025" cy="136525"/>
            </a:xfrm>
            <a:custGeom>
              <a:gdLst>
                <a:gd fmla="*/ 0 w 78" name="T0"/>
                <a:gd fmla="*/ 20 h 53" name="T1"/>
                <a:gd fmla="*/ 23 w 78" name="T2"/>
                <a:gd fmla="*/ 2 h 53" name="T3"/>
                <a:gd fmla="*/ 70 w 78" name="T4"/>
                <a:gd fmla="*/ 8 h 53" name="T5"/>
                <a:gd fmla="*/ 72 w 78" name="T6"/>
                <a:gd fmla="*/ 31 h 53" name="T7"/>
                <a:gd fmla="*/ 54 w 78" name="T8"/>
                <a:gd fmla="*/ 48 h 53" name="T9"/>
                <a:gd fmla="*/ 36 w 78" name="T10"/>
                <a:gd fmla="*/ 53 h 53" name="T11"/>
                <a:gd fmla="*/ 14 w 78" name="T12"/>
                <a:gd fmla="*/ 45 h 53" name="T13"/>
                <a:gd fmla="*/ 0 w 78" name="T14"/>
                <a:gd fmla="*/ 20 h 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78">
                  <a:moveTo>
                    <a:pt x="0" y="20"/>
                  </a:moveTo>
                  <a:cubicBezTo>
                    <a:pt x="0" y="11"/>
                    <a:pt x="3" y="4"/>
                    <a:pt x="23" y="2"/>
                  </a:cubicBezTo>
                  <a:cubicBezTo>
                    <a:pt x="43" y="0"/>
                    <a:pt x="61" y="1"/>
                    <a:pt x="70" y="8"/>
                  </a:cubicBezTo>
                  <a:cubicBezTo>
                    <a:pt x="78" y="15"/>
                    <a:pt x="73" y="26"/>
                    <a:pt x="72" y="31"/>
                  </a:cubicBezTo>
                  <a:cubicBezTo>
                    <a:pt x="70" y="36"/>
                    <a:pt x="65" y="44"/>
                    <a:pt x="54" y="48"/>
                  </a:cubicBezTo>
                  <a:cubicBezTo>
                    <a:pt x="43" y="53"/>
                    <a:pt x="42" y="53"/>
                    <a:pt x="36" y="53"/>
                  </a:cubicBezTo>
                  <a:cubicBezTo>
                    <a:pt x="31" y="52"/>
                    <a:pt x="22" y="51"/>
                    <a:pt x="14" y="45"/>
                  </a:cubicBezTo>
                  <a:cubicBezTo>
                    <a:pt x="7" y="39"/>
                    <a:pt x="0" y="30"/>
                    <a:pt x="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36"/>
            <p:cNvSpPr/>
            <p:nvPr/>
          </p:nvSpPr>
          <p:spPr bwMode="auto">
            <a:xfrm>
              <a:off x="5926138" y="7023100"/>
              <a:ext cx="569913" cy="165100"/>
            </a:xfrm>
            <a:custGeom>
              <a:gdLst>
                <a:gd fmla="*/ 0 w 221" name="T0"/>
                <a:gd fmla="*/ 18 h 64" name="T1"/>
                <a:gd fmla="*/ 107 w 221" name="T2"/>
                <a:gd fmla="*/ 2 h 64" name="T3"/>
                <a:gd fmla="*/ 221 w 221" name="T4"/>
                <a:gd fmla="*/ 26 h 64" name="T5"/>
                <a:gd fmla="*/ 118 w 221" name="T6"/>
                <a:gd fmla="*/ 64 h 64" name="T7"/>
                <a:gd fmla="*/ 0 w 221" name="T8"/>
                <a:gd fmla="*/ 18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221">
                  <a:moveTo>
                    <a:pt x="0" y="18"/>
                  </a:moveTo>
                  <a:cubicBezTo>
                    <a:pt x="0" y="18"/>
                    <a:pt x="31" y="0"/>
                    <a:pt x="107" y="2"/>
                  </a:cubicBezTo>
                  <a:cubicBezTo>
                    <a:pt x="184" y="3"/>
                    <a:pt x="221" y="26"/>
                    <a:pt x="221" y="26"/>
                  </a:cubicBezTo>
                  <a:cubicBezTo>
                    <a:pt x="221" y="26"/>
                    <a:pt x="169" y="64"/>
                    <a:pt x="118" y="64"/>
                  </a:cubicBezTo>
                  <a:cubicBezTo>
                    <a:pt x="68" y="64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137"/>
            <p:cNvSpPr>
              <a:spLocks noChangeArrowheads="1"/>
            </p:cNvSpPr>
            <p:nvPr/>
          </p:nvSpPr>
          <p:spPr bwMode="auto">
            <a:xfrm>
              <a:off x="5805488" y="6615113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Oval 138"/>
            <p:cNvSpPr>
              <a:spLocks noChangeArrowheads="1"/>
            </p:cNvSpPr>
            <p:nvPr/>
          </p:nvSpPr>
          <p:spPr bwMode="auto">
            <a:xfrm>
              <a:off x="5902325" y="6681788"/>
              <a:ext cx="44450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Oval 139"/>
            <p:cNvSpPr>
              <a:spLocks noChangeArrowheads="1"/>
            </p:cNvSpPr>
            <p:nvPr/>
          </p:nvSpPr>
          <p:spPr bwMode="auto">
            <a:xfrm>
              <a:off x="6397625" y="6615113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140"/>
            <p:cNvSpPr>
              <a:spLocks noChangeArrowheads="1"/>
            </p:cNvSpPr>
            <p:nvPr/>
          </p:nvSpPr>
          <p:spPr bwMode="auto">
            <a:xfrm>
              <a:off x="6497638" y="6681788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41"/>
            <p:cNvSpPr/>
            <p:nvPr/>
          </p:nvSpPr>
          <p:spPr bwMode="auto">
            <a:xfrm>
              <a:off x="5843588" y="7747000"/>
              <a:ext cx="790575" cy="784225"/>
            </a:xfrm>
            <a:custGeom>
              <a:gdLst>
                <a:gd fmla="*/ 301 w 307" name="T0"/>
                <a:gd fmla="*/ 111 h 304" name="T1"/>
                <a:gd fmla="*/ 267 w 307" name="T2"/>
                <a:gd fmla="*/ 34 h 304" name="T3"/>
                <a:gd fmla="*/ 151 w 307" name="T4"/>
                <a:gd fmla="*/ 8 h 304" name="T5"/>
                <a:gd fmla="*/ 151 w 307" name="T6"/>
                <a:gd fmla="*/ 59 h 304" name="T7"/>
                <a:gd fmla="*/ 182 w 307" name="T8"/>
                <a:gd fmla="*/ 39 h 304" name="T9"/>
                <a:gd fmla="*/ 191 w 307" name="T10"/>
                <a:gd fmla="*/ 46 h 304" name="T11"/>
                <a:gd fmla="*/ 146 w 307" name="T12"/>
                <a:gd fmla="*/ 71 h 304" name="T13"/>
                <a:gd fmla="*/ 106 w 307" name="T14"/>
                <a:gd fmla="*/ 45 h 304" name="T15"/>
                <a:gd fmla="*/ 111 w 307" name="T16"/>
                <a:gd fmla="*/ 42 h 304" name="T17"/>
                <a:gd fmla="*/ 116 w 307" name="T18"/>
                <a:gd fmla="*/ 40 h 304" name="T19"/>
                <a:gd fmla="*/ 140 w 307" name="T20"/>
                <a:gd fmla="*/ 59 h 304" name="T21"/>
                <a:gd fmla="*/ 140 w 307" name="T22"/>
                <a:gd fmla="*/ 7 h 304" name="T23"/>
                <a:gd fmla="*/ 13 w 307" name="T24"/>
                <a:gd fmla="*/ 62 h 304" name="T25"/>
                <a:gd fmla="*/ 0 w 307" name="T26"/>
                <a:gd fmla="*/ 113 h 304" name="T27"/>
                <a:gd fmla="*/ 82 w 307" name="T28"/>
                <a:gd fmla="*/ 160 h 304" name="T29"/>
                <a:gd fmla="*/ 106 w 307" name="T30"/>
                <a:gd fmla="*/ 227 h 304" name="T31"/>
                <a:gd fmla="*/ 72 w 307" name="T32"/>
                <a:gd fmla="*/ 269 h 304" name="T33"/>
                <a:gd fmla="*/ 102 w 307" name="T34"/>
                <a:gd fmla="*/ 300 h 304" name="T35"/>
                <a:gd fmla="*/ 153 w 307" name="T36"/>
                <a:gd fmla="*/ 300 h 304" name="T37"/>
                <a:gd fmla="*/ 206 w 307" name="T38"/>
                <a:gd fmla="*/ 300 h 304" name="T39"/>
                <a:gd fmla="*/ 234 w 307" name="T40"/>
                <a:gd fmla="*/ 274 h 304" name="T41"/>
                <a:gd fmla="*/ 193 w 307" name="T42"/>
                <a:gd fmla="*/ 241 h 304" name="T43"/>
                <a:gd fmla="*/ 202 w 307" name="T44"/>
                <a:gd fmla="*/ 180 h 304" name="T45"/>
                <a:gd fmla="*/ 301 w 307" name="T46"/>
                <a:gd fmla="*/ 111 h 30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04" w="307">
                  <a:moveTo>
                    <a:pt x="301" y="111"/>
                  </a:moveTo>
                  <a:cubicBezTo>
                    <a:pt x="301" y="111"/>
                    <a:pt x="307" y="70"/>
                    <a:pt x="267" y="34"/>
                  </a:cubicBezTo>
                  <a:cubicBezTo>
                    <a:pt x="229" y="0"/>
                    <a:pt x="184" y="8"/>
                    <a:pt x="151" y="8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68" y="56"/>
                    <a:pt x="182" y="39"/>
                    <a:pt x="182" y="39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90" y="47"/>
                    <a:pt x="170" y="71"/>
                    <a:pt x="146" y="71"/>
                  </a:cubicBezTo>
                  <a:cubicBezTo>
                    <a:pt x="120" y="71"/>
                    <a:pt x="107" y="46"/>
                    <a:pt x="106" y="45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25" y="56"/>
                    <a:pt x="140" y="59"/>
                  </a:cubicBezTo>
                  <a:cubicBezTo>
                    <a:pt x="140" y="7"/>
                    <a:pt x="140" y="7"/>
                    <a:pt x="140" y="7"/>
                  </a:cubicBezTo>
                  <a:cubicBezTo>
                    <a:pt x="88" y="6"/>
                    <a:pt x="25" y="13"/>
                    <a:pt x="13" y="6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63" y="133"/>
                    <a:pt x="82" y="160"/>
                  </a:cubicBezTo>
                  <a:cubicBezTo>
                    <a:pt x="100" y="186"/>
                    <a:pt x="116" y="198"/>
                    <a:pt x="106" y="227"/>
                  </a:cubicBezTo>
                  <a:cubicBezTo>
                    <a:pt x="96" y="255"/>
                    <a:pt x="72" y="269"/>
                    <a:pt x="72" y="269"/>
                  </a:cubicBezTo>
                  <a:cubicBezTo>
                    <a:pt x="72" y="269"/>
                    <a:pt x="78" y="298"/>
                    <a:pt x="102" y="300"/>
                  </a:cubicBezTo>
                  <a:cubicBezTo>
                    <a:pt x="126" y="302"/>
                    <a:pt x="128" y="296"/>
                    <a:pt x="153" y="300"/>
                  </a:cubicBezTo>
                  <a:cubicBezTo>
                    <a:pt x="177" y="304"/>
                    <a:pt x="195" y="303"/>
                    <a:pt x="206" y="300"/>
                  </a:cubicBezTo>
                  <a:cubicBezTo>
                    <a:pt x="216" y="298"/>
                    <a:pt x="234" y="274"/>
                    <a:pt x="234" y="274"/>
                  </a:cubicBezTo>
                  <a:cubicBezTo>
                    <a:pt x="234" y="274"/>
                    <a:pt x="198" y="261"/>
                    <a:pt x="193" y="241"/>
                  </a:cubicBezTo>
                  <a:cubicBezTo>
                    <a:pt x="189" y="221"/>
                    <a:pt x="185" y="198"/>
                    <a:pt x="202" y="180"/>
                  </a:cubicBezTo>
                  <a:cubicBezTo>
                    <a:pt x="218" y="162"/>
                    <a:pt x="301" y="111"/>
                    <a:pt x="301" y="111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112" name="图片 111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56827535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5" name="矩形 324"/>
          <p:cNvSpPr/>
          <p:nvPr/>
        </p:nvSpPr>
        <p:spPr>
          <a:xfrm>
            <a:off x="0" y="0"/>
            <a:ext cx="203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26" name="矩形 325"/>
          <p:cNvSpPr/>
          <p:nvPr/>
        </p:nvSpPr>
        <p:spPr>
          <a:xfrm>
            <a:off x="2032000" y="0"/>
            <a:ext cx="2032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27" name="矩形 326"/>
          <p:cNvSpPr/>
          <p:nvPr/>
        </p:nvSpPr>
        <p:spPr>
          <a:xfrm>
            <a:off x="4064001" y="0"/>
            <a:ext cx="203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28" name="矩形 327"/>
          <p:cNvSpPr/>
          <p:nvPr/>
        </p:nvSpPr>
        <p:spPr>
          <a:xfrm>
            <a:off x="6096001" y="0"/>
            <a:ext cx="203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29" name="矩形 328"/>
          <p:cNvSpPr/>
          <p:nvPr/>
        </p:nvSpPr>
        <p:spPr>
          <a:xfrm>
            <a:off x="8128000" y="0"/>
            <a:ext cx="203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30" name="矩形 329"/>
          <p:cNvSpPr/>
          <p:nvPr/>
        </p:nvSpPr>
        <p:spPr>
          <a:xfrm>
            <a:off x="10160000" y="0"/>
            <a:ext cx="203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22" name="矩形 321"/>
          <p:cNvSpPr/>
          <p:nvPr/>
        </p:nvSpPr>
        <p:spPr>
          <a:xfrm>
            <a:off x="-88900" y="2654299"/>
            <a:ext cx="12412096" cy="1549401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01600">
            <a:solidFill>
              <a:schemeClr val="bg1"/>
            </a:solidFill>
          </a:ln>
          <a:effectLst>
            <a:outerShdw algn="t" blurRad="50800" dir="5400000" dist="762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321" name="组 320"/>
          <p:cNvGrpSpPr/>
          <p:nvPr/>
        </p:nvGrpSpPr>
        <p:grpSpPr>
          <a:xfrm>
            <a:off x="103709" y="3001136"/>
            <a:ext cx="11984582" cy="884768"/>
            <a:chOff x="378547" y="2931744"/>
            <a:chExt cx="15504936" cy="1144660"/>
          </a:xfrm>
        </p:grpSpPr>
        <p:grpSp>
          <p:nvGrpSpPr>
            <p:cNvPr id="27" name="组 26"/>
            <p:cNvGrpSpPr/>
            <p:nvPr/>
          </p:nvGrpSpPr>
          <p:grpSpPr>
            <a:xfrm>
              <a:off x="10146814" y="2950646"/>
              <a:ext cx="902697" cy="1120065"/>
              <a:chOff x="7605713" y="-2532063"/>
              <a:chExt cx="2544763" cy="3157538"/>
            </a:xfrm>
          </p:grpSpPr>
          <p:sp>
            <p:nvSpPr>
              <p:cNvPr id="28" name="Freeform 5"/>
              <p:cNvSpPr/>
              <p:nvPr/>
            </p:nvSpPr>
            <p:spPr bwMode="auto">
              <a:xfrm>
                <a:off x="7605713" y="-2532063"/>
                <a:ext cx="2544763" cy="3157538"/>
              </a:xfrm>
              <a:custGeom>
                <a:gdLst>
                  <a:gd fmla="*/ 936 w 988" name="T0"/>
                  <a:gd fmla="*/ 28 h 1224" name="T1"/>
                  <a:gd fmla="*/ 817 w 988" name="T2"/>
                  <a:gd fmla="*/ 48 h 1224" name="T3"/>
                  <a:gd fmla="*/ 721 w 988" name="T4"/>
                  <a:gd fmla="*/ 207 h 1224" name="T5"/>
                  <a:gd fmla="*/ 683 w 988" name="T6"/>
                  <a:gd fmla="*/ 108 h 1224" name="T7"/>
                  <a:gd fmla="*/ 682 w 988" name="T8"/>
                  <a:gd fmla="*/ 106 h 1224" name="T9"/>
                  <a:gd fmla="*/ 677 w 988" name="T10"/>
                  <a:gd fmla="*/ 98 h 1224" name="T11"/>
                  <a:gd fmla="*/ 673 w 988" name="T12"/>
                  <a:gd fmla="*/ 95 h 1224" name="T13"/>
                  <a:gd fmla="*/ 512 w 988" name="T14"/>
                  <a:gd fmla="*/ 29 h 1224" name="T15"/>
                  <a:gd fmla="*/ 311 w 988" name="T16"/>
                  <a:gd fmla="*/ 94 h 1224" name="T17"/>
                  <a:gd fmla="*/ 268 w 988" name="T18"/>
                  <a:gd fmla="*/ 204 h 1224" name="T19"/>
                  <a:gd fmla="*/ 171 w 988" name="T20"/>
                  <a:gd fmla="*/ 43 h 1224" name="T21"/>
                  <a:gd fmla="*/ 52 w 988" name="T22"/>
                  <a:gd fmla="*/ 24 h 1224" name="T23"/>
                  <a:gd fmla="*/ 19 w 988" name="T24"/>
                  <a:gd fmla="*/ 125 h 1224" name="T25"/>
                  <a:gd fmla="*/ 110 w 988" name="T26"/>
                  <a:gd fmla="*/ 307 h 1224" name="T27"/>
                  <a:gd fmla="*/ 225 w 988" name="T28"/>
                  <a:gd fmla="*/ 456 h 1224" name="T29"/>
                  <a:gd fmla="*/ 182 w 988" name="T30"/>
                  <a:gd fmla="*/ 943 h 1224" name="T31"/>
                  <a:gd fmla="*/ 203 w 988" name="T32"/>
                  <a:gd fmla="*/ 1205 h 1224" name="T33"/>
                  <a:gd fmla="*/ 294 w 988" name="T34"/>
                  <a:gd fmla="*/ 1205 h 1224" name="T35"/>
                  <a:gd fmla="*/ 327 w 988" name="T36"/>
                  <a:gd fmla="*/ 1142 h 1224" name="T37"/>
                  <a:gd fmla="*/ 359 w 988" name="T38"/>
                  <a:gd fmla="*/ 1049 h 1224" name="T39"/>
                  <a:gd fmla="*/ 629 w 988" name="T40"/>
                  <a:gd fmla="*/ 1051 h 1224" name="T41"/>
                  <a:gd fmla="*/ 658 w 988" name="T42"/>
                  <a:gd fmla="*/ 1157 h 1224" name="T43"/>
                  <a:gd fmla="*/ 716 w 988" name="T44"/>
                  <a:gd fmla="*/ 1213 h 1224" name="T45"/>
                  <a:gd fmla="*/ 787 w 988" name="T46"/>
                  <a:gd fmla="*/ 1203 h 1224" name="T47"/>
                  <a:gd fmla="*/ 805 w 988" name="T48"/>
                  <a:gd fmla="*/ 872 h 1224" name="T49"/>
                  <a:gd fmla="*/ 775 w 988" name="T50"/>
                  <a:gd fmla="*/ 446 h 1224" name="T51"/>
                  <a:gd fmla="*/ 878 w 988" name="T52"/>
                  <a:gd fmla="*/ 312 h 1224" name="T53"/>
                  <a:gd fmla="*/ 969 w 988" name="T54"/>
                  <a:gd fmla="*/ 130 h 1224" name="T55"/>
                  <a:gd fmla="*/ 936 w 988" name="T56"/>
                  <a:gd fmla="*/ 28 h 1224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224" w="987">
                    <a:moveTo>
                      <a:pt x="936" y="28"/>
                    </a:moveTo>
                    <a:cubicBezTo>
                      <a:pt x="917" y="17"/>
                      <a:pt x="869" y="4"/>
                      <a:pt x="817" y="48"/>
                    </a:cubicBezTo>
                    <a:cubicBezTo>
                      <a:pt x="769" y="88"/>
                      <a:pt x="726" y="193"/>
                      <a:pt x="721" y="207"/>
                    </a:cubicBezTo>
                    <a:cubicBezTo>
                      <a:pt x="714" y="171"/>
                      <a:pt x="702" y="135"/>
                      <a:pt x="683" y="108"/>
                    </a:cubicBezTo>
                    <a:cubicBezTo>
                      <a:pt x="683" y="108"/>
                      <a:pt x="683" y="107"/>
                      <a:pt x="682" y="106"/>
                    </a:cubicBezTo>
                    <a:cubicBezTo>
                      <a:pt x="680" y="104"/>
                      <a:pt x="679" y="101"/>
                      <a:pt x="677" y="98"/>
                    </a:cubicBezTo>
                    <a:cubicBezTo>
                      <a:pt x="675" y="96"/>
                      <a:pt x="674" y="95"/>
                      <a:pt x="673" y="95"/>
                    </a:cubicBezTo>
                    <a:cubicBezTo>
                      <a:pt x="624" y="35"/>
                      <a:pt x="568" y="35"/>
                      <a:pt x="512" y="29"/>
                    </a:cubicBezTo>
                    <a:cubicBezTo>
                      <a:pt x="446" y="22"/>
                      <a:pt x="347" y="44"/>
                      <a:pt x="311" y="94"/>
                    </a:cubicBezTo>
                    <a:cubicBezTo>
                      <a:pt x="283" y="134"/>
                      <a:pt x="268" y="204"/>
                      <a:pt x="268" y="204"/>
                    </a:cubicBezTo>
                    <a:cubicBezTo>
                      <a:pt x="268" y="204"/>
                      <a:pt x="223" y="87"/>
                      <a:pt x="171" y="43"/>
                    </a:cubicBezTo>
                    <a:cubicBezTo>
                      <a:pt x="119" y="0"/>
                      <a:pt x="71" y="13"/>
                      <a:pt x="52" y="24"/>
                    </a:cubicBezTo>
                    <a:cubicBezTo>
                      <a:pt x="32" y="35"/>
                      <a:pt x="0" y="65"/>
                      <a:pt x="19" y="125"/>
                    </a:cubicBezTo>
                    <a:cubicBezTo>
                      <a:pt x="39" y="186"/>
                      <a:pt x="63" y="242"/>
                      <a:pt x="110" y="307"/>
                    </a:cubicBezTo>
                    <a:cubicBezTo>
                      <a:pt x="158" y="372"/>
                      <a:pt x="225" y="456"/>
                      <a:pt x="225" y="456"/>
                    </a:cubicBezTo>
                    <a:cubicBezTo>
                      <a:pt x="225" y="456"/>
                      <a:pt x="164" y="727"/>
                      <a:pt x="182" y="943"/>
                    </a:cubicBezTo>
                    <a:cubicBezTo>
                      <a:pt x="199" y="1159"/>
                      <a:pt x="188" y="1198"/>
                      <a:pt x="203" y="1205"/>
                    </a:cubicBezTo>
                    <a:cubicBezTo>
                      <a:pt x="218" y="1211"/>
                      <a:pt x="270" y="1220"/>
                      <a:pt x="294" y="1205"/>
                    </a:cubicBezTo>
                    <a:cubicBezTo>
                      <a:pt x="318" y="1190"/>
                      <a:pt x="322" y="1177"/>
                      <a:pt x="327" y="1142"/>
                    </a:cubicBezTo>
                    <a:cubicBezTo>
                      <a:pt x="331" y="1107"/>
                      <a:pt x="327" y="1051"/>
                      <a:pt x="359" y="1049"/>
                    </a:cubicBezTo>
                    <a:cubicBezTo>
                      <a:pt x="391" y="1047"/>
                      <a:pt x="610" y="1043"/>
                      <a:pt x="629" y="1051"/>
                    </a:cubicBezTo>
                    <a:cubicBezTo>
                      <a:pt x="649" y="1060"/>
                      <a:pt x="653" y="1090"/>
                      <a:pt x="658" y="1157"/>
                    </a:cubicBezTo>
                    <a:cubicBezTo>
                      <a:pt x="662" y="1224"/>
                      <a:pt x="694" y="1211"/>
                      <a:pt x="716" y="1213"/>
                    </a:cubicBezTo>
                    <a:cubicBezTo>
                      <a:pt x="738" y="1216"/>
                      <a:pt x="776" y="1218"/>
                      <a:pt x="787" y="1203"/>
                    </a:cubicBezTo>
                    <a:cubicBezTo>
                      <a:pt x="798" y="1187"/>
                      <a:pt x="809" y="939"/>
                      <a:pt x="805" y="872"/>
                    </a:cubicBezTo>
                    <a:cubicBezTo>
                      <a:pt x="805" y="872"/>
                      <a:pt x="786" y="613"/>
                      <a:pt x="775" y="446"/>
                    </a:cubicBezTo>
                    <a:cubicBezTo>
                      <a:pt x="774" y="442"/>
                      <a:pt x="846" y="355"/>
                      <a:pt x="878" y="312"/>
                    </a:cubicBezTo>
                    <a:cubicBezTo>
                      <a:pt x="926" y="247"/>
                      <a:pt x="949" y="190"/>
                      <a:pt x="969" y="130"/>
                    </a:cubicBezTo>
                    <a:cubicBezTo>
                      <a:pt x="988" y="69"/>
                      <a:pt x="956" y="39"/>
                      <a:pt x="936" y="2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Oval 6"/>
              <p:cNvSpPr>
                <a:spLocks noChangeArrowheads="1"/>
              </p:cNvSpPr>
              <p:nvPr/>
            </p:nvSpPr>
            <p:spPr bwMode="auto">
              <a:xfrm>
                <a:off x="8486775" y="-2254250"/>
                <a:ext cx="220663" cy="2222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Oval 7"/>
              <p:cNvSpPr>
                <a:spLocks noChangeArrowheads="1"/>
              </p:cNvSpPr>
              <p:nvPr/>
            </p:nvSpPr>
            <p:spPr bwMode="auto">
              <a:xfrm>
                <a:off x="9017000" y="-2254250"/>
                <a:ext cx="223838" cy="2222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>
                <a:off x="8561388" y="-2081213"/>
                <a:ext cx="592138" cy="466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>
                <a:off x="9078913" y="-2378075"/>
                <a:ext cx="127000" cy="61913"/>
              </a:xfrm>
              <a:custGeom>
                <a:gdLst>
                  <a:gd fmla="*/ 25 w 49" name="T0"/>
                  <a:gd fmla="*/ 10 h 24" name="T1"/>
                  <a:gd fmla="*/ 49 w 49" name="T2"/>
                  <a:gd fmla="*/ 24 h 24" name="T3"/>
                  <a:gd fmla="*/ 26 w 49" name="T4"/>
                  <a:gd fmla="*/ 0 h 24" name="T5"/>
                  <a:gd fmla="*/ 0 w 49" name="T6"/>
                  <a:gd fmla="*/ 21 h 24" name="T7"/>
                  <a:gd fmla="*/ 25 w 49" name="T8"/>
                  <a:gd fmla="*/ 10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49">
                    <a:moveTo>
                      <a:pt x="25" y="10"/>
                    </a:moveTo>
                    <a:cubicBezTo>
                      <a:pt x="36" y="10"/>
                      <a:pt x="45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4" y="0"/>
                      <a:pt x="3" y="9"/>
                      <a:pt x="0" y="21"/>
                    </a:cubicBezTo>
                    <a:cubicBezTo>
                      <a:pt x="6" y="14"/>
                      <a:pt x="15" y="9"/>
                      <a:pt x="25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10"/>
              <p:cNvSpPr/>
              <p:nvPr/>
            </p:nvSpPr>
            <p:spPr bwMode="auto">
              <a:xfrm>
                <a:off x="8512175" y="-2378075"/>
                <a:ext cx="119063" cy="55563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8578850" y="-2192338"/>
                <a:ext cx="39688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9109075" y="-2192338"/>
                <a:ext cx="39688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13"/>
              <p:cNvSpPr/>
              <p:nvPr/>
            </p:nvSpPr>
            <p:spPr bwMode="auto">
              <a:xfrm>
                <a:off x="8772525" y="-2060575"/>
                <a:ext cx="185738" cy="123825"/>
              </a:xfrm>
              <a:custGeom>
                <a:gdLst>
                  <a:gd fmla="*/ 0 w 72" name="T0"/>
                  <a:gd fmla="*/ 19 h 48" name="T1"/>
                  <a:gd fmla="*/ 21 w 72" name="T2"/>
                  <a:gd fmla="*/ 2 h 48" name="T3"/>
                  <a:gd fmla="*/ 64 w 72" name="T4"/>
                  <a:gd fmla="*/ 8 h 48" name="T5"/>
                  <a:gd fmla="*/ 66 w 72" name="T6"/>
                  <a:gd fmla="*/ 29 h 48" name="T7"/>
                  <a:gd fmla="*/ 50 w 72" name="T8"/>
                  <a:gd fmla="*/ 44 h 48" name="T9"/>
                  <a:gd fmla="*/ 34 w 72" name="T10"/>
                  <a:gd fmla="*/ 48 h 48" name="T11"/>
                  <a:gd fmla="*/ 14 w 72" name="T12"/>
                  <a:gd fmla="*/ 41 h 48" name="T13"/>
                  <a:gd fmla="*/ 0 w 72" name="T14"/>
                  <a:gd fmla="*/ 19 h 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8" w="72">
                    <a:moveTo>
                      <a:pt x="0" y="19"/>
                    </a:moveTo>
                    <a:cubicBezTo>
                      <a:pt x="0" y="10"/>
                      <a:pt x="4" y="4"/>
                      <a:pt x="21" y="2"/>
                    </a:cubicBezTo>
                    <a:cubicBezTo>
                      <a:pt x="40" y="0"/>
                      <a:pt x="56" y="1"/>
                      <a:pt x="64" y="8"/>
                    </a:cubicBezTo>
                    <a:cubicBezTo>
                      <a:pt x="72" y="14"/>
                      <a:pt x="67" y="24"/>
                      <a:pt x="66" y="29"/>
                    </a:cubicBezTo>
                    <a:cubicBezTo>
                      <a:pt x="64" y="33"/>
                      <a:pt x="60" y="40"/>
                      <a:pt x="50" y="44"/>
                    </a:cubicBezTo>
                    <a:cubicBezTo>
                      <a:pt x="40" y="48"/>
                      <a:pt x="38" y="48"/>
                      <a:pt x="34" y="48"/>
                    </a:cubicBezTo>
                    <a:cubicBezTo>
                      <a:pt x="29" y="48"/>
                      <a:pt x="20" y="46"/>
                      <a:pt x="14" y="41"/>
                    </a:cubicBezTo>
                    <a:cubicBezTo>
                      <a:pt x="7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14"/>
              <p:cNvSpPr/>
              <p:nvPr/>
            </p:nvSpPr>
            <p:spPr bwMode="auto">
              <a:xfrm>
                <a:off x="8591550" y="-1890713"/>
                <a:ext cx="517525" cy="150813"/>
              </a:xfrm>
              <a:custGeom>
                <a:gdLst>
                  <a:gd fmla="*/ 0 w 201" name="T0"/>
                  <a:gd fmla="*/ 16 h 58" name="T1"/>
                  <a:gd fmla="*/ 98 w 201" name="T2"/>
                  <a:gd fmla="*/ 1 h 58" name="T3"/>
                  <a:gd fmla="*/ 201 w 201" name="T4"/>
                  <a:gd fmla="*/ 23 h 58" name="T5"/>
                  <a:gd fmla="*/ 108 w 201" name="T6"/>
                  <a:gd fmla="*/ 58 h 58" name="T7"/>
                  <a:gd fmla="*/ 0 w 201" name="T8"/>
                  <a:gd fmla="*/ 16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201">
                    <a:moveTo>
                      <a:pt x="0" y="16"/>
                    </a:moveTo>
                    <a:cubicBezTo>
                      <a:pt x="0" y="16"/>
                      <a:pt x="29" y="0"/>
                      <a:pt x="98" y="1"/>
                    </a:cubicBezTo>
                    <a:cubicBezTo>
                      <a:pt x="168" y="3"/>
                      <a:pt x="201" y="23"/>
                      <a:pt x="201" y="23"/>
                    </a:cubicBezTo>
                    <a:cubicBezTo>
                      <a:pt x="201" y="23"/>
                      <a:pt x="154" y="58"/>
                      <a:pt x="108" y="58"/>
                    </a:cubicBezTo>
                    <a:cubicBezTo>
                      <a:pt x="62" y="58"/>
                      <a:pt x="0" y="16"/>
                      <a:pt x="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Oval 15"/>
              <p:cNvSpPr>
                <a:spLocks noChangeArrowheads="1"/>
              </p:cNvSpPr>
              <p:nvPr/>
            </p:nvSpPr>
            <p:spPr bwMode="auto">
              <a:xfrm>
                <a:off x="8251825" y="-2454275"/>
                <a:ext cx="244475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auto">
              <a:xfrm>
                <a:off x="8308975" y="-2408238"/>
                <a:ext cx="131763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auto">
              <a:xfrm>
                <a:off x="9239250" y="-2454275"/>
                <a:ext cx="254000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auto">
              <a:xfrm>
                <a:off x="9302750" y="-2405063"/>
                <a:ext cx="131763" cy="125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auto">
              <a:xfrm>
                <a:off x="9224963" y="-2057400"/>
                <a:ext cx="287338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20"/>
              <p:cNvSpPr/>
              <p:nvPr/>
            </p:nvSpPr>
            <p:spPr bwMode="auto">
              <a:xfrm>
                <a:off x="8296275" y="-2057400"/>
                <a:ext cx="200025" cy="284163"/>
              </a:xfrm>
              <a:custGeom>
                <a:gdLst>
                  <a:gd fmla="*/ 78 w 78" name="T0"/>
                  <a:gd fmla="*/ 55 h 110" name="T1"/>
                  <a:gd fmla="*/ 22 w 78" name="T2"/>
                  <a:gd fmla="*/ 0 h 110" name="T3"/>
                  <a:gd fmla="*/ 4 w 78" name="T4"/>
                  <a:gd fmla="*/ 3 h 110" name="T5"/>
                  <a:gd fmla="*/ 0 w 78" name="T6"/>
                  <a:gd fmla="*/ 20 h 110" name="T7"/>
                  <a:gd fmla="*/ 22 w 78" name="T8"/>
                  <a:gd fmla="*/ 110 h 110" name="T9"/>
                  <a:gd fmla="*/ 78 w 78" name="T10"/>
                  <a:gd fmla="*/ 55 h 1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0" w="78">
                    <a:moveTo>
                      <a:pt x="78" y="55"/>
                    </a:moveTo>
                    <a:cubicBezTo>
                      <a:pt x="78" y="25"/>
                      <a:pt x="53" y="0"/>
                      <a:pt x="22" y="0"/>
                    </a:cubicBezTo>
                    <a:cubicBezTo>
                      <a:pt x="16" y="0"/>
                      <a:pt x="10" y="1"/>
                      <a:pt x="4" y="3"/>
                    </a:cubicBezTo>
                    <a:cubicBezTo>
                      <a:pt x="2" y="13"/>
                      <a:pt x="0" y="20"/>
                      <a:pt x="0" y="20"/>
                    </a:cubicBezTo>
                    <a:cubicBezTo>
                      <a:pt x="0" y="20"/>
                      <a:pt x="16" y="90"/>
                      <a:pt x="22" y="110"/>
                    </a:cubicBezTo>
                    <a:cubicBezTo>
                      <a:pt x="32" y="110"/>
                      <a:pt x="78" y="86"/>
                      <a:pt x="78" y="55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44" name="组 43"/>
            <p:cNvGrpSpPr/>
            <p:nvPr/>
          </p:nvGrpSpPr>
          <p:grpSpPr>
            <a:xfrm>
              <a:off x="8201885" y="2950646"/>
              <a:ext cx="800771" cy="1120065"/>
              <a:chOff x="2051050" y="-2544763"/>
              <a:chExt cx="2257425" cy="3157538"/>
            </a:xfrm>
          </p:grpSpPr>
          <p:sp>
            <p:nvSpPr>
              <p:cNvPr id="45" name="Freeform 21"/>
              <p:cNvSpPr/>
              <p:nvPr/>
            </p:nvSpPr>
            <p:spPr bwMode="auto">
              <a:xfrm>
                <a:off x="2051050" y="-2544763"/>
                <a:ext cx="2257425" cy="3157538"/>
              </a:xfrm>
              <a:custGeom>
                <a:gdLst>
                  <a:gd fmla="*/ 269 w 876" name="T0"/>
                  <a:gd fmla="*/ 204 h 1224" name="T1"/>
                  <a:gd fmla="*/ 171 w 876" name="T2"/>
                  <a:gd fmla="*/ 43 h 1224" name="T3"/>
                  <a:gd fmla="*/ 52 w 876" name="T4"/>
                  <a:gd fmla="*/ 24 h 1224" name="T5"/>
                  <a:gd fmla="*/ 20 w 876" name="T6"/>
                  <a:gd fmla="*/ 126 h 1224" name="T7"/>
                  <a:gd fmla="*/ 111 w 876" name="T8"/>
                  <a:gd fmla="*/ 307 h 1224" name="T9"/>
                  <a:gd fmla="*/ 225 w 876" name="T10"/>
                  <a:gd fmla="*/ 457 h 1224" name="T11"/>
                  <a:gd fmla="*/ 182 w 876" name="T12"/>
                  <a:gd fmla="*/ 943 h 1224" name="T13"/>
                  <a:gd fmla="*/ 204 w 876" name="T14"/>
                  <a:gd fmla="*/ 1205 h 1224" name="T15"/>
                  <a:gd fmla="*/ 294 w 876" name="T16"/>
                  <a:gd fmla="*/ 1205 h 1224" name="T17"/>
                  <a:gd fmla="*/ 327 w 876" name="T18"/>
                  <a:gd fmla="*/ 1142 h 1224" name="T19"/>
                  <a:gd fmla="*/ 359 w 876" name="T20"/>
                  <a:gd fmla="*/ 1049 h 1224" name="T21"/>
                  <a:gd fmla="*/ 630 w 876" name="T22"/>
                  <a:gd fmla="*/ 1051 h 1224" name="T23"/>
                  <a:gd fmla="*/ 658 w 876" name="T24"/>
                  <a:gd fmla="*/ 1157 h 1224" name="T25"/>
                  <a:gd fmla="*/ 716 w 876" name="T26"/>
                  <a:gd fmla="*/ 1213 h 1224" name="T27"/>
                  <a:gd fmla="*/ 788 w 876" name="T28"/>
                  <a:gd fmla="*/ 1203 h 1224" name="T29"/>
                  <a:gd fmla="*/ 805 w 876" name="T30"/>
                  <a:gd fmla="*/ 872 h 1224" name="T31"/>
                  <a:gd fmla="*/ 850 w 876" name="T32"/>
                  <a:gd fmla="*/ 885 h 1224" name="T33"/>
                  <a:gd fmla="*/ 876 w 876" name="T34"/>
                  <a:gd fmla="*/ 816 h 1224" name="T35"/>
                  <a:gd fmla="*/ 788 w 876" name="T36"/>
                  <a:gd fmla="*/ 448 h 1224" name="T37"/>
                  <a:gd fmla="*/ 731 w 876" name="T38"/>
                  <a:gd fmla="*/ 329 h 1224" name="T39"/>
                  <a:gd fmla="*/ 684 w 876" name="T40"/>
                  <a:gd fmla="*/ 108 h 1224" name="T41"/>
                  <a:gd fmla="*/ 512 w 876" name="T42"/>
                  <a:gd fmla="*/ 29 h 1224" name="T43"/>
                  <a:gd fmla="*/ 312 w 876" name="T44"/>
                  <a:gd fmla="*/ 94 h 1224" name="T45"/>
                  <a:gd fmla="*/ 269 w 876" name="T46"/>
                  <a:gd fmla="*/ 204 h 1224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224" w="876">
                    <a:moveTo>
                      <a:pt x="269" y="204"/>
                    </a:moveTo>
                    <a:cubicBezTo>
                      <a:pt x="269" y="204"/>
                      <a:pt x="223" y="87"/>
                      <a:pt x="171" y="43"/>
                    </a:cubicBezTo>
                    <a:cubicBezTo>
                      <a:pt x="119" y="0"/>
                      <a:pt x="72" y="13"/>
                      <a:pt x="52" y="24"/>
                    </a:cubicBezTo>
                    <a:cubicBezTo>
                      <a:pt x="33" y="35"/>
                      <a:pt x="0" y="65"/>
                      <a:pt x="20" y="126"/>
                    </a:cubicBezTo>
                    <a:cubicBezTo>
                      <a:pt x="39" y="186"/>
                      <a:pt x="63" y="242"/>
                      <a:pt x="111" y="307"/>
                    </a:cubicBezTo>
                    <a:cubicBezTo>
                      <a:pt x="158" y="372"/>
                      <a:pt x="225" y="457"/>
                      <a:pt x="225" y="457"/>
                    </a:cubicBezTo>
                    <a:cubicBezTo>
                      <a:pt x="225" y="457"/>
                      <a:pt x="165" y="727"/>
                      <a:pt x="182" y="943"/>
                    </a:cubicBezTo>
                    <a:cubicBezTo>
                      <a:pt x="199" y="1160"/>
                      <a:pt x="188" y="1198"/>
                      <a:pt x="204" y="1205"/>
                    </a:cubicBezTo>
                    <a:cubicBezTo>
                      <a:pt x="219" y="1211"/>
                      <a:pt x="271" y="1220"/>
                      <a:pt x="294" y="1205"/>
                    </a:cubicBezTo>
                    <a:cubicBezTo>
                      <a:pt x="318" y="1190"/>
                      <a:pt x="323" y="1177"/>
                      <a:pt x="327" y="1142"/>
                    </a:cubicBezTo>
                    <a:cubicBezTo>
                      <a:pt x="331" y="1108"/>
                      <a:pt x="327" y="1051"/>
                      <a:pt x="359" y="1049"/>
                    </a:cubicBezTo>
                    <a:cubicBezTo>
                      <a:pt x="392" y="1047"/>
                      <a:pt x="610" y="1043"/>
                      <a:pt x="630" y="1051"/>
                    </a:cubicBezTo>
                    <a:cubicBezTo>
                      <a:pt x="649" y="1060"/>
                      <a:pt x="653" y="1090"/>
                      <a:pt x="658" y="1157"/>
                    </a:cubicBezTo>
                    <a:cubicBezTo>
                      <a:pt x="662" y="1224"/>
                      <a:pt x="695" y="1211"/>
                      <a:pt x="716" y="1213"/>
                    </a:cubicBezTo>
                    <a:cubicBezTo>
                      <a:pt x="738" y="1216"/>
                      <a:pt x="777" y="1218"/>
                      <a:pt x="788" y="1203"/>
                    </a:cubicBezTo>
                    <a:cubicBezTo>
                      <a:pt x="798" y="1188"/>
                      <a:pt x="809" y="939"/>
                      <a:pt x="805" y="872"/>
                    </a:cubicBezTo>
                    <a:cubicBezTo>
                      <a:pt x="805" y="872"/>
                      <a:pt x="829" y="896"/>
                      <a:pt x="850" y="885"/>
                    </a:cubicBezTo>
                    <a:cubicBezTo>
                      <a:pt x="872" y="874"/>
                      <a:pt x="876" y="855"/>
                      <a:pt x="876" y="816"/>
                    </a:cubicBezTo>
                    <a:cubicBezTo>
                      <a:pt x="876" y="777"/>
                      <a:pt x="824" y="521"/>
                      <a:pt x="788" y="448"/>
                    </a:cubicBezTo>
                    <a:cubicBezTo>
                      <a:pt x="751" y="374"/>
                      <a:pt x="731" y="329"/>
                      <a:pt x="731" y="329"/>
                    </a:cubicBezTo>
                    <a:cubicBezTo>
                      <a:pt x="731" y="329"/>
                      <a:pt x="736" y="182"/>
                      <a:pt x="684" y="108"/>
                    </a:cubicBezTo>
                    <a:cubicBezTo>
                      <a:pt x="632" y="35"/>
                      <a:pt x="572" y="36"/>
                      <a:pt x="512" y="29"/>
                    </a:cubicBezTo>
                    <a:cubicBezTo>
                      <a:pt x="447" y="22"/>
                      <a:pt x="347" y="44"/>
                      <a:pt x="312" y="94"/>
                    </a:cubicBezTo>
                    <a:cubicBezTo>
                      <a:pt x="283" y="134"/>
                      <a:pt x="269" y="204"/>
                      <a:pt x="269" y="20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22"/>
              <p:cNvSpPr/>
              <p:nvPr/>
            </p:nvSpPr>
            <p:spPr bwMode="auto">
              <a:xfrm>
                <a:off x="3525838" y="-2390775"/>
                <a:ext cx="125413" cy="61913"/>
              </a:xfrm>
              <a:custGeom>
                <a:gdLst>
                  <a:gd fmla="*/ 26 w 49" name="T0"/>
                  <a:gd fmla="*/ 10 h 24" name="T1"/>
                  <a:gd fmla="*/ 49 w 49" name="T2"/>
                  <a:gd fmla="*/ 24 h 24" name="T3"/>
                  <a:gd fmla="*/ 26 w 49" name="T4"/>
                  <a:gd fmla="*/ 0 h 24" name="T5"/>
                  <a:gd fmla="*/ 0 w 49" name="T6"/>
                  <a:gd fmla="*/ 22 h 24" name="T7"/>
                  <a:gd fmla="*/ 26 w 49" name="T8"/>
                  <a:gd fmla="*/ 10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49">
                    <a:moveTo>
                      <a:pt x="26" y="10"/>
                    </a:moveTo>
                    <a:cubicBezTo>
                      <a:pt x="36" y="11"/>
                      <a:pt x="45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4" y="0"/>
                      <a:pt x="3" y="9"/>
                      <a:pt x="0" y="22"/>
                    </a:cubicBezTo>
                    <a:cubicBezTo>
                      <a:pt x="6" y="14"/>
                      <a:pt x="15" y="9"/>
                      <a:pt x="26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23"/>
              <p:cNvSpPr/>
              <p:nvPr/>
            </p:nvSpPr>
            <p:spPr bwMode="auto">
              <a:xfrm>
                <a:off x="2959100" y="-2390775"/>
                <a:ext cx="117475" cy="57150"/>
              </a:xfrm>
              <a:custGeom>
                <a:gdLst>
                  <a:gd fmla="*/ 23 w 46" name="T0"/>
                  <a:gd fmla="*/ 9 h 22" name="T1"/>
                  <a:gd fmla="*/ 46 w 46" name="T2"/>
                  <a:gd fmla="*/ 22 h 22" name="T3"/>
                  <a:gd fmla="*/ 23 w 46" name="T4"/>
                  <a:gd fmla="*/ 0 h 22" name="T5"/>
                  <a:gd fmla="*/ 0 w 46" name="T6"/>
                  <a:gd fmla="*/ 22 h 22" name="T7"/>
                  <a:gd fmla="*/ 23 w 46" name="T8"/>
                  <a:gd fmla="*/ 9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46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2932113" y="-2266950"/>
                <a:ext cx="225425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Oval 25"/>
              <p:cNvSpPr>
                <a:spLocks noChangeArrowheads="1"/>
              </p:cNvSpPr>
              <p:nvPr/>
            </p:nvSpPr>
            <p:spPr bwMode="auto">
              <a:xfrm>
                <a:off x="3025775" y="-2205038"/>
                <a:ext cx="38100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Oval 26"/>
              <p:cNvSpPr>
                <a:spLocks noChangeArrowheads="1"/>
              </p:cNvSpPr>
              <p:nvPr/>
            </p:nvSpPr>
            <p:spPr bwMode="auto">
              <a:xfrm>
                <a:off x="3465513" y="-2266950"/>
                <a:ext cx="222250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Oval 27"/>
              <p:cNvSpPr>
                <a:spLocks noChangeArrowheads="1"/>
              </p:cNvSpPr>
              <p:nvPr/>
            </p:nvSpPr>
            <p:spPr bwMode="auto">
              <a:xfrm>
                <a:off x="3556000" y="-2205038"/>
                <a:ext cx="41275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Oval 28"/>
              <p:cNvSpPr>
                <a:spLocks noChangeArrowheads="1"/>
              </p:cNvSpPr>
              <p:nvPr/>
            </p:nvSpPr>
            <p:spPr bwMode="auto">
              <a:xfrm>
                <a:off x="3006725" y="-2093913"/>
                <a:ext cx="593725" cy="466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29"/>
              <p:cNvSpPr/>
              <p:nvPr/>
            </p:nvSpPr>
            <p:spPr bwMode="auto">
              <a:xfrm>
                <a:off x="3221038" y="-2073275"/>
                <a:ext cx="182563" cy="127000"/>
              </a:xfrm>
              <a:custGeom>
                <a:gdLst>
                  <a:gd fmla="*/ 0 w 71" name="T0"/>
                  <a:gd fmla="*/ 19 h 49" name="T1"/>
                  <a:gd fmla="*/ 20 w 71" name="T2"/>
                  <a:gd fmla="*/ 2 h 49" name="T3"/>
                  <a:gd fmla="*/ 63 w 71" name="T4"/>
                  <a:gd fmla="*/ 8 h 49" name="T5"/>
                  <a:gd fmla="*/ 65 w 71" name="T6"/>
                  <a:gd fmla="*/ 29 h 49" name="T7"/>
                  <a:gd fmla="*/ 49 w 71" name="T8"/>
                  <a:gd fmla="*/ 44 h 49" name="T9"/>
                  <a:gd fmla="*/ 33 w 71" name="T10"/>
                  <a:gd fmla="*/ 48 h 49" name="T11"/>
                  <a:gd fmla="*/ 13 w 71" name="T12"/>
                  <a:gd fmla="*/ 41 h 49" name="T13"/>
                  <a:gd fmla="*/ 0 w 71" name="T14"/>
                  <a:gd fmla="*/ 19 h 4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9" w="71">
                    <a:moveTo>
                      <a:pt x="0" y="19"/>
                    </a:moveTo>
                    <a:cubicBezTo>
                      <a:pt x="0" y="10"/>
                      <a:pt x="3" y="4"/>
                      <a:pt x="20" y="2"/>
                    </a:cubicBezTo>
                    <a:cubicBezTo>
                      <a:pt x="39" y="0"/>
                      <a:pt x="56" y="1"/>
                      <a:pt x="63" y="8"/>
                    </a:cubicBezTo>
                    <a:cubicBezTo>
                      <a:pt x="71" y="15"/>
                      <a:pt x="67" y="25"/>
                      <a:pt x="65" y="29"/>
                    </a:cubicBezTo>
                    <a:cubicBezTo>
                      <a:pt x="63" y="33"/>
                      <a:pt x="59" y="40"/>
                      <a:pt x="49" y="44"/>
                    </a:cubicBezTo>
                    <a:cubicBezTo>
                      <a:pt x="39" y="48"/>
                      <a:pt x="38" y="49"/>
                      <a:pt x="33" y="48"/>
                    </a:cubicBezTo>
                    <a:cubicBezTo>
                      <a:pt x="28" y="48"/>
                      <a:pt x="20" y="46"/>
                      <a:pt x="13" y="41"/>
                    </a:cubicBezTo>
                    <a:cubicBezTo>
                      <a:pt x="6" y="36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30"/>
              <p:cNvSpPr/>
              <p:nvPr/>
            </p:nvSpPr>
            <p:spPr bwMode="auto">
              <a:xfrm>
                <a:off x="3041650" y="-1903413"/>
                <a:ext cx="514350" cy="150813"/>
              </a:xfrm>
              <a:custGeom>
                <a:gdLst>
                  <a:gd fmla="*/ 0 w 200" name="T0"/>
                  <a:gd fmla="*/ 17 h 58" name="T1"/>
                  <a:gd fmla="*/ 98 w 200" name="T2"/>
                  <a:gd fmla="*/ 2 h 58" name="T3"/>
                  <a:gd fmla="*/ 200 w 200" name="T4"/>
                  <a:gd fmla="*/ 23 h 58" name="T5"/>
                  <a:gd fmla="*/ 108 w 200" name="T6"/>
                  <a:gd fmla="*/ 58 h 58" name="T7"/>
                  <a:gd fmla="*/ 0 w 200" name="T8"/>
                  <a:gd fmla="*/ 17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200">
                    <a:moveTo>
                      <a:pt x="0" y="17"/>
                    </a:moveTo>
                    <a:cubicBezTo>
                      <a:pt x="0" y="17"/>
                      <a:pt x="28" y="0"/>
                      <a:pt x="98" y="2"/>
                    </a:cubicBezTo>
                    <a:cubicBezTo>
                      <a:pt x="167" y="3"/>
                      <a:pt x="200" y="23"/>
                      <a:pt x="200" y="23"/>
                    </a:cubicBezTo>
                    <a:cubicBezTo>
                      <a:pt x="200" y="23"/>
                      <a:pt x="154" y="58"/>
                      <a:pt x="108" y="58"/>
                    </a:cubicBezTo>
                    <a:cubicBezTo>
                      <a:pt x="62" y="58"/>
                      <a:pt x="0" y="17"/>
                      <a:pt x="0" y="1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698750" y="-2466975"/>
                <a:ext cx="244475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757488" y="-2419350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Oval 33"/>
              <p:cNvSpPr>
                <a:spLocks noChangeArrowheads="1"/>
              </p:cNvSpPr>
              <p:nvPr/>
            </p:nvSpPr>
            <p:spPr bwMode="auto">
              <a:xfrm>
                <a:off x="3684588" y="-2466975"/>
                <a:ext cx="2555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Oval 34"/>
              <p:cNvSpPr>
                <a:spLocks noChangeArrowheads="1"/>
              </p:cNvSpPr>
              <p:nvPr/>
            </p:nvSpPr>
            <p:spPr bwMode="auto">
              <a:xfrm>
                <a:off x="3749675" y="-2419350"/>
                <a:ext cx="131763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Oval 35"/>
              <p:cNvSpPr>
                <a:spLocks noChangeArrowheads="1"/>
              </p:cNvSpPr>
              <p:nvPr/>
            </p:nvSpPr>
            <p:spPr bwMode="auto">
              <a:xfrm>
                <a:off x="3675063" y="-2070100"/>
                <a:ext cx="282575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36"/>
              <p:cNvSpPr/>
              <p:nvPr/>
            </p:nvSpPr>
            <p:spPr bwMode="auto">
              <a:xfrm>
                <a:off x="2744788" y="-2070100"/>
                <a:ext cx="198438" cy="285750"/>
              </a:xfrm>
              <a:custGeom>
                <a:gdLst>
                  <a:gd fmla="*/ 77 w 77" name="T0"/>
                  <a:gd fmla="*/ 55 h 111" name="T1"/>
                  <a:gd fmla="*/ 22 w 77" name="T2"/>
                  <a:gd fmla="*/ 0 h 111" name="T3"/>
                  <a:gd fmla="*/ 4 w 77" name="T4"/>
                  <a:gd fmla="*/ 3 h 111" name="T5"/>
                  <a:gd fmla="*/ 0 w 77" name="T6"/>
                  <a:gd fmla="*/ 20 h 111" name="T7"/>
                  <a:gd fmla="*/ 22 w 77" name="T8"/>
                  <a:gd fmla="*/ 111 h 111" name="T9"/>
                  <a:gd fmla="*/ 77 w 77" name="T10"/>
                  <a:gd fmla="*/ 55 h 1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0" w="77">
                    <a:moveTo>
                      <a:pt x="77" y="55"/>
                    </a:moveTo>
                    <a:cubicBezTo>
                      <a:pt x="77" y="25"/>
                      <a:pt x="52" y="0"/>
                      <a:pt x="22" y="0"/>
                    </a:cubicBezTo>
                    <a:cubicBezTo>
                      <a:pt x="15" y="0"/>
                      <a:pt x="9" y="1"/>
                      <a:pt x="4" y="3"/>
                    </a:cubicBezTo>
                    <a:cubicBezTo>
                      <a:pt x="1" y="14"/>
                      <a:pt x="0" y="20"/>
                      <a:pt x="0" y="20"/>
                    </a:cubicBezTo>
                    <a:cubicBezTo>
                      <a:pt x="0" y="20"/>
                      <a:pt x="15" y="90"/>
                      <a:pt x="22" y="111"/>
                    </a:cubicBezTo>
                    <a:cubicBezTo>
                      <a:pt x="31" y="111"/>
                      <a:pt x="77" y="86"/>
                      <a:pt x="77" y="55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61" name="组 60"/>
            <p:cNvGrpSpPr/>
            <p:nvPr/>
          </p:nvGrpSpPr>
          <p:grpSpPr>
            <a:xfrm>
              <a:off x="9229590" y="2947757"/>
              <a:ext cx="690290" cy="1125842"/>
              <a:chOff x="4986338" y="-2751138"/>
              <a:chExt cx="2193925" cy="3578225"/>
            </a:xfrm>
          </p:grpSpPr>
          <p:sp>
            <p:nvSpPr>
              <p:cNvPr id="62" name="Freeform 37"/>
              <p:cNvSpPr/>
              <p:nvPr/>
            </p:nvSpPr>
            <p:spPr bwMode="auto">
              <a:xfrm>
                <a:off x="4986338" y="-2751138"/>
                <a:ext cx="2193925" cy="3578225"/>
              </a:xfrm>
              <a:custGeom>
                <a:gdLst>
                  <a:gd fmla="*/ 226 w 852" name="T0"/>
                  <a:gd fmla="*/ 256 h 1387" name="T1"/>
                  <a:gd fmla="*/ 84 w 852" name="T2"/>
                  <a:gd fmla="*/ 199 h 1387" name="T3"/>
                  <a:gd fmla="*/ 32 w 852" name="T4"/>
                  <a:gd fmla="*/ 199 h 1387" name="T5"/>
                  <a:gd fmla="*/ 46 w 852" name="T6"/>
                  <a:gd fmla="*/ 232 h 1387" name="T7"/>
                  <a:gd fmla="*/ 13 w 852" name="T8"/>
                  <a:gd fmla="*/ 298 h 1387" name="T9"/>
                  <a:gd fmla="*/ 288 w 852" name="T10"/>
                  <a:gd fmla="*/ 523 h 1387" name="T11"/>
                  <a:gd fmla="*/ 193 w 852" name="T12"/>
                  <a:gd fmla="*/ 966 h 1387" name="T13"/>
                  <a:gd fmla="*/ 326 w 852" name="T14"/>
                  <a:gd fmla="*/ 1251 h 1387" name="T15"/>
                  <a:gd fmla="*/ 397 w 852" name="T16"/>
                  <a:gd fmla="*/ 1333 h 1387" name="T17"/>
                  <a:gd fmla="*/ 404 w 852" name="T18"/>
                  <a:gd fmla="*/ 1348 h 1387" name="T19"/>
                  <a:gd fmla="*/ 389 w 852" name="T20"/>
                  <a:gd fmla="*/ 1372 h 1387" name="T21"/>
                  <a:gd fmla="*/ 404 w 852" name="T22"/>
                  <a:gd fmla="*/ 1385 h 1387" name="T23"/>
                  <a:gd fmla="*/ 601 w 852" name="T24"/>
                  <a:gd fmla="*/ 1385 h 1387" name="T25"/>
                  <a:gd fmla="*/ 665 w 852" name="T26"/>
                  <a:gd fmla="*/ 1322 h 1387" name="T27"/>
                  <a:gd fmla="*/ 665 w 852" name="T28"/>
                  <a:gd fmla="*/ 1247 h 1387" name="T29"/>
                  <a:gd fmla="*/ 771 w 852" name="T30"/>
                  <a:gd fmla="*/ 1058 h 1387" name="T31"/>
                  <a:gd fmla="*/ 834 w 852" name="T32"/>
                  <a:gd fmla="*/ 1046 h 1387" name="T33"/>
                  <a:gd fmla="*/ 834 w 852" name="T34"/>
                  <a:gd fmla="*/ 989 h 1387" name="T35"/>
                  <a:gd fmla="*/ 792 w 852" name="T36"/>
                  <a:gd fmla="*/ 979 h 1387" name="T37"/>
                  <a:gd fmla="*/ 764 w 852" name="T38"/>
                  <a:gd fmla="*/ 598 h 1387" name="T39"/>
                  <a:gd fmla="*/ 691 w 852" name="T40"/>
                  <a:gd fmla="*/ 324 h 1387" name="T41"/>
                  <a:gd fmla="*/ 695 w 852" name="T42"/>
                  <a:gd fmla="*/ 174 h 1387" name="T43"/>
                  <a:gd fmla="*/ 568 w 852" name="T44"/>
                  <a:gd fmla="*/ 27 h 1387" name="T45"/>
                  <a:gd fmla="*/ 334 w 852" name="T46"/>
                  <a:gd fmla="*/ 36 h 1387" name="T47"/>
                  <a:gd fmla="*/ 251 w 852" name="T48"/>
                  <a:gd fmla="*/ 168 h 1387" name="T49"/>
                  <a:gd fmla="*/ 226 w 852" name="T50"/>
                  <a:gd fmla="*/ 256 h 1387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387" w="852">
                    <a:moveTo>
                      <a:pt x="226" y="256"/>
                    </a:moveTo>
                    <a:cubicBezTo>
                      <a:pt x="226" y="256"/>
                      <a:pt x="106" y="202"/>
                      <a:pt x="84" y="199"/>
                    </a:cubicBezTo>
                    <a:cubicBezTo>
                      <a:pt x="62" y="196"/>
                      <a:pt x="35" y="183"/>
                      <a:pt x="32" y="199"/>
                    </a:cubicBezTo>
                    <a:cubicBezTo>
                      <a:pt x="30" y="215"/>
                      <a:pt x="46" y="232"/>
                      <a:pt x="46" y="232"/>
                    </a:cubicBezTo>
                    <a:cubicBezTo>
                      <a:pt x="46" y="232"/>
                      <a:pt x="0" y="251"/>
                      <a:pt x="13" y="298"/>
                    </a:cubicBezTo>
                    <a:cubicBezTo>
                      <a:pt x="27" y="346"/>
                      <a:pt x="234" y="501"/>
                      <a:pt x="288" y="523"/>
                    </a:cubicBezTo>
                    <a:cubicBezTo>
                      <a:pt x="288" y="523"/>
                      <a:pt x="166" y="789"/>
                      <a:pt x="193" y="966"/>
                    </a:cubicBezTo>
                    <a:cubicBezTo>
                      <a:pt x="220" y="1143"/>
                      <a:pt x="255" y="1197"/>
                      <a:pt x="326" y="1251"/>
                    </a:cubicBezTo>
                    <a:cubicBezTo>
                      <a:pt x="326" y="1251"/>
                      <a:pt x="361" y="1309"/>
                      <a:pt x="397" y="1333"/>
                    </a:cubicBezTo>
                    <a:cubicBezTo>
                      <a:pt x="397" y="1333"/>
                      <a:pt x="404" y="1336"/>
                      <a:pt x="404" y="1348"/>
                    </a:cubicBezTo>
                    <a:cubicBezTo>
                      <a:pt x="404" y="1360"/>
                      <a:pt x="388" y="1363"/>
                      <a:pt x="389" y="1372"/>
                    </a:cubicBezTo>
                    <a:cubicBezTo>
                      <a:pt x="391" y="1382"/>
                      <a:pt x="397" y="1385"/>
                      <a:pt x="404" y="1385"/>
                    </a:cubicBezTo>
                    <a:cubicBezTo>
                      <a:pt x="411" y="1386"/>
                      <a:pt x="592" y="1387"/>
                      <a:pt x="601" y="1385"/>
                    </a:cubicBezTo>
                    <a:cubicBezTo>
                      <a:pt x="610" y="1383"/>
                      <a:pt x="653" y="1353"/>
                      <a:pt x="665" y="1322"/>
                    </a:cubicBezTo>
                    <a:cubicBezTo>
                      <a:pt x="676" y="1290"/>
                      <a:pt x="665" y="1247"/>
                      <a:pt x="665" y="1247"/>
                    </a:cubicBezTo>
                    <a:cubicBezTo>
                      <a:pt x="665" y="1247"/>
                      <a:pt x="740" y="1176"/>
                      <a:pt x="771" y="1058"/>
                    </a:cubicBezTo>
                    <a:cubicBezTo>
                      <a:pt x="771" y="1058"/>
                      <a:pt x="824" y="1064"/>
                      <a:pt x="834" y="1046"/>
                    </a:cubicBezTo>
                    <a:cubicBezTo>
                      <a:pt x="844" y="1029"/>
                      <a:pt x="852" y="1004"/>
                      <a:pt x="834" y="989"/>
                    </a:cubicBezTo>
                    <a:cubicBezTo>
                      <a:pt x="816" y="974"/>
                      <a:pt x="792" y="979"/>
                      <a:pt x="792" y="979"/>
                    </a:cubicBezTo>
                    <a:cubicBezTo>
                      <a:pt x="792" y="979"/>
                      <a:pt x="800" y="779"/>
                      <a:pt x="764" y="598"/>
                    </a:cubicBezTo>
                    <a:cubicBezTo>
                      <a:pt x="728" y="417"/>
                      <a:pt x="697" y="353"/>
                      <a:pt x="691" y="324"/>
                    </a:cubicBezTo>
                    <a:cubicBezTo>
                      <a:pt x="686" y="295"/>
                      <a:pt x="700" y="228"/>
                      <a:pt x="695" y="174"/>
                    </a:cubicBezTo>
                    <a:cubicBezTo>
                      <a:pt x="690" y="119"/>
                      <a:pt x="655" y="54"/>
                      <a:pt x="568" y="27"/>
                    </a:cubicBezTo>
                    <a:cubicBezTo>
                      <a:pt x="481" y="0"/>
                      <a:pt x="369" y="12"/>
                      <a:pt x="334" y="36"/>
                    </a:cubicBezTo>
                    <a:cubicBezTo>
                      <a:pt x="300" y="60"/>
                      <a:pt x="260" y="114"/>
                      <a:pt x="251" y="168"/>
                    </a:cubicBezTo>
                    <a:cubicBezTo>
                      <a:pt x="242" y="223"/>
                      <a:pt x="226" y="256"/>
                      <a:pt x="226" y="2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38"/>
              <p:cNvSpPr/>
              <p:nvPr/>
            </p:nvSpPr>
            <p:spPr bwMode="auto">
              <a:xfrm>
                <a:off x="6451600" y="-2635250"/>
                <a:ext cx="125413" cy="61913"/>
              </a:xfrm>
              <a:custGeom>
                <a:gdLst>
                  <a:gd fmla="*/ 25 w 49" name="T0"/>
                  <a:gd fmla="*/ 10 h 24" name="T1"/>
                  <a:gd fmla="*/ 49 w 49" name="T2"/>
                  <a:gd fmla="*/ 24 h 24" name="T3"/>
                  <a:gd fmla="*/ 26 w 49" name="T4"/>
                  <a:gd fmla="*/ 0 h 24" name="T5"/>
                  <a:gd fmla="*/ 0 w 49" name="T6"/>
                  <a:gd fmla="*/ 21 h 24" name="T7"/>
                  <a:gd fmla="*/ 25 w 49" name="T8"/>
                  <a:gd fmla="*/ 10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49">
                    <a:moveTo>
                      <a:pt x="25" y="10"/>
                    </a:moveTo>
                    <a:cubicBezTo>
                      <a:pt x="36" y="10"/>
                      <a:pt x="44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3" y="0"/>
                      <a:pt x="3" y="9"/>
                      <a:pt x="0" y="21"/>
                    </a:cubicBezTo>
                    <a:cubicBezTo>
                      <a:pt x="5" y="14"/>
                      <a:pt x="15" y="9"/>
                      <a:pt x="25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39"/>
              <p:cNvSpPr/>
              <p:nvPr/>
            </p:nvSpPr>
            <p:spPr bwMode="auto">
              <a:xfrm>
                <a:off x="5897563" y="-2647950"/>
                <a:ext cx="119063" cy="5397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Oval 40"/>
              <p:cNvSpPr>
                <a:spLocks noChangeArrowheads="1"/>
              </p:cNvSpPr>
              <p:nvPr/>
            </p:nvSpPr>
            <p:spPr bwMode="auto">
              <a:xfrm>
                <a:off x="5848350" y="-2547938"/>
                <a:ext cx="223838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Oval 41"/>
              <p:cNvSpPr>
                <a:spLocks noChangeArrowheads="1"/>
              </p:cNvSpPr>
              <p:nvPr/>
            </p:nvSpPr>
            <p:spPr bwMode="auto">
              <a:xfrm>
                <a:off x="5942013" y="-2482850"/>
                <a:ext cx="38100" cy="825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Oval 42"/>
              <p:cNvSpPr>
                <a:spLocks noChangeArrowheads="1"/>
              </p:cNvSpPr>
              <p:nvPr/>
            </p:nvSpPr>
            <p:spPr bwMode="auto">
              <a:xfrm>
                <a:off x="6361113" y="-2540000"/>
                <a:ext cx="223838" cy="2238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Oval 43"/>
              <p:cNvSpPr>
                <a:spLocks noChangeArrowheads="1"/>
              </p:cNvSpPr>
              <p:nvPr/>
            </p:nvSpPr>
            <p:spPr bwMode="auto">
              <a:xfrm>
                <a:off x="6454775" y="-2478088"/>
                <a:ext cx="38100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Oval 44"/>
              <p:cNvSpPr>
                <a:spLocks noChangeArrowheads="1"/>
              </p:cNvSpPr>
              <p:nvPr/>
            </p:nvSpPr>
            <p:spPr bwMode="auto">
              <a:xfrm>
                <a:off x="5918200" y="-2354263"/>
                <a:ext cx="592138" cy="469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45"/>
              <p:cNvSpPr/>
              <p:nvPr/>
            </p:nvSpPr>
            <p:spPr bwMode="auto">
              <a:xfrm>
                <a:off x="6132513" y="-2330450"/>
                <a:ext cx="182563" cy="123825"/>
              </a:xfrm>
              <a:custGeom>
                <a:gdLst>
                  <a:gd fmla="*/ 0 w 71" name="T0"/>
                  <a:gd fmla="*/ 19 h 48" name="T1"/>
                  <a:gd fmla="*/ 21 w 71" name="T2"/>
                  <a:gd fmla="*/ 2 h 48" name="T3"/>
                  <a:gd fmla="*/ 64 w 71" name="T4"/>
                  <a:gd fmla="*/ 7 h 48" name="T5"/>
                  <a:gd fmla="*/ 65 w 71" name="T6"/>
                  <a:gd fmla="*/ 28 h 48" name="T7"/>
                  <a:gd fmla="*/ 49 w 71" name="T8"/>
                  <a:gd fmla="*/ 44 h 48" name="T9"/>
                  <a:gd fmla="*/ 33 w 71" name="T10"/>
                  <a:gd fmla="*/ 48 h 48" name="T11"/>
                  <a:gd fmla="*/ 13 w 71" name="T12"/>
                  <a:gd fmla="*/ 41 h 48" name="T13"/>
                  <a:gd fmla="*/ 0 w 71" name="T14"/>
                  <a:gd fmla="*/ 19 h 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8" w="71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7"/>
                    </a:cubicBezTo>
                    <a:cubicBezTo>
                      <a:pt x="71" y="14"/>
                      <a:pt x="67" y="24"/>
                      <a:pt x="65" y="28"/>
                    </a:cubicBezTo>
                    <a:cubicBezTo>
                      <a:pt x="63" y="32"/>
                      <a:pt x="59" y="40"/>
                      <a:pt x="49" y="44"/>
                    </a:cubicBezTo>
                    <a:cubicBezTo>
                      <a:pt x="39" y="48"/>
                      <a:pt x="38" y="48"/>
                      <a:pt x="33" y="48"/>
                    </a:cubicBezTo>
                    <a:cubicBezTo>
                      <a:pt x="28" y="47"/>
                      <a:pt x="20" y="46"/>
                      <a:pt x="13" y="41"/>
                    </a:cubicBezTo>
                    <a:cubicBezTo>
                      <a:pt x="6" y="35"/>
                      <a:pt x="0" y="27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46"/>
              <p:cNvSpPr/>
              <p:nvPr/>
            </p:nvSpPr>
            <p:spPr bwMode="auto">
              <a:xfrm>
                <a:off x="5951538" y="-2160588"/>
                <a:ext cx="517525" cy="147638"/>
              </a:xfrm>
              <a:custGeom>
                <a:gdLst>
                  <a:gd fmla="*/ 0 w 201" name="T0"/>
                  <a:gd fmla="*/ 16 h 57" name="T1"/>
                  <a:gd fmla="*/ 98 w 201" name="T2"/>
                  <a:gd fmla="*/ 1 h 57" name="T3"/>
                  <a:gd fmla="*/ 201 w 201" name="T4"/>
                  <a:gd fmla="*/ 23 h 57" name="T5"/>
                  <a:gd fmla="*/ 108 w 201" name="T6"/>
                  <a:gd fmla="*/ 57 h 57" name="T7"/>
                  <a:gd fmla="*/ 0 w 201" name="T8"/>
                  <a:gd fmla="*/ 16 h 5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201">
                    <a:moveTo>
                      <a:pt x="0" y="16"/>
                    </a:moveTo>
                    <a:cubicBezTo>
                      <a:pt x="0" y="16"/>
                      <a:pt x="28" y="0"/>
                      <a:pt x="98" y="1"/>
                    </a:cubicBezTo>
                    <a:cubicBezTo>
                      <a:pt x="167" y="2"/>
                      <a:pt x="201" y="23"/>
                      <a:pt x="201" y="23"/>
                    </a:cubicBezTo>
                    <a:cubicBezTo>
                      <a:pt x="201" y="23"/>
                      <a:pt x="154" y="57"/>
                      <a:pt x="108" y="57"/>
                    </a:cubicBezTo>
                    <a:cubicBezTo>
                      <a:pt x="62" y="57"/>
                      <a:pt x="0" y="16"/>
                      <a:pt x="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Oval 47"/>
              <p:cNvSpPr>
                <a:spLocks noChangeArrowheads="1"/>
              </p:cNvSpPr>
              <p:nvPr/>
            </p:nvSpPr>
            <p:spPr bwMode="auto">
              <a:xfrm>
                <a:off x="5603875" y="-2746375"/>
                <a:ext cx="2428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Oval 48"/>
              <p:cNvSpPr>
                <a:spLocks noChangeArrowheads="1"/>
              </p:cNvSpPr>
              <p:nvPr/>
            </p:nvSpPr>
            <p:spPr bwMode="auto">
              <a:xfrm>
                <a:off x="5661025" y="-2700338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Oval 49"/>
              <p:cNvSpPr>
                <a:spLocks noChangeArrowheads="1"/>
              </p:cNvSpPr>
              <p:nvPr/>
            </p:nvSpPr>
            <p:spPr bwMode="auto">
              <a:xfrm>
                <a:off x="6616700" y="-2705100"/>
                <a:ext cx="223838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Oval 50"/>
              <p:cNvSpPr>
                <a:spLocks noChangeArrowheads="1"/>
              </p:cNvSpPr>
              <p:nvPr/>
            </p:nvSpPr>
            <p:spPr bwMode="auto">
              <a:xfrm>
                <a:off x="6672263" y="-2659063"/>
                <a:ext cx="115888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Oval 51"/>
              <p:cNvSpPr>
                <a:spLocks noChangeArrowheads="1"/>
              </p:cNvSpPr>
              <p:nvPr/>
            </p:nvSpPr>
            <p:spPr bwMode="auto">
              <a:xfrm>
                <a:off x="6583363" y="-2301875"/>
                <a:ext cx="282575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Oval 52"/>
              <p:cNvSpPr>
                <a:spLocks noChangeArrowheads="1"/>
              </p:cNvSpPr>
              <p:nvPr/>
            </p:nvSpPr>
            <p:spPr bwMode="auto">
              <a:xfrm>
                <a:off x="5546725" y="-2351088"/>
                <a:ext cx="284163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29" name="组 128"/>
            <p:cNvGrpSpPr/>
            <p:nvPr/>
          </p:nvGrpSpPr>
          <p:grpSpPr>
            <a:xfrm>
              <a:off x="11276445" y="2992599"/>
              <a:ext cx="796266" cy="1036159"/>
              <a:chOff x="2203382" y="6616700"/>
              <a:chExt cx="2244725" cy="2921000"/>
            </a:xfrm>
          </p:grpSpPr>
          <p:sp>
            <p:nvSpPr>
              <p:cNvPr id="130" name="Freeform 101"/>
              <p:cNvSpPr/>
              <p:nvPr/>
            </p:nvSpPr>
            <p:spPr bwMode="auto">
              <a:xfrm>
                <a:off x="2203382" y="6616700"/>
                <a:ext cx="2244725" cy="2921000"/>
              </a:xfrm>
              <a:custGeom>
                <a:gdLst>
                  <a:gd fmla="*/ 408 w 872" name="T0"/>
                  <a:gd fmla="*/ 0 h 1132" name="T1"/>
                  <a:gd fmla="*/ 257 w 872" name="T2"/>
                  <a:gd fmla="*/ 56 h 1132" name="T3"/>
                  <a:gd fmla="*/ 191 w 872" name="T4"/>
                  <a:gd fmla="*/ 215 h 1132" name="T5"/>
                  <a:gd fmla="*/ 153 w 872" name="T6"/>
                  <a:gd fmla="*/ 408 h 1132" name="T7"/>
                  <a:gd fmla="*/ 19 w 872" name="T8"/>
                  <a:gd fmla="*/ 727 h 1132" name="T9"/>
                  <a:gd fmla="*/ 31 w 872" name="T10"/>
                  <a:gd fmla="*/ 863 h 1132" name="T11"/>
                  <a:gd fmla="*/ 70 w 872" name="T12"/>
                  <a:gd fmla="*/ 894 h 1132" name="T13"/>
                  <a:gd fmla="*/ 87 w 872" name="T14"/>
                  <a:gd fmla="*/ 1054 h 1132" name="T15"/>
                  <a:gd fmla="*/ 191 w 872" name="T16"/>
                  <a:gd fmla="*/ 1116 h 1132" name="T17"/>
                  <a:gd fmla="*/ 491 w 872" name="T18"/>
                  <a:gd fmla="*/ 1128 h 1132" name="T19"/>
                  <a:gd fmla="*/ 731 w 872" name="T20"/>
                  <a:gd fmla="*/ 1114 h 1132" name="T21"/>
                  <a:gd fmla="*/ 797 w 872" name="T22"/>
                  <a:gd fmla="*/ 1025 h 1132" name="T23"/>
                  <a:gd fmla="*/ 797 w 872" name="T24"/>
                  <a:gd fmla="*/ 888 h 1132" name="T25"/>
                  <a:gd fmla="*/ 861 w 872" name="T26"/>
                  <a:gd fmla="*/ 843 h 1132" name="T27"/>
                  <a:gd fmla="*/ 824 w 872" name="T28"/>
                  <a:gd fmla="*/ 623 h 1132" name="T29"/>
                  <a:gd fmla="*/ 710 w 872" name="T30"/>
                  <a:gd fmla="*/ 373 h 1132" name="T31"/>
                  <a:gd fmla="*/ 673 w 872" name="T32"/>
                  <a:gd fmla="*/ 135 h 1132" name="T33"/>
                  <a:gd fmla="*/ 408 w 872" name="T34"/>
                  <a:gd fmla="*/ 0 h 113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132" w="872">
                    <a:moveTo>
                      <a:pt x="408" y="0"/>
                    </a:moveTo>
                    <a:cubicBezTo>
                      <a:pt x="408" y="0"/>
                      <a:pt x="304" y="13"/>
                      <a:pt x="257" y="56"/>
                    </a:cubicBezTo>
                    <a:cubicBezTo>
                      <a:pt x="209" y="100"/>
                      <a:pt x="197" y="164"/>
                      <a:pt x="191" y="215"/>
                    </a:cubicBezTo>
                    <a:cubicBezTo>
                      <a:pt x="184" y="267"/>
                      <a:pt x="191" y="346"/>
                      <a:pt x="153" y="408"/>
                    </a:cubicBezTo>
                    <a:cubicBezTo>
                      <a:pt x="116" y="470"/>
                      <a:pt x="37" y="621"/>
                      <a:pt x="19" y="727"/>
                    </a:cubicBezTo>
                    <a:cubicBezTo>
                      <a:pt x="0" y="832"/>
                      <a:pt x="15" y="841"/>
                      <a:pt x="31" y="863"/>
                    </a:cubicBezTo>
                    <a:cubicBezTo>
                      <a:pt x="48" y="886"/>
                      <a:pt x="70" y="894"/>
                      <a:pt x="70" y="894"/>
                    </a:cubicBezTo>
                    <a:cubicBezTo>
                      <a:pt x="70" y="894"/>
                      <a:pt x="58" y="1012"/>
                      <a:pt x="87" y="1054"/>
                    </a:cubicBezTo>
                    <a:cubicBezTo>
                      <a:pt x="116" y="1095"/>
                      <a:pt x="160" y="1112"/>
                      <a:pt x="191" y="1116"/>
                    </a:cubicBezTo>
                    <a:cubicBezTo>
                      <a:pt x="222" y="1120"/>
                      <a:pt x="395" y="1124"/>
                      <a:pt x="491" y="1128"/>
                    </a:cubicBezTo>
                    <a:cubicBezTo>
                      <a:pt x="586" y="1132"/>
                      <a:pt x="700" y="1126"/>
                      <a:pt x="731" y="1114"/>
                    </a:cubicBezTo>
                    <a:cubicBezTo>
                      <a:pt x="762" y="1101"/>
                      <a:pt x="787" y="1064"/>
                      <a:pt x="797" y="1025"/>
                    </a:cubicBezTo>
                    <a:cubicBezTo>
                      <a:pt x="807" y="985"/>
                      <a:pt x="803" y="923"/>
                      <a:pt x="797" y="888"/>
                    </a:cubicBezTo>
                    <a:cubicBezTo>
                      <a:pt x="797" y="888"/>
                      <a:pt x="851" y="886"/>
                      <a:pt x="861" y="843"/>
                    </a:cubicBezTo>
                    <a:cubicBezTo>
                      <a:pt x="872" y="799"/>
                      <a:pt x="849" y="683"/>
                      <a:pt x="824" y="623"/>
                    </a:cubicBezTo>
                    <a:cubicBezTo>
                      <a:pt x="799" y="563"/>
                      <a:pt x="727" y="433"/>
                      <a:pt x="710" y="373"/>
                    </a:cubicBezTo>
                    <a:cubicBezTo>
                      <a:pt x="694" y="313"/>
                      <a:pt x="696" y="207"/>
                      <a:pt x="673" y="135"/>
                    </a:cubicBezTo>
                    <a:cubicBezTo>
                      <a:pt x="650" y="62"/>
                      <a:pt x="584" y="2"/>
                      <a:pt x="408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Oval 102"/>
              <p:cNvSpPr>
                <a:spLocks noChangeArrowheads="1"/>
              </p:cNvSpPr>
              <p:nvPr/>
            </p:nvSpPr>
            <p:spPr bwMode="auto">
              <a:xfrm>
                <a:off x="2525713" y="8799513"/>
                <a:ext cx="111125" cy="128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Oval 103"/>
              <p:cNvSpPr>
                <a:spLocks noChangeArrowheads="1"/>
              </p:cNvSpPr>
              <p:nvPr/>
            </p:nvSpPr>
            <p:spPr bwMode="auto">
              <a:xfrm>
                <a:off x="2693988" y="8763000"/>
                <a:ext cx="109538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Oval 104"/>
              <p:cNvSpPr>
                <a:spLocks noChangeArrowheads="1"/>
              </p:cNvSpPr>
              <p:nvPr/>
            </p:nvSpPr>
            <p:spPr bwMode="auto">
              <a:xfrm>
                <a:off x="2847975" y="8824913"/>
                <a:ext cx="112713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Oval 105"/>
              <p:cNvSpPr>
                <a:spLocks noChangeArrowheads="1"/>
              </p:cNvSpPr>
              <p:nvPr/>
            </p:nvSpPr>
            <p:spPr bwMode="auto">
              <a:xfrm>
                <a:off x="3779838" y="8824913"/>
                <a:ext cx="114300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Oval 106"/>
              <p:cNvSpPr>
                <a:spLocks noChangeArrowheads="1"/>
              </p:cNvSpPr>
              <p:nvPr/>
            </p:nvSpPr>
            <p:spPr bwMode="auto">
              <a:xfrm>
                <a:off x="3929063" y="8763000"/>
                <a:ext cx="114300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Oval 107"/>
              <p:cNvSpPr>
                <a:spLocks noChangeArrowheads="1"/>
              </p:cNvSpPr>
              <p:nvPr/>
            </p:nvSpPr>
            <p:spPr bwMode="auto">
              <a:xfrm>
                <a:off x="4098925" y="8824913"/>
                <a:ext cx="114300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Oval 108"/>
              <p:cNvSpPr>
                <a:spLocks noChangeArrowheads="1"/>
              </p:cNvSpPr>
              <p:nvPr/>
            </p:nvSpPr>
            <p:spPr bwMode="auto">
              <a:xfrm>
                <a:off x="2528888" y="8955088"/>
                <a:ext cx="414338" cy="454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Oval 109"/>
              <p:cNvSpPr>
                <a:spLocks noChangeArrowheads="1"/>
              </p:cNvSpPr>
              <p:nvPr/>
            </p:nvSpPr>
            <p:spPr bwMode="auto">
              <a:xfrm>
                <a:off x="3792538" y="8959850"/>
                <a:ext cx="415925" cy="4508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Oval 110"/>
              <p:cNvSpPr>
                <a:spLocks noChangeArrowheads="1"/>
              </p:cNvSpPr>
              <p:nvPr/>
            </p:nvSpPr>
            <p:spPr bwMode="auto">
              <a:xfrm>
                <a:off x="2708275" y="6623050"/>
                <a:ext cx="244475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Oval 111"/>
              <p:cNvSpPr>
                <a:spLocks noChangeArrowheads="1"/>
              </p:cNvSpPr>
              <p:nvPr/>
            </p:nvSpPr>
            <p:spPr bwMode="auto">
              <a:xfrm>
                <a:off x="2768600" y="6669088"/>
                <a:ext cx="125413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Oval 112"/>
              <p:cNvSpPr>
                <a:spLocks noChangeArrowheads="1"/>
              </p:cNvSpPr>
              <p:nvPr/>
            </p:nvSpPr>
            <p:spPr bwMode="auto">
              <a:xfrm>
                <a:off x="3778250" y="6616700"/>
                <a:ext cx="249238" cy="2619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Oval 113"/>
              <p:cNvSpPr>
                <a:spLocks noChangeArrowheads="1"/>
              </p:cNvSpPr>
              <p:nvPr/>
            </p:nvSpPr>
            <p:spPr bwMode="auto">
              <a:xfrm>
                <a:off x="3840163" y="6673850"/>
                <a:ext cx="128588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114"/>
              <p:cNvSpPr/>
              <p:nvPr/>
            </p:nvSpPr>
            <p:spPr bwMode="auto">
              <a:xfrm>
                <a:off x="2973388" y="6699250"/>
                <a:ext cx="119063" cy="57150"/>
              </a:xfrm>
              <a:custGeom>
                <a:gdLst>
                  <a:gd fmla="*/ 23 w 46" name="T0"/>
                  <a:gd fmla="*/ 9 h 22" name="T1"/>
                  <a:gd fmla="*/ 46 w 46" name="T2"/>
                  <a:gd fmla="*/ 22 h 22" name="T3"/>
                  <a:gd fmla="*/ 23 w 46" name="T4"/>
                  <a:gd fmla="*/ 0 h 22" name="T5"/>
                  <a:gd fmla="*/ 0 w 46" name="T6"/>
                  <a:gd fmla="*/ 22 h 22" name="T7"/>
                  <a:gd fmla="*/ 23 w 46" name="T8"/>
                  <a:gd fmla="*/ 9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46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Freeform 115"/>
              <p:cNvSpPr/>
              <p:nvPr/>
            </p:nvSpPr>
            <p:spPr bwMode="auto">
              <a:xfrm>
                <a:off x="3605213" y="6686550"/>
                <a:ext cx="120650" cy="53975"/>
              </a:xfrm>
              <a:custGeom>
                <a:gdLst>
                  <a:gd fmla="*/ 24 w 47" name="T0"/>
                  <a:gd fmla="*/ 9 h 21" name="T1"/>
                  <a:gd fmla="*/ 47 w 47" name="T2"/>
                  <a:gd fmla="*/ 21 h 21" name="T3"/>
                  <a:gd fmla="*/ 24 w 47" name="T4"/>
                  <a:gd fmla="*/ 0 h 21" name="T5"/>
                  <a:gd fmla="*/ 0 w 47" name="T6"/>
                  <a:gd fmla="*/ 21 h 21" name="T7"/>
                  <a:gd fmla="*/ 24 w 47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7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" name="Oval 116"/>
              <p:cNvSpPr>
                <a:spLocks noChangeArrowheads="1"/>
              </p:cNvSpPr>
              <p:nvPr/>
            </p:nvSpPr>
            <p:spPr bwMode="auto">
              <a:xfrm>
                <a:off x="2646363" y="7069138"/>
                <a:ext cx="284163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" name="Oval 117"/>
              <p:cNvSpPr>
                <a:spLocks noChangeArrowheads="1"/>
              </p:cNvSpPr>
              <p:nvPr/>
            </p:nvSpPr>
            <p:spPr bwMode="auto">
              <a:xfrm>
                <a:off x="3762375" y="7069138"/>
                <a:ext cx="282575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" name="Oval 118"/>
              <p:cNvSpPr>
                <a:spLocks noChangeArrowheads="1"/>
              </p:cNvSpPr>
              <p:nvPr/>
            </p:nvSpPr>
            <p:spPr bwMode="auto">
              <a:xfrm>
                <a:off x="3009900" y="7029450"/>
                <a:ext cx="652463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Freeform 119"/>
              <p:cNvSpPr/>
              <p:nvPr/>
            </p:nvSpPr>
            <p:spPr bwMode="auto">
              <a:xfrm>
                <a:off x="3244850" y="7053263"/>
                <a:ext cx="203200" cy="136525"/>
              </a:xfrm>
              <a:custGeom>
                <a:gdLst>
                  <a:gd fmla="*/ 0 w 79" name="T0"/>
                  <a:gd fmla="*/ 21 h 53" name="T1"/>
                  <a:gd fmla="*/ 23 w 79" name="T2"/>
                  <a:gd fmla="*/ 2 h 53" name="T3"/>
                  <a:gd fmla="*/ 70 w 79" name="T4"/>
                  <a:gd fmla="*/ 8 h 53" name="T5"/>
                  <a:gd fmla="*/ 72 w 79" name="T6"/>
                  <a:gd fmla="*/ 31 h 53" name="T7"/>
                  <a:gd fmla="*/ 55 w 79" name="T8"/>
                  <a:gd fmla="*/ 49 h 53" name="T9"/>
                  <a:gd fmla="*/ 37 w 79" name="T10"/>
                  <a:gd fmla="*/ 53 h 53" name="T11"/>
                  <a:gd fmla="*/ 15 w 79" name="T12"/>
                  <a:gd fmla="*/ 45 h 53" name="T13"/>
                  <a:gd fmla="*/ 0 w 79" name="T14"/>
                  <a:gd fmla="*/ 21 h 5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79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120"/>
              <p:cNvSpPr/>
              <p:nvPr/>
            </p:nvSpPr>
            <p:spPr bwMode="auto">
              <a:xfrm>
                <a:off x="3046413" y="7242175"/>
                <a:ext cx="568325" cy="161925"/>
              </a:xfrm>
              <a:custGeom>
                <a:gdLst>
                  <a:gd fmla="*/ 0 w 221" name="T0"/>
                  <a:gd fmla="*/ 18 h 63" name="T1"/>
                  <a:gd fmla="*/ 108 w 221" name="T2"/>
                  <a:gd fmla="*/ 1 h 63" name="T3"/>
                  <a:gd fmla="*/ 221 w 221" name="T4"/>
                  <a:gd fmla="*/ 25 h 63" name="T5"/>
                  <a:gd fmla="*/ 119 w 221" name="T6"/>
                  <a:gd fmla="*/ 63 h 63" name="T7"/>
                  <a:gd fmla="*/ 0 w 221" name="T8"/>
                  <a:gd fmla="*/ 18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221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Oval 121"/>
              <p:cNvSpPr>
                <a:spLocks noChangeArrowheads="1"/>
              </p:cNvSpPr>
              <p:nvPr/>
            </p:nvSpPr>
            <p:spPr bwMode="auto">
              <a:xfrm>
                <a:off x="2925763" y="6834188"/>
                <a:ext cx="238125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Oval 122"/>
              <p:cNvSpPr>
                <a:spLocks noChangeArrowheads="1"/>
              </p:cNvSpPr>
              <p:nvPr/>
            </p:nvSpPr>
            <p:spPr bwMode="auto">
              <a:xfrm>
                <a:off x="3025775" y="6900863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Oval 123"/>
              <p:cNvSpPr>
                <a:spLocks noChangeArrowheads="1"/>
              </p:cNvSpPr>
              <p:nvPr/>
            </p:nvSpPr>
            <p:spPr bwMode="auto">
              <a:xfrm>
                <a:off x="3517900" y="6834188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Oval 124"/>
              <p:cNvSpPr>
                <a:spLocks noChangeArrowheads="1"/>
              </p:cNvSpPr>
              <p:nvPr/>
            </p:nvSpPr>
            <p:spPr bwMode="auto">
              <a:xfrm>
                <a:off x="3617913" y="6900863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78" name="组 77"/>
            <p:cNvGrpSpPr/>
            <p:nvPr/>
          </p:nvGrpSpPr>
          <p:grpSpPr>
            <a:xfrm>
              <a:off x="12299645" y="2945481"/>
              <a:ext cx="760984" cy="1130395"/>
              <a:chOff x="2144713" y="1679575"/>
              <a:chExt cx="2289175" cy="3400425"/>
            </a:xfrm>
          </p:grpSpPr>
          <p:sp>
            <p:nvSpPr>
              <p:cNvPr id="79" name="Freeform 53"/>
              <p:cNvSpPr/>
              <p:nvPr/>
            </p:nvSpPr>
            <p:spPr bwMode="auto">
              <a:xfrm>
                <a:off x="2144713" y="1679575"/>
                <a:ext cx="2289175" cy="3400425"/>
              </a:xfrm>
              <a:custGeom>
                <a:gdLst>
                  <a:gd fmla="*/ 454 w 889" name="T0"/>
                  <a:gd fmla="*/ 4 h 1318" name="T1"/>
                  <a:gd fmla="*/ 274 w 889" name="T2"/>
                  <a:gd fmla="*/ 58 h 1318" name="T3"/>
                  <a:gd fmla="*/ 204 w 889" name="T4"/>
                  <a:gd fmla="*/ 206 h 1318" name="T5"/>
                  <a:gd fmla="*/ 187 w 889" name="T6"/>
                  <a:gd fmla="*/ 342 h 1318" name="T7"/>
                  <a:gd fmla="*/ 79 w 889" name="T8"/>
                  <a:gd fmla="*/ 600 h 1318" name="T9"/>
                  <a:gd fmla="*/ 38 w 889" name="T10"/>
                  <a:gd fmla="*/ 935 h 1318" name="T11"/>
                  <a:gd fmla="*/ 106 w 889" name="T12"/>
                  <a:gd fmla="*/ 935 h 1318" name="T13"/>
                  <a:gd fmla="*/ 122 w 889" name="T14"/>
                  <a:gd fmla="*/ 1215 h 1318" name="T15"/>
                  <a:gd fmla="*/ 122 w 889" name="T16"/>
                  <a:gd fmla="*/ 1307 h 1318" name="T17"/>
                  <a:gd fmla="*/ 239 w 889" name="T18"/>
                  <a:gd fmla="*/ 1307 h 1318" name="T19"/>
                  <a:gd fmla="*/ 272 w 889" name="T20"/>
                  <a:gd fmla="*/ 1231 h 1318" name="T21"/>
                  <a:gd fmla="*/ 293 w 889" name="T22"/>
                  <a:gd fmla="*/ 1136 h 1318" name="T23"/>
                  <a:gd fmla="*/ 598 w 889" name="T24"/>
                  <a:gd fmla="*/ 1133 h 1318" name="T25"/>
                  <a:gd fmla="*/ 633 w 889" name="T26"/>
                  <a:gd fmla="*/ 1223 h 1318" name="T27"/>
                  <a:gd fmla="*/ 669 w 889" name="T28"/>
                  <a:gd fmla="*/ 1302 h 1318" name="T29"/>
                  <a:gd fmla="*/ 775 w 889" name="T30"/>
                  <a:gd fmla="*/ 1299 h 1318" name="T31"/>
                  <a:gd fmla="*/ 796 w 889" name="T32"/>
                  <a:gd fmla="*/ 929 h 1318" name="T33"/>
                  <a:gd fmla="*/ 854 w 889" name="T34"/>
                  <a:gd fmla="*/ 946 h 1318" name="T35"/>
                  <a:gd fmla="*/ 840 w 889" name="T36"/>
                  <a:gd fmla="*/ 660 h 1318" name="T37"/>
                  <a:gd fmla="*/ 712 w 889" name="T38"/>
                  <a:gd fmla="*/ 336 h 1318" name="T39"/>
                  <a:gd fmla="*/ 685 w 889" name="T40"/>
                  <a:gd fmla="*/ 130 h 1318" name="T41"/>
                  <a:gd fmla="*/ 454 w 889" name="T42"/>
                  <a:gd fmla="*/ 4 h 131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318" w="889">
                    <a:moveTo>
                      <a:pt x="454" y="4"/>
                    </a:moveTo>
                    <a:cubicBezTo>
                      <a:pt x="454" y="4"/>
                      <a:pt x="331" y="0"/>
                      <a:pt x="274" y="58"/>
                    </a:cubicBezTo>
                    <a:cubicBezTo>
                      <a:pt x="217" y="116"/>
                      <a:pt x="215" y="122"/>
                      <a:pt x="204" y="206"/>
                    </a:cubicBezTo>
                    <a:cubicBezTo>
                      <a:pt x="193" y="290"/>
                      <a:pt x="198" y="309"/>
                      <a:pt x="187" y="342"/>
                    </a:cubicBezTo>
                    <a:cubicBezTo>
                      <a:pt x="176" y="375"/>
                      <a:pt x="108" y="483"/>
                      <a:pt x="79" y="600"/>
                    </a:cubicBezTo>
                    <a:cubicBezTo>
                      <a:pt x="49" y="717"/>
                      <a:pt x="0" y="910"/>
                      <a:pt x="38" y="935"/>
                    </a:cubicBezTo>
                    <a:cubicBezTo>
                      <a:pt x="76" y="959"/>
                      <a:pt x="106" y="935"/>
                      <a:pt x="106" y="935"/>
                    </a:cubicBezTo>
                    <a:cubicBezTo>
                      <a:pt x="106" y="935"/>
                      <a:pt x="111" y="1152"/>
                      <a:pt x="122" y="1215"/>
                    </a:cubicBezTo>
                    <a:cubicBezTo>
                      <a:pt x="133" y="1277"/>
                      <a:pt x="111" y="1296"/>
                      <a:pt x="122" y="1307"/>
                    </a:cubicBezTo>
                    <a:cubicBezTo>
                      <a:pt x="133" y="1318"/>
                      <a:pt x="220" y="1318"/>
                      <a:pt x="239" y="1307"/>
                    </a:cubicBezTo>
                    <a:cubicBezTo>
                      <a:pt x="258" y="1296"/>
                      <a:pt x="269" y="1261"/>
                      <a:pt x="272" y="1231"/>
                    </a:cubicBezTo>
                    <a:cubicBezTo>
                      <a:pt x="274" y="1201"/>
                      <a:pt x="272" y="1144"/>
                      <a:pt x="293" y="1136"/>
                    </a:cubicBezTo>
                    <a:cubicBezTo>
                      <a:pt x="315" y="1128"/>
                      <a:pt x="565" y="1125"/>
                      <a:pt x="598" y="1133"/>
                    </a:cubicBezTo>
                    <a:cubicBezTo>
                      <a:pt x="631" y="1141"/>
                      <a:pt x="631" y="1198"/>
                      <a:pt x="633" y="1223"/>
                    </a:cubicBezTo>
                    <a:cubicBezTo>
                      <a:pt x="636" y="1247"/>
                      <a:pt x="636" y="1299"/>
                      <a:pt x="669" y="1302"/>
                    </a:cubicBezTo>
                    <a:cubicBezTo>
                      <a:pt x="701" y="1304"/>
                      <a:pt x="764" y="1315"/>
                      <a:pt x="775" y="1299"/>
                    </a:cubicBezTo>
                    <a:cubicBezTo>
                      <a:pt x="786" y="1283"/>
                      <a:pt x="799" y="975"/>
                      <a:pt x="796" y="929"/>
                    </a:cubicBezTo>
                    <a:cubicBezTo>
                      <a:pt x="796" y="929"/>
                      <a:pt x="834" y="967"/>
                      <a:pt x="854" y="946"/>
                    </a:cubicBezTo>
                    <a:cubicBezTo>
                      <a:pt x="873" y="924"/>
                      <a:pt x="889" y="883"/>
                      <a:pt x="840" y="660"/>
                    </a:cubicBezTo>
                    <a:cubicBezTo>
                      <a:pt x="791" y="437"/>
                      <a:pt x="715" y="377"/>
                      <a:pt x="712" y="336"/>
                    </a:cubicBezTo>
                    <a:cubicBezTo>
                      <a:pt x="709" y="296"/>
                      <a:pt x="701" y="184"/>
                      <a:pt x="685" y="130"/>
                    </a:cubicBezTo>
                    <a:cubicBezTo>
                      <a:pt x="669" y="75"/>
                      <a:pt x="598" y="4"/>
                      <a:pt x="454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Oval 54"/>
              <p:cNvSpPr>
                <a:spLocks noChangeArrowheads="1"/>
              </p:cNvSpPr>
              <p:nvPr/>
            </p:nvSpPr>
            <p:spPr bwMode="auto">
              <a:xfrm>
                <a:off x="2649538" y="1698625"/>
                <a:ext cx="241300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Oval 55"/>
              <p:cNvSpPr>
                <a:spLocks noChangeArrowheads="1"/>
              </p:cNvSpPr>
              <p:nvPr/>
            </p:nvSpPr>
            <p:spPr bwMode="auto">
              <a:xfrm>
                <a:off x="2706688" y="1744662"/>
                <a:ext cx="128588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Oval 56"/>
              <p:cNvSpPr>
                <a:spLocks noChangeArrowheads="1"/>
              </p:cNvSpPr>
              <p:nvPr/>
            </p:nvSpPr>
            <p:spPr bwMode="auto">
              <a:xfrm>
                <a:off x="3730625" y="1692275"/>
                <a:ext cx="250825" cy="2619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Oval 57"/>
              <p:cNvSpPr>
                <a:spLocks noChangeArrowheads="1"/>
              </p:cNvSpPr>
              <p:nvPr/>
            </p:nvSpPr>
            <p:spPr bwMode="auto">
              <a:xfrm>
                <a:off x="3792538" y="1749425"/>
                <a:ext cx="131763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Oval 58"/>
              <p:cNvSpPr>
                <a:spLocks noChangeArrowheads="1"/>
              </p:cNvSpPr>
              <p:nvPr/>
            </p:nvSpPr>
            <p:spPr bwMode="auto">
              <a:xfrm>
                <a:off x="2886075" y="1922462"/>
                <a:ext cx="242888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59"/>
              <p:cNvSpPr/>
              <p:nvPr/>
            </p:nvSpPr>
            <p:spPr bwMode="auto">
              <a:xfrm>
                <a:off x="2943225" y="1989137"/>
                <a:ext cx="123825" cy="73025"/>
              </a:xfrm>
              <a:custGeom>
                <a:gdLst>
                  <a:gd fmla="*/ 46 w 48" name="T0"/>
                  <a:gd fmla="*/ 18 h 28" name="T1"/>
                  <a:gd fmla="*/ 27 w 48" name="T2"/>
                  <a:gd fmla="*/ 1 h 28" name="T3"/>
                  <a:gd fmla="*/ 27 w 48" name="T4"/>
                  <a:gd fmla="*/ 1 h 28" name="T5"/>
                  <a:gd fmla="*/ 27 w 48" name="T6"/>
                  <a:gd fmla="*/ 1 h 28" name="T7"/>
                  <a:gd fmla="*/ 25 w 48" name="T8"/>
                  <a:gd fmla="*/ 0 h 28" name="T9"/>
                  <a:gd fmla="*/ 25 w 48" name="T10"/>
                  <a:gd fmla="*/ 0 h 28" name="T11"/>
                  <a:gd fmla="*/ 23 w 48" name="T12"/>
                  <a:gd fmla="*/ 0 h 28" name="T13"/>
                  <a:gd fmla="*/ 23 w 48" name="T14"/>
                  <a:gd fmla="*/ 0 h 28" name="T15"/>
                  <a:gd fmla="*/ 21 w 48" name="T16"/>
                  <a:gd fmla="*/ 0 h 28" name="T17"/>
                  <a:gd fmla="*/ 21 w 48" name="T18"/>
                  <a:gd fmla="*/ 0 h 28" name="T19"/>
                  <a:gd fmla="*/ 19 w 48" name="T20"/>
                  <a:gd fmla="*/ 1 h 28" name="T21"/>
                  <a:gd fmla="*/ 19 w 48" name="T22"/>
                  <a:gd fmla="*/ 1 h 28" name="T23"/>
                  <a:gd fmla="*/ 19 w 48" name="T24"/>
                  <a:gd fmla="*/ 1 h 28" name="T25"/>
                  <a:gd fmla="*/ 19 w 48" name="T26"/>
                  <a:gd fmla="*/ 1 h 28" name="T27"/>
                  <a:gd fmla="*/ 19 w 48" name="T28"/>
                  <a:gd fmla="*/ 1 h 28" name="T29"/>
                  <a:gd fmla="*/ 3 w 48" name="T30"/>
                  <a:gd fmla="*/ 19 h 28" name="T31"/>
                  <a:gd fmla="*/ 3 w 48" name="T32"/>
                  <a:gd fmla="*/ 26 h 28" name="T33"/>
                  <a:gd fmla="*/ 7 w 48" name="T34"/>
                  <a:gd fmla="*/ 28 h 28" name="T35"/>
                  <a:gd fmla="*/ 11 w 48" name="T36"/>
                  <a:gd fmla="*/ 26 h 28" name="T37"/>
                  <a:gd fmla="*/ 23 w 48" name="T38"/>
                  <a:gd fmla="*/ 13 h 28" name="T39"/>
                  <a:gd fmla="*/ 38 w 48" name="T40"/>
                  <a:gd fmla="*/ 26 h 28" name="T41"/>
                  <a:gd fmla="*/ 42 w 48" name="T42"/>
                  <a:gd fmla="*/ 28 h 28" name="T43"/>
                  <a:gd fmla="*/ 46 w 48" name="T44"/>
                  <a:gd fmla="*/ 26 h 28" name="T45"/>
                  <a:gd fmla="*/ 46 w 48" name="T46"/>
                  <a:gd fmla="*/ 18 h 2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8" w="48">
                    <a:moveTo>
                      <a:pt x="46" y="18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21"/>
                      <a:pt x="1" y="24"/>
                      <a:pt x="3" y="26"/>
                    </a:cubicBezTo>
                    <a:cubicBezTo>
                      <a:pt x="4" y="27"/>
                      <a:pt x="5" y="28"/>
                      <a:pt x="7" y="28"/>
                    </a:cubicBezTo>
                    <a:cubicBezTo>
                      <a:pt x="8" y="28"/>
                      <a:pt x="9" y="27"/>
                      <a:pt x="11" y="26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9" y="27"/>
                      <a:pt x="41" y="28"/>
                      <a:pt x="42" y="28"/>
                    </a:cubicBezTo>
                    <a:cubicBezTo>
                      <a:pt x="43" y="28"/>
                      <a:pt x="45" y="27"/>
                      <a:pt x="46" y="26"/>
                    </a:cubicBezTo>
                    <a:cubicBezTo>
                      <a:pt x="48" y="24"/>
                      <a:pt x="48" y="21"/>
                      <a:pt x="46" y="18"/>
                    </a:cubicBezTo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Oval 60"/>
              <p:cNvSpPr>
                <a:spLocks noChangeArrowheads="1"/>
              </p:cNvSpPr>
              <p:nvPr/>
            </p:nvSpPr>
            <p:spPr bwMode="auto">
              <a:xfrm>
                <a:off x="3484563" y="1917700"/>
                <a:ext cx="241300" cy="242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61"/>
              <p:cNvSpPr/>
              <p:nvPr/>
            </p:nvSpPr>
            <p:spPr bwMode="auto">
              <a:xfrm>
                <a:off x="3543300" y="1984375"/>
                <a:ext cx="120650" cy="74613"/>
              </a:xfrm>
              <a:custGeom>
                <a:gdLst>
                  <a:gd fmla="*/ 45 w 47" name="T0"/>
                  <a:gd fmla="*/ 19 h 29" name="T1"/>
                  <a:gd fmla="*/ 26 w 47" name="T2"/>
                  <a:gd fmla="*/ 2 h 29" name="T3"/>
                  <a:gd fmla="*/ 26 w 47" name="T4"/>
                  <a:gd fmla="*/ 2 h 29" name="T5"/>
                  <a:gd fmla="*/ 26 w 47" name="T6"/>
                  <a:gd fmla="*/ 2 h 29" name="T7"/>
                  <a:gd fmla="*/ 26 w 47" name="T8"/>
                  <a:gd fmla="*/ 2 h 29" name="T9"/>
                  <a:gd fmla="*/ 25 w 47" name="T10"/>
                  <a:gd fmla="*/ 1 h 29" name="T11"/>
                  <a:gd fmla="*/ 24 w 47" name="T12"/>
                  <a:gd fmla="*/ 0 h 29" name="T13"/>
                  <a:gd fmla="*/ 22 w 47" name="T14"/>
                  <a:gd fmla="*/ 0 h 29" name="T15"/>
                  <a:gd fmla="*/ 22 w 47" name="T16"/>
                  <a:gd fmla="*/ 0 h 29" name="T17"/>
                  <a:gd fmla="*/ 20 w 47" name="T18"/>
                  <a:gd fmla="*/ 1 h 29" name="T19"/>
                  <a:gd fmla="*/ 20 w 47" name="T20"/>
                  <a:gd fmla="*/ 1 h 29" name="T21"/>
                  <a:gd fmla="*/ 19 w 47" name="T22"/>
                  <a:gd fmla="*/ 1 h 29" name="T23"/>
                  <a:gd fmla="*/ 18 w 47" name="T24"/>
                  <a:gd fmla="*/ 2 h 29" name="T25"/>
                  <a:gd fmla="*/ 18 w 47" name="T26"/>
                  <a:gd fmla="*/ 2 h 29" name="T27"/>
                  <a:gd fmla="*/ 18 w 47" name="T28"/>
                  <a:gd fmla="*/ 2 h 29" name="T29"/>
                  <a:gd fmla="*/ 18 w 47" name="T30"/>
                  <a:gd fmla="*/ 2 h 29" name="T31"/>
                  <a:gd fmla="*/ 2 w 47" name="T32"/>
                  <a:gd fmla="*/ 19 h 29" name="T33"/>
                  <a:gd fmla="*/ 2 w 47" name="T34"/>
                  <a:gd fmla="*/ 27 h 29" name="T35"/>
                  <a:gd fmla="*/ 6 w 47" name="T36"/>
                  <a:gd fmla="*/ 29 h 29" name="T37"/>
                  <a:gd fmla="*/ 10 w 47" name="T38"/>
                  <a:gd fmla="*/ 27 h 29" name="T39"/>
                  <a:gd fmla="*/ 23 w 47" name="T40"/>
                  <a:gd fmla="*/ 13 h 29" name="T41"/>
                  <a:gd fmla="*/ 38 w 47" name="T42"/>
                  <a:gd fmla="*/ 27 h 29" name="T43"/>
                  <a:gd fmla="*/ 41 w 47" name="T44"/>
                  <a:gd fmla="*/ 29 h 29" name="T45"/>
                  <a:gd fmla="*/ 45 w 47" name="T46"/>
                  <a:gd fmla="*/ 27 h 29" name="T47"/>
                  <a:gd fmla="*/ 45 w 47" name="T48"/>
                  <a:gd fmla="*/ 19 h 29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8" w="47">
                    <a:moveTo>
                      <a:pt x="45" y="19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5" y="1"/>
                      <a:pt x="25" y="1"/>
                    </a:cubicBezTo>
                    <a:cubicBezTo>
                      <a:pt x="25" y="1"/>
                      <a:pt x="24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22"/>
                      <a:pt x="0" y="25"/>
                      <a:pt x="2" y="27"/>
                    </a:cubicBezTo>
                    <a:cubicBezTo>
                      <a:pt x="3" y="28"/>
                      <a:pt x="5" y="29"/>
                      <a:pt x="6" y="29"/>
                    </a:cubicBezTo>
                    <a:cubicBezTo>
                      <a:pt x="7" y="29"/>
                      <a:pt x="9" y="28"/>
                      <a:pt x="10" y="2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8"/>
                      <a:pt x="40" y="29"/>
                      <a:pt x="41" y="29"/>
                    </a:cubicBezTo>
                    <a:cubicBezTo>
                      <a:pt x="43" y="29"/>
                      <a:pt x="44" y="28"/>
                      <a:pt x="45" y="27"/>
                    </a:cubicBezTo>
                    <a:cubicBezTo>
                      <a:pt x="47" y="25"/>
                      <a:pt x="47" y="21"/>
                      <a:pt x="45" y="19"/>
                    </a:cubicBezTo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62"/>
              <p:cNvSpPr/>
              <p:nvPr/>
            </p:nvSpPr>
            <p:spPr bwMode="auto">
              <a:xfrm>
                <a:off x="2927350" y="1778000"/>
                <a:ext cx="120650" cy="53975"/>
              </a:xfrm>
              <a:custGeom>
                <a:gdLst>
                  <a:gd fmla="*/ 23 w 47" name="T0"/>
                  <a:gd fmla="*/ 9 h 21" name="T1"/>
                  <a:gd fmla="*/ 47 w 47" name="T2"/>
                  <a:gd fmla="*/ 21 h 21" name="T3"/>
                  <a:gd fmla="*/ 23 w 47" name="T4"/>
                  <a:gd fmla="*/ 0 h 21" name="T5"/>
                  <a:gd fmla="*/ 0 w 47" name="T6"/>
                  <a:gd fmla="*/ 21 h 21" name="T7"/>
                  <a:gd fmla="*/ 23 w 47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7">
                    <a:moveTo>
                      <a:pt x="23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63"/>
              <p:cNvSpPr/>
              <p:nvPr/>
            </p:nvSpPr>
            <p:spPr bwMode="auto">
              <a:xfrm>
                <a:off x="3560763" y="1762125"/>
                <a:ext cx="119063" cy="5397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4" y="0"/>
                      <a:pt x="23" y="0"/>
                    </a:cubicBezTo>
                    <a:cubicBezTo>
                      <a:pt x="11" y="0"/>
                      <a:pt x="1" y="9"/>
                      <a:pt x="0" y="21"/>
                    </a:cubicBezTo>
                    <a:cubicBezTo>
                      <a:pt x="4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Oval 64"/>
              <p:cNvSpPr>
                <a:spLocks noChangeArrowheads="1"/>
              </p:cNvSpPr>
              <p:nvPr/>
            </p:nvSpPr>
            <p:spPr bwMode="auto">
              <a:xfrm>
                <a:off x="2967038" y="2098675"/>
                <a:ext cx="676275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65"/>
              <p:cNvSpPr/>
              <p:nvPr/>
            </p:nvSpPr>
            <p:spPr bwMode="auto">
              <a:xfrm>
                <a:off x="3224213" y="2128837"/>
                <a:ext cx="185738" cy="123825"/>
              </a:xfrm>
              <a:custGeom>
                <a:gdLst>
                  <a:gd fmla="*/ 0 w 72" name="T0"/>
                  <a:gd fmla="*/ 19 h 48" name="T1"/>
                  <a:gd fmla="*/ 21 w 72" name="T2"/>
                  <a:gd fmla="*/ 2 h 48" name="T3"/>
                  <a:gd fmla="*/ 64 w 72" name="T4"/>
                  <a:gd fmla="*/ 8 h 48" name="T5"/>
                  <a:gd fmla="*/ 65 w 72" name="T6"/>
                  <a:gd fmla="*/ 28 h 48" name="T7"/>
                  <a:gd fmla="*/ 50 w 72" name="T8"/>
                  <a:gd fmla="*/ 44 h 48" name="T9"/>
                  <a:gd fmla="*/ 33 w 72" name="T10"/>
                  <a:gd fmla="*/ 48 h 48" name="T11"/>
                  <a:gd fmla="*/ 13 w 72" name="T12"/>
                  <a:gd fmla="*/ 41 h 48" name="T13"/>
                  <a:gd fmla="*/ 0 w 72" name="T14"/>
                  <a:gd fmla="*/ 19 h 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8" w="72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8"/>
                    </a:cubicBezTo>
                    <a:cubicBezTo>
                      <a:pt x="72" y="14"/>
                      <a:pt x="67" y="24"/>
                      <a:pt x="65" y="28"/>
                    </a:cubicBezTo>
                    <a:cubicBezTo>
                      <a:pt x="64" y="33"/>
                      <a:pt x="60" y="40"/>
                      <a:pt x="50" y="44"/>
                    </a:cubicBezTo>
                    <a:cubicBezTo>
                      <a:pt x="40" y="48"/>
                      <a:pt x="38" y="48"/>
                      <a:pt x="33" y="48"/>
                    </a:cubicBezTo>
                    <a:cubicBezTo>
                      <a:pt x="29" y="48"/>
                      <a:pt x="20" y="46"/>
                      <a:pt x="13" y="41"/>
                    </a:cubicBezTo>
                    <a:cubicBezTo>
                      <a:pt x="7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66"/>
              <p:cNvSpPr/>
              <p:nvPr/>
            </p:nvSpPr>
            <p:spPr bwMode="auto">
              <a:xfrm>
                <a:off x="3005138" y="2325687"/>
                <a:ext cx="582613" cy="74613"/>
              </a:xfrm>
              <a:custGeom>
                <a:gdLst>
                  <a:gd fmla="*/ 4 w 226" name="T0"/>
                  <a:gd fmla="*/ 11 h 29" name="T1"/>
                  <a:gd fmla="*/ 4 w 226" name="T2"/>
                  <a:gd fmla="*/ 3 h 29" name="T3"/>
                  <a:gd fmla="*/ 119 w 226" name="T4"/>
                  <a:gd fmla="*/ 15 h 29" name="T5"/>
                  <a:gd fmla="*/ 205 w 226" name="T6"/>
                  <a:gd fmla="*/ 6 h 29" name="T7"/>
                  <a:gd fmla="*/ 226 w 226" name="T8"/>
                  <a:gd fmla="*/ 6 h 29" name="T9"/>
                  <a:gd fmla="*/ 114 w 226" name="T10"/>
                  <a:gd fmla="*/ 27 h 29" name="T11"/>
                  <a:gd fmla="*/ 4 w 226" name="T12"/>
                  <a:gd fmla="*/ 11 h 2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" w="226">
                    <a:moveTo>
                      <a:pt x="4" y="11"/>
                    </a:moveTo>
                    <a:cubicBezTo>
                      <a:pt x="4" y="11"/>
                      <a:pt x="0" y="3"/>
                      <a:pt x="4" y="3"/>
                    </a:cubicBezTo>
                    <a:cubicBezTo>
                      <a:pt x="9" y="3"/>
                      <a:pt x="96" y="15"/>
                      <a:pt x="119" y="15"/>
                    </a:cubicBezTo>
                    <a:cubicBezTo>
                      <a:pt x="142" y="14"/>
                      <a:pt x="199" y="9"/>
                      <a:pt x="205" y="6"/>
                    </a:cubicBezTo>
                    <a:cubicBezTo>
                      <a:pt x="210" y="5"/>
                      <a:pt x="226" y="0"/>
                      <a:pt x="226" y="6"/>
                    </a:cubicBezTo>
                    <a:cubicBezTo>
                      <a:pt x="225" y="14"/>
                      <a:pt x="163" y="29"/>
                      <a:pt x="114" y="27"/>
                    </a:cubicBezTo>
                    <a:cubicBezTo>
                      <a:pt x="65" y="25"/>
                      <a:pt x="26" y="20"/>
                      <a:pt x="4" y="1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Oval 67"/>
              <p:cNvSpPr>
                <a:spLocks noChangeArrowheads="1"/>
              </p:cNvSpPr>
              <p:nvPr/>
            </p:nvSpPr>
            <p:spPr bwMode="auto">
              <a:xfrm>
                <a:off x="2600325" y="2146300"/>
                <a:ext cx="284163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Oval 68"/>
              <p:cNvSpPr>
                <a:spLocks noChangeArrowheads="1"/>
              </p:cNvSpPr>
              <p:nvPr/>
            </p:nvSpPr>
            <p:spPr bwMode="auto">
              <a:xfrm>
                <a:off x="3716338" y="2146300"/>
                <a:ext cx="285750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95" name="组 94"/>
            <p:cNvGrpSpPr/>
            <p:nvPr/>
          </p:nvGrpSpPr>
          <p:grpSpPr>
            <a:xfrm>
              <a:off x="14134050" y="2945481"/>
              <a:ext cx="760984" cy="1130395"/>
              <a:chOff x="5065713" y="1679575"/>
              <a:chExt cx="2289175" cy="3400425"/>
            </a:xfrm>
          </p:grpSpPr>
          <p:sp>
            <p:nvSpPr>
              <p:cNvPr id="96" name="Freeform 69"/>
              <p:cNvSpPr/>
              <p:nvPr/>
            </p:nvSpPr>
            <p:spPr bwMode="auto">
              <a:xfrm>
                <a:off x="5065713" y="1679575"/>
                <a:ext cx="2289175" cy="3400425"/>
              </a:xfrm>
              <a:custGeom>
                <a:gdLst>
                  <a:gd fmla="*/ 454 w 889" name="T0"/>
                  <a:gd fmla="*/ 4 h 1318" name="T1"/>
                  <a:gd fmla="*/ 274 w 889" name="T2"/>
                  <a:gd fmla="*/ 58 h 1318" name="T3"/>
                  <a:gd fmla="*/ 203 w 889" name="T4"/>
                  <a:gd fmla="*/ 206 h 1318" name="T5"/>
                  <a:gd fmla="*/ 187 w 889" name="T6"/>
                  <a:gd fmla="*/ 342 h 1318" name="T7"/>
                  <a:gd fmla="*/ 78 w 889" name="T8"/>
                  <a:gd fmla="*/ 600 h 1318" name="T9"/>
                  <a:gd fmla="*/ 38 w 889" name="T10"/>
                  <a:gd fmla="*/ 935 h 1318" name="T11"/>
                  <a:gd fmla="*/ 106 w 889" name="T12"/>
                  <a:gd fmla="*/ 935 h 1318" name="T13"/>
                  <a:gd fmla="*/ 122 w 889" name="T14"/>
                  <a:gd fmla="*/ 1215 h 1318" name="T15"/>
                  <a:gd fmla="*/ 122 w 889" name="T16"/>
                  <a:gd fmla="*/ 1307 h 1318" name="T17"/>
                  <a:gd fmla="*/ 239 w 889" name="T18"/>
                  <a:gd fmla="*/ 1307 h 1318" name="T19"/>
                  <a:gd fmla="*/ 271 w 889" name="T20"/>
                  <a:gd fmla="*/ 1231 h 1318" name="T21"/>
                  <a:gd fmla="*/ 293 w 889" name="T22"/>
                  <a:gd fmla="*/ 1136 h 1318" name="T23"/>
                  <a:gd fmla="*/ 598 w 889" name="T24"/>
                  <a:gd fmla="*/ 1133 h 1318" name="T25"/>
                  <a:gd fmla="*/ 633 w 889" name="T26"/>
                  <a:gd fmla="*/ 1223 h 1318" name="T27"/>
                  <a:gd fmla="*/ 668 w 889" name="T28"/>
                  <a:gd fmla="*/ 1302 h 1318" name="T29"/>
                  <a:gd fmla="*/ 774 w 889" name="T30"/>
                  <a:gd fmla="*/ 1299 h 1318" name="T31"/>
                  <a:gd fmla="*/ 796 w 889" name="T32"/>
                  <a:gd fmla="*/ 929 h 1318" name="T33"/>
                  <a:gd fmla="*/ 853 w 889" name="T34"/>
                  <a:gd fmla="*/ 946 h 1318" name="T35"/>
                  <a:gd fmla="*/ 840 w 889" name="T36"/>
                  <a:gd fmla="*/ 660 h 1318" name="T37"/>
                  <a:gd fmla="*/ 712 w 889" name="T38"/>
                  <a:gd fmla="*/ 336 h 1318" name="T39"/>
                  <a:gd fmla="*/ 685 w 889" name="T40"/>
                  <a:gd fmla="*/ 130 h 1318" name="T41"/>
                  <a:gd fmla="*/ 454 w 889" name="T42"/>
                  <a:gd fmla="*/ 4 h 131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318" w="889">
                    <a:moveTo>
                      <a:pt x="454" y="4"/>
                    </a:moveTo>
                    <a:cubicBezTo>
                      <a:pt x="454" y="4"/>
                      <a:pt x="331" y="0"/>
                      <a:pt x="274" y="58"/>
                    </a:cubicBezTo>
                    <a:cubicBezTo>
                      <a:pt x="217" y="116"/>
                      <a:pt x="214" y="122"/>
                      <a:pt x="203" y="206"/>
                    </a:cubicBezTo>
                    <a:cubicBezTo>
                      <a:pt x="193" y="290"/>
                      <a:pt x="198" y="309"/>
                      <a:pt x="187" y="342"/>
                    </a:cubicBezTo>
                    <a:cubicBezTo>
                      <a:pt x="176" y="375"/>
                      <a:pt x="108" y="483"/>
                      <a:pt x="78" y="600"/>
                    </a:cubicBezTo>
                    <a:cubicBezTo>
                      <a:pt x="48" y="717"/>
                      <a:pt x="0" y="910"/>
                      <a:pt x="38" y="935"/>
                    </a:cubicBezTo>
                    <a:cubicBezTo>
                      <a:pt x="76" y="959"/>
                      <a:pt x="106" y="935"/>
                      <a:pt x="106" y="935"/>
                    </a:cubicBezTo>
                    <a:cubicBezTo>
                      <a:pt x="106" y="935"/>
                      <a:pt x="111" y="1152"/>
                      <a:pt x="122" y="1215"/>
                    </a:cubicBezTo>
                    <a:cubicBezTo>
                      <a:pt x="133" y="1277"/>
                      <a:pt x="111" y="1296"/>
                      <a:pt x="122" y="1307"/>
                    </a:cubicBezTo>
                    <a:cubicBezTo>
                      <a:pt x="133" y="1318"/>
                      <a:pt x="219" y="1318"/>
                      <a:pt x="239" y="1307"/>
                    </a:cubicBezTo>
                    <a:cubicBezTo>
                      <a:pt x="258" y="1296"/>
                      <a:pt x="269" y="1261"/>
                      <a:pt x="271" y="1231"/>
                    </a:cubicBezTo>
                    <a:cubicBezTo>
                      <a:pt x="274" y="1201"/>
                      <a:pt x="271" y="1144"/>
                      <a:pt x="293" y="1136"/>
                    </a:cubicBezTo>
                    <a:cubicBezTo>
                      <a:pt x="315" y="1128"/>
                      <a:pt x="565" y="1125"/>
                      <a:pt x="598" y="1133"/>
                    </a:cubicBezTo>
                    <a:cubicBezTo>
                      <a:pt x="630" y="1141"/>
                      <a:pt x="630" y="1198"/>
                      <a:pt x="633" y="1223"/>
                    </a:cubicBezTo>
                    <a:cubicBezTo>
                      <a:pt x="636" y="1247"/>
                      <a:pt x="636" y="1299"/>
                      <a:pt x="668" y="1302"/>
                    </a:cubicBezTo>
                    <a:cubicBezTo>
                      <a:pt x="701" y="1304"/>
                      <a:pt x="764" y="1315"/>
                      <a:pt x="774" y="1299"/>
                    </a:cubicBezTo>
                    <a:cubicBezTo>
                      <a:pt x="785" y="1283"/>
                      <a:pt x="799" y="975"/>
                      <a:pt x="796" y="929"/>
                    </a:cubicBezTo>
                    <a:cubicBezTo>
                      <a:pt x="796" y="929"/>
                      <a:pt x="834" y="967"/>
                      <a:pt x="853" y="946"/>
                    </a:cubicBezTo>
                    <a:cubicBezTo>
                      <a:pt x="872" y="924"/>
                      <a:pt x="889" y="883"/>
                      <a:pt x="840" y="660"/>
                    </a:cubicBezTo>
                    <a:cubicBezTo>
                      <a:pt x="791" y="437"/>
                      <a:pt x="715" y="377"/>
                      <a:pt x="712" y="336"/>
                    </a:cubicBezTo>
                    <a:cubicBezTo>
                      <a:pt x="709" y="296"/>
                      <a:pt x="701" y="184"/>
                      <a:pt x="685" y="130"/>
                    </a:cubicBezTo>
                    <a:cubicBezTo>
                      <a:pt x="668" y="75"/>
                      <a:pt x="598" y="4"/>
                      <a:pt x="454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Oval 70"/>
              <p:cNvSpPr>
                <a:spLocks noChangeArrowheads="1"/>
              </p:cNvSpPr>
              <p:nvPr/>
            </p:nvSpPr>
            <p:spPr bwMode="auto">
              <a:xfrm>
                <a:off x="5570538" y="1698625"/>
                <a:ext cx="2428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Oval 71"/>
              <p:cNvSpPr>
                <a:spLocks noChangeArrowheads="1"/>
              </p:cNvSpPr>
              <p:nvPr/>
            </p:nvSpPr>
            <p:spPr bwMode="auto">
              <a:xfrm>
                <a:off x="5627688" y="1744662"/>
                <a:ext cx="128588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Oval 72"/>
              <p:cNvSpPr>
                <a:spLocks noChangeArrowheads="1"/>
              </p:cNvSpPr>
              <p:nvPr/>
            </p:nvSpPr>
            <p:spPr bwMode="auto">
              <a:xfrm>
                <a:off x="6651625" y="1692275"/>
                <a:ext cx="250825" cy="2619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Oval 73"/>
              <p:cNvSpPr>
                <a:spLocks noChangeArrowheads="1"/>
              </p:cNvSpPr>
              <p:nvPr/>
            </p:nvSpPr>
            <p:spPr bwMode="auto">
              <a:xfrm>
                <a:off x="6713538" y="1749425"/>
                <a:ext cx="130175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Oval 74"/>
              <p:cNvSpPr>
                <a:spLocks noChangeArrowheads="1"/>
              </p:cNvSpPr>
              <p:nvPr/>
            </p:nvSpPr>
            <p:spPr bwMode="auto">
              <a:xfrm>
                <a:off x="5807075" y="1922462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Oval 75"/>
              <p:cNvSpPr>
                <a:spLocks noChangeArrowheads="1"/>
              </p:cNvSpPr>
              <p:nvPr/>
            </p:nvSpPr>
            <p:spPr bwMode="auto">
              <a:xfrm>
                <a:off x="6405563" y="1917700"/>
                <a:ext cx="241300" cy="242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76"/>
              <p:cNvSpPr/>
              <p:nvPr/>
            </p:nvSpPr>
            <p:spPr bwMode="auto">
              <a:xfrm>
                <a:off x="5848350" y="1778000"/>
                <a:ext cx="119063" cy="5397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5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77"/>
              <p:cNvSpPr/>
              <p:nvPr/>
            </p:nvSpPr>
            <p:spPr bwMode="auto">
              <a:xfrm>
                <a:off x="6480175" y="1762125"/>
                <a:ext cx="120650" cy="53975"/>
              </a:xfrm>
              <a:custGeom>
                <a:gdLst>
                  <a:gd fmla="*/ 24 w 47" name="T0"/>
                  <a:gd fmla="*/ 9 h 21" name="T1"/>
                  <a:gd fmla="*/ 47 w 47" name="T2"/>
                  <a:gd fmla="*/ 21 h 21" name="T3"/>
                  <a:gd fmla="*/ 24 w 47" name="T4"/>
                  <a:gd fmla="*/ 0 h 21" name="T5"/>
                  <a:gd fmla="*/ 0 w 47" name="T6"/>
                  <a:gd fmla="*/ 21 h 21" name="T7"/>
                  <a:gd fmla="*/ 24 w 47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7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Oval 78"/>
              <p:cNvSpPr>
                <a:spLocks noChangeArrowheads="1"/>
              </p:cNvSpPr>
              <p:nvPr/>
            </p:nvSpPr>
            <p:spPr bwMode="auto">
              <a:xfrm>
                <a:off x="5888038" y="2098675"/>
                <a:ext cx="676275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79"/>
              <p:cNvSpPr/>
              <p:nvPr/>
            </p:nvSpPr>
            <p:spPr bwMode="auto">
              <a:xfrm>
                <a:off x="6145213" y="2128837"/>
                <a:ext cx="182563" cy="123825"/>
              </a:xfrm>
              <a:custGeom>
                <a:gdLst>
                  <a:gd fmla="*/ 0 w 71" name="T0"/>
                  <a:gd fmla="*/ 19 h 48" name="T1"/>
                  <a:gd fmla="*/ 21 w 71" name="T2"/>
                  <a:gd fmla="*/ 2 h 48" name="T3"/>
                  <a:gd fmla="*/ 64 w 71" name="T4"/>
                  <a:gd fmla="*/ 8 h 48" name="T5"/>
                  <a:gd fmla="*/ 65 w 71" name="T6"/>
                  <a:gd fmla="*/ 28 h 48" name="T7"/>
                  <a:gd fmla="*/ 50 w 71" name="T8"/>
                  <a:gd fmla="*/ 44 h 48" name="T9"/>
                  <a:gd fmla="*/ 33 w 71" name="T10"/>
                  <a:gd fmla="*/ 48 h 48" name="T11"/>
                  <a:gd fmla="*/ 13 w 71" name="T12"/>
                  <a:gd fmla="*/ 41 h 48" name="T13"/>
                  <a:gd fmla="*/ 0 w 71" name="T14"/>
                  <a:gd fmla="*/ 19 h 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8" w="71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8"/>
                    </a:cubicBezTo>
                    <a:cubicBezTo>
                      <a:pt x="71" y="14"/>
                      <a:pt x="67" y="24"/>
                      <a:pt x="65" y="28"/>
                    </a:cubicBezTo>
                    <a:cubicBezTo>
                      <a:pt x="63" y="33"/>
                      <a:pt x="59" y="40"/>
                      <a:pt x="50" y="44"/>
                    </a:cubicBezTo>
                    <a:cubicBezTo>
                      <a:pt x="40" y="48"/>
                      <a:pt x="38" y="48"/>
                      <a:pt x="33" y="48"/>
                    </a:cubicBezTo>
                    <a:cubicBezTo>
                      <a:pt x="28" y="48"/>
                      <a:pt x="20" y="46"/>
                      <a:pt x="13" y="41"/>
                    </a:cubicBezTo>
                    <a:cubicBezTo>
                      <a:pt x="6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Oval 80"/>
              <p:cNvSpPr>
                <a:spLocks noChangeArrowheads="1"/>
              </p:cNvSpPr>
              <p:nvPr/>
            </p:nvSpPr>
            <p:spPr bwMode="auto">
              <a:xfrm>
                <a:off x="5521325" y="2146300"/>
                <a:ext cx="284163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Oval 81"/>
              <p:cNvSpPr>
                <a:spLocks noChangeArrowheads="1"/>
              </p:cNvSpPr>
              <p:nvPr/>
            </p:nvSpPr>
            <p:spPr bwMode="auto">
              <a:xfrm>
                <a:off x="6637338" y="2146300"/>
                <a:ext cx="282575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Oval 82"/>
              <p:cNvSpPr>
                <a:spLocks noChangeArrowheads="1"/>
              </p:cNvSpPr>
              <p:nvPr/>
            </p:nvSpPr>
            <p:spPr bwMode="auto">
              <a:xfrm>
                <a:off x="5876925" y="1997075"/>
                <a:ext cx="85725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Oval 83"/>
              <p:cNvSpPr>
                <a:spLocks noChangeArrowheads="1"/>
              </p:cNvSpPr>
              <p:nvPr/>
            </p:nvSpPr>
            <p:spPr bwMode="auto">
              <a:xfrm>
                <a:off x="6475413" y="1997075"/>
                <a:ext cx="84138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Oval 84"/>
              <p:cNvSpPr>
                <a:spLocks noChangeArrowheads="1"/>
              </p:cNvSpPr>
              <p:nvPr/>
            </p:nvSpPr>
            <p:spPr bwMode="auto">
              <a:xfrm>
                <a:off x="6173788" y="2376487"/>
                <a:ext cx="103188" cy="1857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12" name="组 111"/>
            <p:cNvGrpSpPr/>
            <p:nvPr/>
          </p:nvGrpSpPr>
          <p:grpSpPr>
            <a:xfrm>
              <a:off x="15121970" y="2944953"/>
              <a:ext cx="761512" cy="1131451"/>
              <a:chOff x="7723188" y="1609725"/>
              <a:chExt cx="2290763" cy="3403600"/>
            </a:xfrm>
          </p:grpSpPr>
          <p:sp>
            <p:nvSpPr>
              <p:cNvPr id="113" name="Freeform 85"/>
              <p:cNvSpPr/>
              <p:nvPr/>
            </p:nvSpPr>
            <p:spPr bwMode="auto">
              <a:xfrm>
                <a:off x="7723188" y="1609725"/>
                <a:ext cx="2290763" cy="3403600"/>
              </a:xfrm>
              <a:custGeom>
                <a:gdLst>
                  <a:gd fmla="*/ 454 w 889" name="T0"/>
                  <a:gd fmla="*/ 5 h 1319" name="T1"/>
                  <a:gd fmla="*/ 274 w 889" name="T2"/>
                  <a:gd fmla="*/ 59 h 1319" name="T3"/>
                  <a:gd fmla="*/ 204 w 889" name="T4"/>
                  <a:gd fmla="*/ 206 h 1319" name="T5"/>
                  <a:gd fmla="*/ 187 w 889" name="T6"/>
                  <a:gd fmla="*/ 342 h 1319" name="T7"/>
                  <a:gd fmla="*/ 79 w 889" name="T8"/>
                  <a:gd fmla="*/ 601 h 1319" name="T9"/>
                  <a:gd fmla="*/ 38 w 889" name="T10"/>
                  <a:gd fmla="*/ 935 h 1319" name="T11"/>
                  <a:gd fmla="*/ 106 w 889" name="T12"/>
                  <a:gd fmla="*/ 935 h 1319" name="T13"/>
                  <a:gd fmla="*/ 122 w 889" name="T14"/>
                  <a:gd fmla="*/ 1215 h 1319" name="T15"/>
                  <a:gd fmla="*/ 122 w 889" name="T16"/>
                  <a:gd fmla="*/ 1308 h 1319" name="T17"/>
                  <a:gd fmla="*/ 239 w 889" name="T18"/>
                  <a:gd fmla="*/ 1308 h 1319" name="T19"/>
                  <a:gd fmla="*/ 272 w 889" name="T20"/>
                  <a:gd fmla="*/ 1232 h 1319" name="T21"/>
                  <a:gd fmla="*/ 293 w 889" name="T22"/>
                  <a:gd fmla="*/ 1136 h 1319" name="T23"/>
                  <a:gd fmla="*/ 598 w 889" name="T24"/>
                  <a:gd fmla="*/ 1134 h 1319" name="T25"/>
                  <a:gd fmla="*/ 633 w 889" name="T26"/>
                  <a:gd fmla="*/ 1223 h 1319" name="T27"/>
                  <a:gd fmla="*/ 669 w 889" name="T28"/>
                  <a:gd fmla="*/ 1302 h 1319" name="T29"/>
                  <a:gd fmla="*/ 775 w 889" name="T30"/>
                  <a:gd fmla="*/ 1300 h 1319" name="T31"/>
                  <a:gd fmla="*/ 797 w 889" name="T32"/>
                  <a:gd fmla="*/ 930 h 1319" name="T33"/>
                  <a:gd fmla="*/ 854 w 889" name="T34"/>
                  <a:gd fmla="*/ 946 h 1319" name="T35"/>
                  <a:gd fmla="*/ 840 w 889" name="T36"/>
                  <a:gd fmla="*/ 660 h 1319" name="T37"/>
                  <a:gd fmla="*/ 712 w 889" name="T38"/>
                  <a:gd fmla="*/ 337 h 1319" name="T39"/>
                  <a:gd fmla="*/ 685 w 889" name="T40"/>
                  <a:gd fmla="*/ 130 h 1319" name="T41"/>
                  <a:gd fmla="*/ 454 w 889" name="T42"/>
                  <a:gd fmla="*/ 5 h 1319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319" w="889">
                    <a:moveTo>
                      <a:pt x="454" y="5"/>
                    </a:moveTo>
                    <a:cubicBezTo>
                      <a:pt x="454" y="5"/>
                      <a:pt x="332" y="0"/>
                      <a:pt x="274" y="59"/>
                    </a:cubicBezTo>
                    <a:cubicBezTo>
                      <a:pt x="217" y="117"/>
                      <a:pt x="215" y="122"/>
                      <a:pt x="204" y="206"/>
                    </a:cubicBezTo>
                    <a:cubicBezTo>
                      <a:pt x="193" y="291"/>
                      <a:pt x="198" y="310"/>
                      <a:pt x="187" y="342"/>
                    </a:cubicBezTo>
                    <a:cubicBezTo>
                      <a:pt x="177" y="375"/>
                      <a:pt x="109" y="484"/>
                      <a:pt x="79" y="601"/>
                    </a:cubicBezTo>
                    <a:cubicBezTo>
                      <a:pt x="49" y="718"/>
                      <a:pt x="0" y="911"/>
                      <a:pt x="38" y="935"/>
                    </a:cubicBezTo>
                    <a:cubicBezTo>
                      <a:pt x="76" y="960"/>
                      <a:pt x="106" y="935"/>
                      <a:pt x="106" y="935"/>
                    </a:cubicBezTo>
                    <a:cubicBezTo>
                      <a:pt x="106" y="935"/>
                      <a:pt x="111" y="1153"/>
                      <a:pt x="122" y="1215"/>
                    </a:cubicBezTo>
                    <a:cubicBezTo>
                      <a:pt x="133" y="1278"/>
                      <a:pt x="111" y="1297"/>
                      <a:pt x="122" y="1308"/>
                    </a:cubicBezTo>
                    <a:cubicBezTo>
                      <a:pt x="133" y="1319"/>
                      <a:pt x="220" y="1319"/>
                      <a:pt x="239" y="1308"/>
                    </a:cubicBezTo>
                    <a:cubicBezTo>
                      <a:pt x="258" y="1297"/>
                      <a:pt x="269" y="1261"/>
                      <a:pt x="272" y="1232"/>
                    </a:cubicBezTo>
                    <a:cubicBezTo>
                      <a:pt x="274" y="1202"/>
                      <a:pt x="272" y="1145"/>
                      <a:pt x="293" y="1136"/>
                    </a:cubicBezTo>
                    <a:cubicBezTo>
                      <a:pt x="315" y="1128"/>
                      <a:pt x="565" y="1126"/>
                      <a:pt x="598" y="1134"/>
                    </a:cubicBezTo>
                    <a:cubicBezTo>
                      <a:pt x="631" y="1142"/>
                      <a:pt x="631" y="1199"/>
                      <a:pt x="633" y="1223"/>
                    </a:cubicBezTo>
                    <a:cubicBezTo>
                      <a:pt x="636" y="1248"/>
                      <a:pt x="636" y="1300"/>
                      <a:pt x="669" y="1302"/>
                    </a:cubicBezTo>
                    <a:cubicBezTo>
                      <a:pt x="701" y="1305"/>
                      <a:pt x="764" y="1316"/>
                      <a:pt x="775" y="1300"/>
                    </a:cubicBezTo>
                    <a:cubicBezTo>
                      <a:pt x="786" y="1283"/>
                      <a:pt x="799" y="976"/>
                      <a:pt x="797" y="930"/>
                    </a:cubicBezTo>
                    <a:cubicBezTo>
                      <a:pt x="797" y="930"/>
                      <a:pt x="835" y="968"/>
                      <a:pt x="854" y="946"/>
                    </a:cubicBezTo>
                    <a:cubicBezTo>
                      <a:pt x="873" y="924"/>
                      <a:pt x="889" y="883"/>
                      <a:pt x="840" y="660"/>
                    </a:cubicBezTo>
                    <a:cubicBezTo>
                      <a:pt x="791" y="438"/>
                      <a:pt x="715" y="378"/>
                      <a:pt x="712" y="337"/>
                    </a:cubicBezTo>
                    <a:cubicBezTo>
                      <a:pt x="709" y="296"/>
                      <a:pt x="701" y="184"/>
                      <a:pt x="685" y="130"/>
                    </a:cubicBezTo>
                    <a:cubicBezTo>
                      <a:pt x="669" y="76"/>
                      <a:pt x="598" y="5"/>
                      <a:pt x="454" y="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Oval 86"/>
              <p:cNvSpPr>
                <a:spLocks noChangeArrowheads="1"/>
              </p:cNvSpPr>
              <p:nvPr/>
            </p:nvSpPr>
            <p:spPr bwMode="auto">
              <a:xfrm>
                <a:off x="8229600" y="1630362"/>
                <a:ext cx="241300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Oval 87"/>
              <p:cNvSpPr>
                <a:spLocks noChangeArrowheads="1"/>
              </p:cNvSpPr>
              <p:nvPr/>
            </p:nvSpPr>
            <p:spPr bwMode="auto">
              <a:xfrm>
                <a:off x="8285163" y="1677987"/>
                <a:ext cx="128588" cy="128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Oval 88"/>
              <p:cNvSpPr>
                <a:spLocks noChangeArrowheads="1"/>
              </p:cNvSpPr>
              <p:nvPr/>
            </p:nvSpPr>
            <p:spPr bwMode="auto">
              <a:xfrm>
                <a:off x="9310688" y="1625600"/>
                <a:ext cx="249238" cy="2603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Oval 89"/>
              <p:cNvSpPr>
                <a:spLocks noChangeArrowheads="1"/>
              </p:cNvSpPr>
              <p:nvPr/>
            </p:nvSpPr>
            <p:spPr bwMode="auto">
              <a:xfrm>
                <a:off x="9372600" y="1679575"/>
                <a:ext cx="131763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90"/>
              <p:cNvSpPr/>
              <p:nvPr/>
            </p:nvSpPr>
            <p:spPr bwMode="auto">
              <a:xfrm>
                <a:off x="8507413" y="1708150"/>
                <a:ext cx="120650" cy="53975"/>
              </a:xfrm>
              <a:custGeom>
                <a:gdLst>
                  <a:gd fmla="*/ 24 w 47" name="T0"/>
                  <a:gd fmla="*/ 9 h 21" name="T1"/>
                  <a:gd fmla="*/ 47 w 47" name="T2"/>
                  <a:gd fmla="*/ 21 h 21" name="T3"/>
                  <a:gd fmla="*/ 24 w 47" name="T4"/>
                  <a:gd fmla="*/ 0 h 21" name="T5"/>
                  <a:gd fmla="*/ 0 w 47" name="T6"/>
                  <a:gd fmla="*/ 21 h 21" name="T7"/>
                  <a:gd fmla="*/ 24 w 47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7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" name="Freeform 91"/>
              <p:cNvSpPr/>
              <p:nvPr/>
            </p:nvSpPr>
            <p:spPr bwMode="auto">
              <a:xfrm>
                <a:off x="9140825" y="1695450"/>
                <a:ext cx="119063" cy="5397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4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4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" name="Oval 92"/>
              <p:cNvSpPr>
                <a:spLocks noChangeArrowheads="1"/>
              </p:cNvSpPr>
              <p:nvPr/>
            </p:nvSpPr>
            <p:spPr bwMode="auto">
              <a:xfrm>
                <a:off x="8180388" y="2078037"/>
                <a:ext cx="285750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Oval 93"/>
              <p:cNvSpPr>
                <a:spLocks noChangeArrowheads="1"/>
              </p:cNvSpPr>
              <p:nvPr/>
            </p:nvSpPr>
            <p:spPr bwMode="auto">
              <a:xfrm>
                <a:off x="9294813" y="2078037"/>
                <a:ext cx="285750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Oval 94"/>
              <p:cNvSpPr>
                <a:spLocks noChangeArrowheads="1"/>
              </p:cNvSpPr>
              <p:nvPr/>
            </p:nvSpPr>
            <p:spPr bwMode="auto">
              <a:xfrm>
                <a:off x="8542338" y="2036762"/>
                <a:ext cx="655638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95"/>
              <p:cNvSpPr/>
              <p:nvPr/>
            </p:nvSpPr>
            <p:spPr bwMode="auto">
              <a:xfrm>
                <a:off x="8777288" y="2062162"/>
                <a:ext cx="203200" cy="136525"/>
              </a:xfrm>
              <a:custGeom>
                <a:gdLst>
                  <a:gd fmla="*/ 0 w 79" name="T0"/>
                  <a:gd fmla="*/ 20 h 53" name="T1"/>
                  <a:gd fmla="*/ 23 w 79" name="T2"/>
                  <a:gd fmla="*/ 2 h 53" name="T3"/>
                  <a:gd fmla="*/ 70 w 79" name="T4"/>
                  <a:gd fmla="*/ 8 h 53" name="T5"/>
                  <a:gd fmla="*/ 72 w 79" name="T6"/>
                  <a:gd fmla="*/ 31 h 53" name="T7"/>
                  <a:gd fmla="*/ 55 w 79" name="T8"/>
                  <a:gd fmla="*/ 48 h 53" name="T9"/>
                  <a:gd fmla="*/ 37 w 79" name="T10"/>
                  <a:gd fmla="*/ 53 h 53" name="T11"/>
                  <a:gd fmla="*/ 15 w 79" name="T12"/>
                  <a:gd fmla="*/ 45 h 53" name="T13"/>
                  <a:gd fmla="*/ 0 w 79" name="T14"/>
                  <a:gd fmla="*/ 20 h 5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79">
                    <a:moveTo>
                      <a:pt x="0" y="20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4" y="0"/>
                      <a:pt x="62" y="1"/>
                      <a:pt x="70" y="8"/>
                    </a:cubicBezTo>
                    <a:cubicBezTo>
                      <a:pt x="79" y="15"/>
                      <a:pt x="74" y="26"/>
                      <a:pt x="72" y="31"/>
                    </a:cubicBezTo>
                    <a:cubicBezTo>
                      <a:pt x="70" y="36"/>
                      <a:pt x="66" y="44"/>
                      <a:pt x="55" y="48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2" y="52"/>
                      <a:pt x="22" y="51"/>
                      <a:pt x="15" y="45"/>
                    </a:cubicBezTo>
                    <a:cubicBezTo>
                      <a:pt x="8" y="39"/>
                      <a:pt x="0" y="30"/>
                      <a:pt x="0" y="2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96"/>
              <p:cNvSpPr/>
              <p:nvPr/>
            </p:nvSpPr>
            <p:spPr bwMode="auto">
              <a:xfrm>
                <a:off x="8578850" y="2247900"/>
                <a:ext cx="569913" cy="165100"/>
              </a:xfrm>
              <a:custGeom>
                <a:gdLst>
                  <a:gd fmla="*/ 0 w 221" name="T0"/>
                  <a:gd fmla="*/ 18 h 64" name="T1"/>
                  <a:gd fmla="*/ 108 w 221" name="T2"/>
                  <a:gd fmla="*/ 2 h 64" name="T3"/>
                  <a:gd fmla="*/ 221 w 221" name="T4"/>
                  <a:gd fmla="*/ 26 h 64" name="T5"/>
                  <a:gd fmla="*/ 119 w 221" name="T6"/>
                  <a:gd fmla="*/ 64 h 64" name="T7"/>
                  <a:gd fmla="*/ 0 w 221" name="T8"/>
                  <a:gd fmla="*/ 18 h 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" w="221">
                    <a:moveTo>
                      <a:pt x="0" y="18"/>
                    </a:moveTo>
                    <a:cubicBezTo>
                      <a:pt x="0" y="18"/>
                      <a:pt x="32" y="0"/>
                      <a:pt x="108" y="2"/>
                    </a:cubicBezTo>
                    <a:cubicBezTo>
                      <a:pt x="185" y="3"/>
                      <a:pt x="221" y="26"/>
                      <a:pt x="221" y="26"/>
                    </a:cubicBezTo>
                    <a:cubicBezTo>
                      <a:pt x="221" y="26"/>
                      <a:pt x="170" y="64"/>
                      <a:pt x="119" y="64"/>
                    </a:cubicBezTo>
                    <a:cubicBezTo>
                      <a:pt x="68" y="64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Oval 97"/>
              <p:cNvSpPr>
                <a:spLocks noChangeArrowheads="1"/>
              </p:cNvSpPr>
              <p:nvPr/>
            </p:nvSpPr>
            <p:spPr bwMode="auto">
              <a:xfrm>
                <a:off x="8461375" y="1839912"/>
                <a:ext cx="238125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Oval 98"/>
              <p:cNvSpPr>
                <a:spLocks noChangeArrowheads="1"/>
              </p:cNvSpPr>
              <p:nvPr/>
            </p:nvSpPr>
            <p:spPr bwMode="auto">
              <a:xfrm>
                <a:off x="8558213" y="1906587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Oval 99"/>
              <p:cNvSpPr>
                <a:spLocks noChangeArrowheads="1"/>
              </p:cNvSpPr>
              <p:nvPr/>
            </p:nvSpPr>
            <p:spPr bwMode="auto">
              <a:xfrm>
                <a:off x="9053513" y="1839912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Oval 100"/>
              <p:cNvSpPr>
                <a:spLocks noChangeArrowheads="1"/>
              </p:cNvSpPr>
              <p:nvPr/>
            </p:nvSpPr>
            <p:spPr bwMode="auto">
              <a:xfrm>
                <a:off x="9150350" y="1906587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54" name="组 153"/>
            <p:cNvGrpSpPr/>
            <p:nvPr/>
          </p:nvGrpSpPr>
          <p:grpSpPr>
            <a:xfrm>
              <a:off x="13287563" y="2945744"/>
              <a:ext cx="619553" cy="1129868"/>
              <a:chOff x="5286375" y="6383338"/>
              <a:chExt cx="1863725" cy="3398838"/>
            </a:xfrm>
          </p:grpSpPr>
          <p:sp>
            <p:nvSpPr>
              <p:cNvPr id="155" name="Freeform 125"/>
              <p:cNvSpPr/>
              <p:nvPr/>
            </p:nvSpPr>
            <p:spPr bwMode="auto">
              <a:xfrm>
                <a:off x="5286375" y="6383338"/>
                <a:ext cx="1863725" cy="3398838"/>
              </a:xfrm>
              <a:custGeom>
                <a:gdLst>
                  <a:gd fmla="*/ 359 w 723" name="T0"/>
                  <a:gd fmla="*/ 0 h 1318" name="T1"/>
                  <a:gd fmla="*/ 174 w 723" name="T2"/>
                  <a:gd fmla="*/ 75 h 1318" name="T3"/>
                  <a:gd fmla="*/ 117 w 723" name="T4"/>
                  <a:gd fmla="*/ 298 h 1318" name="T5"/>
                  <a:gd fmla="*/ 15 w 723" name="T6"/>
                  <a:gd fmla="*/ 549 h 1318" name="T7"/>
                  <a:gd fmla="*/ 36 w 723" name="T8"/>
                  <a:gd fmla="*/ 712 h 1318" name="T9"/>
                  <a:gd fmla="*/ 38 w 723" name="T10"/>
                  <a:gd fmla="*/ 1201 h 1318" name="T11"/>
                  <a:gd fmla="*/ 61 w 723" name="T12"/>
                  <a:gd fmla="*/ 1305 h 1318" name="T13"/>
                  <a:gd fmla="*/ 151 w 723" name="T14"/>
                  <a:gd fmla="*/ 1305 h 1318" name="T15"/>
                  <a:gd fmla="*/ 185 w 723" name="T16"/>
                  <a:gd fmla="*/ 1230 h 1318" name="T17"/>
                  <a:gd fmla="*/ 208 w 723" name="T18"/>
                  <a:gd fmla="*/ 1133 h 1318" name="T19"/>
                  <a:gd fmla="*/ 508 w 723" name="T20"/>
                  <a:gd fmla="*/ 1124 h 1318" name="T21"/>
                  <a:gd fmla="*/ 553 w 723" name="T22"/>
                  <a:gd fmla="*/ 1187 h 1318" name="T23"/>
                  <a:gd fmla="*/ 565 w 723" name="T24"/>
                  <a:gd fmla="*/ 1284 h 1318" name="T25"/>
                  <a:gd fmla="*/ 666 w 723" name="T26"/>
                  <a:gd fmla="*/ 1302 h 1318" name="T27"/>
                  <a:gd fmla="*/ 696 w 723" name="T28"/>
                  <a:gd fmla="*/ 1268 h 1318" name="T29"/>
                  <a:gd fmla="*/ 712 w 723" name="T30"/>
                  <a:gd fmla="*/ 920 h 1318" name="T31"/>
                  <a:gd fmla="*/ 689 w 723" name="T32"/>
                  <a:gd fmla="*/ 708 h 1318" name="T33"/>
                  <a:gd fmla="*/ 723 w 723" name="T34"/>
                  <a:gd fmla="*/ 629 h 1318" name="T35"/>
                  <a:gd fmla="*/ 639 w 723" name="T36"/>
                  <a:gd fmla="*/ 366 h 1318" name="T37"/>
                  <a:gd fmla="*/ 601 w 723" name="T38"/>
                  <a:gd fmla="*/ 140 h 1318" name="T39"/>
                  <a:gd fmla="*/ 359 w 723" name="T40"/>
                  <a:gd fmla="*/ 0 h 1318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318" w="723">
                    <a:moveTo>
                      <a:pt x="359" y="0"/>
                    </a:moveTo>
                    <a:cubicBezTo>
                      <a:pt x="359" y="0"/>
                      <a:pt x="212" y="18"/>
                      <a:pt x="174" y="75"/>
                    </a:cubicBezTo>
                    <a:cubicBezTo>
                      <a:pt x="135" y="131"/>
                      <a:pt x="117" y="206"/>
                      <a:pt x="117" y="298"/>
                    </a:cubicBezTo>
                    <a:cubicBezTo>
                      <a:pt x="117" y="391"/>
                      <a:pt x="31" y="441"/>
                      <a:pt x="15" y="549"/>
                    </a:cubicBezTo>
                    <a:cubicBezTo>
                      <a:pt x="0" y="658"/>
                      <a:pt x="31" y="685"/>
                      <a:pt x="36" y="712"/>
                    </a:cubicBezTo>
                    <a:cubicBezTo>
                      <a:pt x="40" y="739"/>
                      <a:pt x="24" y="1085"/>
                      <a:pt x="38" y="1201"/>
                    </a:cubicBezTo>
                    <a:cubicBezTo>
                      <a:pt x="52" y="1316"/>
                      <a:pt x="40" y="1300"/>
                      <a:pt x="61" y="1305"/>
                    </a:cubicBezTo>
                    <a:cubicBezTo>
                      <a:pt x="81" y="1309"/>
                      <a:pt x="128" y="1318"/>
                      <a:pt x="151" y="1305"/>
                    </a:cubicBezTo>
                    <a:cubicBezTo>
                      <a:pt x="174" y="1291"/>
                      <a:pt x="178" y="1268"/>
                      <a:pt x="185" y="1230"/>
                    </a:cubicBezTo>
                    <a:cubicBezTo>
                      <a:pt x="192" y="1192"/>
                      <a:pt x="189" y="1146"/>
                      <a:pt x="208" y="1133"/>
                    </a:cubicBezTo>
                    <a:cubicBezTo>
                      <a:pt x="226" y="1119"/>
                      <a:pt x="474" y="1112"/>
                      <a:pt x="508" y="1124"/>
                    </a:cubicBezTo>
                    <a:cubicBezTo>
                      <a:pt x="542" y="1135"/>
                      <a:pt x="547" y="1164"/>
                      <a:pt x="553" y="1187"/>
                    </a:cubicBezTo>
                    <a:cubicBezTo>
                      <a:pt x="560" y="1210"/>
                      <a:pt x="544" y="1266"/>
                      <a:pt x="565" y="1284"/>
                    </a:cubicBezTo>
                    <a:cubicBezTo>
                      <a:pt x="585" y="1302"/>
                      <a:pt x="639" y="1307"/>
                      <a:pt x="666" y="1302"/>
                    </a:cubicBezTo>
                    <a:cubicBezTo>
                      <a:pt x="694" y="1298"/>
                      <a:pt x="694" y="1284"/>
                      <a:pt x="696" y="1268"/>
                    </a:cubicBezTo>
                    <a:cubicBezTo>
                      <a:pt x="698" y="1253"/>
                      <a:pt x="712" y="1002"/>
                      <a:pt x="712" y="920"/>
                    </a:cubicBezTo>
                    <a:cubicBezTo>
                      <a:pt x="712" y="839"/>
                      <a:pt x="689" y="708"/>
                      <a:pt x="689" y="708"/>
                    </a:cubicBezTo>
                    <a:cubicBezTo>
                      <a:pt x="689" y="708"/>
                      <a:pt x="723" y="687"/>
                      <a:pt x="723" y="629"/>
                    </a:cubicBezTo>
                    <a:cubicBezTo>
                      <a:pt x="723" y="570"/>
                      <a:pt x="680" y="445"/>
                      <a:pt x="639" y="366"/>
                    </a:cubicBezTo>
                    <a:cubicBezTo>
                      <a:pt x="639" y="366"/>
                      <a:pt x="610" y="222"/>
                      <a:pt x="601" y="140"/>
                    </a:cubicBezTo>
                    <a:cubicBezTo>
                      <a:pt x="592" y="59"/>
                      <a:pt x="467" y="0"/>
                      <a:pt x="359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Oval 126"/>
              <p:cNvSpPr>
                <a:spLocks noChangeArrowheads="1"/>
              </p:cNvSpPr>
              <p:nvPr/>
            </p:nvSpPr>
            <p:spPr bwMode="auto">
              <a:xfrm>
                <a:off x="5575300" y="6405563"/>
                <a:ext cx="242888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" name="Oval 127"/>
              <p:cNvSpPr>
                <a:spLocks noChangeArrowheads="1"/>
              </p:cNvSpPr>
              <p:nvPr/>
            </p:nvSpPr>
            <p:spPr bwMode="auto">
              <a:xfrm>
                <a:off x="5632450" y="6451600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" name="Oval 128"/>
              <p:cNvSpPr>
                <a:spLocks noChangeArrowheads="1"/>
              </p:cNvSpPr>
              <p:nvPr/>
            </p:nvSpPr>
            <p:spPr bwMode="auto">
              <a:xfrm>
                <a:off x="6654800" y="6400800"/>
                <a:ext cx="252413" cy="2603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Oval 129"/>
              <p:cNvSpPr>
                <a:spLocks noChangeArrowheads="1"/>
              </p:cNvSpPr>
              <p:nvPr/>
            </p:nvSpPr>
            <p:spPr bwMode="auto">
              <a:xfrm>
                <a:off x="6719888" y="6454775"/>
                <a:ext cx="128588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" name="Freeform 130"/>
              <p:cNvSpPr/>
              <p:nvPr/>
            </p:nvSpPr>
            <p:spPr bwMode="auto">
              <a:xfrm>
                <a:off x="5853113" y="6483350"/>
                <a:ext cx="119063" cy="5397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" name="Freeform 131"/>
              <p:cNvSpPr/>
              <p:nvPr/>
            </p:nvSpPr>
            <p:spPr bwMode="auto">
              <a:xfrm>
                <a:off x="6484938" y="6470650"/>
                <a:ext cx="119063" cy="5397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5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" name="Oval 132"/>
              <p:cNvSpPr>
                <a:spLocks noChangeArrowheads="1"/>
              </p:cNvSpPr>
              <p:nvPr/>
            </p:nvSpPr>
            <p:spPr bwMode="auto">
              <a:xfrm>
                <a:off x="5526088" y="6851650"/>
                <a:ext cx="284163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" name="Oval 133"/>
              <p:cNvSpPr>
                <a:spLocks noChangeArrowheads="1"/>
              </p:cNvSpPr>
              <p:nvPr/>
            </p:nvSpPr>
            <p:spPr bwMode="auto">
              <a:xfrm>
                <a:off x="6642100" y="6851650"/>
                <a:ext cx="282575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" name="Oval 134"/>
              <p:cNvSpPr>
                <a:spLocks noChangeArrowheads="1"/>
              </p:cNvSpPr>
              <p:nvPr/>
            </p:nvSpPr>
            <p:spPr bwMode="auto">
              <a:xfrm>
                <a:off x="5889625" y="6810375"/>
                <a:ext cx="652463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" name="Freeform 135"/>
              <p:cNvSpPr/>
              <p:nvPr/>
            </p:nvSpPr>
            <p:spPr bwMode="auto">
              <a:xfrm>
                <a:off x="6124575" y="6837363"/>
                <a:ext cx="200025" cy="136525"/>
              </a:xfrm>
              <a:custGeom>
                <a:gdLst>
                  <a:gd fmla="*/ 0 w 78" name="T0"/>
                  <a:gd fmla="*/ 20 h 53" name="T1"/>
                  <a:gd fmla="*/ 23 w 78" name="T2"/>
                  <a:gd fmla="*/ 2 h 53" name="T3"/>
                  <a:gd fmla="*/ 70 w 78" name="T4"/>
                  <a:gd fmla="*/ 8 h 53" name="T5"/>
                  <a:gd fmla="*/ 72 w 78" name="T6"/>
                  <a:gd fmla="*/ 31 h 53" name="T7"/>
                  <a:gd fmla="*/ 54 w 78" name="T8"/>
                  <a:gd fmla="*/ 48 h 53" name="T9"/>
                  <a:gd fmla="*/ 36 w 78" name="T10"/>
                  <a:gd fmla="*/ 53 h 53" name="T11"/>
                  <a:gd fmla="*/ 14 w 78" name="T12"/>
                  <a:gd fmla="*/ 45 h 53" name="T13"/>
                  <a:gd fmla="*/ 0 w 78" name="T14"/>
                  <a:gd fmla="*/ 20 h 5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78">
                    <a:moveTo>
                      <a:pt x="0" y="20"/>
                    </a:moveTo>
                    <a:cubicBezTo>
                      <a:pt x="0" y="11"/>
                      <a:pt x="3" y="4"/>
                      <a:pt x="23" y="2"/>
                    </a:cubicBezTo>
                    <a:cubicBezTo>
                      <a:pt x="43" y="0"/>
                      <a:pt x="61" y="1"/>
                      <a:pt x="70" y="8"/>
                    </a:cubicBezTo>
                    <a:cubicBezTo>
                      <a:pt x="78" y="15"/>
                      <a:pt x="73" y="26"/>
                      <a:pt x="72" y="31"/>
                    </a:cubicBezTo>
                    <a:cubicBezTo>
                      <a:pt x="70" y="36"/>
                      <a:pt x="65" y="44"/>
                      <a:pt x="54" y="48"/>
                    </a:cubicBezTo>
                    <a:cubicBezTo>
                      <a:pt x="43" y="53"/>
                      <a:pt x="42" y="53"/>
                      <a:pt x="36" y="53"/>
                    </a:cubicBezTo>
                    <a:cubicBezTo>
                      <a:pt x="31" y="52"/>
                      <a:pt x="22" y="51"/>
                      <a:pt x="14" y="45"/>
                    </a:cubicBezTo>
                    <a:cubicBezTo>
                      <a:pt x="7" y="39"/>
                      <a:pt x="0" y="30"/>
                      <a:pt x="0" y="2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" name="Freeform 136"/>
              <p:cNvSpPr/>
              <p:nvPr/>
            </p:nvSpPr>
            <p:spPr bwMode="auto">
              <a:xfrm>
                <a:off x="5926138" y="7023100"/>
                <a:ext cx="569913" cy="165100"/>
              </a:xfrm>
              <a:custGeom>
                <a:gdLst>
                  <a:gd fmla="*/ 0 w 221" name="T0"/>
                  <a:gd fmla="*/ 18 h 64" name="T1"/>
                  <a:gd fmla="*/ 107 w 221" name="T2"/>
                  <a:gd fmla="*/ 2 h 64" name="T3"/>
                  <a:gd fmla="*/ 221 w 221" name="T4"/>
                  <a:gd fmla="*/ 26 h 64" name="T5"/>
                  <a:gd fmla="*/ 118 w 221" name="T6"/>
                  <a:gd fmla="*/ 64 h 64" name="T7"/>
                  <a:gd fmla="*/ 0 w 221" name="T8"/>
                  <a:gd fmla="*/ 18 h 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" w="221">
                    <a:moveTo>
                      <a:pt x="0" y="18"/>
                    </a:moveTo>
                    <a:cubicBezTo>
                      <a:pt x="0" y="18"/>
                      <a:pt x="31" y="0"/>
                      <a:pt x="107" y="2"/>
                    </a:cubicBezTo>
                    <a:cubicBezTo>
                      <a:pt x="184" y="3"/>
                      <a:pt x="221" y="26"/>
                      <a:pt x="221" y="26"/>
                    </a:cubicBezTo>
                    <a:cubicBezTo>
                      <a:pt x="221" y="26"/>
                      <a:pt x="169" y="64"/>
                      <a:pt x="118" y="64"/>
                    </a:cubicBezTo>
                    <a:cubicBezTo>
                      <a:pt x="68" y="64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" name="Oval 137"/>
              <p:cNvSpPr>
                <a:spLocks noChangeArrowheads="1"/>
              </p:cNvSpPr>
              <p:nvPr/>
            </p:nvSpPr>
            <p:spPr bwMode="auto">
              <a:xfrm>
                <a:off x="5805488" y="6615113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" name="Oval 138"/>
              <p:cNvSpPr>
                <a:spLocks noChangeArrowheads="1"/>
              </p:cNvSpPr>
              <p:nvPr/>
            </p:nvSpPr>
            <p:spPr bwMode="auto">
              <a:xfrm>
                <a:off x="5902325" y="6681788"/>
                <a:ext cx="44450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" name="Oval 139"/>
              <p:cNvSpPr>
                <a:spLocks noChangeArrowheads="1"/>
              </p:cNvSpPr>
              <p:nvPr/>
            </p:nvSpPr>
            <p:spPr bwMode="auto">
              <a:xfrm>
                <a:off x="6397625" y="6615113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" name="Oval 140"/>
              <p:cNvSpPr>
                <a:spLocks noChangeArrowheads="1"/>
              </p:cNvSpPr>
              <p:nvPr/>
            </p:nvSpPr>
            <p:spPr bwMode="auto">
              <a:xfrm>
                <a:off x="6497638" y="6681788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" name="Freeform 141"/>
              <p:cNvSpPr/>
              <p:nvPr/>
            </p:nvSpPr>
            <p:spPr bwMode="auto">
              <a:xfrm>
                <a:off x="5843588" y="7747000"/>
                <a:ext cx="790575" cy="784225"/>
              </a:xfrm>
              <a:custGeom>
                <a:gdLst>
                  <a:gd fmla="*/ 301 w 307" name="T0"/>
                  <a:gd fmla="*/ 111 h 304" name="T1"/>
                  <a:gd fmla="*/ 267 w 307" name="T2"/>
                  <a:gd fmla="*/ 34 h 304" name="T3"/>
                  <a:gd fmla="*/ 151 w 307" name="T4"/>
                  <a:gd fmla="*/ 8 h 304" name="T5"/>
                  <a:gd fmla="*/ 151 w 307" name="T6"/>
                  <a:gd fmla="*/ 59 h 304" name="T7"/>
                  <a:gd fmla="*/ 182 w 307" name="T8"/>
                  <a:gd fmla="*/ 39 h 304" name="T9"/>
                  <a:gd fmla="*/ 191 w 307" name="T10"/>
                  <a:gd fmla="*/ 46 h 304" name="T11"/>
                  <a:gd fmla="*/ 146 w 307" name="T12"/>
                  <a:gd fmla="*/ 71 h 304" name="T13"/>
                  <a:gd fmla="*/ 106 w 307" name="T14"/>
                  <a:gd fmla="*/ 45 h 304" name="T15"/>
                  <a:gd fmla="*/ 111 w 307" name="T16"/>
                  <a:gd fmla="*/ 42 h 304" name="T17"/>
                  <a:gd fmla="*/ 116 w 307" name="T18"/>
                  <a:gd fmla="*/ 40 h 304" name="T19"/>
                  <a:gd fmla="*/ 140 w 307" name="T20"/>
                  <a:gd fmla="*/ 59 h 304" name="T21"/>
                  <a:gd fmla="*/ 140 w 307" name="T22"/>
                  <a:gd fmla="*/ 7 h 304" name="T23"/>
                  <a:gd fmla="*/ 13 w 307" name="T24"/>
                  <a:gd fmla="*/ 62 h 304" name="T25"/>
                  <a:gd fmla="*/ 0 w 307" name="T26"/>
                  <a:gd fmla="*/ 113 h 304" name="T27"/>
                  <a:gd fmla="*/ 82 w 307" name="T28"/>
                  <a:gd fmla="*/ 160 h 304" name="T29"/>
                  <a:gd fmla="*/ 106 w 307" name="T30"/>
                  <a:gd fmla="*/ 227 h 304" name="T31"/>
                  <a:gd fmla="*/ 72 w 307" name="T32"/>
                  <a:gd fmla="*/ 269 h 304" name="T33"/>
                  <a:gd fmla="*/ 102 w 307" name="T34"/>
                  <a:gd fmla="*/ 300 h 304" name="T35"/>
                  <a:gd fmla="*/ 153 w 307" name="T36"/>
                  <a:gd fmla="*/ 300 h 304" name="T37"/>
                  <a:gd fmla="*/ 206 w 307" name="T38"/>
                  <a:gd fmla="*/ 300 h 304" name="T39"/>
                  <a:gd fmla="*/ 234 w 307" name="T40"/>
                  <a:gd fmla="*/ 274 h 304" name="T41"/>
                  <a:gd fmla="*/ 193 w 307" name="T42"/>
                  <a:gd fmla="*/ 241 h 304" name="T43"/>
                  <a:gd fmla="*/ 202 w 307" name="T44"/>
                  <a:gd fmla="*/ 180 h 304" name="T45"/>
                  <a:gd fmla="*/ 301 w 307" name="T46"/>
                  <a:gd fmla="*/ 111 h 304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304" w="307">
                    <a:moveTo>
                      <a:pt x="301" y="111"/>
                    </a:moveTo>
                    <a:cubicBezTo>
                      <a:pt x="301" y="111"/>
                      <a:pt x="307" y="70"/>
                      <a:pt x="267" y="34"/>
                    </a:cubicBezTo>
                    <a:cubicBezTo>
                      <a:pt x="229" y="0"/>
                      <a:pt x="184" y="8"/>
                      <a:pt x="151" y="8"/>
                    </a:cubicBezTo>
                    <a:cubicBezTo>
                      <a:pt x="151" y="59"/>
                      <a:pt x="151" y="59"/>
                      <a:pt x="151" y="59"/>
                    </a:cubicBezTo>
                    <a:cubicBezTo>
                      <a:pt x="168" y="56"/>
                      <a:pt x="182" y="39"/>
                      <a:pt x="182" y="39"/>
                    </a:cubicBezTo>
                    <a:cubicBezTo>
                      <a:pt x="191" y="46"/>
                      <a:pt x="191" y="46"/>
                      <a:pt x="191" y="46"/>
                    </a:cubicBezTo>
                    <a:cubicBezTo>
                      <a:pt x="190" y="47"/>
                      <a:pt x="170" y="71"/>
                      <a:pt x="146" y="71"/>
                    </a:cubicBezTo>
                    <a:cubicBezTo>
                      <a:pt x="120" y="71"/>
                      <a:pt x="107" y="46"/>
                      <a:pt x="106" y="45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6" y="40"/>
                      <a:pt x="125" y="56"/>
                      <a:pt x="140" y="59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88" y="6"/>
                      <a:pt x="25" y="13"/>
                      <a:pt x="13" y="62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63" y="133"/>
                      <a:pt x="82" y="160"/>
                    </a:cubicBezTo>
                    <a:cubicBezTo>
                      <a:pt x="100" y="186"/>
                      <a:pt x="116" y="198"/>
                      <a:pt x="106" y="227"/>
                    </a:cubicBezTo>
                    <a:cubicBezTo>
                      <a:pt x="96" y="255"/>
                      <a:pt x="72" y="269"/>
                      <a:pt x="72" y="269"/>
                    </a:cubicBezTo>
                    <a:cubicBezTo>
                      <a:pt x="72" y="269"/>
                      <a:pt x="78" y="298"/>
                      <a:pt x="102" y="300"/>
                    </a:cubicBezTo>
                    <a:cubicBezTo>
                      <a:pt x="126" y="302"/>
                      <a:pt x="128" y="296"/>
                      <a:pt x="153" y="300"/>
                    </a:cubicBezTo>
                    <a:cubicBezTo>
                      <a:pt x="177" y="304"/>
                      <a:pt x="195" y="303"/>
                      <a:pt x="206" y="300"/>
                    </a:cubicBezTo>
                    <a:cubicBezTo>
                      <a:pt x="216" y="298"/>
                      <a:pt x="234" y="274"/>
                      <a:pt x="234" y="274"/>
                    </a:cubicBezTo>
                    <a:cubicBezTo>
                      <a:pt x="234" y="274"/>
                      <a:pt x="198" y="261"/>
                      <a:pt x="193" y="241"/>
                    </a:cubicBezTo>
                    <a:cubicBezTo>
                      <a:pt x="189" y="221"/>
                      <a:pt x="185" y="198"/>
                      <a:pt x="202" y="180"/>
                    </a:cubicBezTo>
                    <a:cubicBezTo>
                      <a:pt x="218" y="162"/>
                      <a:pt x="301" y="111"/>
                      <a:pt x="301" y="111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76" name="组 175"/>
            <p:cNvGrpSpPr/>
            <p:nvPr/>
          </p:nvGrpSpPr>
          <p:grpSpPr>
            <a:xfrm>
              <a:off x="2323476" y="2937437"/>
              <a:ext cx="902697" cy="1120065"/>
              <a:chOff x="7605713" y="-2532063"/>
              <a:chExt cx="2544763" cy="3157538"/>
            </a:xfrm>
          </p:grpSpPr>
          <p:sp>
            <p:nvSpPr>
              <p:cNvPr id="305" name="Freeform 5"/>
              <p:cNvSpPr/>
              <p:nvPr/>
            </p:nvSpPr>
            <p:spPr bwMode="auto">
              <a:xfrm>
                <a:off x="7605713" y="-2532063"/>
                <a:ext cx="2544763" cy="3157538"/>
              </a:xfrm>
              <a:custGeom>
                <a:gdLst>
                  <a:gd fmla="*/ 936 w 988" name="T0"/>
                  <a:gd fmla="*/ 28 h 1224" name="T1"/>
                  <a:gd fmla="*/ 817 w 988" name="T2"/>
                  <a:gd fmla="*/ 48 h 1224" name="T3"/>
                  <a:gd fmla="*/ 721 w 988" name="T4"/>
                  <a:gd fmla="*/ 207 h 1224" name="T5"/>
                  <a:gd fmla="*/ 683 w 988" name="T6"/>
                  <a:gd fmla="*/ 108 h 1224" name="T7"/>
                  <a:gd fmla="*/ 682 w 988" name="T8"/>
                  <a:gd fmla="*/ 106 h 1224" name="T9"/>
                  <a:gd fmla="*/ 677 w 988" name="T10"/>
                  <a:gd fmla="*/ 98 h 1224" name="T11"/>
                  <a:gd fmla="*/ 673 w 988" name="T12"/>
                  <a:gd fmla="*/ 95 h 1224" name="T13"/>
                  <a:gd fmla="*/ 512 w 988" name="T14"/>
                  <a:gd fmla="*/ 29 h 1224" name="T15"/>
                  <a:gd fmla="*/ 311 w 988" name="T16"/>
                  <a:gd fmla="*/ 94 h 1224" name="T17"/>
                  <a:gd fmla="*/ 268 w 988" name="T18"/>
                  <a:gd fmla="*/ 204 h 1224" name="T19"/>
                  <a:gd fmla="*/ 171 w 988" name="T20"/>
                  <a:gd fmla="*/ 43 h 1224" name="T21"/>
                  <a:gd fmla="*/ 52 w 988" name="T22"/>
                  <a:gd fmla="*/ 24 h 1224" name="T23"/>
                  <a:gd fmla="*/ 19 w 988" name="T24"/>
                  <a:gd fmla="*/ 125 h 1224" name="T25"/>
                  <a:gd fmla="*/ 110 w 988" name="T26"/>
                  <a:gd fmla="*/ 307 h 1224" name="T27"/>
                  <a:gd fmla="*/ 225 w 988" name="T28"/>
                  <a:gd fmla="*/ 456 h 1224" name="T29"/>
                  <a:gd fmla="*/ 182 w 988" name="T30"/>
                  <a:gd fmla="*/ 943 h 1224" name="T31"/>
                  <a:gd fmla="*/ 203 w 988" name="T32"/>
                  <a:gd fmla="*/ 1205 h 1224" name="T33"/>
                  <a:gd fmla="*/ 294 w 988" name="T34"/>
                  <a:gd fmla="*/ 1205 h 1224" name="T35"/>
                  <a:gd fmla="*/ 327 w 988" name="T36"/>
                  <a:gd fmla="*/ 1142 h 1224" name="T37"/>
                  <a:gd fmla="*/ 359 w 988" name="T38"/>
                  <a:gd fmla="*/ 1049 h 1224" name="T39"/>
                  <a:gd fmla="*/ 629 w 988" name="T40"/>
                  <a:gd fmla="*/ 1051 h 1224" name="T41"/>
                  <a:gd fmla="*/ 658 w 988" name="T42"/>
                  <a:gd fmla="*/ 1157 h 1224" name="T43"/>
                  <a:gd fmla="*/ 716 w 988" name="T44"/>
                  <a:gd fmla="*/ 1213 h 1224" name="T45"/>
                  <a:gd fmla="*/ 787 w 988" name="T46"/>
                  <a:gd fmla="*/ 1203 h 1224" name="T47"/>
                  <a:gd fmla="*/ 805 w 988" name="T48"/>
                  <a:gd fmla="*/ 872 h 1224" name="T49"/>
                  <a:gd fmla="*/ 775 w 988" name="T50"/>
                  <a:gd fmla="*/ 446 h 1224" name="T51"/>
                  <a:gd fmla="*/ 878 w 988" name="T52"/>
                  <a:gd fmla="*/ 312 h 1224" name="T53"/>
                  <a:gd fmla="*/ 969 w 988" name="T54"/>
                  <a:gd fmla="*/ 130 h 1224" name="T55"/>
                  <a:gd fmla="*/ 936 w 988" name="T56"/>
                  <a:gd fmla="*/ 28 h 1224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224" w="987">
                    <a:moveTo>
                      <a:pt x="936" y="28"/>
                    </a:moveTo>
                    <a:cubicBezTo>
                      <a:pt x="917" y="17"/>
                      <a:pt x="869" y="4"/>
                      <a:pt x="817" y="48"/>
                    </a:cubicBezTo>
                    <a:cubicBezTo>
                      <a:pt x="769" y="88"/>
                      <a:pt x="726" y="193"/>
                      <a:pt x="721" y="207"/>
                    </a:cubicBezTo>
                    <a:cubicBezTo>
                      <a:pt x="714" y="171"/>
                      <a:pt x="702" y="135"/>
                      <a:pt x="683" y="108"/>
                    </a:cubicBezTo>
                    <a:cubicBezTo>
                      <a:pt x="683" y="108"/>
                      <a:pt x="683" y="107"/>
                      <a:pt x="682" y="106"/>
                    </a:cubicBezTo>
                    <a:cubicBezTo>
                      <a:pt x="680" y="104"/>
                      <a:pt x="679" y="101"/>
                      <a:pt x="677" y="98"/>
                    </a:cubicBezTo>
                    <a:cubicBezTo>
                      <a:pt x="675" y="96"/>
                      <a:pt x="674" y="95"/>
                      <a:pt x="673" y="95"/>
                    </a:cubicBezTo>
                    <a:cubicBezTo>
                      <a:pt x="624" y="35"/>
                      <a:pt x="568" y="35"/>
                      <a:pt x="512" y="29"/>
                    </a:cubicBezTo>
                    <a:cubicBezTo>
                      <a:pt x="446" y="22"/>
                      <a:pt x="347" y="44"/>
                      <a:pt x="311" y="94"/>
                    </a:cubicBezTo>
                    <a:cubicBezTo>
                      <a:pt x="283" y="134"/>
                      <a:pt x="268" y="204"/>
                      <a:pt x="268" y="204"/>
                    </a:cubicBezTo>
                    <a:cubicBezTo>
                      <a:pt x="268" y="204"/>
                      <a:pt x="223" y="87"/>
                      <a:pt x="171" y="43"/>
                    </a:cubicBezTo>
                    <a:cubicBezTo>
                      <a:pt x="119" y="0"/>
                      <a:pt x="71" y="13"/>
                      <a:pt x="52" y="24"/>
                    </a:cubicBezTo>
                    <a:cubicBezTo>
                      <a:pt x="32" y="35"/>
                      <a:pt x="0" y="65"/>
                      <a:pt x="19" y="125"/>
                    </a:cubicBezTo>
                    <a:cubicBezTo>
                      <a:pt x="39" y="186"/>
                      <a:pt x="63" y="242"/>
                      <a:pt x="110" y="307"/>
                    </a:cubicBezTo>
                    <a:cubicBezTo>
                      <a:pt x="158" y="372"/>
                      <a:pt x="225" y="456"/>
                      <a:pt x="225" y="456"/>
                    </a:cubicBezTo>
                    <a:cubicBezTo>
                      <a:pt x="225" y="456"/>
                      <a:pt x="164" y="727"/>
                      <a:pt x="182" y="943"/>
                    </a:cubicBezTo>
                    <a:cubicBezTo>
                      <a:pt x="199" y="1159"/>
                      <a:pt x="188" y="1198"/>
                      <a:pt x="203" y="1205"/>
                    </a:cubicBezTo>
                    <a:cubicBezTo>
                      <a:pt x="218" y="1211"/>
                      <a:pt x="270" y="1220"/>
                      <a:pt x="294" y="1205"/>
                    </a:cubicBezTo>
                    <a:cubicBezTo>
                      <a:pt x="318" y="1190"/>
                      <a:pt x="322" y="1177"/>
                      <a:pt x="327" y="1142"/>
                    </a:cubicBezTo>
                    <a:cubicBezTo>
                      <a:pt x="331" y="1107"/>
                      <a:pt x="327" y="1051"/>
                      <a:pt x="359" y="1049"/>
                    </a:cubicBezTo>
                    <a:cubicBezTo>
                      <a:pt x="391" y="1047"/>
                      <a:pt x="610" y="1043"/>
                      <a:pt x="629" y="1051"/>
                    </a:cubicBezTo>
                    <a:cubicBezTo>
                      <a:pt x="649" y="1060"/>
                      <a:pt x="653" y="1090"/>
                      <a:pt x="658" y="1157"/>
                    </a:cubicBezTo>
                    <a:cubicBezTo>
                      <a:pt x="662" y="1224"/>
                      <a:pt x="694" y="1211"/>
                      <a:pt x="716" y="1213"/>
                    </a:cubicBezTo>
                    <a:cubicBezTo>
                      <a:pt x="738" y="1216"/>
                      <a:pt x="776" y="1218"/>
                      <a:pt x="787" y="1203"/>
                    </a:cubicBezTo>
                    <a:cubicBezTo>
                      <a:pt x="798" y="1187"/>
                      <a:pt x="809" y="939"/>
                      <a:pt x="805" y="872"/>
                    </a:cubicBezTo>
                    <a:cubicBezTo>
                      <a:pt x="805" y="872"/>
                      <a:pt x="786" y="613"/>
                      <a:pt x="775" y="446"/>
                    </a:cubicBezTo>
                    <a:cubicBezTo>
                      <a:pt x="774" y="442"/>
                      <a:pt x="846" y="355"/>
                      <a:pt x="878" y="312"/>
                    </a:cubicBezTo>
                    <a:cubicBezTo>
                      <a:pt x="926" y="247"/>
                      <a:pt x="949" y="190"/>
                      <a:pt x="969" y="130"/>
                    </a:cubicBezTo>
                    <a:cubicBezTo>
                      <a:pt x="988" y="69"/>
                      <a:pt x="956" y="39"/>
                      <a:pt x="936" y="2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6" name="Oval 6"/>
              <p:cNvSpPr>
                <a:spLocks noChangeArrowheads="1"/>
              </p:cNvSpPr>
              <p:nvPr/>
            </p:nvSpPr>
            <p:spPr bwMode="auto">
              <a:xfrm>
                <a:off x="8486775" y="-2254250"/>
                <a:ext cx="220663" cy="2222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7" name="Oval 7"/>
              <p:cNvSpPr>
                <a:spLocks noChangeArrowheads="1"/>
              </p:cNvSpPr>
              <p:nvPr/>
            </p:nvSpPr>
            <p:spPr bwMode="auto">
              <a:xfrm>
                <a:off x="9017000" y="-2254250"/>
                <a:ext cx="223838" cy="2222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8" name="Oval 8"/>
              <p:cNvSpPr>
                <a:spLocks noChangeArrowheads="1"/>
              </p:cNvSpPr>
              <p:nvPr/>
            </p:nvSpPr>
            <p:spPr bwMode="auto">
              <a:xfrm>
                <a:off x="8561388" y="-2081213"/>
                <a:ext cx="592138" cy="466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9" name="Freeform 9"/>
              <p:cNvSpPr/>
              <p:nvPr/>
            </p:nvSpPr>
            <p:spPr bwMode="auto">
              <a:xfrm>
                <a:off x="9078913" y="-2378075"/>
                <a:ext cx="127000" cy="61913"/>
              </a:xfrm>
              <a:custGeom>
                <a:gdLst>
                  <a:gd fmla="*/ 25 w 49" name="T0"/>
                  <a:gd fmla="*/ 10 h 24" name="T1"/>
                  <a:gd fmla="*/ 49 w 49" name="T2"/>
                  <a:gd fmla="*/ 24 h 24" name="T3"/>
                  <a:gd fmla="*/ 26 w 49" name="T4"/>
                  <a:gd fmla="*/ 0 h 24" name="T5"/>
                  <a:gd fmla="*/ 0 w 49" name="T6"/>
                  <a:gd fmla="*/ 21 h 24" name="T7"/>
                  <a:gd fmla="*/ 25 w 49" name="T8"/>
                  <a:gd fmla="*/ 10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49">
                    <a:moveTo>
                      <a:pt x="25" y="10"/>
                    </a:moveTo>
                    <a:cubicBezTo>
                      <a:pt x="36" y="10"/>
                      <a:pt x="45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4" y="0"/>
                      <a:pt x="3" y="9"/>
                      <a:pt x="0" y="21"/>
                    </a:cubicBezTo>
                    <a:cubicBezTo>
                      <a:pt x="6" y="14"/>
                      <a:pt x="15" y="9"/>
                      <a:pt x="25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0" name="Freeform 10"/>
              <p:cNvSpPr/>
              <p:nvPr/>
            </p:nvSpPr>
            <p:spPr bwMode="auto">
              <a:xfrm>
                <a:off x="8512175" y="-2378075"/>
                <a:ext cx="119063" cy="55563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1" name="Oval 11"/>
              <p:cNvSpPr>
                <a:spLocks noChangeArrowheads="1"/>
              </p:cNvSpPr>
              <p:nvPr/>
            </p:nvSpPr>
            <p:spPr bwMode="auto">
              <a:xfrm>
                <a:off x="8578850" y="-2192338"/>
                <a:ext cx="39688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2" name="Oval 12"/>
              <p:cNvSpPr>
                <a:spLocks noChangeArrowheads="1"/>
              </p:cNvSpPr>
              <p:nvPr/>
            </p:nvSpPr>
            <p:spPr bwMode="auto">
              <a:xfrm>
                <a:off x="9109075" y="-2192338"/>
                <a:ext cx="39688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3" name="Freeform 13"/>
              <p:cNvSpPr/>
              <p:nvPr/>
            </p:nvSpPr>
            <p:spPr bwMode="auto">
              <a:xfrm>
                <a:off x="8772525" y="-2060575"/>
                <a:ext cx="185738" cy="123825"/>
              </a:xfrm>
              <a:custGeom>
                <a:gdLst>
                  <a:gd fmla="*/ 0 w 72" name="T0"/>
                  <a:gd fmla="*/ 19 h 48" name="T1"/>
                  <a:gd fmla="*/ 21 w 72" name="T2"/>
                  <a:gd fmla="*/ 2 h 48" name="T3"/>
                  <a:gd fmla="*/ 64 w 72" name="T4"/>
                  <a:gd fmla="*/ 8 h 48" name="T5"/>
                  <a:gd fmla="*/ 66 w 72" name="T6"/>
                  <a:gd fmla="*/ 29 h 48" name="T7"/>
                  <a:gd fmla="*/ 50 w 72" name="T8"/>
                  <a:gd fmla="*/ 44 h 48" name="T9"/>
                  <a:gd fmla="*/ 34 w 72" name="T10"/>
                  <a:gd fmla="*/ 48 h 48" name="T11"/>
                  <a:gd fmla="*/ 14 w 72" name="T12"/>
                  <a:gd fmla="*/ 41 h 48" name="T13"/>
                  <a:gd fmla="*/ 0 w 72" name="T14"/>
                  <a:gd fmla="*/ 19 h 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8" w="72">
                    <a:moveTo>
                      <a:pt x="0" y="19"/>
                    </a:moveTo>
                    <a:cubicBezTo>
                      <a:pt x="0" y="10"/>
                      <a:pt x="4" y="4"/>
                      <a:pt x="21" y="2"/>
                    </a:cubicBezTo>
                    <a:cubicBezTo>
                      <a:pt x="40" y="0"/>
                      <a:pt x="56" y="1"/>
                      <a:pt x="64" y="8"/>
                    </a:cubicBezTo>
                    <a:cubicBezTo>
                      <a:pt x="72" y="14"/>
                      <a:pt x="67" y="24"/>
                      <a:pt x="66" y="29"/>
                    </a:cubicBezTo>
                    <a:cubicBezTo>
                      <a:pt x="64" y="33"/>
                      <a:pt x="60" y="40"/>
                      <a:pt x="50" y="44"/>
                    </a:cubicBezTo>
                    <a:cubicBezTo>
                      <a:pt x="40" y="48"/>
                      <a:pt x="38" y="48"/>
                      <a:pt x="34" y="48"/>
                    </a:cubicBezTo>
                    <a:cubicBezTo>
                      <a:pt x="29" y="48"/>
                      <a:pt x="20" y="46"/>
                      <a:pt x="14" y="41"/>
                    </a:cubicBezTo>
                    <a:cubicBezTo>
                      <a:pt x="7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4" name="Freeform 14"/>
              <p:cNvSpPr/>
              <p:nvPr/>
            </p:nvSpPr>
            <p:spPr bwMode="auto">
              <a:xfrm>
                <a:off x="8591550" y="-1890713"/>
                <a:ext cx="517525" cy="150813"/>
              </a:xfrm>
              <a:custGeom>
                <a:gdLst>
                  <a:gd fmla="*/ 0 w 201" name="T0"/>
                  <a:gd fmla="*/ 16 h 58" name="T1"/>
                  <a:gd fmla="*/ 98 w 201" name="T2"/>
                  <a:gd fmla="*/ 1 h 58" name="T3"/>
                  <a:gd fmla="*/ 201 w 201" name="T4"/>
                  <a:gd fmla="*/ 23 h 58" name="T5"/>
                  <a:gd fmla="*/ 108 w 201" name="T6"/>
                  <a:gd fmla="*/ 58 h 58" name="T7"/>
                  <a:gd fmla="*/ 0 w 201" name="T8"/>
                  <a:gd fmla="*/ 16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201">
                    <a:moveTo>
                      <a:pt x="0" y="16"/>
                    </a:moveTo>
                    <a:cubicBezTo>
                      <a:pt x="0" y="16"/>
                      <a:pt x="29" y="0"/>
                      <a:pt x="98" y="1"/>
                    </a:cubicBezTo>
                    <a:cubicBezTo>
                      <a:pt x="168" y="3"/>
                      <a:pt x="201" y="23"/>
                      <a:pt x="201" y="23"/>
                    </a:cubicBezTo>
                    <a:cubicBezTo>
                      <a:pt x="201" y="23"/>
                      <a:pt x="154" y="58"/>
                      <a:pt x="108" y="58"/>
                    </a:cubicBezTo>
                    <a:cubicBezTo>
                      <a:pt x="62" y="58"/>
                      <a:pt x="0" y="16"/>
                      <a:pt x="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" name="Oval 15"/>
              <p:cNvSpPr>
                <a:spLocks noChangeArrowheads="1"/>
              </p:cNvSpPr>
              <p:nvPr/>
            </p:nvSpPr>
            <p:spPr bwMode="auto">
              <a:xfrm>
                <a:off x="8251825" y="-2454275"/>
                <a:ext cx="244475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" name="Oval 16"/>
              <p:cNvSpPr>
                <a:spLocks noChangeArrowheads="1"/>
              </p:cNvSpPr>
              <p:nvPr/>
            </p:nvSpPr>
            <p:spPr bwMode="auto">
              <a:xfrm>
                <a:off x="8308975" y="-2408238"/>
                <a:ext cx="131763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" name="Oval 17"/>
              <p:cNvSpPr>
                <a:spLocks noChangeArrowheads="1"/>
              </p:cNvSpPr>
              <p:nvPr/>
            </p:nvSpPr>
            <p:spPr bwMode="auto">
              <a:xfrm>
                <a:off x="9239250" y="-2454275"/>
                <a:ext cx="254000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" name="Oval 18"/>
              <p:cNvSpPr>
                <a:spLocks noChangeArrowheads="1"/>
              </p:cNvSpPr>
              <p:nvPr/>
            </p:nvSpPr>
            <p:spPr bwMode="auto">
              <a:xfrm>
                <a:off x="9302750" y="-2405063"/>
                <a:ext cx="131763" cy="125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" name="Oval 19"/>
              <p:cNvSpPr>
                <a:spLocks noChangeArrowheads="1"/>
              </p:cNvSpPr>
              <p:nvPr/>
            </p:nvSpPr>
            <p:spPr bwMode="auto">
              <a:xfrm>
                <a:off x="9224963" y="-2057400"/>
                <a:ext cx="287338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0" name="Freeform 20"/>
              <p:cNvSpPr/>
              <p:nvPr/>
            </p:nvSpPr>
            <p:spPr bwMode="auto">
              <a:xfrm>
                <a:off x="8296275" y="-2057400"/>
                <a:ext cx="200025" cy="284163"/>
              </a:xfrm>
              <a:custGeom>
                <a:gdLst>
                  <a:gd fmla="*/ 78 w 78" name="T0"/>
                  <a:gd fmla="*/ 55 h 110" name="T1"/>
                  <a:gd fmla="*/ 22 w 78" name="T2"/>
                  <a:gd fmla="*/ 0 h 110" name="T3"/>
                  <a:gd fmla="*/ 4 w 78" name="T4"/>
                  <a:gd fmla="*/ 3 h 110" name="T5"/>
                  <a:gd fmla="*/ 0 w 78" name="T6"/>
                  <a:gd fmla="*/ 20 h 110" name="T7"/>
                  <a:gd fmla="*/ 22 w 78" name="T8"/>
                  <a:gd fmla="*/ 110 h 110" name="T9"/>
                  <a:gd fmla="*/ 78 w 78" name="T10"/>
                  <a:gd fmla="*/ 55 h 1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0" w="78">
                    <a:moveTo>
                      <a:pt x="78" y="55"/>
                    </a:moveTo>
                    <a:cubicBezTo>
                      <a:pt x="78" y="25"/>
                      <a:pt x="53" y="0"/>
                      <a:pt x="22" y="0"/>
                    </a:cubicBezTo>
                    <a:cubicBezTo>
                      <a:pt x="16" y="0"/>
                      <a:pt x="10" y="1"/>
                      <a:pt x="4" y="3"/>
                    </a:cubicBezTo>
                    <a:cubicBezTo>
                      <a:pt x="2" y="13"/>
                      <a:pt x="0" y="20"/>
                      <a:pt x="0" y="20"/>
                    </a:cubicBezTo>
                    <a:cubicBezTo>
                      <a:pt x="0" y="20"/>
                      <a:pt x="16" y="90"/>
                      <a:pt x="22" y="110"/>
                    </a:cubicBezTo>
                    <a:cubicBezTo>
                      <a:pt x="32" y="110"/>
                      <a:pt x="78" y="86"/>
                      <a:pt x="78" y="55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77" name="组 176"/>
            <p:cNvGrpSpPr/>
            <p:nvPr/>
          </p:nvGrpSpPr>
          <p:grpSpPr>
            <a:xfrm>
              <a:off x="378547" y="2937437"/>
              <a:ext cx="800771" cy="1120065"/>
              <a:chOff x="2051050" y="-2544763"/>
              <a:chExt cx="2257425" cy="3157538"/>
            </a:xfrm>
          </p:grpSpPr>
          <p:sp>
            <p:nvSpPr>
              <p:cNvPr id="289" name="Freeform 21"/>
              <p:cNvSpPr/>
              <p:nvPr/>
            </p:nvSpPr>
            <p:spPr bwMode="auto">
              <a:xfrm>
                <a:off x="2051050" y="-2544763"/>
                <a:ext cx="2257425" cy="3157538"/>
              </a:xfrm>
              <a:custGeom>
                <a:gdLst>
                  <a:gd fmla="*/ 269 w 876" name="T0"/>
                  <a:gd fmla="*/ 204 h 1224" name="T1"/>
                  <a:gd fmla="*/ 171 w 876" name="T2"/>
                  <a:gd fmla="*/ 43 h 1224" name="T3"/>
                  <a:gd fmla="*/ 52 w 876" name="T4"/>
                  <a:gd fmla="*/ 24 h 1224" name="T5"/>
                  <a:gd fmla="*/ 20 w 876" name="T6"/>
                  <a:gd fmla="*/ 126 h 1224" name="T7"/>
                  <a:gd fmla="*/ 111 w 876" name="T8"/>
                  <a:gd fmla="*/ 307 h 1224" name="T9"/>
                  <a:gd fmla="*/ 225 w 876" name="T10"/>
                  <a:gd fmla="*/ 457 h 1224" name="T11"/>
                  <a:gd fmla="*/ 182 w 876" name="T12"/>
                  <a:gd fmla="*/ 943 h 1224" name="T13"/>
                  <a:gd fmla="*/ 204 w 876" name="T14"/>
                  <a:gd fmla="*/ 1205 h 1224" name="T15"/>
                  <a:gd fmla="*/ 294 w 876" name="T16"/>
                  <a:gd fmla="*/ 1205 h 1224" name="T17"/>
                  <a:gd fmla="*/ 327 w 876" name="T18"/>
                  <a:gd fmla="*/ 1142 h 1224" name="T19"/>
                  <a:gd fmla="*/ 359 w 876" name="T20"/>
                  <a:gd fmla="*/ 1049 h 1224" name="T21"/>
                  <a:gd fmla="*/ 630 w 876" name="T22"/>
                  <a:gd fmla="*/ 1051 h 1224" name="T23"/>
                  <a:gd fmla="*/ 658 w 876" name="T24"/>
                  <a:gd fmla="*/ 1157 h 1224" name="T25"/>
                  <a:gd fmla="*/ 716 w 876" name="T26"/>
                  <a:gd fmla="*/ 1213 h 1224" name="T27"/>
                  <a:gd fmla="*/ 788 w 876" name="T28"/>
                  <a:gd fmla="*/ 1203 h 1224" name="T29"/>
                  <a:gd fmla="*/ 805 w 876" name="T30"/>
                  <a:gd fmla="*/ 872 h 1224" name="T31"/>
                  <a:gd fmla="*/ 850 w 876" name="T32"/>
                  <a:gd fmla="*/ 885 h 1224" name="T33"/>
                  <a:gd fmla="*/ 876 w 876" name="T34"/>
                  <a:gd fmla="*/ 816 h 1224" name="T35"/>
                  <a:gd fmla="*/ 788 w 876" name="T36"/>
                  <a:gd fmla="*/ 448 h 1224" name="T37"/>
                  <a:gd fmla="*/ 731 w 876" name="T38"/>
                  <a:gd fmla="*/ 329 h 1224" name="T39"/>
                  <a:gd fmla="*/ 684 w 876" name="T40"/>
                  <a:gd fmla="*/ 108 h 1224" name="T41"/>
                  <a:gd fmla="*/ 512 w 876" name="T42"/>
                  <a:gd fmla="*/ 29 h 1224" name="T43"/>
                  <a:gd fmla="*/ 312 w 876" name="T44"/>
                  <a:gd fmla="*/ 94 h 1224" name="T45"/>
                  <a:gd fmla="*/ 269 w 876" name="T46"/>
                  <a:gd fmla="*/ 204 h 1224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224" w="876">
                    <a:moveTo>
                      <a:pt x="269" y="204"/>
                    </a:moveTo>
                    <a:cubicBezTo>
                      <a:pt x="269" y="204"/>
                      <a:pt x="223" y="87"/>
                      <a:pt x="171" y="43"/>
                    </a:cubicBezTo>
                    <a:cubicBezTo>
                      <a:pt x="119" y="0"/>
                      <a:pt x="72" y="13"/>
                      <a:pt x="52" y="24"/>
                    </a:cubicBezTo>
                    <a:cubicBezTo>
                      <a:pt x="33" y="35"/>
                      <a:pt x="0" y="65"/>
                      <a:pt x="20" y="126"/>
                    </a:cubicBezTo>
                    <a:cubicBezTo>
                      <a:pt x="39" y="186"/>
                      <a:pt x="63" y="242"/>
                      <a:pt x="111" y="307"/>
                    </a:cubicBezTo>
                    <a:cubicBezTo>
                      <a:pt x="158" y="372"/>
                      <a:pt x="225" y="457"/>
                      <a:pt x="225" y="457"/>
                    </a:cubicBezTo>
                    <a:cubicBezTo>
                      <a:pt x="225" y="457"/>
                      <a:pt x="165" y="727"/>
                      <a:pt x="182" y="943"/>
                    </a:cubicBezTo>
                    <a:cubicBezTo>
                      <a:pt x="199" y="1160"/>
                      <a:pt x="188" y="1198"/>
                      <a:pt x="204" y="1205"/>
                    </a:cubicBezTo>
                    <a:cubicBezTo>
                      <a:pt x="219" y="1211"/>
                      <a:pt x="271" y="1220"/>
                      <a:pt x="294" y="1205"/>
                    </a:cubicBezTo>
                    <a:cubicBezTo>
                      <a:pt x="318" y="1190"/>
                      <a:pt x="323" y="1177"/>
                      <a:pt x="327" y="1142"/>
                    </a:cubicBezTo>
                    <a:cubicBezTo>
                      <a:pt x="331" y="1108"/>
                      <a:pt x="327" y="1051"/>
                      <a:pt x="359" y="1049"/>
                    </a:cubicBezTo>
                    <a:cubicBezTo>
                      <a:pt x="392" y="1047"/>
                      <a:pt x="610" y="1043"/>
                      <a:pt x="630" y="1051"/>
                    </a:cubicBezTo>
                    <a:cubicBezTo>
                      <a:pt x="649" y="1060"/>
                      <a:pt x="653" y="1090"/>
                      <a:pt x="658" y="1157"/>
                    </a:cubicBezTo>
                    <a:cubicBezTo>
                      <a:pt x="662" y="1224"/>
                      <a:pt x="695" y="1211"/>
                      <a:pt x="716" y="1213"/>
                    </a:cubicBezTo>
                    <a:cubicBezTo>
                      <a:pt x="738" y="1216"/>
                      <a:pt x="777" y="1218"/>
                      <a:pt x="788" y="1203"/>
                    </a:cubicBezTo>
                    <a:cubicBezTo>
                      <a:pt x="798" y="1188"/>
                      <a:pt x="809" y="939"/>
                      <a:pt x="805" y="872"/>
                    </a:cubicBezTo>
                    <a:cubicBezTo>
                      <a:pt x="805" y="872"/>
                      <a:pt x="829" y="896"/>
                      <a:pt x="850" y="885"/>
                    </a:cubicBezTo>
                    <a:cubicBezTo>
                      <a:pt x="872" y="874"/>
                      <a:pt x="876" y="855"/>
                      <a:pt x="876" y="816"/>
                    </a:cubicBezTo>
                    <a:cubicBezTo>
                      <a:pt x="876" y="777"/>
                      <a:pt x="824" y="521"/>
                      <a:pt x="788" y="448"/>
                    </a:cubicBezTo>
                    <a:cubicBezTo>
                      <a:pt x="751" y="374"/>
                      <a:pt x="731" y="329"/>
                      <a:pt x="731" y="329"/>
                    </a:cubicBezTo>
                    <a:cubicBezTo>
                      <a:pt x="731" y="329"/>
                      <a:pt x="736" y="182"/>
                      <a:pt x="684" y="108"/>
                    </a:cubicBezTo>
                    <a:cubicBezTo>
                      <a:pt x="632" y="35"/>
                      <a:pt x="572" y="36"/>
                      <a:pt x="512" y="29"/>
                    </a:cubicBezTo>
                    <a:cubicBezTo>
                      <a:pt x="447" y="22"/>
                      <a:pt x="347" y="44"/>
                      <a:pt x="312" y="94"/>
                    </a:cubicBezTo>
                    <a:cubicBezTo>
                      <a:pt x="283" y="134"/>
                      <a:pt x="269" y="204"/>
                      <a:pt x="269" y="20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" name="Freeform 22"/>
              <p:cNvSpPr/>
              <p:nvPr/>
            </p:nvSpPr>
            <p:spPr bwMode="auto">
              <a:xfrm>
                <a:off x="3525838" y="-2390775"/>
                <a:ext cx="125413" cy="61913"/>
              </a:xfrm>
              <a:custGeom>
                <a:gdLst>
                  <a:gd fmla="*/ 26 w 49" name="T0"/>
                  <a:gd fmla="*/ 10 h 24" name="T1"/>
                  <a:gd fmla="*/ 49 w 49" name="T2"/>
                  <a:gd fmla="*/ 24 h 24" name="T3"/>
                  <a:gd fmla="*/ 26 w 49" name="T4"/>
                  <a:gd fmla="*/ 0 h 24" name="T5"/>
                  <a:gd fmla="*/ 0 w 49" name="T6"/>
                  <a:gd fmla="*/ 22 h 24" name="T7"/>
                  <a:gd fmla="*/ 26 w 49" name="T8"/>
                  <a:gd fmla="*/ 10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49">
                    <a:moveTo>
                      <a:pt x="26" y="10"/>
                    </a:moveTo>
                    <a:cubicBezTo>
                      <a:pt x="36" y="11"/>
                      <a:pt x="45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4" y="0"/>
                      <a:pt x="3" y="9"/>
                      <a:pt x="0" y="22"/>
                    </a:cubicBezTo>
                    <a:cubicBezTo>
                      <a:pt x="6" y="14"/>
                      <a:pt x="15" y="9"/>
                      <a:pt x="26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" name="Freeform 23"/>
              <p:cNvSpPr/>
              <p:nvPr/>
            </p:nvSpPr>
            <p:spPr bwMode="auto">
              <a:xfrm>
                <a:off x="2959100" y="-2390775"/>
                <a:ext cx="117475" cy="57150"/>
              </a:xfrm>
              <a:custGeom>
                <a:gdLst>
                  <a:gd fmla="*/ 23 w 46" name="T0"/>
                  <a:gd fmla="*/ 9 h 22" name="T1"/>
                  <a:gd fmla="*/ 46 w 46" name="T2"/>
                  <a:gd fmla="*/ 22 h 22" name="T3"/>
                  <a:gd fmla="*/ 23 w 46" name="T4"/>
                  <a:gd fmla="*/ 0 h 22" name="T5"/>
                  <a:gd fmla="*/ 0 w 46" name="T6"/>
                  <a:gd fmla="*/ 22 h 22" name="T7"/>
                  <a:gd fmla="*/ 23 w 46" name="T8"/>
                  <a:gd fmla="*/ 9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46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" name="Oval 24"/>
              <p:cNvSpPr>
                <a:spLocks noChangeArrowheads="1"/>
              </p:cNvSpPr>
              <p:nvPr/>
            </p:nvSpPr>
            <p:spPr bwMode="auto">
              <a:xfrm>
                <a:off x="2932113" y="-2266950"/>
                <a:ext cx="225425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" name="Oval 25"/>
              <p:cNvSpPr>
                <a:spLocks noChangeArrowheads="1"/>
              </p:cNvSpPr>
              <p:nvPr/>
            </p:nvSpPr>
            <p:spPr bwMode="auto">
              <a:xfrm>
                <a:off x="3025775" y="-2205038"/>
                <a:ext cx="38100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4" name="Oval 26"/>
              <p:cNvSpPr>
                <a:spLocks noChangeArrowheads="1"/>
              </p:cNvSpPr>
              <p:nvPr/>
            </p:nvSpPr>
            <p:spPr bwMode="auto">
              <a:xfrm>
                <a:off x="3465513" y="-2266950"/>
                <a:ext cx="222250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5" name="Oval 27"/>
              <p:cNvSpPr>
                <a:spLocks noChangeArrowheads="1"/>
              </p:cNvSpPr>
              <p:nvPr/>
            </p:nvSpPr>
            <p:spPr bwMode="auto">
              <a:xfrm>
                <a:off x="3556000" y="-2205038"/>
                <a:ext cx="41275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6" name="Oval 28"/>
              <p:cNvSpPr>
                <a:spLocks noChangeArrowheads="1"/>
              </p:cNvSpPr>
              <p:nvPr/>
            </p:nvSpPr>
            <p:spPr bwMode="auto">
              <a:xfrm>
                <a:off x="3006725" y="-2093913"/>
                <a:ext cx="593725" cy="466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7" name="Freeform 29"/>
              <p:cNvSpPr/>
              <p:nvPr/>
            </p:nvSpPr>
            <p:spPr bwMode="auto">
              <a:xfrm>
                <a:off x="3221038" y="-2073275"/>
                <a:ext cx="182563" cy="127000"/>
              </a:xfrm>
              <a:custGeom>
                <a:gdLst>
                  <a:gd fmla="*/ 0 w 71" name="T0"/>
                  <a:gd fmla="*/ 19 h 49" name="T1"/>
                  <a:gd fmla="*/ 20 w 71" name="T2"/>
                  <a:gd fmla="*/ 2 h 49" name="T3"/>
                  <a:gd fmla="*/ 63 w 71" name="T4"/>
                  <a:gd fmla="*/ 8 h 49" name="T5"/>
                  <a:gd fmla="*/ 65 w 71" name="T6"/>
                  <a:gd fmla="*/ 29 h 49" name="T7"/>
                  <a:gd fmla="*/ 49 w 71" name="T8"/>
                  <a:gd fmla="*/ 44 h 49" name="T9"/>
                  <a:gd fmla="*/ 33 w 71" name="T10"/>
                  <a:gd fmla="*/ 48 h 49" name="T11"/>
                  <a:gd fmla="*/ 13 w 71" name="T12"/>
                  <a:gd fmla="*/ 41 h 49" name="T13"/>
                  <a:gd fmla="*/ 0 w 71" name="T14"/>
                  <a:gd fmla="*/ 19 h 4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9" w="71">
                    <a:moveTo>
                      <a:pt x="0" y="19"/>
                    </a:moveTo>
                    <a:cubicBezTo>
                      <a:pt x="0" y="10"/>
                      <a:pt x="3" y="4"/>
                      <a:pt x="20" y="2"/>
                    </a:cubicBezTo>
                    <a:cubicBezTo>
                      <a:pt x="39" y="0"/>
                      <a:pt x="56" y="1"/>
                      <a:pt x="63" y="8"/>
                    </a:cubicBezTo>
                    <a:cubicBezTo>
                      <a:pt x="71" y="15"/>
                      <a:pt x="67" y="25"/>
                      <a:pt x="65" y="29"/>
                    </a:cubicBezTo>
                    <a:cubicBezTo>
                      <a:pt x="63" y="33"/>
                      <a:pt x="59" y="40"/>
                      <a:pt x="49" y="44"/>
                    </a:cubicBezTo>
                    <a:cubicBezTo>
                      <a:pt x="39" y="48"/>
                      <a:pt x="38" y="49"/>
                      <a:pt x="33" y="48"/>
                    </a:cubicBezTo>
                    <a:cubicBezTo>
                      <a:pt x="28" y="48"/>
                      <a:pt x="20" y="46"/>
                      <a:pt x="13" y="41"/>
                    </a:cubicBezTo>
                    <a:cubicBezTo>
                      <a:pt x="6" y="36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8" name="Freeform 30"/>
              <p:cNvSpPr/>
              <p:nvPr/>
            </p:nvSpPr>
            <p:spPr bwMode="auto">
              <a:xfrm>
                <a:off x="3041650" y="-1903413"/>
                <a:ext cx="514350" cy="150813"/>
              </a:xfrm>
              <a:custGeom>
                <a:gdLst>
                  <a:gd fmla="*/ 0 w 200" name="T0"/>
                  <a:gd fmla="*/ 17 h 58" name="T1"/>
                  <a:gd fmla="*/ 98 w 200" name="T2"/>
                  <a:gd fmla="*/ 2 h 58" name="T3"/>
                  <a:gd fmla="*/ 200 w 200" name="T4"/>
                  <a:gd fmla="*/ 23 h 58" name="T5"/>
                  <a:gd fmla="*/ 108 w 200" name="T6"/>
                  <a:gd fmla="*/ 58 h 58" name="T7"/>
                  <a:gd fmla="*/ 0 w 200" name="T8"/>
                  <a:gd fmla="*/ 17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200">
                    <a:moveTo>
                      <a:pt x="0" y="17"/>
                    </a:moveTo>
                    <a:cubicBezTo>
                      <a:pt x="0" y="17"/>
                      <a:pt x="28" y="0"/>
                      <a:pt x="98" y="2"/>
                    </a:cubicBezTo>
                    <a:cubicBezTo>
                      <a:pt x="167" y="3"/>
                      <a:pt x="200" y="23"/>
                      <a:pt x="200" y="23"/>
                    </a:cubicBezTo>
                    <a:cubicBezTo>
                      <a:pt x="200" y="23"/>
                      <a:pt x="154" y="58"/>
                      <a:pt x="108" y="58"/>
                    </a:cubicBezTo>
                    <a:cubicBezTo>
                      <a:pt x="62" y="58"/>
                      <a:pt x="0" y="17"/>
                      <a:pt x="0" y="1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9" name="Oval 31"/>
              <p:cNvSpPr>
                <a:spLocks noChangeArrowheads="1"/>
              </p:cNvSpPr>
              <p:nvPr/>
            </p:nvSpPr>
            <p:spPr bwMode="auto">
              <a:xfrm>
                <a:off x="2698750" y="-2466975"/>
                <a:ext cx="244475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0" name="Oval 32"/>
              <p:cNvSpPr>
                <a:spLocks noChangeArrowheads="1"/>
              </p:cNvSpPr>
              <p:nvPr/>
            </p:nvSpPr>
            <p:spPr bwMode="auto">
              <a:xfrm>
                <a:off x="2757488" y="-2419350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1" name="Oval 33"/>
              <p:cNvSpPr>
                <a:spLocks noChangeArrowheads="1"/>
              </p:cNvSpPr>
              <p:nvPr/>
            </p:nvSpPr>
            <p:spPr bwMode="auto">
              <a:xfrm>
                <a:off x="3684588" y="-2466975"/>
                <a:ext cx="2555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2" name="Oval 34"/>
              <p:cNvSpPr>
                <a:spLocks noChangeArrowheads="1"/>
              </p:cNvSpPr>
              <p:nvPr/>
            </p:nvSpPr>
            <p:spPr bwMode="auto">
              <a:xfrm>
                <a:off x="3749675" y="-2419350"/>
                <a:ext cx="131763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3" name="Oval 35"/>
              <p:cNvSpPr>
                <a:spLocks noChangeArrowheads="1"/>
              </p:cNvSpPr>
              <p:nvPr/>
            </p:nvSpPr>
            <p:spPr bwMode="auto">
              <a:xfrm>
                <a:off x="3675063" y="-2070100"/>
                <a:ext cx="282575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4" name="Freeform 36"/>
              <p:cNvSpPr/>
              <p:nvPr/>
            </p:nvSpPr>
            <p:spPr bwMode="auto">
              <a:xfrm>
                <a:off x="2744788" y="-2070100"/>
                <a:ext cx="198438" cy="285750"/>
              </a:xfrm>
              <a:custGeom>
                <a:gdLst>
                  <a:gd fmla="*/ 77 w 77" name="T0"/>
                  <a:gd fmla="*/ 55 h 111" name="T1"/>
                  <a:gd fmla="*/ 22 w 77" name="T2"/>
                  <a:gd fmla="*/ 0 h 111" name="T3"/>
                  <a:gd fmla="*/ 4 w 77" name="T4"/>
                  <a:gd fmla="*/ 3 h 111" name="T5"/>
                  <a:gd fmla="*/ 0 w 77" name="T6"/>
                  <a:gd fmla="*/ 20 h 111" name="T7"/>
                  <a:gd fmla="*/ 22 w 77" name="T8"/>
                  <a:gd fmla="*/ 111 h 111" name="T9"/>
                  <a:gd fmla="*/ 77 w 77" name="T10"/>
                  <a:gd fmla="*/ 55 h 1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0" w="77">
                    <a:moveTo>
                      <a:pt x="77" y="55"/>
                    </a:moveTo>
                    <a:cubicBezTo>
                      <a:pt x="77" y="25"/>
                      <a:pt x="52" y="0"/>
                      <a:pt x="22" y="0"/>
                    </a:cubicBezTo>
                    <a:cubicBezTo>
                      <a:pt x="15" y="0"/>
                      <a:pt x="9" y="1"/>
                      <a:pt x="4" y="3"/>
                    </a:cubicBezTo>
                    <a:cubicBezTo>
                      <a:pt x="1" y="14"/>
                      <a:pt x="0" y="20"/>
                      <a:pt x="0" y="20"/>
                    </a:cubicBezTo>
                    <a:cubicBezTo>
                      <a:pt x="0" y="20"/>
                      <a:pt x="15" y="90"/>
                      <a:pt x="22" y="111"/>
                    </a:cubicBezTo>
                    <a:cubicBezTo>
                      <a:pt x="31" y="111"/>
                      <a:pt x="77" y="86"/>
                      <a:pt x="77" y="55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78" name="组 177"/>
            <p:cNvGrpSpPr/>
            <p:nvPr/>
          </p:nvGrpSpPr>
          <p:grpSpPr>
            <a:xfrm>
              <a:off x="1406252" y="2934548"/>
              <a:ext cx="690290" cy="1125842"/>
              <a:chOff x="4986338" y="-2751138"/>
              <a:chExt cx="2193925" cy="3578225"/>
            </a:xfrm>
          </p:grpSpPr>
          <p:sp>
            <p:nvSpPr>
              <p:cNvPr id="273" name="Freeform 37"/>
              <p:cNvSpPr/>
              <p:nvPr/>
            </p:nvSpPr>
            <p:spPr bwMode="auto">
              <a:xfrm>
                <a:off x="4986338" y="-2751138"/>
                <a:ext cx="2193925" cy="3578225"/>
              </a:xfrm>
              <a:custGeom>
                <a:gdLst>
                  <a:gd fmla="*/ 226 w 852" name="T0"/>
                  <a:gd fmla="*/ 256 h 1387" name="T1"/>
                  <a:gd fmla="*/ 84 w 852" name="T2"/>
                  <a:gd fmla="*/ 199 h 1387" name="T3"/>
                  <a:gd fmla="*/ 32 w 852" name="T4"/>
                  <a:gd fmla="*/ 199 h 1387" name="T5"/>
                  <a:gd fmla="*/ 46 w 852" name="T6"/>
                  <a:gd fmla="*/ 232 h 1387" name="T7"/>
                  <a:gd fmla="*/ 13 w 852" name="T8"/>
                  <a:gd fmla="*/ 298 h 1387" name="T9"/>
                  <a:gd fmla="*/ 288 w 852" name="T10"/>
                  <a:gd fmla="*/ 523 h 1387" name="T11"/>
                  <a:gd fmla="*/ 193 w 852" name="T12"/>
                  <a:gd fmla="*/ 966 h 1387" name="T13"/>
                  <a:gd fmla="*/ 326 w 852" name="T14"/>
                  <a:gd fmla="*/ 1251 h 1387" name="T15"/>
                  <a:gd fmla="*/ 397 w 852" name="T16"/>
                  <a:gd fmla="*/ 1333 h 1387" name="T17"/>
                  <a:gd fmla="*/ 404 w 852" name="T18"/>
                  <a:gd fmla="*/ 1348 h 1387" name="T19"/>
                  <a:gd fmla="*/ 389 w 852" name="T20"/>
                  <a:gd fmla="*/ 1372 h 1387" name="T21"/>
                  <a:gd fmla="*/ 404 w 852" name="T22"/>
                  <a:gd fmla="*/ 1385 h 1387" name="T23"/>
                  <a:gd fmla="*/ 601 w 852" name="T24"/>
                  <a:gd fmla="*/ 1385 h 1387" name="T25"/>
                  <a:gd fmla="*/ 665 w 852" name="T26"/>
                  <a:gd fmla="*/ 1322 h 1387" name="T27"/>
                  <a:gd fmla="*/ 665 w 852" name="T28"/>
                  <a:gd fmla="*/ 1247 h 1387" name="T29"/>
                  <a:gd fmla="*/ 771 w 852" name="T30"/>
                  <a:gd fmla="*/ 1058 h 1387" name="T31"/>
                  <a:gd fmla="*/ 834 w 852" name="T32"/>
                  <a:gd fmla="*/ 1046 h 1387" name="T33"/>
                  <a:gd fmla="*/ 834 w 852" name="T34"/>
                  <a:gd fmla="*/ 989 h 1387" name="T35"/>
                  <a:gd fmla="*/ 792 w 852" name="T36"/>
                  <a:gd fmla="*/ 979 h 1387" name="T37"/>
                  <a:gd fmla="*/ 764 w 852" name="T38"/>
                  <a:gd fmla="*/ 598 h 1387" name="T39"/>
                  <a:gd fmla="*/ 691 w 852" name="T40"/>
                  <a:gd fmla="*/ 324 h 1387" name="T41"/>
                  <a:gd fmla="*/ 695 w 852" name="T42"/>
                  <a:gd fmla="*/ 174 h 1387" name="T43"/>
                  <a:gd fmla="*/ 568 w 852" name="T44"/>
                  <a:gd fmla="*/ 27 h 1387" name="T45"/>
                  <a:gd fmla="*/ 334 w 852" name="T46"/>
                  <a:gd fmla="*/ 36 h 1387" name="T47"/>
                  <a:gd fmla="*/ 251 w 852" name="T48"/>
                  <a:gd fmla="*/ 168 h 1387" name="T49"/>
                  <a:gd fmla="*/ 226 w 852" name="T50"/>
                  <a:gd fmla="*/ 256 h 1387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387" w="852">
                    <a:moveTo>
                      <a:pt x="226" y="256"/>
                    </a:moveTo>
                    <a:cubicBezTo>
                      <a:pt x="226" y="256"/>
                      <a:pt x="106" y="202"/>
                      <a:pt x="84" y="199"/>
                    </a:cubicBezTo>
                    <a:cubicBezTo>
                      <a:pt x="62" y="196"/>
                      <a:pt x="35" y="183"/>
                      <a:pt x="32" y="199"/>
                    </a:cubicBezTo>
                    <a:cubicBezTo>
                      <a:pt x="30" y="215"/>
                      <a:pt x="46" y="232"/>
                      <a:pt x="46" y="232"/>
                    </a:cubicBezTo>
                    <a:cubicBezTo>
                      <a:pt x="46" y="232"/>
                      <a:pt x="0" y="251"/>
                      <a:pt x="13" y="298"/>
                    </a:cubicBezTo>
                    <a:cubicBezTo>
                      <a:pt x="27" y="346"/>
                      <a:pt x="234" y="501"/>
                      <a:pt x="288" y="523"/>
                    </a:cubicBezTo>
                    <a:cubicBezTo>
                      <a:pt x="288" y="523"/>
                      <a:pt x="166" y="789"/>
                      <a:pt x="193" y="966"/>
                    </a:cubicBezTo>
                    <a:cubicBezTo>
                      <a:pt x="220" y="1143"/>
                      <a:pt x="255" y="1197"/>
                      <a:pt x="326" y="1251"/>
                    </a:cubicBezTo>
                    <a:cubicBezTo>
                      <a:pt x="326" y="1251"/>
                      <a:pt x="361" y="1309"/>
                      <a:pt x="397" y="1333"/>
                    </a:cubicBezTo>
                    <a:cubicBezTo>
                      <a:pt x="397" y="1333"/>
                      <a:pt x="404" y="1336"/>
                      <a:pt x="404" y="1348"/>
                    </a:cubicBezTo>
                    <a:cubicBezTo>
                      <a:pt x="404" y="1360"/>
                      <a:pt x="388" y="1363"/>
                      <a:pt x="389" y="1372"/>
                    </a:cubicBezTo>
                    <a:cubicBezTo>
                      <a:pt x="391" y="1382"/>
                      <a:pt x="397" y="1385"/>
                      <a:pt x="404" y="1385"/>
                    </a:cubicBezTo>
                    <a:cubicBezTo>
                      <a:pt x="411" y="1386"/>
                      <a:pt x="592" y="1387"/>
                      <a:pt x="601" y="1385"/>
                    </a:cubicBezTo>
                    <a:cubicBezTo>
                      <a:pt x="610" y="1383"/>
                      <a:pt x="653" y="1353"/>
                      <a:pt x="665" y="1322"/>
                    </a:cubicBezTo>
                    <a:cubicBezTo>
                      <a:pt x="676" y="1290"/>
                      <a:pt x="665" y="1247"/>
                      <a:pt x="665" y="1247"/>
                    </a:cubicBezTo>
                    <a:cubicBezTo>
                      <a:pt x="665" y="1247"/>
                      <a:pt x="740" y="1176"/>
                      <a:pt x="771" y="1058"/>
                    </a:cubicBezTo>
                    <a:cubicBezTo>
                      <a:pt x="771" y="1058"/>
                      <a:pt x="824" y="1064"/>
                      <a:pt x="834" y="1046"/>
                    </a:cubicBezTo>
                    <a:cubicBezTo>
                      <a:pt x="844" y="1029"/>
                      <a:pt x="852" y="1004"/>
                      <a:pt x="834" y="989"/>
                    </a:cubicBezTo>
                    <a:cubicBezTo>
                      <a:pt x="816" y="974"/>
                      <a:pt x="792" y="979"/>
                      <a:pt x="792" y="979"/>
                    </a:cubicBezTo>
                    <a:cubicBezTo>
                      <a:pt x="792" y="979"/>
                      <a:pt x="800" y="779"/>
                      <a:pt x="764" y="598"/>
                    </a:cubicBezTo>
                    <a:cubicBezTo>
                      <a:pt x="728" y="417"/>
                      <a:pt x="697" y="353"/>
                      <a:pt x="691" y="324"/>
                    </a:cubicBezTo>
                    <a:cubicBezTo>
                      <a:pt x="686" y="295"/>
                      <a:pt x="700" y="228"/>
                      <a:pt x="695" y="174"/>
                    </a:cubicBezTo>
                    <a:cubicBezTo>
                      <a:pt x="690" y="119"/>
                      <a:pt x="655" y="54"/>
                      <a:pt x="568" y="27"/>
                    </a:cubicBezTo>
                    <a:cubicBezTo>
                      <a:pt x="481" y="0"/>
                      <a:pt x="369" y="12"/>
                      <a:pt x="334" y="36"/>
                    </a:cubicBezTo>
                    <a:cubicBezTo>
                      <a:pt x="300" y="60"/>
                      <a:pt x="260" y="114"/>
                      <a:pt x="251" y="168"/>
                    </a:cubicBezTo>
                    <a:cubicBezTo>
                      <a:pt x="242" y="223"/>
                      <a:pt x="226" y="256"/>
                      <a:pt x="226" y="2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4" name="Freeform 38"/>
              <p:cNvSpPr/>
              <p:nvPr/>
            </p:nvSpPr>
            <p:spPr bwMode="auto">
              <a:xfrm>
                <a:off x="6451600" y="-2635250"/>
                <a:ext cx="125413" cy="61913"/>
              </a:xfrm>
              <a:custGeom>
                <a:gdLst>
                  <a:gd fmla="*/ 25 w 49" name="T0"/>
                  <a:gd fmla="*/ 10 h 24" name="T1"/>
                  <a:gd fmla="*/ 49 w 49" name="T2"/>
                  <a:gd fmla="*/ 24 h 24" name="T3"/>
                  <a:gd fmla="*/ 26 w 49" name="T4"/>
                  <a:gd fmla="*/ 0 h 24" name="T5"/>
                  <a:gd fmla="*/ 0 w 49" name="T6"/>
                  <a:gd fmla="*/ 21 h 24" name="T7"/>
                  <a:gd fmla="*/ 25 w 49" name="T8"/>
                  <a:gd fmla="*/ 10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49">
                    <a:moveTo>
                      <a:pt x="25" y="10"/>
                    </a:moveTo>
                    <a:cubicBezTo>
                      <a:pt x="36" y="10"/>
                      <a:pt x="44" y="16"/>
                      <a:pt x="49" y="24"/>
                    </a:cubicBezTo>
                    <a:cubicBezTo>
                      <a:pt x="48" y="11"/>
                      <a:pt x="38" y="1"/>
                      <a:pt x="26" y="0"/>
                    </a:cubicBezTo>
                    <a:cubicBezTo>
                      <a:pt x="13" y="0"/>
                      <a:pt x="3" y="9"/>
                      <a:pt x="0" y="21"/>
                    </a:cubicBezTo>
                    <a:cubicBezTo>
                      <a:pt x="5" y="14"/>
                      <a:pt x="15" y="9"/>
                      <a:pt x="25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5" name="Freeform 39"/>
              <p:cNvSpPr/>
              <p:nvPr/>
            </p:nvSpPr>
            <p:spPr bwMode="auto">
              <a:xfrm>
                <a:off x="5897563" y="-2647950"/>
                <a:ext cx="119063" cy="5397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6" name="Oval 40"/>
              <p:cNvSpPr>
                <a:spLocks noChangeArrowheads="1"/>
              </p:cNvSpPr>
              <p:nvPr/>
            </p:nvSpPr>
            <p:spPr bwMode="auto">
              <a:xfrm>
                <a:off x="5848350" y="-2547938"/>
                <a:ext cx="223838" cy="225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7" name="Oval 41"/>
              <p:cNvSpPr>
                <a:spLocks noChangeArrowheads="1"/>
              </p:cNvSpPr>
              <p:nvPr/>
            </p:nvSpPr>
            <p:spPr bwMode="auto">
              <a:xfrm>
                <a:off x="5942013" y="-2482850"/>
                <a:ext cx="38100" cy="825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8" name="Oval 42"/>
              <p:cNvSpPr>
                <a:spLocks noChangeArrowheads="1"/>
              </p:cNvSpPr>
              <p:nvPr/>
            </p:nvSpPr>
            <p:spPr bwMode="auto">
              <a:xfrm>
                <a:off x="6361113" y="-2540000"/>
                <a:ext cx="223838" cy="2238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9" name="Oval 43"/>
              <p:cNvSpPr>
                <a:spLocks noChangeArrowheads="1"/>
              </p:cNvSpPr>
              <p:nvPr/>
            </p:nvSpPr>
            <p:spPr bwMode="auto">
              <a:xfrm>
                <a:off x="6454775" y="-2478088"/>
                <a:ext cx="38100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0" name="Oval 44"/>
              <p:cNvSpPr>
                <a:spLocks noChangeArrowheads="1"/>
              </p:cNvSpPr>
              <p:nvPr/>
            </p:nvSpPr>
            <p:spPr bwMode="auto">
              <a:xfrm>
                <a:off x="5918200" y="-2354263"/>
                <a:ext cx="592138" cy="469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1" name="Freeform 45"/>
              <p:cNvSpPr/>
              <p:nvPr/>
            </p:nvSpPr>
            <p:spPr bwMode="auto">
              <a:xfrm>
                <a:off x="6132513" y="-2330450"/>
                <a:ext cx="182563" cy="123825"/>
              </a:xfrm>
              <a:custGeom>
                <a:gdLst>
                  <a:gd fmla="*/ 0 w 71" name="T0"/>
                  <a:gd fmla="*/ 19 h 48" name="T1"/>
                  <a:gd fmla="*/ 21 w 71" name="T2"/>
                  <a:gd fmla="*/ 2 h 48" name="T3"/>
                  <a:gd fmla="*/ 64 w 71" name="T4"/>
                  <a:gd fmla="*/ 7 h 48" name="T5"/>
                  <a:gd fmla="*/ 65 w 71" name="T6"/>
                  <a:gd fmla="*/ 28 h 48" name="T7"/>
                  <a:gd fmla="*/ 49 w 71" name="T8"/>
                  <a:gd fmla="*/ 44 h 48" name="T9"/>
                  <a:gd fmla="*/ 33 w 71" name="T10"/>
                  <a:gd fmla="*/ 48 h 48" name="T11"/>
                  <a:gd fmla="*/ 13 w 71" name="T12"/>
                  <a:gd fmla="*/ 41 h 48" name="T13"/>
                  <a:gd fmla="*/ 0 w 71" name="T14"/>
                  <a:gd fmla="*/ 19 h 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8" w="71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7"/>
                    </a:cubicBezTo>
                    <a:cubicBezTo>
                      <a:pt x="71" y="14"/>
                      <a:pt x="67" y="24"/>
                      <a:pt x="65" y="28"/>
                    </a:cubicBezTo>
                    <a:cubicBezTo>
                      <a:pt x="63" y="32"/>
                      <a:pt x="59" y="40"/>
                      <a:pt x="49" y="44"/>
                    </a:cubicBezTo>
                    <a:cubicBezTo>
                      <a:pt x="39" y="48"/>
                      <a:pt x="38" y="48"/>
                      <a:pt x="33" y="48"/>
                    </a:cubicBezTo>
                    <a:cubicBezTo>
                      <a:pt x="28" y="47"/>
                      <a:pt x="20" y="46"/>
                      <a:pt x="13" y="41"/>
                    </a:cubicBezTo>
                    <a:cubicBezTo>
                      <a:pt x="6" y="35"/>
                      <a:pt x="0" y="27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2" name="Freeform 46"/>
              <p:cNvSpPr/>
              <p:nvPr/>
            </p:nvSpPr>
            <p:spPr bwMode="auto">
              <a:xfrm>
                <a:off x="5951538" y="-2160588"/>
                <a:ext cx="517525" cy="147638"/>
              </a:xfrm>
              <a:custGeom>
                <a:gdLst>
                  <a:gd fmla="*/ 0 w 201" name="T0"/>
                  <a:gd fmla="*/ 16 h 57" name="T1"/>
                  <a:gd fmla="*/ 98 w 201" name="T2"/>
                  <a:gd fmla="*/ 1 h 57" name="T3"/>
                  <a:gd fmla="*/ 201 w 201" name="T4"/>
                  <a:gd fmla="*/ 23 h 57" name="T5"/>
                  <a:gd fmla="*/ 108 w 201" name="T6"/>
                  <a:gd fmla="*/ 57 h 57" name="T7"/>
                  <a:gd fmla="*/ 0 w 201" name="T8"/>
                  <a:gd fmla="*/ 16 h 5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201">
                    <a:moveTo>
                      <a:pt x="0" y="16"/>
                    </a:moveTo>
                    <a:cubicBezTo>
                      <a:pt x="0" y="16"/>
                      <a:pt x="28" y="0"/>
                      <a:pt x="98" y="1"/>
                    </a:cubicBezTo>
                    <a:cubicBezTo>
                      <a:pt x="167" y="2"/>
                      <a:pt x="201" y="23"/>
                      <a:pt x="201" y="23"/>
                    </a:cubicBezTo>
                    <a:cubicBezTo>
                      <a:pt x="201" y="23"/>
                      <a:pt x="154" y="57"/>
                      <a:pt x="108" y="57"/>
                    </a:cubicBezTo>
                    <a:cubicBezTo>
                      <a:pt x="62" y="57"/>
                      <a:pt x="0" y="16"/>
                      <a:pt x="0" y="1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3" name="Oval 47"/>
              <p:cNvSpPr>
                <a:spLocks noChangeArrowheads="1"/>
              </p:cNvSpPr>
              <p:nvPr/>
            </p:nvSpPr>
            <p:spPr bwMode="auto">
              <a:xfrm>
                <a:off x="5603875" y="-2746375"/>
                <a:ext cx="2428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4" name="Oval 48"/>
              <p:cNvSpPr>
                <a:spLocks noChangeArrowheads="1"/>
              </p:cNvSpPr>
              <p:nvPr/>
            </p:nvSpPr>
            <p:spPr bwMode="auto">
              <a:xfrm>
                <a:off x="5661025" y="-2700338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5" name="Oval 49"/>
              <p:cNvSpPr>
                <a:spLocks noChangeArrowheads="1"/>
              </p:cNvSpPr>
              <p:nvPr/>
            </p:nvSpPr>
            <p:spPr bwMode="auto">
              <a:xfrm>
                <a:off x="6616700" y="-2705100"/>
                <a:ext cx="223838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6" name="Oval 50"/>
              <p:cNvSpPr>
                <a:spLocks noChangeArrowheads="1"/>
              </p:cNvSpPr>
              <p:nvPr/>
            </p:nvSpPr>
            <p:spPr bwMode="auto">
              <a:xfrm>
                <a:off x="6672263" y="-2659063"/>
                <a:ext cx="115888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" name="Oval 51"/>
              <p:cNvSpPr>
                <a:spLocks noChangeArrowheads="1"/>
              </p:cNvSpPr>
              <p:nvPr/>
            </p:nvSpPr>
            <p:spPr bwMode="auto">
              <a:xfrm>
                <a:off x="6583363" y="-2301875"/>
                <a:ext cx="282575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" name="Oval 52"/>
              <p:cNvSpPr>
                <a:spLocks noChangeArrowheads="1"/>
              </p:cNvSpPr>
              <p:nvPr/>
            </p:nvSpPr>
            <p:spPr bwMode="auto">
              <a:xfrm>
                <a:off x="5546725" y="-2351088"/>
                <a:ext cx="284163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79" name="组 178"/>
            <p:cNvGrpSpPr/>
            <p:nvPr/>
          </p:nvGrpSpPr>
          <p:grpSpPr>
            <a:xfrm>
              <a:off x="3453107" y="2979390"/>
              <a:ext cx="796266" cy="1036159"/>
              <a:chOff x="2203382" y="6616700"/>
              <a:chExt cx="2244725" cy="2921000"/>
            </a:xfrm>
          </p:grpSpPr>
          <p:sp>
            <p:nvSpPr>
              <p:cNvPr id="249" name="Freeform 101"/>
              <p:cNvSpPr/>
              <p:nvPr/>
            </p:nvSpPr>
            <p:spPr bwMode="auto">
              <a:xfrm>
                <a:off x="2203382" y="6616700"/>
                <a:ext cx="2244725" cy="2921000"/>
              </a:xfrm>
              <a:custGeom>
                <a:gdLst>
                  <a:gd fmla="*/ 408 w 872" name="T0"/>
                  <a:gd fmla="*/ 0 h 1132" name="T1"/>
                  <a:gd fmla="*/ 257 w 872" name="T2"/>
                  <a:gd fmla="*/ 56 h 1132" name="T3"/>
                  <a:gd fmla="*/ 191 w 872" name="T4"/>
                  <a:gd fmla="*/ 215 h 1132" name="T5"/>
                  <a:gd fmla="*/ 153 w 872" name="T6"/>
                  <a:gd fmla="*/ 408 h 1132" name="T7"/>
                  <a:gd fmla="*/ 19 w 872" name="T8"/>
                  <a:gd fmla="*/ 727 h 1132" name="T9"/>
                  <a:gd fmla="*/ 31 w 872" name="T10"/>
                  <a:gd fmla="*/ 863 h 1132" name="T11"/>
                  <a:gd fmla="*/ 70 w 872" name="T12"/>
                  <a:gd fmla="*/ 894 h 1132" name="T13"/>
                  <a:gd fmla="*/ 87 w 872" name="T14"/>
                  <a:gd fmla="*/ 1054 h 1132" name="T15"/>
                  <a:gd fmla="*/ 191 w 872" name="T16"/>
                  <a:gd fmla="*/ 1116 h 1132" name="T17"/>
                  <a:gd fmla="*/ 491 w 872" name="T18"/>
                  <a:gd fmla="*/ 1128 h 1132" name="T19"/>
                  <a:gd fmla="*/ 731 w 872" name="T20"/>
                  <a:gd fmla="*/ 1114 h 1132" name="T21"/>
                  <a:gd fmla="*/ 797 w 872" name="T22"/>
                  <a:gd fmla="*/ 1025 h 1132" name="T23"/>
                  <a:gd fmla="*/ 797 w 872" name="T24"/>
                  <a:gd fmla="*/ 888 h 1132" name="T25"/>
                  <a:gd fmla="*/ 861 w 872" name="T26"/>
                  <a:gd fmla="*/ 843 h 1132" name="T27"/>
                  <a:gd fmla="*/ 824 w 872" name="T28"/>
                  <a:gd fmla="*/ 623 h 1132" name="T29"/>
                  <a:gd fmla="*/ 710 w 872" name="T30"/>
                  <a:gd fmla="*/ 373 h 1132" name="T31"/>
                  <a:gd fmla="*/ 673 w 872" name="T32"/>
                  <a:gd fmla="*/ 135 h 1132" name="T33"/>
                  <a:gd fmla="*/ 408 w 872" name="T34"/>
                  <a:gd fmla="*/ 0 h 113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132" w="872">
                    <a:moveTo>
                      <a:pt x="408" y="0"/>
                    </a:moveTo>
                    <a:cubicBezTo>
                      <a:pt x="408" y="0"/>
                      <a:pt x="304" y="13"/>
                      <a:pt x="257" y="56"/>
                    </a:cubicBezTo>
                    <a:cubicBezTo>
                      <a:pt x="209" y="100"/>
                      <a:pt x="197" y="164"/>
                      <a:pt x="191" y="215"/>
                    </a:cubicBezTo>
                    <a:cubicBezTo>
                      <a:pt x="184" y="267"/>
                      <a:pt x="191" y="346"/>
                      <a:pt x="153" y="408"/>
                    </a:cubicBezTo>
                    <a:cubicBezTo>
                      <a:pt x="116" y="470"/>
                      <a:pt x="37" y="621"/>
                      <a:pt x="19" y="727"/>
                    </a:cubicBezTo>
                    <a:cubicBezTo>
                      <a:pt x="0" y="832"/>
                      <a:pt x="15" y="841"/>
                      <a:pt x="31" y="863"/>
                    </a:cubicBezTo>
                    <a:cubicBezTo>
                      <a:pt x="48" y="886"/>
                      <a:pt x="70" y="894"/>
                      <a:pt x="70" y="894"/>
                    </a:cubicBezTo>
                    <a:cubicBezTo>
                      <a:pt x="70" y="894"/>
                      <a:pt x="58" y="1012"/>
                      <a:pt x="87" y="1054"/>
                    </a:cubicBezTo>
                    <a:cubicBezTo>
                      <a:pt x="116" y="1095"/>
                      <a:pt x="160" y="1112"/>
                      <a:pt x="191" y="1116"/>
                    </a:cubicBezTo>
                    <a:cubicBezTo>
                      <a:pt x="222" y="1120"/>
                      <a:pt x="395" y="1124"/>
                      <a:pt x="491" y="1128"/>
                    </a:cubicBezTo>
                    <a:cubicBezTo>
                      <a:pt x="586" y="1132"/>
                      <a:pt x="700" y="1126"/>
                      <a:pt x="731" y="1114"/>
                    </a:cubicBezTo>
                    <a:cubicBezTo>
                      <a:pt x="762" y="1101"/>
                      <a:pt x="787" y="1064"/>
                      <a:pt x="797" y="1025"/>
                    </a:cubicBezTo>
                    <a:cubicBezTo>
                      <a:pt x="807" y="985"/>
                      <a:pt x="803" y="923"/>
                      <a:pt x="797" y="888"/>
                    </a:cubicBezTo>
                    <a:cubicBezTo>
                      <a:pt x="797" y="888"/>
                      <a:pt x="851" y="886"/>
                      <a:pt x="861" y="843"/>
                    </a:cubicBezTo>
                    <a:cubicBezTo>
                      <a:pt x="872" y="799"/>
                      <a:pt x="849" y="683"/>
                      <a:pt x="824" y="623"/>
                    </a:cubicBezTo>
                    <a:cubicBezTo>
                      <a:pt x="799" y="563"/>
                      <a:pt x="727" y="433"/>
                      <a:pt x="710" y="373"/>
                    </a:cubicBezTo>
                    <a:cubicBezTo>
                      <a:pt x="694" y="313"/>
                      <a:pt x="696" y="207"/>
                      <a:pt x="673" y="135"/>
                    </a:cubicBezTo>
                    <a:cubicBezTo>
                      <a:pt x="650" y="62"/>
                      <a:pt x="584" y="2"/>
                      <a:pt x="408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0" name="Oval 102"/>
              <p:cNvSpPr>
                <a:spLocks noChangeArrowheads="1"/>
              </p:cNvSpPr>
              <p:nvPr/>
            </p:nvSpPr>
            <p:spPr bwMode="auto">
              <a:xfrm>
                <a:off x="2525713" y="8799513"/>
                <a:ext cx="111125" cy="128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1" name="Oval 103"/>
              <p:cNvSpPr>
                <a:spLocks noChangeArrowheads="1"/>
              </p:cNvSpPr>
              <p:nvPr/>
            </p:nvSpPr>
            <p:spPr bwMode="auto">
              <a:xfrm>
                <a:off x="2693988" y="8763000"/>
                <a:ext cx="109538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2" name="Oval 104"/>
              <p:cNvSpPr>
                <a:spLocks noChangeArrowheads="1"/>
              </p:cNvSpPr>
              <p:nvPr/>
            </p:nvSpPr>
            <p:spPr bwMode="auto">
              <a:xfrm>
                <a:off x="2847975" y="8824913"/>
                <a:ext cx="112713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3" name="Oval 105"/>
              <p:cNvSpPr>
                <a:spLocks noChangeArrowheads="1"/>
              </p:cNvSpPr>
              <p:nvPr/>
            </p:nvSpPr>
            <p:spPr bwMode="auto">
              <a:xfrm>
                <a:off x="3779838" y="8824913"/>
                <a:ext cx="114300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4" name="Oval 106"/>
              <p:cNvSpPr>
                <a:spLocks noChangeArrowheads="1"/>
              </p:cNvSpPr>
              <p:nvPr/>
            </p:nvSpPr>
            <p:spPr bwMode="auto">
              <a:xfrm>
                <a:off x="3929063" y="8763000"/>
                <a:ext cx="114300" cy="12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5" name="Oval 107"/>
              <p:cNvSpPr>
                <a:spLocks noChangeArrowheads="1"/>
              </p:cNvSpPr>
              <p:nvPr/>
            </p:nvSpPr>
            <p:spPr bwMode="auto">
              <a:xfrm>
                <a:off x="4098925" y="8824913"/>
                <a:ext cx="114300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6" name="Oval 108"/>
              <p:cNvSpPr>
                <a:spLocks noChangeArrowheads="1"/>
              </p:cNvSpPr>
              <p:nvPr/>
            </p:nvSpPr>
            <p:spPr bwMode="auto">
              <a:xfrm>
                <a:off x="2528888" y="8955088"/>
                <a:ext cx="414338" cy="454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7" name="Oval 109"/>
              <p:cNvSpPr>
                <a:spLocks noChangeArrowheads="1"/>
              </p:cNvSpPr>
              <p:nvPr/>
            </p:nvSpPr>
            <p:spPr bwMode="auto">
              <a:xfrm>
                <a:off x="3792538" y="8959850"/>
                <a:ext cx="415925" cy="4508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8" name="Oval 110"/>
              <p:cNvSpPr>
                <a:spLocks noChangeArrowheads="1"/>
              </p:cNvSpPr>
              <p:nvPr/>
            </p:nvSpPr>
            <p:spPr bwMode="auto">
              <a:xfrm>
                <a:off x="2708275" y="6623050"/>
                <a:ext cx="244475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9" name="Oval 111"/>
              <p:cNvSpPr>
                <a:spLocks noChangeArrowheads="1"/>
              </p:cNvSpPr>
              <p:nvPr/>
            </p:nvSpPr>
            <p:spPr bwMode="auto">
              <a:xfrm>
                <a:off x="2768600" y="6669088"/>
                <a:ext cx="125413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0" name="Oval 112"/>
              <p:cNvSpPr>
                <a:spLocks noChangeArrowheads="1"/>
              </p:cNvSpPr>
              <p:nvPr/>
            </p:nvSpPr>
            <p:spPr bwMode="auto">
              <a:xfrm>
                <a:off x="3778250" y="6616700"/>
                <a:ext cx="249238" cy="2619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1" name="Oval 113"/>
              <p:cNvSpPr>
                <a:spLocks noChangeArrowheads="1"/>
              </p:cNvSpPr>
              <p:nvPr/>
            </p:nvSpPr>
            <p:spPr bwMode="auto">
              <a:xfrm>
                <a:off x="3840163" y="6673850"/>
                <a:ext cx="128588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2" name="Freeform 114"/>
              <p:cNvSpPr/>
              <p:nvPr/>
            </p:nvSpPr>
            <p:spPr bwMode="auto">
              <a:xfrm>
                <a:off x="2973388" y="6699250"/>
                <a:ext cx="119063" cy="57150"/>
              </a:xfrm>
              <a:custGeom>
                <a:gdLst>
                  <a:gd fmla="*/ 23 w 46" name="T0"/>
                  <a:gd fmla="*/ 9 h 22" name="T1"/>
                  <a:gd fmla="*/ 46 w 46" name="T2"/>
                  <a:gd fmla="*/ 22 h 22" name="T3"/>
                  <a:gd fmla="*/ 23 w 46" name="T4"/>
                  <a:gd fmla="*/ 0 h 22" name="T5"/>
                  <a:gd fmla="*/ 0 w 46" name="T6"/>
                  <a:gd fmla="*/ 22 h 22" name="T7"/>
                  <a:gd fmla="*/ 23 w 46" name="T8"/>
                  <a:gd fmla="*/ 9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46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3" name="Freeform 115"/>
              <p:cNvSpPr/>
              <p:nvPr/>
            </p:nvSpPr>
            <p:spPr bwMode="auto">
              <a:xfrm>
                <a:off x="3605213" y="6686550"/>
                <a:ext cx="120650" cy="53975"/>
              </a:xfrm>
              <a:custGeom>
                <a:gdLst>
                  <a:gd fmla="*/ 24 w 47" name="T0"/>
                  <a:gd fmla="*/ 9 h 21" name="T1"/>
                  <a:gd fmla="*/ 47 w 47" name="T2"/>
                  <a:gd fmla="*/ 21 h 21" name="T3"/>
                  <a:gd fmla="*/ 24 w 47" name="T4"/>
                  <a:gd fmla="*/ 0 h 21" name="T5"/>
                  <a:gd fmla="*/ 0 w 47" name="T6"/>
                  <a:gd fmla="*/ 21 h 21" name="T7"/>
                  <a:gd fmla="*/ 24 w 47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7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4" name="Oval 116"/>
              <p:cNvSpPr>
                <a:spLocks noChangeArrowheads="1"/>
              </p:cNvSpPr>
              <p:nvPr/>
            </p:nvSpPr>
            <p:spPr bwMode="auto">
              <a:xfrm>
                <a:off x="2646363" y="7069138"/>
                <a:ext cx="284163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5" name="Oval 117"/>
              <p:cNvSpPr>
                <a:spLocks noChangeArrowheads="1"/>
              </p:cNvSpPr>
              <p:nvPr/>
            </p:nvSpPr>
            <p:spPr bwMode="auto">
              <a:xfrm>
                <a:off x="3762375" y="7069138"/>
                <a:ext cx="282575" cy="285750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6" name="Oval 118"/>
              <p:cNvSpPr>
                <a:spLocks noChangeArrowheads="1"/>
              </p:cNvSpPr>
              <p:nvPr/>
            </p:nvSpPr>
            <p:spPr bwMode="auto">
              <a:xfrm>
                <a:off x="3009900" y="7029450"/>
                <a:ext cx="652463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7" name="Freeform 119"/>
              <p:cNvSpPr/>
              <p:nvPr/>
            </p:nvSpPr>
            <p:spPr bwMode="auto">
              <a:xfrm>
                <a:off x="3244850" y="7053263"/>
                <a:ext cx="203200" cy="136525"/>
              </a:xfrm>
              <a:custGeom>
                <a:gdLst>
                  <a:gd fmla="*/ 0 w 79" name="T0"/>
                  <a:gd fmla="*/ 21 h 53" name="T1"/>
                  <a:gd fmla="*/ 23 w 79" name="T2"/>
                  <a:gd fmla="*/ 2 h 53" name="T3"/>
                  <a:gd fmla="*/ 70 w 79" name="T4"/>
                  <a:gd fmla="*/ 8 h 53" name="T5"/>
                  <a:gd fmla="*/ 72 w 79" name="T6"/>
                  <a:gd fmla="*/ 31 h 53" name="T7"/>
                  <a:gd fmla="*/ 55 w 79" name="T8"/>
                  <a:gd fmla="*/ 49 h 53" name="T9"/>
                  <a:gd fmla="*/ 37 w 79" name="T10"/>
                  <a:gd fmla="*/ 53 h 53" name="T11"/>
                  <a:gd fmla="*/ 15 w 79" name="T12"/>
                  <a:gd fmla="*/ 45 h 53" name="T13"/>
                  <a:gd fmla="*/ 0 w 79" name="T14"/>
                  <a:gd fmla="*/ 21 h 5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79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8" name="Freeform 120"/>
              <p:cNvSpPr/>
              <p:nvPr/>
            </p:nvSpPr>
            <p:spPr bwMode="auto">
              <a:xfrm>
                <a:off x="3046413" y="7242175"/>
                <a:ext cx="568325" cy="161925"/>
              </a:xfrm>
              <a:custGeom>
                <a:gdLst>
                  <a:gd fmla="*/ 0 w 221" name="T0"/>
                  <a:gd fmla="*/ 18 h 63" name="T1"/>
                  <a:gd fmla="*/ 108 w 221" name="T2"/>
                  <a:gd fmla="*/ 1 h 63" name="T3"/>
                  <a:gd fmla="*/ 221 w 221" name="T4"/>
                  <a:gd fmla="*/ 25 h 63" name="T5"/>
                  <a:gd fmla="*/ 119 w 221" name="T6"/>
                  <a:gd fmla="*/ 63 h 63" name="T7"/>
                  <a:gd fmla="*/ 0 w 221" name="T8"/>
                  <a:gd fmla="*/ 18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221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9" name="Oval 121"/>
              <p:cNvSpPr>
                <a:spLocks noChangeArrowheads="1"/>
              </p:cNvSpPr>
              <p:nvPr/>
            </p:nvSpPr>
            <p:spPr bwMode="auto">
              <a:xfrm>
                <a:off x="2925763" y="6834188"/>
                <a:ext cx="238125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0" name="Oval 122"/>
              <p:cNvSpPr>
                <a:spLocks noChangeArrowheads="1"/>
              </p:cNvSpPr>
              <p:nvPr/>
            </p:nvSpPr>
            <p:spPr bwMode="auto">
              <a:xfrm>
                <a:off x="3025775" y="6900863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1" name="Oval 123"/>
              <p:cNvSpPr>
                <a:spLocks noChangeArrowheads="1"/>
              </p:cNvSpPr>
              <p:nvPr/>
            </p:nvSpPr>
            <p:spPr bwMode="auto">
              <a:xfrm>
                <a:off x="3517900" y="6834188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2" name="Oval 124"/>
              <p:cNvSpPr>
                <a:spLocks noChangeArrowheads="1"/>
              </p:cNvSpPr>
              <p:nvPr/>
            </p:nvSpPr>
            <p:spPr bwMode="auto">
              <a:xfrm>
                <a:off x="3617913" y="6900863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80" name="组 179"/>
            <p:cNvGrpSpPr/>
            <p:nvPr/>
          </p:nvGrpSpPr>
          <p:grpSpPr>
            <a:xfrm>
              <a:off x="4476307" y="2932272"/>
              <a:ext cx="760984" cy="1130395"/>
              <a:chOff x="2144713" y="1679575"/>
              <a:chExt cx="2289175" cy="3400425"/>
            </a:xfrm>
          </p:grpSpPr>
          <p:sp>
            <p:nvSpPr>
              <p:cNvPr id="233" name="Freeform 53"/>
              <p:cNvSpPr/>
              <p:nvPr/>
            </p:nvSpPr>
            <p:spPr bwMode="auto">
              <a:xfrm>
                <a:off x="2144713" y="1679575"/>
                <a:ext cx="2289175" cy="3400425"/>
              </a:xfrm>
              <a:custGeom>
                <a:gdLst>
                  <a:gd fmla="*/ 454 w 889" name="T0"/>
                  <a:gd fmla="*/ 4 h 1318" name="T1"/>
                  <a:gd fmla="*/ 274 w 889" name="T2"/>
                  <a:gd fmla="*/ 58 h 1318" name="T3"/>
                  <a:gd fmla="*/ 204 w 889" name="T4"/>
                  <a:gd fmla="*/ 206 h 1318" name="T5"/>
                  <a:gd fmla="*/ 187 w 889" name="T6"/>
                  <a:gd fmla="*/ 342 h 1318" name="T7"/>
                  <a:gd fmla="*/ 79 w 889" name="T8"/>
                  <a:gd fmla="*/ 600 h 1318" name="T9"/>
                  <a:gd fmla="*/ 38 w 889" name="T10"/>
                  <a:gd fmla="*/ 935 h 1318" name="T11"/>
                  <a:gd fmla="*/ 106 w 889" name="T12"/>
                  <a:gd fmla="*/ 935 h 1318" name="T13"/>
                  <a:gd fmla="*/ 122 w 889" name="T14"/>
                  <a:gd fmla="*/ 1215 h 1318" name="T15"/>
                  <a:gd fmla="*/ 122 w 889" name="T16"/>
                  <a:gd fmla="*/ 1307 h 1318" name="T17"/>
                  <a:gd fmla="*/ 239 w 889" name="T18"/>
                  <a:gd fmla="*/ 1307 h 1318" name="T19"/>
                  <a:gd fmla="*/ 272 w 889" name="T20"/>
                  <a:gd fmla="*/ 1231 h 1318" name="T21"/>
                  <a:gd fmla="*/ 293 w 889" name="T22"/>
                  <a:gd fmla="*/ 1136 h 1318" name="T23"/>
                  <a:gd fmla="*/ 598 w 889" name="T24"/>
                  <a:gd fmla="*/ 1133 h 1318" name="T25"/>
                  <a:gd fmla="*/ 633 w 889" name="T26"/>
                  <a:gd fmla="*/ 1223 h 1318" name="T27"/>
                  <a:gd fmla="*/ 669 w 889" name="T28"/>
                  <a:gd fmla="*/ 1302 h 1318" name="T29"/>
                  <a:gd fmla="*/ 775 w 889" name="T30"/>
                  <a:gd fmla="*/ 1299 h 1318" name="T31"/>
                  <a:gd fmla="*/ 796 w 889" name="T32"/>
                  <a:gd fmla="*/ 929 h 1318" name="T33"/>
                  <a:gd fmla="*/ 854 w 889" name="T34"/>
                  <a:gd fmla="*/ 946 h 1318" name="T35"/>
                  <a:gd fmla="*/ 840 w 889" name="T36"/>
                  <a:gd fmla="*/ 660 h 1318" name="T37"/>
                  <a:gd fmla="*/ 712 w 889" name="T38"/>
                  <a:gd fmla="*/ 336 h 1318" name="T39"/>
                  <a:gd fmla="*/ 685 w 889" name="T40"/>
                  <a:gd fmla="*/ 130 h 1318" name="T41"/>
                  <a:gd fmla="*/ 454 w 889" name="T42"/>
                  <a:gd fmla="*/ 4 h 131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318" w="889">
                    <a:moveTo>
                      <a:pt x="454" y="4"/>
                    </a:moveTo>
                    <a:cubicBezTo>
                      <a:pt x="454" y="4"/>
                      <a:pt x="331" y="0"/>
                      <a:pt x="274" y="58"/>
                    </a:cubicBezTo>
                    <a:cubicBezTo>
                      <a:pt x="217" y="116"/>
                      <a:pt x="215" y="122"/>
                      <a:pt x="204" y="206"/>
                    </a:cubicBezTo>
                    <a:cubicBezTo>
                      <a:pt x="193" y="290"/>
                      <a:pt x="198" y="309"/>
                      <a:pt x="187" y="342"/>
                    </a:cubicBezTo>
                    <a:cubicBezTo>
                      <a:pt x="176" y="375"/>
                      <a:pt x="108" y="483"/>
                      <a:pt x="79" y="600"/>
                    </a:cubicBezTo>
                    <a:cubicBezTo>
                      <a:pt x="49" y="717"/>
                      <a:pt x="0" y="910"/>
                      <a:pt x="38" y="935"/>
                    </a:cubicBezTo>
                    <a:cubicBezTo>
                      <a:pt x="76" y="959"/>
                      <a:pt x="106" y="935"/>
                      <a:pt x="106" y="935"/>
                    </a:cubicBezTo>
                    <a:cubicBezTo>
                      <a:pt x="106" y="935"/>
                      <a:pt x="111" y="1152"/>
                      <a:pt x="122" y="1215"/>
                    </a:cubicBezTo>
                    <a:cubicBezTo>
                      <a:pt x="133" y="1277"/>
                      <a:pt x="111" y="1296"/>
                      <a:pt x="122" y="1307"/>
                    </a:cubicBezTo>
                    <a:cubicBezTo>
                      <a:pt x="133" y="1318"/>
                      <a:pt x="220" y="1318"/>
                      <a:pt x="239" y="1307"/>
                    </a:cubicBezTo>
                    <a:cubicBezTo>
                      <a:pt x="258" y="1296"/>
                      <a:pt x="269" y="1261"/>
                      <a:pt x="272" y="1231"/>
                    </a:cubicBezTo>
                    <a:cubicBezTo>
                      <a:pt x="274" y="1201"/>
                      <a:pt x="272" y="1144"/>
                      <a:pt x="293" y="1136"/>
                    </a:cubicBezTo>
                    <a:cubicBezTo>
                      <a:pt x="315" y="1128"/>
                      <a:pt x="565" y="1125"/>
                      <a:pt x="598" y="1133"/>
                    </a:cubicBezTo>
                    <a:cubicBezTo>
                      <a:pt x="631" y="1141"/>
                      <a:pt x="631" y="1198"/>
                      <a:pt x="633" y="1223"/>
                    </a:cubicBezTo>
                    <a:cubicBezTo>
                      <a:pt x="636" y="1247"/>
                      <a:pt x="636" y="1299"/>
                      <a:pt x="669" y="1302"/>
                    </a:cubicBezTo>
                    <a:cubicBezTo>
                      <a:pt x="701" y="1304"/>
                      <a:pt x="764" y="1315"/>
                      <a:pt x="775" y="1299"/>
                    </a:cubicBezTo>
                    <a:cubicBezTo>
                      <a:pt x="786" y="1283"/>
                      <a:pt x="799" y="975"/>
                      <a:pt x="796" y="929"/>
                    </a:cubicBezTo>
                    <a:cubicBezTo>
                      <a:pt x="796" y="929"/>
                      <a:pt x="834" y="967"/>
                      <a:pt x="854" y="946"/>
                    </a:cubicBezTo>
                    <a:cubicBezTo>
                      <a:pt x="873" y="924"/>
                      <a:pt x="889" y="883"/>
                      <a:pt x="840" y="660"/>
                    </a:cubicBezTo>
                    <a:cubicBezTo>
                      <a:pt x="791" y="437"/>
                      <a:pt x="715" y="377"/>
                      <a:pt x="712" y="336"/>
                    </a:cubicBezTo>
                    <a:cubicBezTo>
                      <a:pt x="709" y="296"/>
                      <a:pt x="701" y="184"/>
                      <a:pt x="685" y="130"/>
                    </a:cubicBezTo>
                    <a:cubicBezTo>
                      <a:pt x="669" y="75"/>
                      <a:pt x="598" y="4"/>
                      <a:pt x="454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4" name="Oval 54"/>
              <p:cNvSpPr>
                <a:spLocks noChangeArrowheads="1"/>
              </p:cNvSpPr>
              <p:nvPr/>
            </p:nvSpPr>
            <p:spPr bwMode="auto">
              <a:xfrm>
                <a:off x="2649538" y="1698625"/>
                <a:ext cx="241300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" name="Oval 55"/>
              <p:cNvSpPr>
                <a:spLocks noChangeArrowheads="1"/>
              </p:cNvSpPr>
              <p:nvPr/>
            </p:nvSpPr>
            <p:spPr bwMode="auto">
              <a:xfrm>
                <a:off x="2706688" y="1744662"/>
                <a:ext cx="128588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" name="Oval 56"/>
              <p:cNvSpPr>
                <a:spLocks noChangeArrowheads="1"/>
              </p:cNvSpPr>
              <p:nvPr/>
            </p:nvSpPr>
            <p:spPr bwMode="auto">
              <a:xfrm>
                <a:off x="3730625" y="1692275"/>
                <a:ext cx="250825" cy="2619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" name="Oval 57"/>
              <p:cNvSpPr>
                <a:spLocks noChangeArrowheads="1"/>
              </p:cNvSpPr>
              <p:nvPr/>
            </p:nvSpPr>
            <p:spPr bwMode="auto">
              <a:xfrm>
                <a:off x="3792538" y="1749425"/>
                <a:ext cx="131763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" name="Oval 58"/>
              <p:cNvSpPr>
                <a:spLocks noChangeArrowheads="1"/>
              </p:cNvSpPr>
              <p:nvPr/>
            </p:nvSpPr>
            <p:spPr bwMode="auto">
              <a:xfrm>
                <a:off x="2886075" y="1922462"/>
                <a:ext cx="242888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" name="Freeform 59"/>
              <p:cNvSpPr/>
              <p:nvPr/>
            </p:nvSpPr>
            <p:spPr bwMode="auto">
              <a:xfrm>
                <a:off x="2943225" y="1989137"/>
                <a:ext cx="123825" cy="73025"/>
              </a:xfrm>
              <a:custGeom>
                <a:gdLst>
                  <a:gd fmla="*/ 46 w 48" name="T0"/>
                  <a:gd fmla="*/ 18 h 28" name="T1"/>
                  <a:gd fmla="*/ 27 w 48" name="T2"/>
                  <a:gd fmla="*/ 1 h 28" name="T3"/>
                  <a:gd fmla="*/ 27 w 48" name="T4"/>
                  <a:gd fmla="*/ 1 h 28" name="T5"/>
                  <a:gd fmla="*/ 27 w 48" name="T6"/>
                  <a:gd fmla="*/ 1 h 28" name="T7"/>
                  <a:gd fmla="*/ 25 w 48" name="T8"/>
                  <a:gd fmla="*/ 0 h 28" name="T9"/>
                  <a:gd fmla="*/ 25 w 48" name="T10"/>
                  <a:gd fmla="*/ 0 h 28" name="T11"/>
                  <a:gd fmla="*/ 23 w 48" name="T12"/>
                  <a:gd fmla="*/ 0 h 28" name="T13"/>
                  <a:gd fmla="*/ 23 w 48" name="T14"/>
                  <a:gd fmla="*/ 0 h 28" name="T15"/>
                  <a:gd fmla="*/ 21 w 48" name="T16"/>
                  <a:gd fmla="*/ 0 h 28" name="T17"/>
                  <a:gd fmla="*/ 21 w 48" name="T18"/>
                  <a:gd fmla="*/ 0 h 28" name="T19"/>
                  <a:gd fmla="*/ 19 w 48" name="T20"/>
                  <a:gd fmla="*/ 1 h 28" name="T21"/>
                  <a:gd fmla="*/ 19 w 48" name="T22"/>
                  <a:gd fmla="*/ 1 h 28" name="T23"/>
                  <a:gd fmla="*/ 19 w 48" name="T24"/>
                  <a:gd fmla="*/ 1 h 28" name="T25"/>
                  <a:gd fmla="*/ 19 w 48" name="T26"/>
                  <a:gd fmla="*/ 1 h 28" name="T27"/>
                  <a:gd fmla="*/ 19 w 48" name="T28"/>
                  <a:gd fmla="*/ 1 h 28" name="T29"/>
                  <a:gd fmla="*/ 3 w 48" name="T30"/>
                  <a:gd fmla="*/ 19 h 28" name="T31"/>
                  <a:gd fmla="*/ 3 w 48" name="T32"/>
                  <a:gd fmla="*/ 26 h 28" name="T33"/>
                  <a:gd fmla="*/ 7 w 48" name="T34"/>
                  <a:gd fmla="*/ 28 h 28" name="T35"/>
                  <a:gd fmla="*/ 11 w 48" name="T36"/>
                  <a:gd fmla="*/ 26 h 28" name="T37"/>
                  <a:gd fmla="*/ 23 w 48" name="T38"/>
                  <a:gd fmla="*/ 13 h 28" name="T39"/>
                  <a:gd fmla="*/ 38 w 48" name="T40"/>
                  <a:gd fmla="*/ 26 h 28" name="T41"/>
                  <a:gd fmla="*/ 42 w 48" name="T42"/>
                  <a:gd fmla="*/ 28 h 28" name="T43"/>
                  <a:gd fmla="*/ 46 w 48" name="T44"/>
                  <a:gd fmla="*/ 26 h 28" name="T45"/>
                  <a:gd fmla="*/ 46 w 48" name="T46"/>
                  <a:gd fmla="*/ 18 h 2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8" w="48">
                    <a:moveTo>
                      <a:pt x="46" y="18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21"/>
                      <a:pt x="1" y="24"/>
                      <a:pt x="3" y="26"/>
                    </a:cubicBezTo>
                    <a:cubicBezTo>
                      <a:pt x="4" y="27"/>
                      <a:pt x="5" y="28"/>
                      <a:pt x="7" y="28"/>
                    </a:cubicBezTo>
                    <a:cubicBezTo>
                      <a:pt x="8" y="28"/>
                      <a:pt x="9" y="27"/>
                      <a:pt x="11" y="26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9" y="27"/>
                      <a:pt x="41" y="28"/>
                      <a:pt x="42" y="28"/>
                    </a:cubicBezTo>
                    <a:cubicBezTo>
                      <a:pt x="43" y="28"/>
                      <a:pt x="45" y="27"/>
                      <a:pt x="46" y="26"/>
                    </a:cubicBezTo>
                    <a:cubicBezTo>
                      <a:pt x="48" y="24"/>
                      <a:pt x="48" y="21"/>
                      <a:pt x="46" y="18"/>
                    </a:cubicBezTo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" name="Oval 60"/>
              <p:cNvSpPr>
                <a:spLocks noChangeArrowheads="1"/>
              </p:cNvSpPr>
              <p:nvPr/>
            </p:nvSpPr>
            <p:spPr bwMode="auto">
              <a:xfrm>
                <a:off x="3484563" y="1917700"/>
                <a:ext cx="241300" cy="242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" name="Freeform 61"/>
              <p:cNvSpPr/>
              <p:nvPr/>
            </p:nvSpPr>
            <p:spPr bwMode="auto">
              <a:xfrm>
                <a:off x="3543300" y="1984375"/>
                <a:ext cx="120650" cy="74613"/>
              </a:xfrm>
              <a:custGeom>
                <a:gdLst>
                  <a:gd fmla="*/ 45 w 47" name="T0"/>
                  <a:gd fmla="*/ 19 h 29" name="T1"/>
                  <a:gd fmla="*/ 26 w 47" name="T2"/>
                  <a:gd fmla="*/ 2 h 29" name="T3"/>
                  <a:gd fmla="*/ 26 w 47" name="T4"/>
                  <a:gd fmla="*/ 2 h 29" name="T5"/>
                  <a:gd fmla="*/ 26 w 47" name="T6"/>
                  <a:gd fmla="*/ 2 h 29" name="T7"/>
                  <a:gd fmla="*/ 26 w 47" name="T8"/>
                  <a:gd fmla="*/ 2 h 29" name="T9"/>
                  <a:gd fmla="*/ 25 w 47" name="T10"/>
                  <a:gd fmla="*/ 1 h 29" name="T11"/>
                  <a:gd fmla="*/ 24 w 47" name="T12"/>
                  <a:gd fmla="*/ 0 h 29" name="T13"/>
                  <a:gd fmla="*/ 22 w 47" name="T14"/>
                  <a:gd fmla="*/ 0 h 29" name="T15"/>
                  <a:gd fmla="*/ 22 w 47" name="T16"/>
                  <a:gd fmla="*/ 0 h 29" name="T17"/>
                  <a:gd fmla="*/ 20 w 47" name="T18"/>
                  <a:gd fmla="*/ 1 h 29" name="T19"/>
                  <a:gd fmla="*/ 20 w 47" name="T20"/>
                  <a:gd fmla="*/ 1 h 29" name="T21"/>
                  <a:gd fmla="*/ 19 w 47" name="T22"/>
                  <a:gd fmla="*/ 1 h 29" name="T23"/>
                  <a:gd fmla="*/ 18 w 47" name="T24"/>
                  <a:gd fmla="*/ 2 h 29" name="T25"/>
                  <a:gd fmla="*/ 18 w 47" name="T26"/>
                  <a:gd fmla="*/ 2 h 29" name="T27"/>
                  <a:gd fmla="*/ 18 w 47" name="T28"/>
                  <a:gd fmla="*/ 2 h 29" name="T29"/>
                  <a:gd fmla="*/ 18 w 47" name="T30"/>
                  <a:gd fmla="*/ 2 h 29" name="T31"/>
                  <a:gd fmla="*/ 2 w 47" name="T32"/>
                  <a:gd fmla="*/ 19 h 29" name="T33"/>
                  <a:gd fmla="*/ 2 w 47" name="T34"/>
                  <a:gd fmla="*/ 27 h 29" name="T35"/>
                  <a:gd fmla="*/ 6 w 47" name="T36"/>
                  <a:gd fmla="*/ 29 h 29" name="T37"/>
                  <a:gd fmla="*/ 10 w 47" name="T38"/>
                  <a:gd fmla="*/ 27 h 29" name="T39"/>
                  <a:gd fmla="*/ 23 w 47" name="T40"/>
                  <a:gd fmla="*/ 13 h 29" name="T41"/>
                  <a:gd fmla="*/ 38 w 47" name="T42"/>
                  <a:gd fmla="*/ 27 h 29" name="T43"/>
                  <a:gd fmla="*/ 41 w 47" name="T44"/>
                  <a:gd fmla="*/ 29 h 29" name="T45"/>
                  <a:gd fmla="*/ 45 w 47" name="T46"/>
                  <a:gd fmla="*/ 27 h 29" name="T47"/>
                  <a:gd fmla="*/ 45 w 47" name="T48"/>
                  <a:gd fmla="*/ 19 h 29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8" w="47">
                    <a:moveTo>
                      <a:pt x="45" y="19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5" y="1"/>
                      <a:pt x="25" y="1"/>
                    </a:cubicBezTo>
                    <a:cubicBezTo>
                      <a:pt x="25" y="1"/>
                      <a:pt x="24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22"/>
                      <a:pt x="0" y="25"/>
                      <a:pt x="2" y="27"/>
                    </a:cubicBezTo>
                    <a:cubicBezTo>
                      <a:pt x="3" y="28"/>
                      <a:pt x="5" y="29"/>
                      <a:pt x="6" y="29"/>
                    </a:cubicBezTo>
                    <a:cubicBezTo>
                      <a:pt x="7" y="29"/>
                      <a:pt x="9" y="28"/>
                      <a:pt x="10" y="2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8"/>
                      <a:pt x="40" y="29"/>
                      <a:pt x="41" y="29"/>
                    </a:cubicBezTo>
                    <a:cubicBezTo>
                      <a:pt x="43" y="29"/>
                      <a:pt x="44" y="28"/>
                      <a:pt x="45" y="27"/>
                    </a:cubicBezTo>
                    <a:cubicBezTo>
                      <a:pt x="47" y="25"/>
                      <a:pt x="47" y="21"/>
                      <a:pt x="45" y="19"/>
                    </a:cubicBezTo>
                  </a:path>
                </a:pathLst>
              </a:custGeom>
              <a:solidFill>
                <a:srgbClr val="23181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" name="Freeform 62"/>
              <p:cNvSpPr/>
              <p:nvPr/>
            </p:nvSpPr>
            <p:spPr bwMode="auto">
              <a:xfrm>
                <a:off x="2927350" y="1778000"/>
                <a:ext cx="120650" cy="53975"/>
              </a:xfrm>
              <a:custGeom>
                <a:gdLst>
                  <a:gd fmla="*/ 23 w 47" name="T0"/>
                  <a:gd fmla="*/ 9 h 21" name="T1"/>
                  <a:gd fmla="*/ 47 w 47" name="T2"/>
                  <a:gd fmla="*/ 21 h 21" name="T3"/>
                  <a:gd fmla="*/ 23 w 47" name="T4"/>
                  <a:gd fmla="*/ 0 h 21" name="T5"/>
                  <a:gd fmla="*/ 0 w 47" name="T6"/>
                  <a:gd fmla="*/ 21 h 21" name="T7"/>
                  <a:gd fmla="*/ 23 w 47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7">
                    <a:moveTo>
                      <a:pt x="23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" name="Freeform 63"/>
              <p:cNvSpPr/>
              <p:nvPr/>
            </p:nvSpPr>
            <p:spPr bwMode="auto">
              <a:xfrm>
                <a:off x="3560763" y="1762125"/>
                <a:ext cx="119063" cy="5397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4" y="0"/>
                      <a:pt x="23" y="0"/>
                    </a:cubicBezTo>
                    <a:cubicBezTo>
                      <a:pt x="11" y="0"/>
                      <a:pt x="1" y="9"/>
                      <a:pt x="0" y="21"/>
                    </a:cubicBezTo>
                    <a:cubicBezTo>
                      <a:pt x="4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" name="Oval 64"/>
              <p:cNvSpPr>
                <a:spLocks noChangeArrowheads="1"/>
              </p:cNvSpPr>
              <p:nvPr/>
            </p:nvSpPr>
            <p:spPr bwMode="auto">
              <a:xfrm>
                <a:off x="2967038" y="2098675"/>
                <a:ext cx="676275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" name="Freeform 65"/>
              <p:cNvSpPr/>
              <p:nvPr/>
            </p:nvSpPr>
            <p:spPr bwMode="auto">
              <a:xfrm>
                <a:off x="3224213" y="2128837"/>
                <a:ext cx="185738" cy="123825"/>
              </a:xfrm>
              <a:custGeom>
                <a:gdLst>
                  <a:gd fmla="*/ 0 w 72" name="T0"/>
                  <a:gd fmla="*/ 19 h 48" name="T1"/>
                  <a:gd fmla="*/ 21 w 72" name="T2"/>
                  <a:gd fmla="*/ 2 h 48" name="T3"/>
                  <a:gd fmla="*/ 64 w 72" name="T4"/>
                  <a:gd fmla="*/ 8 h 48" name="T5"/>
                  <a:gd fmla="*/ 65 w 72" name="T6"/>
                  <a:gd fmla="*/ 28 h 48" name="T7"/>
                  <a:gd fmla="*/ 50 w 72" name="T8"/>
                  <a:gd fmla="*/ 44 h 48" name="T9"/>
                  <a:gd fmla="*/ 33 w 72" name="T10"/>
                  <a:gd fmla="*/ 48 h 48" name="T11"/>
                  <a:gd fmla="*/ 13 w 72" name="T12"/>
                  <a:gd fmla="*/ 41 h 48" name="T13"/>
                  <a:gd fmla="*/ 0 w 72" name="T14"/>
                  <a:gd fmla="*/ 19 h 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8" w="72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8"/>
                    </a:cubicBezTo>
                    <a:cubicBezTo>
                      <a:pt x="72" y="14"/>
                      <a:pt x="67" y="24"/>
                      <a:pt x="65" y="28"/>
                    </a:cubicBezTo>
                    <a:cubicBezTo>
                      <a:pt x="64" y="33"/>
                      <a:pt x="60" y="40"/>
                      <a:pt x="50" y="44"/>
                    </a:cubicBezTo>
                    <a:cubicBezTo>
                      <a:pt x="40" y="48"/>
                      <a:pt x="38" y="48"/>
                      <a:pt x="33" y="48"/>
                    </a:cubicBezTo>
                    <a:cubicBezTo>
                      <a:pt x="29" y="48"/>
                      <a:pt x="20" y="46"/>
                      <a:pt x="13" y="41"/>
                    </a:cubicBezTo>
                    <a:cubicBezTo>
                      <a:pt x="7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" name="Freeform 66"/>
              <p:cNvSpPr/>
              <p:nvPr/>
            </p:nvSpPr>
            <p:spPr bwMode="auto">
              <a:xfrm>
                <a:off x="3005138" y="2325687"/>
                <a:ext cx="582613" cy="74613"/>
              </a:xfrm>
              <a:custGeom>
                <a:gdLst>
                  <a:gd fmla="*/ 4 w 226" name="T0"/>
                  <a:gd fmla="*/ 11 h 29" name="T1"/>
                  <a:gd fmla="*/ 4 w 226" name="T2"/>
                  <a:gd fmla="*/ 3 h 29" name="T3"/>
                  <a:gd fmla="*/ 119 w 226" name="T4"/>
                  <a:gd fmla="*/ 15 h 29" name="T5"/>
                  <a:gd fmla="*/ 205 w 226" name="T6"/>
                  <a:gd fmla="*/ 6 h 29" name="T7"/>
                  <a:gd fmla="*/ 226 w 226" name="T8"/>
                  <a:gd fmla="*/ 6 h 29" name="T9"/>
                  <a:gd fmla="*/ 114 w 226" name="T10"/>
                  <a:gd fmla="*/ 27 h 29" name="T11"/>
                  <a:gd fmla="*/ 4 w 226" name="T12"/>
                  <a:gd fmla="*/ 11 h 2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" w="226">
                    <a:moveTo>
                      <a:pt x="4" y="11"/>
                    </a:moveTo>
                    <a:cubicBezTo>
                      <a:pt x="4" y="11"/>
                      <a:pt x="0" y="3"/>
                      <a:pt x="4" y="3"/>
                    </a:cubicBezTo>
                    <a:cubicBezTo>
                      <a:pt x="9" y="3"/>
                      <a:pt x="96" y="15"/>
                      <a:pt x="119" y="15"/>
                    </a:cubicBezTo>
                    <a:cubicBezTo>
                      <a:pt x="142" y="14"/>
                      <a:pt x="199" y="9"/>
                      <a:pt x="205" y="6"/>
                    </a:cubicBezTo>
                    <a:cubicBezTo>
                      <a:pt x="210" y="5"/>
                      <a:pt x="226" y="0"/>
                      <a:pt x="226" y="6"/>
                    </a:cubicBezTo>
                    <a:cubicBezTo>
                      <a:pt x="225" y="14"/>
                      <a:pt x="163" y="29"/>
                      <a:pt x="114" y="27"/>
                    </a:cubicBezTo>
                    <a:cubicBezTo>
                      <a:pt x="65" y="25"/>
                      <a:pt x="26" y="20"/>
                      <a:pt x="4" y="1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7" name="Oval 67"/>
              <p:cNvSpPr>
                <a:spLocks noChangeArrowheads="1"/>
              </p:cNvSpPr>
              <p:nvPr/>
            </p:nvSpPr>
            <p:spPr bwMode="auto">
              <a:xfrm>
                <a:off x="2600325" y="2146300"/>
                <a:ext cx="284163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8" name="Oval 68"/>
              <p:cNvSpPr>
                <a:spLocks noChangeArrowheads="1"/>
              </p:cNvSpPr>
              <p:nvPr/>
            </p:nvSpPr>
            <p:spPr bwMode="auto">
              <a:xfrm>
                <a:off x="3716338" y="2146300"/>
                <a:ext cx="285750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81" name="组 180"/>
            <p:cNvGrpSpPr/>
            <p:nvPr/>
          </p:nvGrpSpPr>
          <p:grpSpPr>
            <a:xfrm>
              <a:off x="6310712" y="2932272"/>
              <a:ext cx="760984" cy="1130395"/>
              <a:chOff x="5065713" y="1679575"/>
              <a:chExt cx="2289175" cy="3400425"/>
            </a:xfrm>
          </p:grpSpPr>
          <p:sp>
            <p:nvSpPr>
              <p:cNvPr id="217" name="Freeform 69"/>
              <p:cNvSpPr/>
              <p:nvPr/>
            </p:nvSpPr>
            <p:spPr bwMode="auto">
              <a:xfrm>
                <a:off x="5065713" y="1679575"/>
                <a:ext cx="2289175" cy="3400425"/>
              </a:xfrm>
              <a:custGeom>
                <a:gdLst>
                  <a:gd fmla="*/ 454 w 889" name="T0"/>
                  <a:gd fmla="*/ 4 h 1318" name="T1"/>
                  <a:gd fmla="*/ 274 w 889" name="T2"/>
                  <a:gd fmla="*/ 58 h 1318" name="T3"/>
                  <a:gd fmla="*/ 203 w 889" name="T4"/>
                  <a:gd fmla="*/ 206 h 1318" name="T5"/>
                  <a:gd fmla="*/ 187 w 889" name="T6"/>
                  <a:gd fmla="*/ 342 h 1318" name="T7"/>
                  <a:gd fmla="*/ 78 w 889" name="T8"/>
                  <a:gd fmla="*/ 600 h 1318" name="T9"/>
                  <a:gd fmla="*/ 38 w 889" name="T10"/>
                  <a:gd fmla="*/ 935 h 1318" name="T11"/>
                  <a:gd fmla="*/ 106 w 889" name="T12"/>
                  <a:gd fmla="*/ 935 h 1318" name="T13"/>
                  <a:gd fmla="*/ 122 w 889" name="T14"/>
                  <a:gd fmla="*/ 1215 h 1318" name="T15"/>
                  <a:gd fmla="*/ 122 w 889" name="T16"/>
                  <a:gd fmla="*/ 1307 h 1318" name="T17"/>
                  <a:gd fmla="*/ 239 w 889" name="T18"/>
                  <a:gd fmla="*/ 1307 h 1318" name="T19"/>
                  <a:gd fmla="*/ 271 w 889" name="T20"/>
                  <a:gd fmla="*/ 1231 h 1318" name="T21"/>
                  <a:gd fmla="*/ 293 w 889" name="T22"/>
                  <a:gd fmla="*/ 1136 h 1318" name="T23"/>
                  <a:gd fmla="*/ 598 w 889" name="T24"/>
                  <a:gd fmla="*/ 1133 h 1318" name="T25"/>
                  <a:gd fmla="*/ 633 w 889" name="T26"/>
                  <a:gd fmla="*/ 1223 h 1318" name="T27"/>
                  <a:gd fmla="*/ 668 w 889" name="T28"/>
                  <a:gd fmla="*/ 1302 h 1318" name="T29"/>
                  <a:gd fmla="*/ 774 w 889" name="T30"/>
                  <a:gd fmla="*/ 1299 h 1318" name="T31"/>
                  <a:gd fmla="*/ 796 w 889" name="T32"/>
                  <a:gd fmla="*/ 929 h 1318" name="T33"/>
                  <a:gd fmla="*/ 853 w 889" name="T34"/>
                  <a:gd fmla="*/ 946 h 1318" name="T35"/>
                  <a:gd fmla="*/ 840 w 889" name="T36"/>
                  <a:gd fmla="*/ 660 h 1318" name="T37"/>
                  <a:gd fmla="*/ 712 w 889" name="T38"/>
                  <a:gd fmla="*/ 336 h 1318" name="T39"/>
                  <a:gd fmla="*/ 685 w 889" name="T40"/>
                  <a:gd fmla="*/ 130 h 1318" name="T41"/>
                  <a:gd fmla="*/ 454 w 889" name="T42"/>
                  <a:gd fmla="*/ 4 h 131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318" w="889">
                    <a:moveTo>
                      <a:pt x="454" y="4"/>
                    </a:moveTo>
                    <a:cubicBezTo>
                      <a:pt x="454" y="4"/>
                      <a:pt x="331" y="0"/>
                      <a:pt x="274" y="58"/>
                    </a:cubicBezTo>
                    <a:cubicBezTo>
                      <a:pt x="217" y="116"/>
                      <a:pt x="214" y="122"/>
                      <a:pt x="203" y="206"/>
                    </a:cubicBezTo>
                    <a:cubicBezTo>
                      <a:pt x="193" y="290"/>
                      <a:pt x="198" y="309"/>
                      <a:pt x="187" y="342"/>
                    </a:cubicBezTo>
                    <a:cubicBezTo>
                      <a:pt x="176" y="375"/>
                      <a:pt x="108" y="483"/>
                      <a:pt x="78" y="600"/>
                    </a:cubicBezTo>
                    <a:cubicBezTo>
                      <a:pt x="48" y="717"/>
                      <a:pt x="0" y="910"/>
                      <a:pt x="38" y="935"/>
                    </a:cubicBezTo>
                    <a:cubicBezTo>
                      <a:pt x="76" y="959"/>
                      <a:pt x="106" y="935"/>
                      <a:pt x="106" y="935"/>
                    </a:cubicBezTo>
                    <a:cubicBezTo>
                      <a:pt x="106" y="935"/>
                      <a:pt x="111" y="1152"/>
                      <a:pt x="122" y="1215"/>
                    </a:cubicBezTo>
                    <a:cubicBezTo>
                      <a:pt x="133" y="1277"/>
                      <a:pt x="111" y="1296"/>
                      <a:pt x="122" y="1307"/>
                    </a:cubicBezTo>
                    <a:cubicBezTo>
                      <a:pt x="133" y="1318"/>
                      <a:pt x="219" y="1318"/>
                      <a:pt x="239" y="1307"/>
                    </a:cubicBezTo>
                    <a:cubicBezTo>
                      <a:pt x="258" y="1296"/>
                      <a:pt x="269" y="1261"/>
                      <a:pt x="271" y="1231"/>
                    </a:cubicBezTo>
                    <a:cubicBezTo>
                      <a:pt x="274" y="1201"/>
                      <a:pt x="271" y="1144"/>
                      <a:pt x="293" y="1136"/>
                    </a:cubicBezTo>
                    <a:cubicBezTo>
                      <a:pt x="315" y="1128"/>
                      <a:pt x="565" y="1125"/>
                      <a:pt x="598" y="1133"/>
                    </a:cubicBezTo>
                    <a:cubicBezTo>
                      <a:pt x="630" y="1141"/>
                      <a:pt x="630" y="1198"/>
                      <a:pt x="633" y="1223"/>
                    </a:cubicBezTo>
                    <a:cubicBezTo>
                      <a:pt x="636" y="1247"/>
                      <a:pt x="636" y="1299"/>
                      <a:pt x="668" y="1302"/>
                    </a:cubicBezTo>
                    <a:cubicBezTo>
                      <a:pt x="701" y="1304"/>
                      <a:pt x="764" y="1315"/>
                      <a:pt x="774" y="1299"/>
                    </a:cubicBezTo>
                    <a:cubicBezTo>
                      <a:pt x="785" y="1283"/>
                      <a:pt x="799" y="975"/>
                      <a:pt x="796" y="929"/>
                    </a:cubicBezTo>
                    <a:cubicBezTo>
                      <a:pt x="796" y="929"/>
                      <a:pt x="834" y="967"/>
                      <a:pt x="853" y="946"/>
                    </a:cubicBezTo>
                    <a:cubicBezTo>
                      <a:pt x="872" y="924"/>
                      <a:pt x="889" y="883"/>
                      <a:pt x="840" y="660"/>
                    </a:cubicBezTo>
                    <a:cubicBezTo>
                      <a:pt x="791" y="437"/>
                      <a:pt x="715" y="377"/>
                      <a:pt x="712" y="336"/>
                    </a:cubicBezTo>
                    <a:cubicBezTo>
                      <a:pt x="709" y="296"/>
                      <a:pt x="701" y="184"/>
                      <a:pt x="685" y="130"/>
                    </a:cubicBezTo>
                    <a:cubicBezTo>
                      <a:pt x="668" y="75"/>
                      <a:pt x="598" y="4"/>
                      <a:pt x="454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8" name="Oval 70"/>
              <p:cNvSpPr>
                <a:spLocks noChangeArrowheads="1"/>
              </p:cNvSpPr>
              <p:nvPr/>
            </p:nvSpPr>
            <p:spPr bwMode="auto">
              <a:xfrm>
                <a:off x="5570538" y="1698625"/>
                <a:ext cx="242888" cy="2238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9" name="Oval 71"/>
              <p:cNvSpPr>
                <a:spLocks noChangeArrowheads="1"/>
              </p:cNvSpPr>
              <p:nvPr/>
            </p:nvSpPr>
            <p:spPr bwMode="auto">
              <a:xfrm>
                <a:off x="5627688" y="1744662"/>
                <a:ext cx="128588" cy="131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0" name="Oval 72"/>
              <p:cNvSpPr>
                <a:spLocks noChangeArrowheads="1"/>
              </p:cNvSpPr>
              <p:nvPr/>
            </p:nvSpPr>
            <p:spPr bwMode="auto">
              <a:xfrm>
                <a:off x="6651625" y="1692275"/>
                <a:ext cx="250825" cy="2619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1" name="Oval 73"/>
              <p:cNvSpPr>
                <a:spLocks noChangeArrowheads="1"/>
              </p:cNvSpPr>
              <p:nvPr/>
            </p:nvSpPr>
            <p:spPr bwMode="auto">
              <a:xfrm>
                <a:off x="6713538" y="1749425"/>
                <a:ext cx="130175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2" name="Oval 74"/>
              <p:cNvSpPr>
                <a:spLocks noChangeArrowheads="1"/>
              </p:cNvSpPr>
              <p:nvPr/>
            </p:nvSpPr>
            <p:spPr bwMode="auto">
              <a:xfrm>
                <a:off x="5807075" y="1922462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3" name="Oval 75"/>
              <p:cNvSpPr>
                <a:spLocks noChangeArrowheads="1"/>
              </p:cNvSpPr>
              <p:nvPr/>
            </p:nvSpPr>
            <p:spPr bwMode="auto">
              <a:xfrm>
                <a:off x="6405563" y="1917700"/>
                <a:ext cx="241300" cy="242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4" name="Freeform 76"/>
              <p:cNvSpPr/>
              <p:nvPr/>
            </p:nvSpPr>
            <p:spPr bwMode="auto">
              <a:xfrm>
                <a:off x="5848350" y="1778000"/>
                <a:ext cx="119063" cy="5397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5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5" name="Freeform 77"/>
              <p:cNvSpPr/>
              <p:nvPr/>
            </p:nvSpPr>
            <p:spPr bwMode="auto">
              <a:xfrm>
                <a:off x="6480175" y="1762125"/>
                <a:ext cx="120650" cy="53975"/>
              </a:xfrm>
              <a:custGeom>
                <a:gdLst>
                  <a:gd fmla="*/ 24 w 47" name="T0"/>
                  <a:gd fmla="*/ 9 h 21" name="T1"/>
                  <a:gd fmla="*/ 47 w 47" name="T2"/>
                  <a:gd fmla="*/ 21 h 21" name="T3"/>
                  <a:gd fmla="*/ 24 w 47" name="T4"/>
                  <a:gd fmla="*/ 0 h 21" name="T5"/>
                  <a:gd fmla="*/ 0 w 47" name="T6"/>
                  <a:gd fmla="*/ 21 h 21" name="T7"/>
                  <a:gd fmla="*/ 24 w 47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7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6" name="Oval 78"/>
              <p:cNvSpPr>
                <a:spLocks noChangeArrowheads="1"/>
              </p:cNvSpPr>
              <p:nvPr/>
            </p:nvSpPr>
            <p:spPr bwMode="auto">
              <a:xfrm>
                <a:off x="5888038" y="2098675"/>
                <a:ext cx="676275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7" name="Freeform 79"/>
              <p:cNvSpPr/>
              <p:nvPr/>
            </p:nvSpPr>
            <p:spPr bwMode="auto">
              <a:xfrm>
                <a:off x="6145213" y="2128837"/>
                <a:ext cx="182563" cy="123825"/>
              </a:xfrm>
              <a:custGeom>
                <a:gdLst>
                  <a:gd fmla="*/ 0 w 71" name="T0"/>
                  <a:gd fmla="*/ 19 h 48" name="T1"/>
                  <a:gd fmla="*/ 21 w 71" name="T2"/>
                  <a:gd fmla="*/ 2 h 48" name="T3"/>
                  <a:gd fmla="*/ 64 w 71" name="T4"/>
                  <a:gd fmla="*/ 8 h 48" name="T5"/>
                  <a:gd fmla="*/ 65 w 71" name="T6"/>
                  <a:gd fmla="*/ 28 h 48" name="T7"/>
                  <a:gd fmla="*/ 50 w 71" name="T8"/>
                  <a:gd fmla="*/ 44 h 48" name="T9"/>
                  <a:gd fmla="*/ 33 w 71" name="T10"/>
                  <a:gd fmla="*/ 48 h 48" name="T11"/>
                  <a:gd fmla="*/ 13 w 71" name="T12"/>
                  <a:gd fmla="*/ 41 h 48" name="T13"/>
                  <a:gd fmla="*/ 0 w 71" name="T14"/>
                  <a:gd fmla="*/ 19 h 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8" w="71">
                    <a:moveTo>
                      <a:pt x="0" y="19"/>
                    </a:moveTo>
                    <a:cubicBezTo>
                      <a:pt x="0" y="10"/>
                      <a:pt x="3" y="4"/>
                      <a:pt x="21" y="2"/>
                    </a:cubicBezTo>
                    <a:cubicBezTo>
                      <a:pt x="39" y="0"/>
                      <a:pt x="56" y="1"/>
                      <a:pt x="64" y="8"/>
                    </a:cubicBezTo>
                    <a:cubicBezTo>
                      <a:pt x="71" y="14"/>
                      <a:pt x="67" y="24"/>
                      <a:pt x="65" y="28"/>
                    </a:cubicBezTo>
                    <a:cubicBezTo>
                      <a:pt x="63" y="33"/>
                      <a:pt x="59" y="40"/>
                      <a:pt x="50" y="44"/>
                    </a:cubicBezTo>
                    <a:cubicBezTo>
                      <a:pt x="40" y="48"/>
                      <a:pt x="38" y="48"/>
                      <a:pt x="33" y="48"/>
                    </a:cubicBezTo>
                    <a:cubicBezTo>
                      <a:pt x="28" y="48"/>
                      <a:pt x="20" y="46"/>
                      <a:pt x="13" y="41"/>
                    </a:cubicBezTo>
                    <a:cubicBezTo>
                      <a:pt x="6" y="35"/>
                      <a:pt x="0" y="28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8" name="Oval 80"/>
              <p:cNvSpPr>
                <a:spLocks noChangeArrowheads="1"/>
              </p:cNvSpPr>
              <p:nvPr/>
            </p:nvSpPr>
            <p:spPr bwMode="auto">
              <a:xfrm>
                <a:off x="5521325" y="2146300"/>
                <a:ext cx="284163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9" name="Oval 81"/>
              <p:cNvSpPr>
                <a:spLocks noChangeArrowheads="1"/>
              </p:cNvSpPr>
              <p:nvPr/>
            </p:nvSpPr>
            <p:spPr bwMode="auto">
              <a:xfrm>
                <a:off x="6637338" y="2146300"/>
                <a:ext cx="282575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0" name="Oval 82"/>
              <p:cNvSpPr>
                <a:spLocks noChangeArrowheads="1"/>
              </p:cNvSpPr>
              <p:nvPr/>
            </p:nvSpPr>
            <p:spPr bwMode="auto">
              <a:xfrm>
                <a:off x="5876925" y="1997075"/>
                <a:ext cx="85725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1" name="Oval 83"/>
              <p:cNvSpPr>
                <a:spLocks noChangeArrowheads="1"/>
              </p:cNvSpPr>
              <p:nvPr/>
            </p:nvSpPr>
            <p:spPr bwMode="auto">
              <a:xfrm>
                <a:off x="6475413" y="1997075"/>
                <a:ext cx="84138" cy="857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2" name="Oval 84"/>
              <p:cNvSpPr>
                <a:spLocks noChangeArrowheads="1"/>
              </p:cNvSpPr>
              <p:nvPr/>
            </p:nvSpPr>
            <p:spPr bwMode="auto">
              <a:xfrm>
                <a:off x="6173788" y="2376487"/>
                <a:ext cx="103188" cy="1857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82" name="组 181"/>
            <p:cNvGrpSpPr/>
            <p:nvPr/>
          </p:nvGrpSpPr>
          <p:grpSpPr>
            <a:xfrm>
              <a:off x="7298632" y="2931744"/>
              <a:ext cx="761512" cy="1131451"/>
              <a:chOff x="7723188" y="1609725"/>
              <a:chExt cx="2290763" cy="3403600"/>
            </a:xfrm>
          </p:grpSpPr>
          <p:sp>
            <p:nvSpPr>
              <p:cNvPr id="201" name="Freeform 85"/>
              <p:cNvSpPr/>
              <p:nvPr/>
            </p:nvSpPr>
            <p:spPr bwMode="auto">
              <a:xfrm>
                <a:off x="7723188" y="1609725"/>
                <a:ext cx="2290763" cy="3403600"/>
              </a:xfrm>
              <a:custGeom>
                <a:gdLst>
                  <a:gd fmla="*/ 454 w 889" name="T0"/>
                  <a:gd fmla="*/ 5 h 1319" name="T1"/>
                  <a:gd fmla="*/ 274 w 889" name="T2"/>
                  <a:gd fmla="*/ 59 h 1319" name="T3"/>
                  <a:gd fmla="*/ 204 w 889" name="T4"/>
                  <a:gd fmla="*/ 206 h 1319" name="T5"/>
                  <a:gd fmla="*/ 187 w 889" name="T6"/>
                  <a:gd fmla="*/ 342 h 1319" name="T7"/>
                  <a:gd fmla="*/ 79 w 889" name="T8"/>
                  <a:gd fmla="*/ 601 h 1319" name="T9"/>
                  <a:gd fmla="*/ 38 w 889" name="T10"/>
                  <a:gd fmla="*/ 935 h 1319" name="T11"/>
                  <a:gd fmla="*/ 106 w 889" name="T12"/>
                  <a:gd fmla="*/ 935 h 1319" name="T13"/>
                  <a:gd fmla="*/ 122 w 889" name="T14"/>
                  <a:gd fmla="*/ 1215 h 1319" name="T15"/>
                  <a:gd fmla="*/ 122 w 889" name="T16"/>
                  <a:gd fmla="*/ 1308 h 1319" name="T17"/>
                  <a:gd fmla="*/ 239 w 889" name="T18"/>
                  <a:gd fmla="*/ 1308 h 1319" name="T19"/>
                  <a:gd fmla="*/ 272 w 889" name="T20"/>
                  <a:gd fmla="*/ 1232 h 1319" name="T21"/>
                  <a:gd fmla="*/ 293 w 889" name="T22"/>
                  <a:gd fmla="*/ 1136 h 1319" name="T23"/>
                  <a:gd fmla="*/ 598 w 889" name="T24"/>
                  <a:gd fmla="*/ 1134 h 1319" name="T25"/>
                  <a:gd fmla="*/ 633 w 889" name="T26"/>
                  <a:gd fmla="*/ 1223 h 1319" name="T27"/>
                  <a:gd fmla="*/ 669 w 889" name="T28"/>
                  <a:gd fmla="*/ 1302 h 1319" name="T29"/>
                  <a:gd fmla="*/ 775 w 889" name="T30"/>
                  <a:gd fmla="*/ 1300 h 1319" name="T31"/>
                  <a:gd fmla="*/ 797 w 889" name="T32"/>
                  <a:gd fmla="*/ 930 h 1319" name="T33"/>
                  <a:gd fmla="*/ 854 w 889" name="T34"/>
                  <a:gd fmla="*/ 946 h 1319" name="T35"/>
                  <a:gd fmla="*/ 840 w 889" name="T36"/>
                  <a:gd fmla="*/ 660 h 1319" name="T37"/>
                  <a:gd fmla="*/ 712 w 889" name="T38"/>
                  <a:gd fmla="*/ 337 h 1319" name="T39"/>
                  <a:gd fmla="*/ 685 w 889" name="T40"/>
                  <a:gd fmla="*/ 130 h 1319" name="T41"/>
                  <a:gd fmla="*/ 454 w 889" name="T42"/>
                  <a:gd fmla="*/ 5 h 1319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319" w="889">
                    <a:moveTo>
                      <a:pt x="454" y="5"/>
                    </a:moveTo>
                    <a:cubicBezTo>
                      <a:pt x="454" y="5"/>
                      <a:pt x="332" y="0"/>
                      <a:pt x="274" y="59"/>
                    </a:cubicBezTo>
                    <a:cubicBezTo>
                      <a:pt x="217" y="117"/>
                      <a:pt x="215" y="122"/>
                      <a:pt x="204" y="206"/>
                    </a:cubicBezTo>
                    <a:cubicBezTo>
                      <a:pt x="193" y="291"/>
                      <a:pt x="198" y="310"/>
                      <a:pt x="187" y="342"/>
                    </a:cubicBezTo>
                    <a:cubicBezTo>
                      <a:pt x="177" y="375"/>
                      <a:pt x="109" y="484"/>
                      <a:pt x="79" y="601"/>
                    </a:cubicBezTo>
                    <a:cubicBezTo>
                      <a:pt x="49" y="718"/>
                      <a:pt x="0" y="911"/>
                      <a:pt x="38" y="935"/>
                    </a:cubicBezTo>
                    <a:cubicBezTo>
                      <a:pt x="76" y="960"/>
                      <a:pt x="106" y="935"/>
                      <a:pt x="106" y="935"/>
                    </a:cubicBezTo>
                    <a:cubicBezTo>
                      <a:pt x="106" y="935"/>
                      <a:pt x="111" y="1153"/>
                      <a:pt x="122" y="1215"/>
                    </a:cubicBezTo>
                    <a:cubicBezTo>
                      <a:pt x="133" y="1278"/>
                      <a:pt x="111" y="1297"/>
                      <a:pt x="122" y="1308"/>
                    </a:cubicBezTo>
                    <a:cubicBezTo>
                      <a:pt x="133" y="1319"/>
                      <a:pt x="220" y="1319"/>
                      <a:pt x="239" y="1308"/>
                    </a:cubicBezTo>
                    <a:cubicBezTo>
                      <a:pt x="258" y="1297"/>
                      <a:pt x="269" y="1261"/>
                      <a:pt x="272" y="1232"/>
                    </a:cubicBezTo>
                    <a:cubicBezTo>
                      <a:pt x="274" y="1202"/>
                      <a:pt x="272" y="1145"/>
                      <a:pt x="293" y="1136"/>
                    </a:cubicBezTo>
                    <a:cubicBezTo>
                      <a:pt x="315" y="1128"/>
                      <a:pt x="565" y="1126"/>
                      <a:pt x="598" y="1134"/>
                    </a:cubicBezTo>
                    <a:cubicBezTo>
                      <a:pt x="631" y="1142"/>
                      <a:pt x="631" y="1199"/>
                      <a:pt x="633" y="1223"/>
                    </a:cubicBezTo>
                    <a:cubicBezTo>
                      <a:pt x="636" y="1248"/>
                      <a:pt x="636" y="1300"/>
                      <a:pt x="669" y="1302"/>
                    </a:cubicBezTo>
                    <a:cubicBezTo>
                      <a:pt x="701" y="1305"/>
                      <a:pt x="764" y="1316"/>
                      <a:pt x="775" y="1300"/>
                    </a:cubicBezTo>
                    <a:cubicBezTo>
                      <a:pt x="786" y="1283"/>
                      <a:pt x="799" y="976"/>
                      <a:pt x="797" y="930"/>
                    </a:cubicBezTo>
                    <a:cubicBezTo>
                      <a:pt x="797" y="930"/>
                      <a:pt x="835" y="968"/>
                      <a:pt x="854" y="946"/>
                    </a:cubicBezTo>
                    <a:cubicBezTo>
                      <a:pt x="873" y="924"/>
                      <a:pt x="889" y="883"/>
                      <a:pt x="840" y="660"/>
                    </a:cubicBezTo>
                    <a:cubicBezTo>
                      <a:pt x="791" y="438"/>
                      <a:pt x="715" y="378"/>
                      <a:pt x="712" y="337"/>
                    </a:cubicBezTo>
                    <a:cubicBezTo>
                      <a:pt x="709" y="296"/>
                      <a:pt x="701" y="184"/>
                      <a:pt x="685" y="130"/>
                    </a:cubicBezTo>
                    <a:cubicBezTo>
                      <a:pt x="669" y="76"/>
                      <a:pt x="598" y="5"/>
                      <a:pt x="454" y="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Oval 86"/>
              <p:cNvSpPr>
                <a:spLocks noChangeArrowheads="1"/>
              </p:cNvSpPr>
              <p:nvPr/>
            </p:nvSpPr>
            <p:spPr bwMode="auto">
              <a:xfrm>
                <a:off x="8229600" y="1630362"/>
                <a:ext cx="241300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Oval 87"/>
              <p:cNvSpPr>
                <a:spLocks noChangeArrowheads="1"/>
              </p:cNvSpPr>
              <p:nvPr/>
            </p:nvSpPr>
            <p:spPr bwMode="auto">
              <a:xfrm>
                <a:off x="8285163" y="1677987"/>
                <a:ext cx="128588" cy="128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" name="Oval 88"/>
              <p:cNvSpPr>
                <a:spLocks noChangeArrowheads="1"/>
              </p:cNvSpPr>
              <p:nvPr/>
            </p:nvSpPr>
            <p:spPr bwMode="auto">
              <a:xfrm>
                <a:off x="9310688" y="1625600"/>
                <a:ext cx="249238" cy="2603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Oval 89"/>
              <p:cNvSpPr>
                <a:spLocks noChangeArrowheads="1"/>
              </p:cNvSpPr>
              <p:nvPr/>
            </p:nvSpPr>
            <p:spPr bwMode="auto">
              <a:xfrm>
                <a:off x="9372600" y="1679575"/>
                <a:ext cx="131763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90"/>
              <p:cNvSpPr/>
              <p:nvPr/>
            </p:nvSpPr>
            <p:spPr bwMode="auto">
              <a:xfrm>
                <a:off x="8507413" y="1708150"/>
                <a:ext cx="120650" cy="53975"/>
              </a:xfrm>
              <a:custGeom>
                <a:gdLst>
                  <a:gd fmla="*/ 24 w 47" name="T0"/>
                  <a:gd fmla="*/ 9 h 21" name="T1"/>
                  <a:gd fmla="*/ 47 w 47" name="T2"/>
                  <a:gd fmla="*/ 21 h 21" name="T3"/>
                  <a:gd fmla="*/ 24 w 47" name="T4"/>
                  <a:gd fmla="*/ 0 h 21" name="T5"/>
                  <a:gd fmla="*/ 0 w 47" name="T6"/>
                  <a:gd fmla="*/ 21 h 21" name="T7"/>
                  <a:gd fmla="*/ 24 w 47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7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" name="Freeform 91"/>
              <p:cNvSpPr/>
              <p:nvPr/>
            </p:nvSpPr>
            <p:spPr bwMode="auto">
              <a:xfrm>
                <a:off x="9140825" y="1695450"/>
                <a:ext cx="119063" cy="5397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4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4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" name="Oval 92"/>
              <p:cNvSpPr>
                <a:spLocks noChangeArrowheads="1"/>
              </p:cNvSpPr>
              <p:nvPr/>
            </p:nvSpPr>
            <p:spPr bwMode="auto">
              <a:xfrm>
                <a:off x="8180388" y="2078037"/>
                <a:ext cx="285750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" name="Oval 93"/>
              <p:cNvSpPr>
                <a:spLocks noChangeArrowheads="1"/>
              </p:cNvSpPr>
              <p:nvPr/>
            </p:nvSpPr>
            <p:spPr bwMode="auto">
              <a:xfrm>
                <a:off x="9294813" y="2078037"/>
                <a:ext cx="285750" cy="282575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" name="Oval 94"/>
              <p:cNvSpPr>
                <a:spLocks noChangeArrowheads="1"/>
              </p:cNvSpPr>
              <p:nvPr/>
            </p:nvSpPr>
            <p:spPr bwMode="auto">
              <a:xfrm>
                <a:off x="8542338" y="2036762"/>
                <a:ext cx="655638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" name="Freeform 95"/>
              <p:cNvSpPr/>
              <p:nvPr/>
            </p:nvSpPr>
            <p:spPr bwMode="auto">
              <a:xfrm>
                <a:off x="8777288" y="2062162"/>
                <a:ext cx="203200" cy="136525"/>
              </a:xfrm>
              <a:custGeom>
                <a:gdLst>
                  <a:gd fmla="*/ 0 w 79" name="T0"/>
                  <a:gd fmla="*/ 20 h 53" name="T1"/>
                  <a:gd fmla="*/ 23 w 79" name="T2"/>
                  <a:gd fmla="*/ 2 h 53" name="T3"/>
                  <a:gd fmla="*/ 70 w 79" name="T4"/>
                  <a:gd fmla="*/ 8 h 53" name="T5"/>
                  <a:gd fmla="*/ 72 w 79" name="T6"/>
                  <a:gd fmla="*/ 31 h 53" name="T7"/>
                  <a:gd fmla="*/ 55 w 79" name="T8"/>
                  <a:gd fmla="*/ 48 h 53" name="T9"/>
                  <a:gd fmla="*/ 37 w 79" name="T10"/>
                  <a:gd fmla="*/ 53 h 53" name="T11"/>
                  <a:gd fmla="*/ 15 w 79" name="T12"/>
                  <a:gd fmla="*/ 45 h 53" name="T13"/>
                  <a:gd fmla="*/ 0 w 79" name="T14"/>
                  <a:gd fmla="*/ 20 h 5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79">
                    <a:moveTo>
                      <a:pt x="0" y="20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4" y="0"/>
                      <a:pt x="62" y="1"/>
                      <a:pt x="70" y="8"/>
                    </a:cubicBezTo>
                    <a:cubicBezTo>
                      <a:pt x="79" y="15"/>
                      <a:pt x="74" y="26"/>
                      <a:pt x="72" y="31"/>
                    </a:cubicBezTo>
                    <a:cubicBezTo>
                      <a:pt x="70" y="36"/>
                      <a:pt x="66" y="44"/>
                      <a:pt x="55" y="48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2" y="52"/>
                      <a:pt x="22" y="51"/>
                      <a:pt x="15" y="45"/>
                    </a:cubicBezTo>
                    <a:cubicBezTo>
                      <a:pt x="8" y="39"/>
                      <a:pt x="0" y="30"/>
                      <a:pt x="0" y="2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" name="Freeform 96"/>
              <p:cNvSpPr/>
              <p:nvPr/>
            </p:nvSpPr>
            <p:spPr bwMode="auto">
              <a:xfrm>
                <a:off x="8578850" y="2247900"/>
                <a:ext cx="569913" cy="165100"/>
              </a:xfrm>
              <a:custGeom>
                <a:gdLst>
                  <a:gd fmla="*/ 0 w 221" name="T0"/>
                  <a:gd fmla="*/ 18 h 64" name="T1"/>
                  <a:gd fmla="*/ 108 w 221" name="T2"/>
                  <a:gd fmla="*/ 2 h 64" name="T3"/>
                  <a:gd fmla="*/ 221 w 221" name="T4"/>
                  <a:gd fmla="*/ 26 h 64" name="T5"/>
                  <a:gd fmla="*/ 119 w 221" name="T6"/>
                  <a:gd fmla="*/ 64 h 64" name="T7"/>
                  <a:gd fmla="*/ 0 w 221" name="T8"/>
                  <a:gd fmla="*/ 18 h 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" w="221">
                    <a:moveTo>
                      <a:pt x="0" y="18"/>
                    </a:moveTo>
                    <a:cubicBezTo>
                      <a:pt x="0" y="18"/>
                      <a:pt x="32" y="0"/>
                      <a:pt x="108" y="2"/>
                    </a:cubicBezTo>
                    <a:cubicBezTo>
                      <a:pt x="185" y="3"/>
                      <a:pt x="221" y="26"/>
                      <a:pt x="221" y="26"/>
                    </a:cubicBezTo>
                    <a:cubicBezTo>
                      <a:pt x="221" y="26"/>
                      <a:pt x="170" y="64"/>
                      <a:pt x="119" y="64"/>
                    </a:cubicBezTo>
                    <a:cubicBezTo>
                      <a:pt x="68" y="64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3" name="Oval 97"/>
              <p:cNvSpPr>
                <a:spLocks noChangeArrowheads="1"/>
              </p:cNvSpPr>
              <p:nvPr/>
            </p:nvSpPr>
            <p:spPr bwMode="auto">
              <a:xfrm>
                <a:off x="8461375" y="1839912"/>
                <a:ext cx="238125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" name="Oval 98"/>
              <p:cNvSpPr>
                <a:spLocks noChangeArrowheads="1"/>
              </p:cNvSpPr>
              <p:nvPr/>
            </p:nvSpPr>
            <p:spPr bwMode="auto">
              <a:xfrm>
                <a:off x="8558213" y="1906587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" name="Oval 99"/>
              <p:cNvSpPr>
                <a:spLocks noChangeArrowheads="1"/>
              </p:cNvSpPr>
              <p:nvPr/>
            </p:nvSpPr>
            <p:spPr bwMode="auto">
              <a:xfrm>
                <a:off x="9053513" y="1839912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" name="Oval 100"/>
              <p:cNvSpPr>
                <a:spLocks noChangeArrowheads="1"/>
              </p:cNvSpPr>
              <p:nvPr/>
            </p:nvSpPr>
            <p:spPr bwMode="auto">
              <a:xfrm>
                <a:off x="9150350" y="1906587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83" name="组 182"/>
            <p:cNvGrpSpPr/>
            <p:nvPr/>
          </p:nvGrpSpPr>
          <p:grpSpPr>
            <a:xfrm>
              <a:off x="5464225" y="2932535"/>
              <a:ext cx="619553" cy="1129868"/>
              <a:chOff x="5286375" y="6383338"/>
              <a:chExt cx="1863725" cy="3398838"/>
            </a:xfrm>
          </p:grpSpPr>
          <p:sp>
            <p:nvSpPr>
              <p:cNvPr id="184" name="Freeform 125"/>
              <p:cNvSpPr/>
              <p:nvPr/>
            </p:nvSpPr>
            <p:spPr bwMode="auto">
              <a:xfrm>
                <a:off x="5286375" y="6383338"/>
                <a:ext cx="1863725" cy="3398838"/>
              </a:xfrm>
              <a:custGeom>
                <a:gdLst>
                  <a:gd fmla="*/ 359 w 723" name="T0"/>
                  <a:gd fmla="*/ 0 h 1318" name="T1"/>
                  <a:gd fmla="*/ 174 w 723" name="T2"/>
                  <a:gd fmla="*/ 75 h 1318" name="T3"/>
                  <a:gd fmla="*/ 117 w 723" name="T4"/>
                  <a:gd fmla="*/ 298 h 1318" name="T5"/>
                  <a:gd fmla="*/ 15 w 723" name="T6"/>
                  <a:gd fmla="*/ 549 h 1318" name="T7"/>
                  <a:gd fmla="*/ 36 w 723" name="T8"/>
                  <a:gd fmla="*/ 712 h 1318" name="T9"/>
                  <a:gd fmla="*/ 38 w 723" name="T10"/>
                  <a:gd fmla="*/ 1201 h 1318" name="T11"/>
                  <a:gd fmla="*/ 61 w 723" name="T12"/>
                  <a:gd fmla="*/ 1305 h 1318" name="T13"/>
                  <a:gd fmla="*/ 151 w 723" name="T14"/>
                  <a:gd fmla="*/ 1305 h 1318" name="T15"/>
                  <a:gd fmla="*/ 185 w 723" name="T16"/>
                  <a:gd fmla="*/ 1230 h 1318" name="T17"/>
                  <a:gd fmla="*/ 208 w 723" name="T18"/>
                  <a:gd fmla="*/ 1133 h 1318" name="T19"/>
                  <a:gd fmla="*/ 508 w 723" name="T20"/>
                  <a:gd fmla="*/ 1124 h 1318" name="T21"/>
                  <a:gd fmla="*/ 553 w 723" name="T22"/>
                  <a:gd fmla="*/ 1187 h 1318" name="T23"/>
                  <a:gd fmla="*/ 565 w 723" name="T24"/>
                  <a:gd fmla="*/ 1284 h 1318" name="T25"/>
                  <a:gd fmla="*/ 666 w 723" name="T26"/>
                  <a:gd fmla="*/ 1302 h 1318" name="T27"/>
                  <a:gd fmla="*/ 696 w 723" name="T28"/>
                  <a:gd fmla="*/ 1268 h 1318" name="T29"/>
                  <a:gd fmla="*/ 712 w 723" name="T30"/>
                  <a:gd fmla="*/ 920 h 1318" name="T31"/>
                  <a:gd fmla="*/ 689 w 723" name="T32"/>
                  <a:gd fmla="*/ 708 h 1318" name="T33"/>
                  <a:gd fmla="*/ 723 w 723" name="T34"/>
                  <a:gd fmla="*/ 629 h 1318" name="T35"/>
                  <a:gd fmla="*/ 639 w 723" name="T36"/>
                  <a:gd fmla="*/ 366 h 1318" name="T37"/>
                  <a:gd fmla="*/ 601 w 723" name="T38"/>
                  <a:gd fmla="*/ 140 h 1318" name="T39"/>
                  <a:gd fmla="*/ 359 w 723" name="T40"/>
                  <a:gd fmla="*/ 0 h 1318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318" w="723">
                    <a:moveTo>
                      <a:pt x="359" y="0"/>
                    </a:moveTo>
                    <a:cubicBezTo>
                      <a:pt x="359" y="0"/>
                      <a:pt x="212" y="18"/>
                      <a:pt x="174" y="75"/>
                    </a:cubicBezTo>
                    <a:cubicBezTo>
                      <a:pt x="135" y="131"/>
                      <a:pt x="117" y="206"/>
                      <a:pt x="117" y="298"/>
                    </a:cubicBezTo>
                    <a:cubicBezTo>
                      <a:pt x="117" y="391"/>
                      <a:pt x="31" y="441"/>
                      <a:pt x="15" y="549"/>
                    </a:cubicBezTo>
                    <a:cubicBezTo>
                      <a:pt x="0" y="658"/>
                      <a:pt x="31" y="685"/>
                      <a:pt x="36" y="712"/>
                    </a:cubicBezTo>
                    <a:cubicBezTo>
                      <a:pt x="40" y="739"/>
                      <a:pt x="24" y="1085"/>
                      <a:pt x="38" y="1201"/>
                    </a:cubicBezTo>
                    <a:cubicBezTo>
                      <a:pt x="52" y="1316"/>
                      <a:pt x="40" y="1300"/>
                      <a:pt x="61" y="1305"/>
                    </a:cubicBezTo>
                    <a:cubicBezTo>
                      <a:pt x="81" y="1309"/>
                      <a:pt x="128" y="1318"/>
                      <a:pt x="151" y="1305"/>
                    </a:cubicBezTo>
                    <a:cubicBezTo>
                      <a:pt x="174" y="1291"/>
                      <a:pt x="178" y="1268"/>
                      <a:pt x="185" y="1230"/>
                    </a:cubicBezTo>
                    <a:cubicBezTo>
                      <a:pt x="192" y="1192"/>
                      <a:pt x="189" y="1146"/>
                      <a:pt x="208" y="1133"/>
                    </a:cubicBezTo>
                    <a:cubicBezTo>
                      <a:pt x="226" y="1119"/>
                      <a:pt x="474" y="1112"/>
                      <a:pt x="508" y="1124"/>
                    </a:cubicBezTo>
                    <a:cubicBezTo>
                      <a:pt x="542" y="1135"/>
                      <a:pt x="547" y="1164"/>
                      <a:pt x="553" y="1187"/>
                    </a:cubicBezTo>
                    <a:cubicBezTo>
                      <a:pt x="560" y="1210"/>
                      <a:pt x="544" y="1266"/>
                      <a:pt x="565" y="1284"/>
                    </a:cubicBezTo>
                    <a:cubicBezTo>
                      <a:pt x="585" y="1302"/>
                      <a:pt x="639" y="1307"/>
                      <a:pt x="666" y="1302"/>
                    </a:cubicBezTo>
                    <a:cubicBezTo>
                      <a:pt x="694" y="1298"/>
                      <a:pt x="694" y="1284"/>
                      <a:pt x="696" y="1268"/>
                    </a:cubicBezTo>
                    <a:cubicBezTo>
                      <a:pt x="698" y="1253"/>
                      <a:pt x="712" y="1002"/>
                      <a:pt x="712" y="920"/>
                    </a:cubicBezTo>
                    <a:cubicBezTo>
                      <a:pt x="712" y="839"/>
                      <a:pt x="689" y="708"/>
                      <a:pt x="689" y="708"/>
                    </a:cubicBezTo>
                    <a:cubicBezTo>
                      <a:pt x="689" y="708"/>
                      <a:pt x="723" y="687"/>
                      <a:pt x="723" y="629"/>
                    </a:cubicBezTo>
                    <a:cubicBezTo>
                      <a:pt x="723" y="570"/>
                      <a:pt x="680" y="445"/>
                      <a:pt x="639" y="366"/>
                    </a:cubicBezTo>
                    <a:cubicBezTo>
                      <a:pt x="639" y="366"/>
                      <a:pt x="610" y="222"/>
                      <a:pt x="601" y="140"/>
                    </a:cubicBezTo>
                    <a:cubicBezTo>
                      <a:pt x="592" y="59"/>
                      <a:pt x="467" y="0"/>
                      <a:pt x="359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Oval 126"/>
              <p:cNvSpPr>
                <a:spLocks noChangeArrowheads="1"/>
              </p:cNvSpPr>
              <p:nvPr/>
            </p:nvSpPr>
            <p:spPr bwMode="auto">
              <a:xfrm>
                <a:off x="5575300" y="6405563"/>
                <a:ext cx="242888" cy="2222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6" name="Oval 127"/>
              <p:cNvSpPr>
                <a:spLocks noChangeArrowheads="1"/>
              </p:cNvSpPr>
              <p:nvPr/>
            </p:nvSpPr>
            <p:spPr bwMode="auto">
              <a:xfrm>
                <a:off x="5632450" y="6451600"/>
                <a:ext cx="128588" cy="130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Oval 128"/>
              <p:cNvSpPr>
                <a:spLocks noChangeArrowheads="1"/>
              </p:cNvSpPr>
              <p:nvPr/>
            </p:nvSpPr>
            <p:spPr bwMode="auto">
              <a:xfrm>
                <a:off x="6654800" y="6400800"/>
                <a:ext cx="252413" cy="2603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8" name="Oval 129"/>
              <p:cNvSpPr>
                <a:spLocks noChangeArrowheads="1"/>
              </p:cNvSpPr>
              <p:nvPr/>
            </p:nvSpPr>
            <p:spPr bwMode="auto">
              <a:xfrm>
                <a:off x="6719888" y="6454775"/>
                <a:ext cx="128588" cy="147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9" name="Freeform 130"/>
              <p:cNvSpPr/>
              <p:nvPr/>
            </p:nvSpPr>
            <p:spPr bwMode="auto">
              <a:xfrm>
                <a:off x="5853113" y="6483350"/>
                <a:ext cx="119063" cy="5397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1" y="14"/>
                      <a:pt x="46" y="21"/>
                    </a:cubicBezTo>
                    <a:cubicBezTo>
                      <a:pt x="44" y="9"/>
                      <a:pt x="35" y="0"/>
                      <a:pt x="23" y="0"/>
                    </a:cubicBezTo>
                    <a:cubicBezTo>
                      <a:pt x="11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0" name="Freeform 131"/>
              <p:cNvSpPr/>
              <p:nvPr/>
            </p:nvSpPr>
            <p:spPr bwMode="auto">
              <a:xfrm>
                <a:off x="6484938" y="6470650"/>
                <a:ext cx="119063" cy="53975"/>
              </a:xfrm>
              <a:custGeom>
                <a:gdLst>
                  <a:gd fmla="*/ 23 w 46" name="T0"/>
                  <a:gd fmla="*/ 9 h 21" name="T1"/>
                  <a:gd fmla="*/ 46 w 46" name="T2"/>
                  <a:gd fmla="*/ 21 h 21" name="T3"/>
                  <a:gd fmla="*/ 23 w 46" name="T4"/>
                  <a:gd fmla="*/ 0 h 21" name="T5"/>
                  <a:gd fmla="*/ 0 w 46" name="T6"/>
                  <a:gd fmla="*/ 21 h 21" name="T7"/>
                  <a:gd fmla="*/ 23 w 46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6">
                    <a:moveTo>
                      <a:pt x="23" y="9"/>
                    </a:moveTo>
                    <a:cubicBezTo>
                      <a:pt x="33" y="9"/>
                      <a:pt x="42" y="14"/>
                      <a:pt x="46" y="21"/>
                    </a:cubicBezTo>
                    <a:cubicBezTo>
                      <a:pt x="45" y="9"/>
                      <a:pt x="35" y="0"/>
                      <a:pt x="23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Oval 132"/>
              <p:cNvSpPr>
                <a:spLocks noChangeArrowheads="1"/>
              </p:cNvSpPr>
              <p:nvPr/>
            </p:nvSpPr>
            <p:spPr bwMode="auto">
              <a:xfrm>
                <a:off x="5526088" y="6851650"/>
                <a:ext cx="284163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Oval 133"/>
              <p:cNvSpPr>
                <a:spLocks noChangeArrowheads="1"/>
              </p:cNvSpPr>
              <p:nvPr/>
            </p:nvSpPr>
            <p:spPr bwMode="auto">
              <a:xfrm>
                <a:off x="6642100" y="6851650"/>
                <a:ext cx="282575" cy="284163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Oval 134"/>
              <p:cNvSpPr>
                <a:spLocks noChangeArrowheads="1"/>
              </p:cNvSpPr>
              <p:nvPr/>
            </p:nvSpPr>
            <p:spPr bwMode="auto">
              <a:xfrm>
                <a:off x="5889625" y="6810375"/>
                <a:ext cx="652463" cy="515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135"/>
              <p:cNvSpPr/>
              <p:nvPr/>
            </p:nvSpPr>
            <p:spPr bwMode="auto">
              <a:xfrm>
                <a:off x="6124575" y="6837363"/>
                <a:ext cx="200025" cy="136525"/>
              </a:xfrm>
              <a:custGeom>
                <a:gdLst>
                  <a:gd fmla="*/ 0 w 78" name="T0"/>
                  <a:gd fmla="*/ 20 h 53" name="T1"/>
                  <a:gd fmla="*/ 23 w 78" name="T2"/>
                  <a:gd fmla="*/ 2 h 53" name="T3"/>
                  <a:gd fmla="*/ 70 w 78" name="T4"/>
                  <a:gd fmla="*/ 8 h 53" name="T5"/>
                  <a:gd fmla="*/ 72 w 78" name="T6"/>
                  <a:gd fmla="*/ 31 h 53" name="T7"/>
                  <a:gd fmla="*/ 54 w 78" name="T8"/>
                  <a:gd fmla="*/ 48 h 53" name="T9"/>
                  <a:gd fmla="*/ 36 w 78" name="T10"/>
                  <a:gd fmla="*/ 53 h 53" name="T11"/>
                  <a:gd fmla="*/ 14 w 78" name="T12"/>
                  <a:gd fmla="*/ 45 h 53" name="T13"/>
                  <a:gd fmla="*/ 0 w 78" name="T14"/>
                  <a:gd fmla="*/ 20 h 5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78">
                    <a:moveTo>
                      <a:pt x="0" y="20"/>
                    </a:moveTo>
                    <a:cubicBezTo>
                      <a:pt x="0" y="11"/>
                      <a:pt x="3" y="4"/>
                      <a:pt x="23" y="2"/>
                    </a:cubicBezTo>
                    <a:cubicBezTo>
                      <a:pt x="43" y="0"/>
                      <a:pt x="61" y="1"/>
                      <a:pt x="70" y="8"/>
                    </a:cubicBezTo>
                    <a:cubicBezTo>
                      <a:pt x="78" y="15"/>
                      <a:pt x="73" y="26"/>
                      <a:pt x="72" y="31"/>
                    </a:cubicBezTo>
                    <a:cubicBezTo>
                      <a:pt x="70" y="36"/>
                      <a:pt x="65" y="44"/>
                      <a:pt x="54" y="48"/>
                    </a:cubicBezTo>
                    <a:cubicBezTo>
                      <a:pt x="43" y="53"/>
                      <a:pt x="42" y="53"/>
                      <a:pt x="36" y="53"/>
                    </a:cubicBezTo>
                    <a:cubicBezTo>
                      <a:pt x="31" y="52"/>
                      <a:pt x="22" y="51"/>
                      <a:pt x="14" y="45"/>
                    </a:cubicBezTo>
                    <a:cubicBezTo>
                      <a:pt x="7" y="39"/>
                      <a:pt x="0" y="30"/>
                      <a:pt x="0" y="2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Freeform 136"/>
              <p:cNvSpPr/>
              <p:nvPr/>
            </p:nvSpPr>
            <p:spPr bwMode="auto">
              <a:xfrm>
                <a:off x="5926138" y="7023100"/>
                <a:ext cx="569913" cy="165100"/>
              </a:xfrm>
              <a:custGeom>
                <a:gdLst>
                  <a:gd fmla="*/ 0 w 221" name="T0"/>
                  <a:gd fmla="*/ 18 h 64" name="T1"/>
                  <a:gd fmla="*/ 107 w 221" name="T2"/>
                  <a:gd fmla="*/ 2 h 64" name="T3"/>
                  <a:gd fmla="*/ 221 w 221" name="T4"/>
                  <a:gd fmla="*/ 26 h 64" name="T5"/>
                  <a:gd fmla="*/ 118 w 221" name="T6"/>
                  <a:gd fmla="*/ 64 h 64" name="T7"/>
                  <a:gd fmla="*/ 0 w 221" name="T8"/>
                  <a:gd fmla="*/ 18 h 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" w="221">
                    <a:moveTo>
                      <a:pt x="0" y="18"/>
                    </a:moveTo>
                    <a:cubicBezTo>
                      <a:pt x="0" y="18"/>
                      <a:pt x="31" y="0"/>
                      <a:pt x="107" y="2"/>
                    </a:cubicBezTo>
                    <a:cubicBezTo>
                      <a:pt x="184" y="3"/>
                      <a:pt x="221" y="26"/>
                      <a:pt x="221" y="26"/>
                    </a:cubicBezTo>
                    <a:cubicBezTo>
                      <a:pt x="221" y="26"/>
                      <a:pt x="169" y="64"/>
                      <a:pt x="118" y="64"/>
                    </a:cubicBezTo>
                    <a:cubicBezTo>
                      <a:pt x="68" y="64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6" name="Oval 137"/>
              <p:cNvSpPr>
                <a:spLocks noChangeArrowheads="1"/>
              </p:cNvSpPr>
              <p:nvPr/>
            </p:nvSpPr>
            <p:spPr bwMode="auto">
              <a:xfrm>
                <a:off x="5805488" y="6615113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7" name="Oval 138"/>
              <p:cNvSpPr>
                <a:spLocks noChangeArrowheads="1"/>
              </p:cNvSpPr>
              <p:nvPr/>
            </p:nvSpPr>
            <p:spPr bwMode="auto">
              <a:xfrm>
                <a:off x="5902325" y="6681788"/>
                <a:ext cx="44450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8" name="Oval 139"/>
              <p:cNvSpPr>
                <a:spLocks noChangeArrowheads="1"/>
              </p:cNvSpPr>
              <p:nvPr/>
            </p:nvSpPr>
            <p:spPr bwMode="auto">
              <a:xfrm>
                <a:off x="6397625" y="6615113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9" name="Oval 140"/>
              <p:cNvSpPr>
                <a:spLocks noChangeArrowheads="1"/>
              </p:cNvSpPr>
              <p:nvPr/>
            </p:nvSpPr>
            <p:spPr bwMode="auto">
              <a:xfrm>
                <a:off x="6497638" y="6681788"/>
                <a:ext cx="41275" cy="904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0" name="Freeform 141"/>
              <p:cNvSpPr/>
              <p:nvPr/>
            </p:nvSpPr>
            <p:spPr bwMode="auto">
              <a:xfrm>
                <a:off x="5843588" y="7747000"/>
                <a:ext cx="790575" cy="784225"/>
              </a:xfrm>
              <a:custGeom>
                <a:gdLst>
                  <a:gd fmla="*/ 301 w 307" name="T0"/>
                  <a:gd fmla="*/ 111 h 304" name="T1"/>
                  <a:gd fmla="*/ 267 w 307" name="T2"/>
                  <a:gd fmla="*/ 34 h 304" name="T3"/>
                  <a:gd fmla="*/ 151 w 307" name="T4"/>
                  <a:gd fmla="*/ 8 h 304" name="T5"/>
                  <a:gd fmla="*/ 151 w 307" name="T6"/>
                  <a:gd fmla="*/ 59 h 304" name="T7"/>
                  <a:gd fmla="*/ 182 w 307" name="T8"/>
                  <a:gd fmla="*/ 39 h 304" name="T9"/>
                  <a:gd fmla="*/ 191 w 307" name="T10"/>
                  <a:gd fmla="*/ 46 h 304" name="T11"/>
                  <a:gd fmla="*/ 146 w 307" name="T12"/>
                  <a:gd fmla="*/ 71 h 304" name="T13"/>
                  <a:gd fmla="*/ 106 w 307" name="T14"/>
                  <a:gd fmla="*/ 45 h 304" name="T15"/>
                  <a:gd fmla="*/ 111 w 307" name="T16"/>
                  <a:gd fmla="*/ 42 h 304" name="T17"/>
                  <a:gd fmla="*/ 116 w 307" name="T18"/>
                  <a:gd fmla="*/ 40 h 304" name="T19"/>
                  <a:gd fmla="*/ 140 w 307" name="T20"/>
                  <a:gd fmla="*/ 59 h 304" name="T21"/>
                  <a:gd fmla="*/ 140 w 307" name="T22"/>
                  <a:gd fmla="*/ 7 h 304" name="T23"/>
                  <a:gd fmla="*/ 13 w 307" name="T24"/>
                  <a:gd fmla="*/ 62 h 304" name="T25"/>
                  <a:gd fmla="*/ 0 w 307" name="T26"/>
                  <a:gd fmla="*/ 113 h 304" name="T27"/>
                  <a:gd fmla="*/ 82 w 307" name="T28"/>
                  <a:gd fmla="*/ 160 h 304" name="T29"/>
                  <a:gd fmla="*/ 106 w 307" name="T30"/>
                  <a:gd fmla="*/ 227 h 304" name="T31"/>
                  <a:gd fmla="*/ 72 w 307" name="T32"/>
                  <a:gd fmla="*/ 269 h 304" name="T33"/>
                  <a:gd fmla="*/ 102 w 307" name="T34"/>
                  <a:gd fmla="*/ 300 h 304" name="T35"/>
                  <a:gd fmla="*/ 153 w 307" name="T36"/>
                  <a:gd fmla="*/ 300 h 304" name="T37"/>
                  <a:gd fmla="*/ 206 w 307" name="T38"/>
                  <a:gd fmla="*/ 300 h 304" name="T39"/>
                  <a:gd fmla="*/ 234 w 307" name="T40"/>
                  <a:gd fmla="*/ 274 h 304" name="T41"/>
                  <a:gd fmla="*/ 193 w 307" name="T42"/>
                  <a:gd fmla="*/ 241 h 304" name="T43"/>
                  <a:gd fmla="*/ 202 w 307" name="T44"/>
                  <a:gd fmla="*/ 180 h 304" name="T45"/>
                  <a:gd fmla="*/ 301 w 307" name="T46"/>
                  <a:gd fmla="*/ 111 h 304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304" w="307">
                    <a:moveTo>
                      <a:pt x="301" y="111"/>
                    </a:moveTo>
                    <a:cubicBezTo>
                      <a:pt x="301" y="111"/>
                      <a:pt x="307" y="70"/>
                      <a:pt x="267" y="34"/>
                    </a:cubicBezTo>
                    <a:cubicBezTo>
                      <a:pt x="229" y="0"/>
                      <a:pt x="184" y="8"/>
                      <a:pt x="151" y="8"/>
                    </a:cubicBezTo>
                    <a:cubicBezTo>
                      <a:pt x="151" y="59"/>
                      <a:pt x="151" y="59"/>
                      <a:pt x="151" y="59"/>
                    </a:cubicBezTo>
                    <a:cubicBezTo>
                      <a:pt x="168" y="56"/>
                      <a:pt x="182" y="39"/>
                      <a:pt x="182" y="39"/>
                    </a:cubicBezTo>
                    <a:cubicBezTo>
                      <a:pt x="191" y="46"/>
                      <a:pt x="191" y="46"/>
                      <a:pt x="191" y="46"/>
                    </a:cubicBezTo>
                    <a:cubicBezTo>
                      <a:pt x="190" y="47"/>
                      <a:pt x="170" y="71"/>
                      <a:pt x="146" y="71"/>
                    </a:cubicBezTo>
                    <a:cubicBezTo>
                      <a:pt x="120" y="71"/>
                      <a:pt x="107" y="46"/>
                      <a:pt x="106" y="45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6" y="40"/>
                      <a:pt x="125" y="56"/>
                      <a:pt x="140" y="59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88" y="6"/>
                      <a:pt x="25" y="13"/>
                      <a:pt x="13" y="62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63" y="133"/>
                      <a:pt x="82" y="160"/>
                    </a:cubicBezTo>
                    <a:cubicBezTo>
                      <a:pt x="100" y="186"/>
                      <a:pt x="116" y="198"/>
                      <a:pt x="106" y="227"/>
                    </a:cubicBezTo>
                    <a:cubicBezTo>
                      <a:pt x="96" y="255"/>
                      <a:pt x="72" y="269"/>
                      <a:pt x="72" y="269"/>
                    </a:cubicBezTo>
                    <a:cubicBezTo>
                      <a:pt x="72" y="269"/>
                      <a:pt x="78" y="298"/>
                      <a:pt x="102" y="300"/>
                    </a:cubicBezTo>
                    <a:cubicBezTo>
                      <a:pt x="126" y="302"/>
                      <a:pt x="128" y="296"/>
                      <a:pt x="153" y="300"/>
                    </a:cubicBezTo>
                    <a:cubicBezTo>
                      <a:pt x="177" y="304"/>
                      <a:pt x="195" y="303"/>
                      <a:pt x="206" y="300"/>
                    </a:cubicBezTo>
                    <a:cubicBezTo>
                      <a:pt x="216" y="298"/>
                      <a:pt x="234" y="274"/>
                      <a:pt x="234" y="274"/>
                    </a:cubicBezTo>
                    <a:cubicBezTo>
                      <a:pt x="234" y="274"/>
                      <a:pt x="198" y="261"/>
                      <a:pt x="193" y="241"/>
                    </a:cubicBezTo>
                    <a:cubicBezTo>
                      <a:pt x="189" y="221"/>
                      <a:pt x="185" y="198"/>
                      <a:pt x="202" y="180"/>
                    </a:cubicBezTo>
                    <a:cubicBezTo>
                      <a:pt x="218" y="162"/>
                      <a:pt x="301" y="111"/>
                      <a:pt x="301" y="111"/>
                    </a:cubicBezTo>
                  </a:path>
                </a:pathLst>
              </a:cu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32" name="组 331"/>
          <p:cNvGrpSpPr/>
          <p:nvPr/>
        </p:nvGrpSpPr>
        <p:grpSpPr>
          <a:xfrm>
            <a:off x="677547" y="522987"/>
            <a:ext cx="648770" cy="590174"/>
            <a:chOff x="1199251" y="1071234"/>
            <a:chExt cx="2194856" cy="1996619"/>
          </a:xfrm>
          <a:solidFill>
            <a:schemeClr val="bg1"/>
          </a:solidFill>
        </p:grpSpPr>
        <p:sp>
          <p:nvSpPr>
            <p:cNvPr id="333" name="Freeform 252"/>
            <p:cNvSpPr/>
            <p:nvPr/>
          </p:nvSpPr>
          <p:spPr bwMode="auto">
            <a:xfrm rot="21575478">
              <a:off x="1553814" y="1139957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4" name="Freeform 253"/>
            <p:cNvSpPr/>
            <p:nvPr/>
          </p:nvSpPr>
          <p:spPr bwMode="auto">
            <a:xfrm rot="21575478">
              <a:off x="1199251" y="1424760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5" name="Freeform 254"/>
            <p:cNvSpPr/>
            <p:nvPr/>
          </p:nvSpPr>
          <p:spPr bwMode="auto">
            <a:xfrm rot="21575478">
              <a:off x="1552206" y="1886312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6" name="Freeform 255"/>
            <p:cNvSpPr/>
            <p:nvPr/>
          </p:nvSpPr>
          <p:spPr bwMode="auto">
            <a:xfrm rot="21575478">
              <a:off x="1604269" y="1957490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7" name="Rectangle 258"/>
            <p:cNvSpPr>
              <a:spLocks noChangeArrowheads="1"/>
            </p:cNvSpPr>
            <p:nvPr/>
          </p:nvSpPr>
          <p:spPr bwMode="auto">
            <a:xfrm rot="21575478">
              <a:off x="2152807" y="1071234"/>
              <a:ext cx="282337" cy="54012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8" name="Freeform 256"/>
            <p:cNvSpPr/>
            <p:nvPr/>
          </p:nvSpPr>
          <p:spPr bwMode="auto">
            <a:xfrm rot="21575478">
              <a:off x="1657669" y="2843832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9" name="Freeform 256"/>
            <p:cNvSpPr/>
            <p:nvPr/>
          </p:nvSpPr>
          <p:spPr bwMode="auto">
            <a:xfrm rot="21575478">
              <a:off x="1555236" y="2969234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0" name="任意形状 339"/>
            <p:cNvSpPr/>
            <p:nvPr/>
          </p:nvSpPr>
          <p:spPr>
            <a:xfrm rot="21590912">
              <a:off x="1655320" y="2446736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41" name="任意形状 340"/>
            <p:cNvSpPr/>
            <p:nvPr/>
          </p:nvSpPr>
          <p:spPr>
            <a:xfrm rot="21590912">
              <a:off x="1654234" y="2028243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342" name="Freeform 349"/>
          <p:cNvSpPr>
            <a:spLocks noEditPoints="1"/>
          </p:cNvSpPr>
          <p:nvPr/>
        </p:nvSpPr>
        <p:spPr bwMode="auto">
          <a:xfrm flipH="1">
            <a:off x="8816546" y="549907"/>
            <a:ext cx="615564" cy="568213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43" name="组 342"/>
          <p:cNvGrpSpPr/>
          <p:nvPr/>
        </p:nvGrpSpPr>
        <p:grpSpPr>
          <a:xfrm>
            <a:off x="4688992" y="558387"/>
            <a:ext cx="673188" cy="575802"/>
            <a:chOff x="8223251" y="2493962"/>
            <a:chExt cx="1279525" cy="993776"/>
          </a:xfrm>
          <a:solidFill>
            <a:schemeClr val="bg1"/>
          </a:solidFill>
          <a:effectLst/>
        </p:grpSpPr>
        <p:sp>
          <p:nvSpPr>
            <p:cNvPr id="344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gdLst>
                <a:gd fmla="*/ 195 w 201" name="T0"/>
                <a:gd fmla="*/ 37 h 185" name="T1"/>
                <a:gd fmla="*/ 192 w 201" name="T2"/>
                <a:gd fmla="*/ 35 h 185" name="T3"/>
                <a:gd fmla="*/ 127 w 201" name="T4"/>
                <a:gd fmla="*/ 103 h 185" name="T5"/>
                <a:gd fmla="*/ 173 w 201" name="T6"/>
                <a:gd fmla="*/ 20 h 185" name="T7"/>
                <a:gd fmla="*/ 162 w 201" name="T8"/>
                <a:gd fmla="*/ 14 h 185" name="T9"/>
                <a:gd fmla="*/ 117 w 201" name="T10"/>
                <a:gd fmla="*/ 97 h 185" name="T11"/>
                <a:gd fmla="*/ 140 w 201" name="T12"/>
                <a:gd fmla="*/ 6 h 185" name="T13"/>
                <a:gd fmla="*/ 140 w 201" name="T14"/>
                <a:gd fmla="*/ 5 h 185" name="T15"/>
                <a:gd fmla="*/ 140 w 201" name="T16"/>
                <a:gd fmla="*/ 5 h 185" name="T17"/>
                <a:gd fmla="*/ 129 w 201" name="T18"/>
                <a:gd fmla="*/ 3 h 185" name="T19"/>
                <a:gd fmla="*/ 106 w 201" name="T20"/>
                <a:gd fmla="*/ 94 h 185" name="T21"/>
                <a:gd fmla="*/ 106 w 201" name="T22"/>
                <a:gd fmla="*/ 0 h 185" name="T23"/>
                <a:gd fmla="*/ 102 w 201" name="T24"/>
                <a:gd fmla="*/ 0 h 185" name="T25"/>
                <a:gd fmla="*/ 102 w 201" name="T26"/>
                <a:gd fmla="*/ 0 h 185" name="T27"/>
                <a:gd fmla="*/ 99 w 201" name="T28"/>
                <a:gd fmla="*/ 0 h 185" name="T29"/>
                <a:gd fmla="*/ 99 w 201" name="T30"/>
                <a:gd fmla="*/ 0 h 185" name="T31"/>
                <a:gd fmla="*/ 97 w 201" name="T32"/>
                <a:gd fmla="*/ 0 h 185" name="T33"/>
                <a:gd fmla="*/ 97 w 201" name="T34"/>
                <a:gd fmla="*/ 0 h 185" name="T35"/>
                <a:gd fmla="*/ 94 w 201" name="T36"/>
                <a:gd fmla="*/ 0 h 185" name="T37"/>
                <a:gd fmla="*/ 94 w 201" name="T38"/>
                <a:gd fmla="*/ 94 h 185" name="T39"/>
                <a:gd fmla="*/ 71 w 201" name="T40"/>
                <a:gd fmla="*/ 3 h 185" name="T41"/>
                <a:gd fmla="*/ 59 w 201" name="T42"/>
                <a:gd fmla="*/ 6 h 185" name="T43"/>
                <a:gd fmla="*/ 59 w 201" name="T44"/>
                <a:gd fmla="*/ 6 h 185" name="T45"/>
                <a:gd fmla="*/ 83 w 201" name="T46"/>
                <a:gd fmla="*/ 97 h 185" name="T47"/>
                <a:gd fmla="*/ 38 w 201" name="T48"/>
                <a:gd fmla="*/ 15 h 185" name="T49"/>
                <a:gd fmla="*/ 27 w 201" name="T50"/>
                <a:gd fmla="*/ 21 h 185" name="T51"/>
                <a:gd fmla="*/ 73 w 201" name="T52"/>
                <a:gd fmla="*/ 104 h 185" name="T53"/>
                <a:gd fmla="*/ 8 w 201" name="T54"/>
                <a:gd fmla="*/ 36 h 185" name="T55"/>
                <a:gd fmla="*/ 2 w 201" name="T56"/>
                <a:gd fmla="*/ 43 h 185" name="T57"/>
                <a:gd fmla="*/ 0 w 201" name="T58"/>
                <a:gd fmla="*/ 44 h 185" name="T59"/>
                <a:gd fmla="*/ 92 w 201" name="T60"/>
                <a:gd fmla="*/ 140 h 185" name="T61"/>
                <a:gd fmla="*/ 69 w 201" name="T62"/>
                <a:gd fmla="*/ 164 h 185" name="T63"/>
                <a:gd fmla="*/ 69 w 201" name="T64"/>
                <a:gd fmla="*/ 172 h 185" name="T65"/>
                <a:gd fmla="*/ 73 w 201" name="T66"/>
                <a:gd fmla="*/ 174 h 185" name="T67"/>
                <a:gd fmla="*/ 75 w 201" name="T68"/>
                <a:gd fmla="*/ 173 h 185" name="T69"/>
                <a:gd fmla="*/ 78 w 201" name="T70"/>
                <a:gd fmla="*/ 179 h 185" name="T71"/>
                <a:gd fmla="*/ 81 w 201" name="T72"/>
                <a:gd fmla="*/ 180 h 185" name="T73"/>
                <a:gd fmla="*/ 84 w 201" name="T74"/>
                <a:gd fmla="*/ 179 h 185" name="T75"/>
                <a:gd fmla="*/ 89 w 201" name="T76"/>
                <a:gd fmla="*/ 184 h 185" name="T77"/>
                <a:gd fmla="*/ 90 w 201" name="T78"/>
                <a:gd fmla="*/ 184 h 185" name="T79"/>
                <a:gd fmla="*/ 95 w 201" name="T80"/>
                <a:gd fmla="*/ 182 h 185" name="T81"/>
                <a:gd fmla="*/ 100 w 201" name="T82"/>
                <a:gd fmla="*/ 185 h 185" name="T83"/>
                <a:gd fmla="*/ 105 w 201" name="T84"/>
                <a:gd fmla="*/ 182 h 185" name="T85"/>
                <a:gd fmla="*/ 110 w 201" name="T86"/>
                <a:gd fmla="*/ 184 h 185" name="T87"/>
                <a:gd fmla="*/ 111 w 201" name="T88"/>
                <a:gd fmla="*/ 184 h 185" name="T89"/>
                <a:gd fmla="*/ 115 w 201" name="T90"/>
                <a:gd fmla="*/ 179 h 185" name="T91"/>
                <a:gd fmla="*/ 119 w 201" name="T92"/>
                <a:gd fmla="*/ 180 h 185" name="T93"/>
                <a:gd fmla="*/ 122 w 201" name="T94"/>
                <a:gd fmla="*/ 179 h 185" name="T95"/>
                <a:gd fmla="*/ 125 w 201" name="T96"/>
                <a:gd fmla="*/ 173 h 185" name="T97"/>
                <a:gd fmla="*/ 127 w 201" name="T98"/>
                <a:gd fmla="*/ 174 h 185" name="T99"/>
                <a:gd fmla="*/ 131 w 201" name="T100"/>
                <a:gd fmla="*/ 172 h 185" name="T101"/>
                <a:gd fmla="*/ 131 w 201" name="T102"/>
                <a:gd fmla="*/ 164 h 185" name="T103"/>
                <a:gd fmla="*/ 108 w 201" name="T104"/>
                <a:gd fmla="*/ 140 h 185" name="T105"/>
                <a:gd fmla="*/ 201 w 201" name="T106"/>
                <a:gd fmla="*/ 43 h 185" name="T107"/>
                <a:gd fmla="*/ 195 w 201" name="T108"/>
                <a:gd fmla="*/ 37 h 1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5" w="201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5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gdLst>
                <a:gd fmla="*/ 167 w 167" name="T0"/>
                <a:gd fmla="*/ 171 h 194" name="T1"/>
                <a:gd fmla="*/ 69 w 167" name="T2"/>
                <a:gd fmla="*/ 0 h 194" name="T3"/>
                <a:gd fmla="*/ 38 w 167" name="T4"/>
                <a:gd fmla="*/ 32 h 194" name="T5"/>
                <a:gd fmla="*/ 38 w 167" name="T6"/>
                <a:gd fmla="*/ 32 h 194" name="T7"/>
                <a:gd fmla="*/ 0 w 167" name="T8"/>
                <a:gd fmla="*/ 53 h 194" name="T9"/>
                <a:gd fmla="*/ 141 w 167" name="T10"/>
                <a:gd fmla="*/ 194 h 194" name="T11"/>
                <a:gd fmla="*/ 147 w 167" name="T12"/>
                <a:gd fmla="*/ 188 h 194" name="T13"/>
                <a:gd fmla="*/ 167 w 167" name="T14"/>
                <a:gd fmla="*/ 171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67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6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gdLst>
                <a:gd fmla="*/ 98 w 130" name="T0"/>
                <a:gd fmla="*/ 203 h 203" name="T1"/>
                <a:gd fmla="*/ 117 w 130" name="T2"/>
                <a:gd fmla="*/ 192 h 203" name="T3"/>
                <a:gd fmla="*/ 130 w 130" name="T4"/>
                <a:gd fmla="*/ 187 h 203" name="T5"/>
                <a:gd fmla="*/ 80 w 130" name="T6"/>
                <a:gd fmla="*/ 0 h 203" name="T7"/>
                <a:gd fmla="*/ 42 w 130" name="T8"/>
                <a:gd fmla="*/ 23 h 203" name="T9"/>
                <a:gd fmla="*/ 42 w 130" name="T10"/>
                <a:gd fmla="*/ 23 h 203" name="T11"/>
                <a:gd fmla="*/ 0 w 130" name="T12"/>
                <a:gd fmla="*/ 33 h 203" name="T13"/>
                <a:gd fmla="*/ 98 w 130" name="T14"/>
                <a:gd fmla="*/ 203 h 2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3" w="130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7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gdLst>
                <a:gd fmla="*/ 50 w 86" name="T0"/>
                <a:gd fmla="*/ 198 h 198" name="T1"/>
                <a:gd fmla="*/ 85 w 86" name="T2"/>
                <a:gd fmla="*/ 193 h 198" name="T3"/>
                <a:gd fmla="*/ 85 w 86" name="T4"/>
                <a:gd fmla="*/ 183 h 198" name="T5"/>
                <a:gd fmla="*/ 86 w 86" name="T6"/>
                <a:gd fmla="*/ 0 h 198" name="T7"/>
                <a:gd fmla="*/ 43 w 86" name="T8"/>
                <a:gd fmla="*/ 13 h 198" name="T9"/>
                <a:gd fmla="*/ 0 w 86" name="T10"/>
                <a:gd fmla="*/ 11 h 198" name="T11"/>
                <a:gd fmla="*/ 50 w 86" name="T12"/>
                <a:gd fmla="*/ 198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6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8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gdLst>
                <a:gd fmla="*/ 61 w 85" name="T0"/>
                <a:gd fmla="*/ 104 h 198" name="T1"/>
                <a:gd fmla="*/ 85 w 85" name="T2"/>
                <a:gd fmla="*/ 12 h 198" name="T3"/>
                <a:gd fmla="*/ 41 w 85" name="T4"/>
                <a:gd fmla="*/ 13 h 198" name="T5"/>
                <a:gd fmla="*/ 0 w 85" name="T6"/>
                <a:gd fmla="*/ 0 h 198" name="T7"/>
                <a:gd fmla="*/ 0 w 85" name="T8"/>
                <a:gd fmla="*/ 193 h 198" name="T9"/>
                <a:gd fmla="*/ 35 w 85" name="T10"/>
                <a:gd fmla="*/ 198 h 198" name="T11"/>
                <a:gd fmla="*/ 61 w 85" name="T12"/>
                <a:gd fmla="*/ 104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5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9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gdLst>
                <a:gd fmla="*/ 9 w 130" name="T0"/>
                <a:gd fmla="*/ 189 h 201" name="T1"/>
                <a:gd fmla="*/ 33 w 130" name="T2"/>
                <a:gd fmla="*/ 201 h 201" name="T3"/>
                <a:gd fmla="*/ 74 w 130" name="T4"/>
                <a:gd fmla="*/ 130 h 201" name="T5"/>
                <a:gd fmla="*/ 130 w 130" name="T6"/>
                <a:gd fmla="*/ 33 h 201" name="T7"/>
                <a:gd fmla="*/ 87 w 130" name="T8"/>
                <a:gd fmla="*/ 23 h 201" name="T9"/>
                <a:gd fmla="*/ 50 w 130" name="T10"/>
                <a:gd fmla="*/ 0 h 201" name="T11"/>
                <a:gd fmla="*/ 0 w 130" name="T12"/>
                <a:gd fmla="*/ 186 h 201" name="T13"/>
                <a:gd fmla="*/ 9 w 130" name="T14"/>
                <a:gd fmla="*/ 189 h 2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30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0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gdLst>
                <a:gd fmla="*/ 166 w 166" name="T0"/>
                <a:gd fmla="*/ 52 h 191" name="T1"/>
                <a:gd fmla="*/ 127 w 166" name="T2"/>
                <a:gd fmla="*/ 31 h 191" name="T3"/>
                <a:gd fmla="*/ 127 w 166" name="T4"/>
                <a:gd fmla="*/ 31 h 191" name="T5"/>
                <a:gd fmla="*/ 98 w 166" name="T6"/>
                <a:gd fmla="*/ 0 h 191" name="T7"/>
                <a:gd fmla="*/ 0 w 166" name="T8"/>
                <a:gd fmla="*/ 168 h 191" name="T9"/>
                <a:gd fmla="*/ 17 w 166" name="T10"/>
                <a:gd fmla="*/ 181 h 191" name="T11"/>
                <a:gd fmla="*/ 17 w 166" name="T12"/>
                <a:gd fmla="*/ 181 h 191" name="T13"/>
                <a:gd fmla="*/ 17 w 166" name="T14"/>
                <a:gd fmla="*/ 182 h 191" name="T15"/>
                <a:gd fmla="*/ 18 w 166" name="T16"/>
                <a:gd fmla="*/ 182 h 191" name="T17"/>
                <a:gd fmla="*/ 18 w 166" name="T18"/>
                <a:gd fmla="*/ 182 h 191" name="T19"/>
                <a:gd fmla="*/ 26 w 166" name="T20"/>
                <a:gd fmla="*/ 191 h 191" name="T21"/>
                <a:gd fmla="*/ 166 w 166" name="T22"/>
                <a:gd fmla="*/ 52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166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1" name="Line 189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2" name="Line 190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53" name="组 352"/>
          <p:cNvGrpSpPr/>
          <p:nvPr/>
        </p:nvGrpSpPr>
        <p:grpSpPr>
          <a:xfrm>
            <a:off x="6824467" y="4698462"/>
            <a:ext cx="568847" cy="543177"/>
            <a:chOff x="8848726" y="4949825"/>
            <a:chExt cx="879475" cy="839788"/>
          </a:xfrm>
          <a:solidFill>
            <a:schemeClr val="bg1"/>
          </a:solidFill>
          <a:effectLst/>
        </p:grpSpPr>
        <p:sp>
          <p:nvSpPr>
            <p:cNvPr id="354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5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6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7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8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60" name="文本框 8"/>
          <p:cNvSpPr txBox="1"/>
          <p:nvPr/>
        </p:nvSpPr>
        <p:spPr>
          <a:xfrm>
            <a:off x="238512" y="1296924"/>
            <a:ext cx="152684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mtClean="0" sz="1000">
                <a:solidFill>
                  <a:schemeClr val="bg1"/>
                </a:solidFill>
                <a:latin charset="0" typeface="微软雅黑"/>
                <a:ea typeface="微软雅黑"/>
              </a:rPr>
              <a:t>顶部“开始”面板中可以对字体、字号、颜色、行距等进行修改。建议正文8-14号字。</a:t>
            </a:r>
          </a:p>
        </p:txBody>
      </p:sp>
      <p:sp>
        <p:nvSpPr>
          <p:cNvPr id="371" name="文本框 8"/>
          <p:cNvSpPr txBox="1"/>
          <p:nvPr/>
        </p:nvSpPr>
        <p:spPr>
          <a:xfrm>
            <a:off x="2302710" y="5455004"/>
            <a:ext cx="152684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mtClean="0" sz="1000">
                <a:solidFill>
                  <a:schemeClr val="bg1"/>
                </a:solidFill>
                <a:latin charset="0" typeface="微软雅黑"/>
                <a:ea typeface="微软雅黑"/>
              </a:rPr>
              <a:t>顶部“开始”面板中可以对字体、字号、颜色、行距等进行修改。建议正文8-14号字。</a:t>
            </a:r>
          </a:p>
        </p:txBody>
      </p:sp>
      <p:sp>
        <p:nvSpPr>
          <p:cNvPr id="372" name="Freeform 358"/>
          <p:cNvSpPr>
            <a:spLocks noEditPoints="1"/>
          </p:cNvSpPr>
          <p:nvPr/>
        </p:nvSpPr>
        <p:spPr bwMode="auto">
          <a:xfrm>
            <a:off x="2819478" y="4737466"/>
            <a:ext cx="518932" cy="504962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3" name="文本框 8"/>
          <p:cNvSpPr txBox="1"/>
          <p:nvPr/>
        </p:nvSpPr>
        <p:spPr>
          <a:xfrm>
            <a:off x="4297523" y="1303232"/>
            <a:ext cx="152684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mtClean="0" sz="1000">
                <a:solidFill>
                  <a:schemeClr val="bg1"/>
                </a:solidFill>
                <a:latin charset="0" typeface="微软雅黑"/>
                <a:ea typeface="微软雅黑"/>
              </a:rPr>
              <a:t>顶部“开始”面板中可以对字体、字号、颜色、行距等进行修改。建议正文8-14号字。</a:t>
            </a:r>
          </a:p>
        </p:txBody>
      </p:sp>
      <p:sp>
        <p:nvSpPr>
          <p:cNvPr id="374" name="文本框 8"/>
          <p:cNvSpPr txBox="1"/>
          <p:nvPr/>
        </p:nvSpPr>
        <p:spPr>
          <a:xfrm>
            <a:off x="6343724" y="5452368"/>
            <a:ext cx="152684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mtClean="0" sz="1000">
                <a:solidFill>
                  <a:schemeClr val="bg1"/>
                </a:solidFill>
                <a:latin charset="0" typeface="微软雅黑"/>
                <a:ea typeface="微软雅黑"/>
              </a:rPr>
              <a:t>顶部“开始”面板中可以对字体、字号、颜色、行距等进行修改。建议正文8-14号字。</a:t>
            </a:r>
          </a:p>
        </p:txBody>
      </p:sp>
      <p:sp>
        <p:nvSpPr>
          <p:cNvPr id="375" name="文本框 8"/>
          <p:cNvSpPr txBox="1"/>
          <p:nvPr/>
        </p:nvSpPr>
        <p:spPr>
          <a:xfrm>
            <a:off x="8388405" y="1304659"/>
            <a:ext cx="152684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mtClean="0" sz="1000">
                <a:solidFill>
                  <a:schemeClr val="bg1"/>
                </a:solidFill>
                <a:latin charset="0" typeface="微软雅黑"/>
                <a:ea typeface="微软雅黑"/>
              </a:rPr>
              <a:t>顶部“开始”面板中可以对字体、字号、颜色、行距等进行修改。建议正文8-14号字。</a:t>
            </a:r>
          </a:p>
        </p:txBody>
      </p:sp>
      <p:sp>
        <p:nvSpPr>
          <p:cNvPr id="376" name="文本框 8"/>
          <p:cNvSpPr txBox="1"/>
          <p:nvPr/>
        </p:nvSpPr>
        <p:spPr>
          <a:xfrm>
            <a:off x="10434607" y="5453795"/>
            <a:ext cx="152684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mtClean="0" sz="1000">
                <a:solidFill>
                  <a:schemeClr val="bg1"/>
                </a:solidFill>
                <a:latin charset="0" typeface="微软雅黑"/>
                <a:ea typeface="微软雅黑"/>
              </a:rPr>
              <a:t>顶部“开始”面板中可以对字体、字号、颜色、行距等进行修改。建议正文8-14号字。</a:t>
            </a:r>
          </a:p>
        </p:txBody>
      </p:sp>
      <p:grpSp>
        <p:nvGrpSpPr>
          <p:cNvPr id="377" name="组 376"/>
          <p:cNvGrpSpPr/>
          <p:nvPr/>
        </p:nvGrpSpPr>
        <p:grpSpPr>
          <a:xfrm>
            <a:off x="10835088" y="4618046"/>
            <a:ext cx="648770" cy="590174"/>
            <a:chOff x="1199251" y="1071234"/>
            <a:chExt cx="2194856" cy="1996619"/>
          </a:xfrm>
          <a:solidFill>
            <a:schemeClr val="bg1"/>
          </a:solidFill>
        </p:grpSpPr>
        <p:sp>
          <p:nvSpPr>
            <p:cNvPr id="378" name="Freeform 252"/>
            <p:cNvSpPr/>
            <p:nvPr/>
          </p:nvSpPr>
          <p:spPr bwMode="auto">
            <a:xfrm rot="21575478">
              <a:off x="1553814" y="1139957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9" name="Freeform 253"/>
            <p:cNvSpPr/>
            <p:nvPr/>
          </p:nvSpPr>
          <p:spPr bwMode="auto">
            <a:xfrm rot="21575478">
              <a:off x="1199251" y="1424760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0" name="Freeform 254"/>
            <p:cNvSpPr/>
            <p:nvPr/>
          </p:nvSpPr>
          <p:spPr bwMode="auto">
            <a:xfrm rot="21575478">
              <a:off x="1552206" y="1886312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1" name="Freeform 255"/>
            <p:cNvSpPr/>
            <p:nvPr/>
          </p:nvSpPr>
          <p:spPr bwMode="auto">
            <a:xfrm rot="21575478">
              <a:off x="1604269" y="1957490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2" name="Rectangle 258"/>
            <p:cNvSpPr>
              <a:spLocks noChangeArrowheads="1"/>
            </p:cNvSpPr>
            <p:nvPr/>
          </p:nvSpPr>
          <p:spPr bwMode="auto">
            <a:xfrm rot="21575478">
              <a:off x="2152807" y="1071234"/>
              <a:ext cx="282337" cy="54012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3" name="Freeform 256"/>
            <p:cNvSpPr/>
            <p:nvPr/>
          </p:nvSpPr>
          <p:spPr bwMode="auto">
            <a:xfrm rot="21575478">
              <a:off x="1657669" y="2843832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4" name="Freeform 256"/>
            <p:cNvSpPr/>
            <p:nvPr/>
          </p:nvSpPr>
          <p:spPr bwMode="auto">
            <a:xfrm rot="21575478">
              <a:off x="1555236" y="2969234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5" name="任意形状 384"/>
            <p:cNvSpPr/>
            <p:nvPr/>
          </p:nvSpPr>
          <p:spPr>
            <a:xfrm rot="21590912">
              <a:off x="1655320" y="2446736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86" name="任意形状 385"/>
            <p:cNvSpPr/>
            <p:nvPr/>
          </p:nvSpPr>
          <p:spPr>
            <a:xfrm rot="21590912">
              <a:off x="1654234" y="2028243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pic>
        <p:nvPicPr>
          <p:cNvPr id="359" name="图片 358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21993393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 8"/>
          <p:cNvGrpSpPr/>
          <p:nvPr/>
        </p:nvGrpSpPr>
        <p:grpSpPr>
          <a:xfrm>
            <a:off x="2930705" y="948423"/>
            <a:ext cx="2430809" cy="1810429"/>
            <a:chOff x="3162513" y="1184973"/>
            <a:chExt cx="2430809" cy="1810429"/>
          </a:xfrm>
        </p:grpSpPr>
        <p:sp>
          <p:nvSpPr>
            <p:cNvPr id="177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任意形状 160"/>
            <p:cNvSpPr/>
            <p:nvPr/>
          </p:nvSpPr>
          <p:spPr>
            <a:xfrm rot="20077220">
              <a:off x="4038729" y="240986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59" name="任意形状 158"/>
            <p:cNvSpPr/>
            <p:nvPr/>
          </p:nvSpPr>
          <p:spPr>
            <a:xfrm rot="20077220">
              <a:off x="3862900" y="2030949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845" name="Freeform 349"/>
          <p:cNvSpPr>
            <a:spLocks noEditPoints="1"/>
          </p:cNvSpPr>
          <p:nvPr/>
        </p:nvSpPr>
        <p:spPr bwMode="auto">
          <a:xfrm flipH="1" rot="19938830">
            <a:off x="2142946" y="2210676"/>
            <a:ext cx="1444145" cy="1333057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2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4" name="Freeform 349"/>
          <p:cNvSpPr>
            <a:spLocks noEditPoints="1"/>
          </p:cNvSpPr>
          <p:nvPr/>
        </p:nvSpPr>
        <p:spPr bwMode="auto">
          <a:xfrm>
            <a:off x="9291236" y="3404777"/>
            <a:ext cx="987754" cy="911773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" name="组 2"/>
          <p:cNvGrpSpPr/>
          <p:nvPr/>
        </p:nvGrpSpPr>
        <p:grpSpPr>
          <a:xfrm>
            <a:off x="4824118" y="663020"/>
            <a:ext cx="3294638" cy="2677306"/>
            <a:chOff x="1145364" y="233422"/>
            <a:chExt cx="3107405" cy="2525156"/>
          </a:xfrm>
          <a:effectLst>
            <a:outerShdw algn="ctr" blurRad="63500" rotWithShape="0" sx="102000" sy="102000">
              <a:prstClr val="black">
                <a:alpha val="10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185" name="组 18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186" name="任意形状 18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gdLst>
                  <a:gd fmla="*/ 3380944 w 3868764" name="connsiteX0"/>
                  <a:gd fmla="*/ 530816 h 3143856" name="connsiteY0"/>
                  <a:gd fmla="*/ 3427045 w 3868764" name="connsiteX1"/>
                  <a:gd fmla="*/ 572036 h 3143856" name="connsiteY1"/>
                  <a:gd fmla="*/ 3478926 w 3868764" name="connsiteX2"/>
                  <a:gd fmla="*/ 628415 h 3143856" name="connsiteY2"/>
                  <a:gd fmla="*/ 3261288 w 3868764" name="connsiteX3"/>
                  <a:gd fmla="*/ 752810 h 3143856" name="connsiteY3"/>
                  <a:gd fmla="*/ 3492163 w 3868764" name="connsiteX4"/>
                  <a:gd fmla="*/ 642800 h 3143856" name="connsiteY4"/>
                  <a:gd fmla="*/ 3538402 w 3868764" name="connsiteX5"/>
                  <a:gd fmla="*/ 693048 h 3143856" name="connsiteY5"/>
                  <a:gd fmla="*/ 3582753 w 3868764" name="connsiteX6"/>
                  <a:gd fmla="*/ 752373 h 3143856" name="connsiteY6"/>
                  <a:gd fmla="*/ 3295189 w 3868764" name="connsiteX7"/>
                  <a:gd fmla="*/ 869436 h 3143856" name="connsiteY7"/>
                  <a:gd fmla="*/ 3596692 w 3868764" name="connsiteX8"/>
                  <a:gd fmla="*/ 771019 h 3143856" name="connsiteY8"/>
                  <a:gd fmla="*/ 3635295 w 3868764" name="connsiteX9"/>
                  <a:gd fmla="*/ 822654 h 3143856" name="connsiteY9"/>
                  <a:gd fmla="*/ 3676859 w 3868764" name="connsiteX10"/>
                  <a:gd fmla="*/ 892768 h 3143856" name="connsiteY10"/>
                  <a:gd fmla="*/ 3338029 w 3868764" name="connsiteX11"/>
                  <a:gd fmla="*/ 981981 h 3143856" name="connsiteY11"/>
                  <a:gd fmla="*/ 3691044 w 3868764" name="connsiteX12"/>
                  <a:gd fmla="*/ 916698 h 3143856" name="connsiteY12"/>
                  <a:gd fmla="*/ 3716751 w 3868764" name="connsiteX13"/>
                  <a:gd fmla="*/ 960063 h 3143856" name="connsiteY13"/>
                  <a:gd fmla="*/ 3757573 w 3868764" name="connsiteX14"/>
                  <a:gd fmla="*/ 1050698 h 3143856" name="connsiteY14"/>
                  <a:gd fmla="*/ 3292924 w 3868764" name="connsiteX15"/>
                  <a:gd fmla="*/ 1108989 h 3143856" name="connsiteY15"/>
                  <a:gd fmla="*/ 3772219 w 3868764" name="connsiteX16"/>
                  <a:gd fmla="*/ 1083217 h 3143856" name="connsiteY16"/>
                  <a:gd fmla="*/ 3781798 w 3868764" name="connsiteX17"/>
                  <a:gd fmla="*/ 1104485 h 3143856" name="connsiteY17"/>
                  <a:gd fmla="*/ 3820824 w 3868764" name="connsiteX18"/>
                  <a:gd fmla="*/ 1227822 h 3143856" name="connsiteY18"/>
                  <a:gd fmla="*/ 3350652 w 3868764" name="connsiteX19"/>
                  <a:gd fmla="*/ 1225779 h 3143856" name="connsiteY19"/>
                  <a:gd fmla="*/ 3831089 w 3868764" name="connsiteX20"/>
                  <a:gd fmla="*/ 1263781 h 3143856" name="connsiteY20"/>
                  <a:gd fmla="*/ 3858777 w 3868764" name="connsiteX21"/>
                  <a:gd fmla="*/ 1411208 h 3143856" name="connsiteY21"/>
                  <a:gd fmla="*/ 3859132 w 3868764" name="connsiteX22"/>
                  <a:gd fmla="*/ 1416914 h 3143856" name="connsiteY22"/>
                  <a:gd fmla="*/ 3320468 w 3868764" name="connsiteX23"/>
                  <a:gd fmla="*/ 1342652 h 3143856" name="connsiteY23"/>
                  <a:gd fmla="*/ 3861617 w 3868764" name="connsiteX24"/>
                  <a:gd fmla="*/ 1456908 h 3143856" name="connsiteY24"/>
                  <a:gd fmla="*/ 3868764 w 3868764" name="connsiteX25"/>
                  <a:gd fmla="*/ 1571928 h 3143856" name="connsiteY25"/>
                  <a:gd fmla="*/ 3866141 w 3868764" name="connsiteX26"/>
                  <a:gd fmla="*/ 1614137 h 3143856" name="connsiteY26"/>
                  <a:gd fmla="*/ 3294274 w 3868764" name="connsiteX27"/>
                  <a:gd fmla="*/ 1458239 h 3143856" name="connsiteY27"/>
                  <a:gd fmla="*/ 3863292 w 3868764" name="connsiteX28"/>
                  <a:gd fmla="*/ 1659992 h 3143856" name="connsiteY28"/>
                  <a:gd fmla="*/ 3858777 w 3868764" name="connsiteX29"/>
                  <a:gd fmla="*/ 1732649 h 3143856" name="connsiteY29"/>
                  <a:gd fmla="*/ 3842716 w 3868764" name="connsiteX30"/>
                  <a:gd fmla="*/ 1818164 h 3143856" name="connsiteY30"/>
                  <a:gd fmla="*/ 3019545 w 3868764" name="connsiteX31"/>
                  <a:gd fmla="*/ 1471298 h 3143856" name="connsiteY31"/>
                  <a:gd fmla="*/ 3057189 w 3868764" name="connsiteX32"/>
                  <a:gd fmla="*/ 1374177 h 3143856" name="connsiteY32"/>
                  <a:gd fmla="*/ 3059450 w 3868764" name="connsiteX33"/>
                  <a:gd fmla="*/ 1374978 h 3143856" name="connsiteY33"/>
                  <a:gd fmla="*/ 3075426 w 3868764" name="connsiteX34"/>
                  <a:gd fmla="*/ 1308870 h 3143856" name="connsiteY34"/>
                  <a:gd fmla="*/ 3068288 w 3868764" name="connsiteX35"/>
                  <a:gd fmla="*/ 1307886 h 3143856" name="connsiteY35"/>
                  <a:gd fmla="*/ 3079511 w 3868764" name="connsiteX36"/>
                  <a:gd fmla="*/ 1204331 h 3143856" name="connsiteY36"/>
                  <a:gd fmla="*/ 3081289 w 3868764" name="connsiteX37"/>
                  <a:gd fmla="*/ 1204472 h 3143856" name="connsiteY37"/>
                  <a:gd fmla="*/ 3079593 w 3868764" name="connsiteX38"/>
                  <a:gd fmla="*/ 1135752 h 3143856" name="connsiteY38"/>
                  <a:gd fmla="*/ 3077982 w 3868764" name="connsiteX39"/>
                  <a:gd fmla="*/ 1135954 h 3143856" name="connsiteY39"/>
                  <a:gd fmla="*/ 3062021 w 3868764" name="connsiteX40"/>
                  <a:gd fmla="*/ 1033023 h 3143856" name="connsiteY40"/>
                  <a:gd fmla="*/ 3062757 w 3868764" name="connsiteX41"/>
                  <a:gd fmla="*/ 1032888 h 3143856" name="connsiteY41"/>
                  <a:gd fmla="*/ 3044652 w 3868764" name="connsiteX42"/>
                  <a:gd fmla="*/ 971427 h 3143856" name="connsiteY42"/>
                  <a:gd fmla="*/ 3043789 w 3868764" name="connsiteX43"/>
                  <a:gd fmla="*/ 971778 h 3143856" name="connsiteY43"/>
                  <a:gd fmla="*/ 3001733 w 3868764" name="connsiteX44"/>
                  <a:gd fmla="*/ 876485 h 3143856" name="connsiteY44"/>
                  <a:gd fmla="*/ 3001883 w 3868764" name="connsiteX45"/>
                  <a:gd fmla="*/ 876414 h 3143856" name="connsiteY45"/>
                  <a:gd fmla="*/ 2958757 w 3868764" name="connsiteX46"/>
                  <a:gd fmla="*/ 805803 h 3143856" name="connsiteY46"/>
                  <a:gd fmla="*/ 614545 w 3868764" name="connsiteX47"/>
                  <a:gd fmla="*/ 424973 h 3143856" name="connsiteY47"/>
                  <a:gd fmla="*/ 1799923 w 3868764" name="connsiteX48"/>
                  <a:gd fmla="*/ 924464 h 3143856" name="connsiteY48"/>
                  <a:gd fmla="*/ 1766634 w 3868764" name="connsiteX49"/>
                  <a:gd fmla="*/ 1010350 h 3143856" name="connsiteY49"/>
                  <a:gd fmla="*/ 1773851 w 3868764" name="connsiteX50"/>
                  <a:gd fmla="*/ 1012317 h 3143856" name="connsiteY50"/>
                  <a:gd fmla="*/ 1749385 w 3868764" name="connsiteX51"/>
                  <a:gd fmla="*/ 1113564 h 3143856" name="connsiteY51"/>
                  <a:gd fmla="*/ 1748417 w 3868764" name="connsiteX52"/>
                  <a:gd fmla="*/ 1113360 h 3143856" name="connsiteY52"/>
                  <a:gd fmla="*/ 1741117 w 3868764" name="connsiteX53"/>
                  <a:gd fmla="*/ 1180714 h 3143856" name="connsiteY53"/>
                  <a:gd fmla="*/ 1747151 w 3868764" name="connsiteX54"/>
                  <a:gd fmla="*/ 1180740 h 3143856" name="connsiteY54"/>
                  <a:gd fmla="*/ 1749722 w 3868764" name="connsiteX55"/>
                  <a:gd fmla="*/ 1284869 h 3143856" name="connsiteY55"/>
                  <a:gd fmla="*/ 1745409 w 3868764" name="connsiteX56"/>
                  <a:gd fmla="*/ 1285102 h 3143856" name="connsiteY56"/>
                  <a:gd fmla="*/ 1756025 w 3868764" name="connsiteX57"/>
                  <a:gd fmla="*/ 1353565 h 3143856" name="connsiteY57"/>
                  <a:gd fmla="*/ 1760284 w 3868764" name="connsiteX58"/>
                  <a:gd fmla="*/ 1352444 h 3143856" name="connsiteY58"/>
                  <a:gd fmla="*/ 1789718 w 3868764" name="connsiteX59"/>
                  <a:gd fmla="*/ 1452359 h 3143856" name="connsiteY59"/>
                  <a:gd fmla="*/ 1788395 w 3868764" name="connsiteX60"/>
                  <a:gd fmla="*/ 1452792 h 3143856" name="connsiteY60"/>
                  <a:gd fmla="*/ 1814327 w 3868764" name="connsiteX61"/>
                  <a:gd fmla="*/ 1511548 h 3143856" name="connsiteY61"/>
                  <a:gd fmla="*/ 1815891 w 3868764" name="connsiteX62"/>
                  <a:gd fmla="*/ 1510655 h 3143856" name="connsiteY62"/>
                  <a:gd fmla="*/ 1870183 w 3868764" name="connsiteX63"/>
                  <a:gd fmla="*/ 1599547 h 3143856" name="connsiteY63"/>
                  <a:gd fmla="*/ 1846874 w 3868764" name="connsiteX64"/>
                  <a:gd fmla="*/ 1614730 h 3143856" name="connsiteY64"/>
                  <a:gd fmla="*/ 1901360 w 3868764" name="connsiteX65"/>
                  <a:gd fmla="*/ 1682465 h 3143856" name="connsiteY65"/>
                  <a:gd fmla="*/ 1902381 w 3868764" name="connsiteX66"/>
                  <a:gd fmla="*/ 1681453 h 3143856" name="connsiteY66"/>
                  <a:gd fmla="*/ 1954263 w 3868764" name="connsiteX67"/>
                  <a:gd fmla="*/ 1730833 h 3143856" name="connsiteY67"/>
                  <a:gd fmla="*/ 1955968 w 3868764" name="connsiteX68"/>
                  <a:gd fmla="*/ 1728638 h 3143856" name="connsiteY68"/>
                  <a:gd fmla="*/ 2040036 w 3868764" name="connsiteX69"/>
                  <a:gd fmla="*/ 1790136 h 3143856" name="connsiteY69"/>
                  <a:gd fmla="*/ 2039308 w 3868764" name="connsiteX70"/>
                  <a:gd fmla="*/ 1791194 h 3143856" name="connsiteY70"/>
                  <a:gd fmla="*/ 2099582 w 3868764" name="connsiteX71"/>
                  <a:gd fmla="*/ 1824037 h 3143856" name="connsiteY71"/>
                  <a:gd fmla="*/ 2100019 w 3868764" name="connsiteX72"/>
                  <a:gd fmla="*/ 1823000 h 3143856" name="connsiteY72"/>
                  <a:gd fmla="*/ 2197140 w 3868764" name="connsiteX73"/>
                  <a:gd fmla="*/ 1860643 h 3143856" name="connsiteY73"/>
                  <a:gd fmla="*/ 2195731 w 3868764" name="connsiteX74"/>
                  <a:gd fmla="*/ 1864614 h 3143856" name="connsiteY74"/>
                  <a:gd fmla="*/ 2258695 w 3868764" name="connsiteX75"/>
                  <a:gd fmla="*/ 1879830 h 3143856" name="connsiteY75"/>
                  <a:gd fmla="*/ 2259296 w 3868764" name="connsiteX76"/>
                  <a:gd fmla="*/ 1875474 h 3143856" name="connsiteY76"/>
                  <a:gd fmla="*/ 2362850 w 3868764" name="connsiteX77"/>
                  <a:gd fmla="*/ 1886699 h 3143856" name="connsiteY77"/>
                  <a:gd fmla="*/ 2362270 w 3868764" name="connsiteX78"/>
                  <a:gd fmla="*/ 1894034 h 3143856" name="connsiteY78"/>
                  <a:gd fmla="*/ 2459104 w 3868764" name="connsiteX79"/>
                  <a:gd fmla="*/ 1891643 h 3143856" name="connsiteY79"/>
                  <a:gd fmla="*/ 2459220 w 3868764" name="connsiteX80"/>
                  <a:gd fmla="*/ 1893818 h 3143856" name="connsiteY80"/>
                  <a:gd fmla="*/ 2561966 w 3868764" name="connsiteX81"/>
                  <a:gd fmla="*/ 1877886 h 3143856" name="connsiteY81"/>
                  <a:gd fmla="*/ 2563050 w 3868764" name="connsiteX82"/>
                  <a:gd fmla="*/ 1883749 h 3143856" name="connsiteY82"/>
                  <a:gd fmla="*/ 2628985 w 3868764" name="connsiteX83"/>
                  <a:gd fmla="*/ 1864324 h 3143856" name="connsiteY83"/>
                  <a:gd fmla="*/ 2624926 w 3868764" name="connsiteX84"/>
                  <a:gd fmla="*/ 1854353 h 3143856" name="connsiteY84"/>
                  <a:gd fmla="*/ 2720218 w 3868764" name="connsiteX85"/>
                  <a:gd fmla="*/ 1812297 h 3143856" name="connsiteY85"/>
                  <a:gd fmla="*/ 2723610 w 3868764" name="connsiteX86"/>
                  <a:gd fmla="*/ 1819413 h 3143856" name="connsiteY86"/>
                  <a:gd fmla="*/ 2783334 w 3868764" name="connsiteX87"/>
                  <a:gd fmla="*/ 1782937 h 3143856" name="connsiteY87"/>
                  <a:gd fmla="*/ 2778669 w 3868764" name="connsiteX88"/>
                  <a:gd fmla="*/ 1776782 h 3143856" name="connsiteY88"/>
                  <a:gd fmla="*/ 2859831 w 3868764" name="connsiteX89"/>
                  <a:gd fmla="*/ 1711495 h 3143856" name="connsiteY89"/>
                  <a:gd fmla="*/ 2865655 w 3868764" name="connsiteX90"/>
                  <a:gd fmla="*/ 1718319 h 3143856" name="connsiteY90"/>
                  <a:gd fmla="*/ 2910981 w 3868764" name="connsiteX91"/>
                  <a:gd fmla="*/ 1670697 h 3143856" name="connsiteY91"/>
                  <a:gd fmla="*/ 2903753 w 3868764" name="connsiteX92"/>
                  <a:gd fmla="*/ 1665082 h 3143856" name="connsiteY92"/>
                  <a:gd fmla="*/ 2965251 w 3868764" name="connsiteX93"/>
                  <a:gd fmla="*/ 1581014 h 3143856" name="connsiteY93"/>
                  <a:gd fmla="*/ 2973449 w 3868764" name="connsiteX94"/>
                  <a:gd fmla="*/ 1586653 h 3143856" name="connsiteY94"/>
                  <a:gd fmla="*/ 3015781 w 3868764" name="connsiteX95"/>
                  <a:gd fmla="*/ 1508965 h 3143856" name="connsiteY95"/>
                  <a:gd fmla="*/ 3820349 w 3868764" name="connsiteX96"/>
                  <a:gd fmla="*/ 1917536 h 3143856" name="connsiteY96"/>
                  <a:gd fmla="*/ 3781798 w 3868764" name="connsiteX97"/>
                  <a:gd fmla="*/ 2039371 h 3143856" name="connsiteY97"/>
                  <a:gd fmla="*/ 3768660 w 3868764" name="connsiteX98"/>
                  <a:gd fmla="*/ 2068541 h 3143856" name="connsiteY98"/>
                  <a:gd fmla="*/ 3146837 w 3868764" name="connsiteX99"/>
                  <a:gd fmla="*/ 1705920 h 3143856" name="connsiteY99"/>
                  <a:gd fmla="*/ 3746272 w 3868764" name="connsiteX100"/>
                  <a:gd fmla="*/ 2118249 h 3143856" name="connsiteY100"/>
                  <a:gd fmla="*/ 3716751 w 3868764" name="connsiteX101"/>
                  <a:gd fmla="*/ 2183794 h 3143856" name="connsiteY101"/>
                  <a:gd fmla="*/ 3670874 w 3868764" name="connsiteX102"/>
                  <a:gd fmla="*/ 2261184 h 3143856" name="connsiteY102"/>
                  <a:gd fmla="*/ 3194112 w 3868764" name="connsiteX103"/>
                  <a:gd fmla="*/ 1890710 h 3143856" name="connsiteY103"/>
                  <a:gd fmla="*/ 3648578 w 3868764" name="connsiteX104"/>
                  <a:gd fmla="*/ 2298794 h 3143856" name="connsiteY104"/>
                  <a:gd fmla="*/ 3635295 w 3868764" name="connsiteX105"/>
                  <a:gd fmla="*/ 2321202 h 3143856" name="connsiteY105"/>
                  <a:gd fmla="*/ 3553530 w 3868764" name="connsiteX106"/>
                  <a:gd fmla="*/ 2430573 h 3143856" name="connsiteY106"/>
                  <a:gd fmla="*/ 2978335 w 3868764" name="connsiteX107"/>
                  <a:gd fmla="*/ 1850357 h 3143856" name="connsiteY107"/>
                  <a:gd fmla="*/ 3513683 w 3868764" name="connsiteX108"/>
                  <a:gd fmla="*/ 2477670 h 3143856" name="connsiteY108"/>
                  <a:gd fmla="*/ 3427045 w 3868764" name="connsiteX109"/>
                  <a:gd fmla="*/ 2571820 h 3143856" name="connsiteY109"/>
                  <a:gd fmla="*/ 3399629 w 3868764" name="connsiteX110"/>
                  <a:gd fmla="*/ 2596334 h 3143856" name="connsiteY110"/>
                  <a:gd fmla="*/ 2984095 w 3868764" name="connsiteX111"/>
                  <a:gd fmla="*/ 2047906 h 3143856" name="connsiteY111"/>
                  <a:gd fmla="*/ 3362773 w 3868764" name="connsiteX112"/>
                  <a:gd fmla="*/ 2629287 h 3143856" name="connsiteY112"/>
                  <a:gd fmla="*/ 3302197 w 3868764" name="connsiteX113"/>
                  <a:gd fmla="*/ 2683449 h 3143856" name="connsiteY113"/>
                  <a:gd fmla="*/ 3234069 w 3868764" name="connsiteX114"/>
                  <a:gd fmla="*/ 2733766 h 3143856" name="connsiteY114"/>
                  <a:gd fmla="*/ 2784534 w 3868764" name="connsiteX115"/>
                  <a:gd fmla="*/ 1947274 h 3143856" name="connsiteY115"/>
                  <a:gd fmla="*/ 3178755 w 3868764" name="connsiteX116"/>
                  <a:gd fmla="*/ 2774619 h 3143856" name="connsiteY116"/>
                  <a:gd fmla="*/ 3164829 w 3868764" name="connsiteX117"/>
                  <a:gd fmla="*/ 2784904 h 3143856" name="connsiteY117"/>
                  <a:gd fmla="*/ 3035686 w 3868764" name="connsiteX118"/>
                  <a:gd fmla="*/ 2863381 h 3143856" name="connsiteY118"/>
                  <a:gd fmla="*/ 2774589 w 3868764" name="connsiteX119"/>
                  <a:gd fmla="*/ 2221999 h 3143856" name="connsiteY119"/>
                  <a:gd fmla="*/ 2991764 w 3868764" name="connsiteX120"/>
                  <a:gd fmla="*/ 2887318 h 3143856" name="connsiteY120"/>
                  <a:gd fmla="*/ 2856424 w 3868764" name="connsiteX121"/>
                  <a:gd fmla="*/ 2954133 h 3143856" name="connsiteY121"/>
                  <a:gd fmla="*/ 2838474 w 3868764" name="connsiteX122"/>
                  <a:gd fmla="*/ 2961160 h 3143856" name="connsiteY122"/>
                  <a:gd fmla="*/ 2582532 w 3868764" name="connsiteX123"/>
                  <a:gd fmla="*/ 1989092 h 3143856" name="connsiteY123"/>
                  <a:gd fmla="*/ 2767439 w 3868764" name="connsiteX124"/>
                  <a:gd fmla="*/ 2988967 h 3143856" name="connsiteY124"/>
                  <a:gd fmla="*/ 2687331 w 3868764" name="connsiteX125"/>
                  <a:gd fmla="*/ 3020326 h 3143856" name="connsiteY125"/>
                  <a:gd fmla="*/ 2603483 w 3868764" name="connsiteX126"/>
                  <a:gd fmla="*/ 3045265 h 3143856" name="connsiteY126"/>
                  <a:gd fmla="*/ 2459362 w 3868764" name="connsiteX127"/>
                  <a:gd fmla="*/ 1896447 h 3143856" name="connsiteY127"/>
                  <a:gd fmla="*/ 2522432 w 3868764" name="connsiteX128"/>
                  <a:gd fmla="*/ 3069372 h 3143856" name="connsiteY128"/>
                  <a:gd fmla="*/ 2509608 w 3868764" name="connsiteX129"/>
                  <a:gd fmla="*/ 3073185 h 3143856" name="connsiteY129"/>
                  <a:gd fmla="*/ 2349706 w 3868764" name="connsiteX130"/>
                  <a:gd fmla="*/ 3106597 h 3143856" name="connsiteY130"/>
                  <a:gd fmla="*/ 2354551 w 3868764" name="connsiteX131"/>
                  <a:gd fmla="*/ 1991615 h 3143856" name="connsiteY131"/>
                  <a:gd fmla="*/ 2265359 w 3868764" name="connsiteX132"/>
                  <a:gd fmla="*/ 3119221 h 3143856" name="connsiteY132"/>
                  <a:gd fmla="*/ 2132162 w 3868764" name="connsiteX133"/>
                  <a:gd fmla="*/ 3135741 h 3143856" name="connsiteY133"/>
                  <a:gd fmla="*/ 2085286 w 3868764" name="connsiteX134"/>
                  <a:gd fmla="*/ 3137664 h 3143856" name="connsiteY134"/>
                  <a:gd fmla="*/ 2194015 w 3868764" name="connsiteX135"/>
                  <a:gd fmla="*/ 2348992 h 3143856" name="connsiteY135"/>
                  <a:gd fmla="*/ 2026993 w 3868764" name="connsiteX136"/>
                  <a:gd fmla="*/ 3140056 h 3143856" name="connsiteY136"/>
                  <a:gd fmla="*/ 1934382 w 3868764" name="connsiteX137"/>
                  <a:gd fmla="*/ 3143856 h 3143856" name="connsiteY137"/>
                  <a:gd fmla="*/ 1842085 w 3868764" name="connsiteX138"/>
                  <a:gd fmla="*/ 3140069 h 3143856" name="connsiteY138"/>
                  <a:gd fmla="*/ 2170022 w 3868764" name="connsiteX139"/>
                  <a:gd fmla="*/ 1937125 h 3143856" name="connsiteY139"/>
                  <a:gd fmla="*/ 1744917 w 3868764" name="connsiteX140"/>
                  <a:gd fmla="*/ 3136082 h 3143856" name="connsiteY140"/>
                  <a:gd fmla="*/ 1736603 w 3868764" name="connsiteX141"/>
                  <a:gd fmla="*/ 3135741 h 3143856" name="connsiteY141"/>
                  <a:gd fmla="*/ 1556282 w 3868764" name="connsiteX142"/>
                  <a:gd fmla="*/ 3113377 h 3143856" name="connsiteY142"/>
                  <a:gd fmla="*/ 1932953 w 3868764" name="connsiteX143"/>
                  <a:gd fmla="*/ 2219476 h 3143856" name="connsiteY143"/>
                  <a:gd fmla="*/ 1485972 w 3868764" name="connsiteX144"/>
                  <a:gd fmla="*/ 3099683 h 3143856" name="connsiteY144"/>
                  <a:gd fmla="*/ 1359156 w 3868764" name="connsiteX145"/>
                  <a:gd fmla="*/ 3073185 h 3143856" name="connsiteY145"/>
                  <a:gd fmla="*/ 1296713 w 3868764" name="connsiteX146"/>
                  <a:gd fmla="*/ 3054613 h 3143856" name="connsiteY146"/>
                  <a:gd fmla="*/ 2001059 w 3868764" name="connsiteX147"/>
                  <a:gd fmla="*/ 1846800 h 3143856" name="connsiteY147"/>
                  <a:gd fmla="*/ 1191729 w 3868764" name="connsiteX148"/>
                  <a:gd fmla="*/ 3023388 h 3143856" name="connsiteY148"/>
                  <a:gd fmla="*/ 1181433 w 3868764" name="connsiteX149"/>
                  <a:gd fmla="*/ 3020326 h 3143856" name="connsiteY149"/>
                  <a:gd fmla="*/ 1012341 w 3868764" name="connsiteX150"/>
                  <a:gd fmla="*/ 2954133 h 3143856" name="connsiteY150"/>
                  <a:gd fmla="*/ 1006081 w 3868764" name="connsiteX151"/>
                  <a:gd fmla="*/ 2951043 h 3143856" name="connsiteY151"/>
                  <a:gd fmla="*/ 1673277 w 3868764" name="connsiteX152"/>
                  <a:gd fmla="*/ 2092432 h 3143856" name="connsiteY152"/>
                  <a:gd fmla="*/ 934170 w 3868764" name="connsiteX153"/>
                  <a:gd fmla="*/ 2915542 h 3143856" name="connsiteY153"/>
                  <a:gd fmla="*/ 852851 w 3868764" name="connsiteX154"/>
                  <a:gd fmla="*/ 2875396 h 3143856" name="connsiteY154"/>
                  <a:gd fmla="*/ 756859 w 3868764" name="connsiteX155"/>
                  <a:gd fmla="*/ 2817064 h 3143856" name="connsiteY155"/>
                  <a:gd fmla="*/ 1859604 w 3868764" name="connsiteX156"/>
                  <a:gd fmla="*/ 1723860 h 3143856" name="connsiteY156"/>
                  <a:gd fmla="*/ 656950 w 3868764" name="connsiteX157"/>
                  <a:gd fmla="*/ 2750203 h 3143856" name="connsiteY157"/>
                  <a:gd fmla="*/ 566568 w 3868764" name="connsiteX158"/>
                  <a:gd fmla="*/ 2683449 h 3143856" name="connsiteY158"/>
                  <a:gd fmla="*/ 497087 w 3868764" name="connsiteX159"/>
                  <a:gd fmla="*/ 2621326 h 3143856" name="connsiteY159"/>
                  <a:gd fmla="*/ 1695356 w 3868764" name="connsiteX160"/>
                  <a:gd fmla="*/ 1713421 h 3143856" name="connsiteY160"/>
                  <a:gd fmla="*/ 417638 w 3868764" name="connsiteX161"/>
                  <a:gd fmla="*/ 2545651 h 3143856" name="connsiteY161"/>
                  <a:gd fmla="*/ 330362 w 3868764" name="connsiteX162"/>
                  <a:gd fmla="*/ 2450808 h 3143856" name="connsiteY162"/>
                  <a:gd fmla="*/ 282663 w 3868764" name="connsiteX163"/>
                  <a:gd fmla="*/ 2387004 h 3143856" name="connsiteY163"/>
                  <a:gd fmla="*/ 1715966 w 3868764" name="connsiteX164"/>
                  <a:gd fmla="*/ 1567769 h 3143856" name="connsiteY164"/>
                  <a:gd fmla="*/ 211727 w 3868764" name="connsiteX165"/>
                  <a:gd fmla="*/ 2284524 h 3143856" name="connsiteY165"/>
                  <a:gd fmla="*/ 152014 w 3868764" name="connsiteX166"/>
                  <a:gd fmla="*/ 2183794 h 3143856" name="connsiteY166"/>
                  <a:gd fmla="*/ 114394 w 3868764" name="connsiteX167"/>
                  <a:gd fmla="*/ 2100268 h 3143856" name="connsiteY167"/>
                  <a:gd fmla="*/ 1367077 w 3868764" name="connsiteX168"/>
                  <a:gd fmla="*/ 1590320 h 3143856" name="connsiteY168"/>
                  <a:gd fmla="*/ 84144 w 3868764" name="connsiteX169"/>
                  <a:gd fmla="*/ 2009099 h 3143856" name="connsiteY169"/>
                  <a:gd fmla="*/ 25276 w 3868764" name="connsiteX170"/>
                  <a:gd fmla="*/ 1809266 h 3143856" name="connsiteY170"/>
                  <a:gd fmla="*/ 1635619 w 3868764" name="connsiteX171"/>
                  <a:gd fmla="*/ 1385267 h 3143856" name="connsiteY171"/>
                  <a:gd fmla="*/ 7115 w 3868764" name="connsiteX172"/>
                  <a:gd fmla="*/ 1686428 h 3143856" name="connsiteY172"/>
                  <a:gd fmla="*/ 0 w 3868764" name="connsiteX173"/>
                  <a:gd fmla="*/ 1571928 h 3143856" name="connsiteY173"/>
                  <a:gd fmla="*/ 5865 w 3868764" name="connsiteX174"/>
                  <a:gd fmla="*/ 1477543 h 3143856" name="connsiteY174"/>
                  <a:gd fmla="*/ 1385667 w 3868764" name="connsiteX175"/>
                  <a:gd fmla="*/ 1304445 h 3143856" name="connsiteY175"/>
                  <a:gd fmla="*/ 16209 w 3868764" name="connsiteX176"/>
                  <a:gd fmla="*/ 1378082 h 3143856" name="connsiteY176"/>
                  <a:gd fmla="*/ 39300 w 3868764" name="connsiteX177"/>
                  <a:gd fmla="*/ 1255130 h 3143856" name="connsiteY177"/>
                  <a:gd fmla="*/ 65151 w 3868764" name="connsiteX178"/>
                  <a:gd fmla="*/ 1173431 h 3143856" name="connsiteY178"/>
                  <a:gd fmla="*/ 1596538 w 3868764" name="connsiteX179"/>
                  <a:gd fmla="*/ 1180085 h 3143856" name="connsiteY179"/>
                  <a:gd fmla="*/ 106017 w 3868764" name="connsiteX180"/>
                  <a:gd fmla="*/ 1062186 h 3143856" name="connsiteY180"/>
                  <a:gd fmla="*/ 152014 w 3868764" name="connsiteX181"/>
                  <a:gd fmla="*/ 960063 h 3143856" name="connsiteY181"/>
                  <a:gd fmla="*/ 202789 w 3868764" name="connsiteX182"/>
                  <a:gd fmla="*/ 874409 h 3143856" name="connsiteY182"/>
                  <a:gd fmla="*/ 1395408 w 3868764" name="connsiteX183"/>
                  <a:gd fmla="*/ 1038827 h 3143856" name="connsiteY183"/>
                  <a:gd fmla="*/ 252294 w 3868764" name="connsiteX184"/>
                  <a:gd fmla="*/ 797475 h 3143856" name="connsiteY184"/>
                  <a:gd fmla="*/ 330362 w 3868764" name="connsiteX185"/>
                  <a:gd fmla="*/ 693048 h 3143856" name="connsiteY185"/>
                  <a:gd fmla="*/ 384980 w 3868764" name="connsiteX186"/>
                  <a:gd fmla="*/ 633695 h 3143856" name="connsiteY186"/>
                  <a:gd fmla="*/ 1610700 w 3868764" name="connsiteX187"/>
                  <a:gd fmla="*/ 967841 h 3143856" name="connsiteY187"/>
                  <a:gd fmla="*/ 456673 w 3868764" name="connsiteX188"/>
                  <a:gd fmla="*/ 558666 h 3143856" name="connsiteY188"/>
                  <a:gd fmla="*/ 566568 w 3868764" name="connsiteX189"/>
                  <a:gd fmla="*/ 460407 h 3143856" name="connsiteY189"/>
                  <a:gd fmla="*/ 1934382 w 3868764" name="connsiteX190"/>
                  <a:gd fmla="*/ 0 h 3143856" name="connsiteY190"/>
                  <a:gd fmla="*/ 1951818 w 3868764" name="connsiteX191"/>
                  <a:gd fmla="*/ 716 h 3143856" name="connsiteY191"/>
                  <a:gd fmla="*/ 2073083 w 3868764" name="connsiteX192"/>
                  <a:gd fmla="*/ 298602 h 3143856" name="connsiteY192"/>
                  <a:gd fmla="*/ 1976172 w 3868764" name="connsiteX193"/>
                  <a:gd fmla="*/ 1715 h 3143856" name="connsiteY193"/>
                  <a:gd fmla="*/ 2121289 w 3868764" name="connsiteX194"/>
                  <a:gd fmla="*/ 7670 h 3143856" name="connsiteY194"/>
                  <a:gd fmla="*/ 2200587 w 3868764" name="connsiteX195"/>
                  <a:gd fmla="*/ 308840 h 3143856" name="connsiteY195"/>
                  <a:gd fmla="*/ 2145274 w 3868764" name="connsiteX196"/>
                  <a:gd fmla="*/ 9742 h 3143856" name="connsiteY196"/>
                  <a:gd fmla="*/ 2283751 w 3868764" name="connsiteX197"/>
                  <a:gd fmla="*/ 26916 h 3143856" name="connsiteY197"/>
                  <a:gd fmla="*/ 2327669 w 3868764" name="connsiteX198"/>
                  <a:gd fmla="*/ 376992 h 3143856" name="connsiteY198"/>
                  <a:gd fmla="*/ 2309013 w 3868764" name="connsiteX199"/>
                  <a:gd fmla="*/ 30049 h 3143856" name="connsiteY199"/>
                  <a:gd fmla="*/ 2324228 w 3868764" name="connsiteX200"/>
                  <a:gd fmla="*/ 31936 h 3143856" name="connsiteY200"/>
                  <a:gd fmla="*/ 2441534 w 3868764" name="connsiteX201"/>
                  <a:gd fmla="*/ 56447 h 3143856" name="connsiteY201"/>
                  <a:gd fmla="*/ 2440603 w 3868764" name="connsiteX202"/>
                  <a:gd fmla="*/ 270669 h 3143856" name="connsiteY202"/>
                  <a:gd fmla="*/ 2457287 w 3868764" name="connsiteX203"/>
                  <a:gd fmla="*/ 59739 h 3143856" name="connsiteY203"/>
                  <a:gd fmla="*/ 2509608 w 3868764" name="connsiteX204"/>
                  <a:gd fmla="*/ 70671 h 3143856" name="connsiteY204"/>
                  <a:gd fmla="*/ 2584362 w 3868764" name="connsiteX205"/>
                  <a:gd fmla="*/ 92905 h 3143856" name="connsiteY205"/>
                  <a:gd fmla="*/ 2565751 w 3868764" name="connsiteX206"/>
                  <a:gd fmla="*/ 227901 h 3143856" name="connsiteY206"/>
                  <a:gd fmla="*/ 2593669 w 3868764" name="connsiteX207"/>
                  <a:gd fmla="*/ 95673 h 3143856" name="connsiteY207"/>
                  <a:gd fmla="*/ 2687331 w 3868764" name="connsiteX208"/>
                  <a:gd fmla="*/ 123530 h 3143856" name="connsiteY208"/>
                  <a:gd fmla="*/ 2717178 w 3868764" name="connsiteX209"/>
                  <a:gd fmla="*/ 135214 h 3143856" name="connsiteY209"/>
                  <a:gd fmla="*/ 2674821 w 3868764" name="connsiteX210"/>
                  <a:gd fmla="*/ 290588 h 3143856" name="connsiteY210"/>
                  <a:gd fmla="*/ 2728359 w 3868764" name="connsiteX211"/>
                  <a:gd fmla="*/ 139591 h 3143856" name="connsiteY211"/>
                  <a:gd fmla="*/ 2848167 w 3868764" name="connsiteX212"/>
                  <a:gd fmla="*/ 186491 h 3143856" name="connsiteY212"/>
                  <a:gd fmla="*/ 2767076 w 3868764" name="connsiteX213"/>
                  <a:gd fmla="*/ 378933 h 3143856" name="connsiteY213"/>
                  <a:gd fmla="*/ 2861809 w 3868764" name="connsiteX214"/>
                  <a:gd fmla="*/ 192382 h 3143856" name="connsiteY214"/>
                  <a:gd fmla="*/ 2977705 w 3868764" name="connsiteX215"/>
                  <a:gd fmla="*/ 249598 h 3143856" name="connsiteY215"/>
                  <a:gd fmla="*/ 2904095 w 3868764" name="connsiteX216"/>
                  <a:gd fmla="*/ 375823 h 3143856" name="connsiteY216"/>
                  <a:gd fmla="*/ 2987570 w 3868764" name="connsiteX217"/>
                  <a:gd fmla="*/ 254468 h 3143856" name="connsiteY217"/>
                  <a:gd fmla="*/ 3015914 w 3868764" name="connsiteX218"/>
                  <a:gd fmla="*/ 268461 h 3143856" name="connsiteY218"/>
                  <a:gd fmla="*/ 3100262 w 3868764" name="connsiteX219"/>
                  <a:gd fmla="*/ 319717 h 3143856" name="connsiteY219"/>
                  <a:gd fmla="*/ 2964220 w 3868764" name="connsiteX220"/>
                  <a:gd fmla="*/ 494789 h 3143856" name="connsiteY220"/>
                  <a:gd fmla="*/ 3113954 w 3868764" name="connsiteX221"/>
                  <a:gd fmla="*/ 328037 h 3143856" name="connsiteY221"/>
                  <a:gd fmla="*/ 3164829 w 3868764" name="connsiteX222"/>
                  <a:gd fmla="*/ 358952 h 3143856" name="connsiteY222"/>
                  <a:gd fmla="*/ 3223570 w 3868764" name="connsiteX223"/>
                  <a:gd fmla="*/ 402337 h 3143856" name="connsiteY223"/>
                  <a:gd fmla="*/ 3100336 w 3868764" name="connsiteX224"/>
                  <a:gd fmla="*/ 524504 h 3143856" name="connsiteY224"/>
                  <a:gd fmla="*/ 3234249 w 3868764" name="connsiteX225"/>
                  <a:gd fmla="*/ 410223 h 3143856" name="connsiteY225"/>
                  <a:gd fmla="*/ 3302197 w 3868764" name="connsiteX226"/>
                  <a:gd fmla="*/ 460407 h 3143856" name="connsiteY226"/>
                  <a:gd fmla="*/ 3340241 w 3868764" name="connsiteX227"/>
                  <a:gd fmla="*/ 494423 h 3143856" name="connsiteY227"/>
                  <a:gd fmla="*/ 2945584 w 3868764" name="connsiteX228"/>
                  <a:gd fmla="*/ 793446 h 3143856" name="connsiteY228"/>
                  <a:gd fmla="*/ 2893881 w 3868764" name="connsiteX229"/>
                  <a:gd fmla="*/ 729173 h 3143856" name="connsiteY229"/>
                  <a:gd fmla="*/ 2892118 w 3868764" name="connsiteX230"/>
                  <a:gd fmla="*/ 730920 h 3143856" name="connsiteY230"/>
                  <a:gd fmla="*/ 2824902 w 3868764" name="connsiteX231"/>
                  <a:gd fmla="*/ 666942 h 3143856" name="connsiteY231"/>
                  <a:gd fmla="*/ 2761411 w 3868764" name="connsiteX232"/>
                  <a:gd fmla="*/ 620498 h 3143856" name="connsiteY232"/>
                  <a:gd fmla="*/ 2759610 w 3868764" name="connsiteX233"/>
                  <a:gd fmla="*/ 623584 h 3143856" name="connsiteY233"/>
                  <a:gd fmla="*/ 2668147 w 3868764" name="connsiteX234"/>
                  <a:gd fmla="*/ 573746 h 3143856" name="connsiteY234"/>
                  <a:gd fmla="*/ 2670215 w 3868764" name="connsiteX235"/>
                  <a:gd fmla="*/ 569674 h 3143856" name="connsiteY235"/>
                  <a:gd fmla="*/ 2605569 w 3868764" name="connsiteX236"/>
                  <a:gd fmla="*/ 544617 h 3143856" name="connsiteY236"/>
                  <a:gd fmla="*/ 2604346 w 3868764" name="connsiteX237"/>
                  <a:gd fmla="*/ 549106 h 3143856" name="connsiteY237"/>
                  <a:gd fmla="*/ 2503099 w 3868764" name="connsiteX238"/>
                  <a:gd fmla="*/ 524639 h 3143856" name="connsiteY238"/>
                  <a:gd fmla="*/ 2503994 w 3868764" name="connsiteX239"/>
                  <a:gd fmla="*/ 520402 h 3143856" name="connsiteY239"/>
                  <a:gd fmla="*/ 2439548 w 3868764" name="connsiteX240"/>
                  <a:gd fmla="*/ 513418 h 3143856" name="connsiteY240"/>
                  <a:gd fmla="*/ 2439528 w 3868764" name="connsiteX241"/>
                  <a:gd fmla="*/ 518158 h 3143856" name="connsiteY241"/>
                  <a:gd fmla="*/ 2345670 w 3868764" name="connsiteX242"/>
                  <a:gd fmla="*/ 520475 h 3143856" name="connsiteY242"/>
                  <a:gd fmla="*/ 2345802 w 3868764" name="connsiteX243"/>
                  <a:gd fmla="*/ 521534 h 3143856" name="connsiteY243"/>
                  <a:gd fmla="*/ 2260088 w 3868764" name="connsiteX244"/>
                  <a:gd fmla="*/ 534824 h 3143856" name="connsiteY244"/>
                  <a:gd fmla="*/ 2261642 w 3868764" name="connsiteX245"/>
                  <a:gd fmla="*/ 540727 h 3143856" name="connsiteY245"/>
                  <a:gd fmla="*/ 2161727 w 3868764" name="connsiteX246"/>
                  <a:gd fmla="*/ 570161 h 3143856" name="connsiteY246"/>
                  <a:gd fmla="*/ 2161411 w 3868764" name="connsiteX247"/>
                  <a:gd fmla="*/ 569193 h 3143856" name="connsiteY247"/>
                  <a:gd fmla="*/ 2099424 w 3868764" name="connsiteX248"/>
                  <a:gd fmla="*/ 596550 h 3143856" name="connsiteY248"/>
                  <a:gd fmla="*/ 2102432 w 3868764" name="connsiteX249"/>
                  <a:gd fmla="*/ 601814 h 3143856" name="connsiteY249"/>
                  <a:gd fmla="*/ 2013539 w 3868764" name="connsiteX250"/>
                  <a:gd fmla="*/ 656105 h 3143856" name="connsiteY250"/>
                  <a:gd fmla="*/ 2010398 w 3868764" name="connsiteX251"/>
                  <a:gd fmla="*/ 651283 h 3143856" name="connsiteY251"/>
                  <a:gd fmla="*/ 1956187 w 3868764" name="connsiteX252"/>
                  <a:gd fmla="*/ 694892 h 3143856" name="connsiteY252"/>
                  <a:gd fmla="*/ 1960299 w 3868764" name="connsiteX253"/>
                  <a:gd fmla="*/ 699040 h 3143856" name="connsiteY253"/>
                  <a:gd fmla="*/ 1888486 w 3868764" name="connsiteX254"/>
                  <a:gd fmla="*/ 774488 h 3143856" name="connsiteY254"/>
                  <a:gd fmla="*/ 1885410 w 3868764" name="connsiteX255"/>
                  <a:gd fmla="*/ 771726 h 3143856" name="connsiteY255"/>
                  <a:gd fmla="*/ 1847163 w 3868764" name="connsiteX256"/>
                  <a:gd fmla="*/ 824011 h 3143856" name="connsiteY256"/>
                  <a:gd fmla="*/ 1851090 w 3868764" name="connsiteX257"/>
                  <a:gd fmla="*/ 826301 h 3143856" name="connsiteY257"/>
                  <a:gd fmla="*/ 1801251 w 3868764" name="connsiteX258"/>
                  <a:gd fmla="*/ 917766 h 3143856" name="connsiteY258"/>
                  <a:gd fmla="*/ 702664 w 3868764" name="connsiteX259"/>
                  <a:gd fmla="*/ 359891 h 3143856" name="connsiteY259"/>
                  <a:gd fmla="*/ 703936 w 3868764" name="connsiteX260"/>
                  <a:gd fmla="*/ 358952 h 3143856" name="connsiteY260"/>
                  <a:gd fmla="*/ 852851 w 3868764" name="connsiteX261"/>
                  <a:gd fmla="*/ 268461 h 3143856" name="connsiteY261"/>
                  <a:gd fmla="*/ 875405 w 3868764" name="connsiteX262"/>
                  <a:gd fmla="*/ 257326 h 3143856" name="connsiteY262"/>
                  <a:gd fmla="*/ 1698497 w 3868764" name="connsiteX263"/>
                  <a:gd fmla="*/ 737317 h 3143856" name="connsiteY263"/>
                  <a:gd fmla="*/ 948346 w 3868764" name="connsiteX264"/>
                  <a:gd fmla="*/ 221317 h 3143856" name="connsiteY264"/>
                  <a:gd fmla="*/ 1012341 w 3868764" name="connsiteX265"/>
                  <a:gd fmla="*/ 189723 h 3143856" name="connsiteY265"/>
                  <a:gd fmla="*/ 1123623 w 3868764" name="connsiteX266"/>
                  <a:gd fmla="*/ 146161 h 3143856" name="connsiteY266"/>
                  <a:gd fmla="*/ 1607375 w 3868764" name="connsiteX267"/>
                  <a:gd fmla="*/ 522066 h 3143856" name="connsiteY267"/>
                  <a:gd fmla="*/ 1168974 w 3868764" name="connsiteX268"/>
                  <a:gd fmla="*/ 128408 h 3143856" name="connsiteY268"/>
                  <a:gd fmla="*/ 1181433 w 3868764" name="connsiteX269"/>
                  <a:gd fmla="*/ 123530 h 3143856" name="connsiteY269"/>
                  <a:gd fmla="*/ 1342327 w 3868764" name="connsiteX270"/>
                  <a:gd fmla="*/ 75676 h 3143856" name="connsiteY270"/>
                  <a:gd fmla="*/ 1820691 w 3868764" name="connsiteX271"/>
                  <a:gd fmla="*/ 558214 h 3143856" name="connsiteY271"/>
                  <a:gd fmla="*/ 1397742 w 3868764" name="connsiteX272"/>
                  <a:gd fmla="*/ 62608 h 3143856" name="connsiteY272"/>
                  <a:gd fmla="*/ 1544537 w 3868764" name="connsiteX273"/>
                  <a:gd fmla="*/ 31936 h 3143856" name="connsiteY273"/>
                  <a:gd fmla="*/ 1564624 w 3868764" name="connsiteX274"/>
                  <a:gd fmla="*/ 29445 h 3143856" name="connsiteY274"/>
                  <a:gd fmla="*/ 1854940 w 3868764" name="connsiteX275"/>
                  <a:gd fmla="*/ 412609 h 3143856" name="connsiteY275"/>
                  <a:gd fmla="*/ 1602323 w 3868764" name="connsiteX276"/>
                  <a:gd fmla="*/ 24769 h 3143856" name="connsiteY276"/>
                  <a:gd fmla="*/ 1736603 w 3868764" name="connsiteX277"/>
                  <a:gd fmla="*/ 8116 h 3143856" name="connsiteY277"/>
                  <a:gd fmla="*/ 1762485 w 3868764" name="connsiteX278"/>
                  <a:gd fmla="*/ 7054 h 3143856" name="connsiteY278"/>
                  <a:gd fmla="*/ 1991713 w 3868764" name="connsiteX279"/>
                  <a:gd fmla="*/ 408103 h 3143856" name="connsiteY279"/>
                  <a:gd fmla="*/ 1799885 w 3868764" name="connsiteX280"/>
                  <a:gd fmla="*/ 5519 h 3143856" name="connsiteY28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b="b" l="l" r="r" t="t"/>
                <a:pathLst>
                  <a:path h="3143856" w="3868763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>
            <a:off x="7483413" y="2049538"/>
            <a:ext cx="2596408" cy="1680511"/>
            <a:chOff x="10045515" y="738844"/>
            <a:chExt cx="2596408" cy="1680511"/>
          </a:xfrm>
        </p:grpSpPr>
        <p:sp>
          <p:nvSpPr>
            <p:cNvPr id="167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任意形状 17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88" name="任意形状 187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184" name="组 183"/>
          <p:cNvGrpSpPr/>
          <p:nvPr/>
        </p:nvGrpSpPr>
        <p:grpSpPr>
          <a:xfrm>
            <a:off x="4425608" y="1616202"/>
            <a:ext cx="5261767" cy="2469742"/>
            <a:chOff x="6820369" y="1397329"/>
            <a:chExt cx="4573408" cy="2146644"/>
          </a:xfrm>
          <a:effectLst>
            <a:outerShdw blurRad="50800" dir="16200000" dist="38100" rotWithShape="0">
              <a:prstClr val="black">
                <a:alpha val="10000"/>
              </a:prstClr>
            </a:outerShdw>
          </a:effectLst>
        </p:grpSpPr>
        <p:sp>
          <p:nvSpPr>
            <p:cNvPr id="182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gdLst>
                <a:gd fmla="*/ 0 w 4573408" name="connsiteX0"/>
                <a:gd fmla="*/ 2124555 h 2124555" name="connsiteY0"/>
                <a:gd fmla="*/ 2058418 w 4573408" name="connsiteX1"/>
                <a:gd fmla="*/ 0 h 2124555" name="connsiteY1"/>
                <a:gd fmla="*/ 2451928 w 4573408" name="connsiteX2"/>
                <a:gd fmla="*/ 0 h 2124555" name="connsiteY2"/>
                <a:gd fmla="*/ 4573408 w 4573408" name="connsiteX3"/>
                <a:gd fmla="*/ 2124555 h 2124555" name="connsiteY3"/>
                <a:gd fmla="*/ 0 w 4573408" name="connsiteX4"/>
                <a:gd fmla="*/ 2124555 h 21245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24555" w="4573408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83" name="任意形状 182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gdLst>
                <a:gd fmla="*/ 951525 w 1498754" name="connsiteX0"/>
                <a:gd fmla="*/ 1038815 h 1066451" name="connsiteY0"/>
                <a:gd fmla="*/ 558987 w 1498754" name="connsiteX1"/>
                <a:gd fmla="*/ 1066451 h 1066451" name="connsiteY1"/>
                <a:gd fmla="*/ 13064 w 1498754" name="connsiteX2"/>
                <a:gd fmla="*/ 253872 h 1066451" name="connsiteY2"/>
                <a:gd fmla="*/ 0 w 1498754" name="connsiteX3"/>
                <a:gd fmla="*/ 239407 h 1066451" name="connsiteY3"/>
                <a:gd fmla="*/ 32936 w 1498754" name="connsiteX4"/>
                <a:gd fmla="*/ 200130 h 1066451" name="connsiteY4"/>
                <a:gd fmla="*/ 418191 w 1498754" name="connsiteX5"/>
                <a:gd fmla="*/ 149698 h 1066451" name="connsiteY5"/>
                <a:gd fmla="*/ 418265 w 1498754" name="connsiteX6"/>
                <a:gd fmla="*/ 149605 h 1066451" name="connsiteY6"/>
                <a:gd fmla="*/ 452166 w 1498754" name="connsiteX7"/>
                <a:gd fmla="*/ 106854 h 1066451" name="connsiteY7"/>
                <a:gd fmla="*/ 806617 w 1498754" name="connsiteX8"/>
                <a:gd fmla="*/ 97344 h 1066451" name="connsiteY8"/>
                <a:gd fmla="*/ 808349 w 1498754" name="connsiteX9"/>
                <a:gd fmla="*/ 95049 h 1066451" name="connsiteY9"/>
                <a:gd fmla="*/ 833511 w 1498754" name="connsiteX10"/>
                <a:gd fmla="*/ 61722 h 1066451" name="connsiteY10"/>
                <a:gd fmla="*/ 957971 w 1498754" name="connsiteX11"/>
                <a:gd fmla="*/ 1746 h 1066451" name="connsiteY11"/>
                <a:gd fmla="*/ 1107883 w 1498754" name="connsiteX12"/>
                <a:gd fmla="*/ 36066 h 1066451" name="connsiteY12"/>
                <a:gd fmla="*/ 1143480 w 1498754" name="connsiteX13"/>
                <a:gd fmla="*/ 67285 h 1066451" name="connsiteY13"/>
                <a:gd fmla="*/ 1145680 w 1498754" name="connsiteX14"/>
                <a:gd fmla="*/ 69215 h 1066451" name="connsiteY14"/>
                <a:gd fmla="*/ 1334903 w 1498754" name="connsiteX15"/>
                <a:gd fmla="*/ 957 h 1066451" name="connsiteY15"/>
                <a:gd fmla="*/ 1404447 w 1498754" name="connsiteX16"/>
                <a:gd fmla="*/ 16239 h 1066451" name="connsiteY16"/>
                <a:gd fmla="*/ 1490862 w 1498754" name="connsiteX17"/>
                <a:gd fmla="*/ 74080 h 1066451" name="connsiteY17"/>
                <a:gd fmla="*/ 1498754 w 1498754" name="connsiteX18"/>
                <a:gd fmla="*/ 89348 h 1066451" name="connsiteY18"/>
                <a:gd fmla="*/ 1486191 w 1498754" name="connsiteX19"/>
                <a:gd fmla="*/ 106833 h 1066451" name="connsiteY19"/>
                <a:gd fmla="*/ 951525 w 1498754" name="connsiteX20"/>
                <a:gd fmla="*/ 1038815 h 1066451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1066451" w="1498754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384" name="组 383"/>
          <p:cNvGrpSpPr/>
          <p:nvPr/>
        </p:nvGrpSpPr>
        <p:grpSpPr>
          <a:xfrm rot="17284130">
            <a:off x="2819958" y="2882262"/>
            <a:ext cx="1536549" cy="1314266"/>
            <a:chOff x="8223251" y="2493962"/>
            <a:chExt cx="1279525" cy="993776"/>
          </a:xfrm>
          <a:solidFill>
            <a:schemeClr val="accent1"/>
          </a:solidFill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</p:grpSpPr>
        <p:sp>
          <p:nvSpPr>
            <p:cNvPr id="385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gdLst>
                <a:gd fmla="*/ 195 w 201" name="T0"/>
                <a:gd fmla="*/ 37 h 185" name="T1"/>
                <a:gd fmla="*/ 192 w 201" name="T2"/>
                <a:gd fmla="*/ 35 h 185" name="T3"/>
                <a:gd fmla="*/ 127 w 201" name="T4"/>
                <a:gd fmla="*/ 103 h 185" name="T5"/>
                <a:gd fmla="*/ 173 w 201" name="T6"/>
                <a:gd fmla="*/ 20 h 185" name="T7"/>
                <a:gd fmla="*/ 162 w 201" name="T8"/>
                <a:gd fmla="*/ 14 h 185" name="T9"/>
                <a:gd fmla="*/ 117 w 201" name="T10"/>
                <a:gd fmla="*/ 97 h 185" name="T11"/>
                <a:gd fmla="*/ 140 w 201" name="T12"/>
                <a:gd fmla="*/ 6 h 185" name="T13"/>
                <a:gd fmla="*/ 140 w 201" name="T14"/>
                <a:gd fmla="*/ 5 h 185" name="T15"/>
                <a:gd fmla="*/ 140 w 201" name="T16"/>
                <a:gd fmla="*/ 5 h 185" name="T17"/>
                <a:gd fmla="*/ 129 w 201" name="T18"/>
                <a:gd fmla="*/ 3 h 185" name="T19"/>
                <a:gd fmla="*/ 106 w 201" name="T20"/>
                <a:gd fmla="*/ 94 h 185" name="T21"/>
                <a:gd fmla="*/ 106 w 201" name="T22"/>
                <a:gd fmla="*/ 0 h 185" name="T23"/>
                <a:gd fmla="*/ 102 w 201" name="T24"/>
                <a:gd fmla="*/ 0 h 185" name="T25"/>
                <a:gd fmla="*/ 102 w 201" name="T26"/>
                <a:gd fmla="*/ 0 h 185" name="T27"/>
                <a:gd fmla="*/ 99 w 201" name="T28"/>
                <a:gd fmla="*/ 0 h 185" name="T29"/>
                <a:gd fmla="*/ 99 w 201" name="T30"/>
                <a:gd fmla="*/ 0 h 185" name="T31"/>
                <a:gd fmla="*/ 97 w 201" name="T32"/>
                <a:gd fmla="*/ 0 h 185" name="T33"/>
                <a:gd fmla="*/ 97 w 201" name="T34"/>
                <a:gd fmla="*/ 0 h 185" name="T35"/>
                <a:gd fmla="*/ 94 w 201" name="T36"/>
                <a:gd fmla="*/ 0 h 185" name="T37"/>
                <a:gd fmla="*/ 94 w 201" name="T38"/>
                <a:gd fmla="*/ 94 h 185" name="T39"/>
                <a:gd fmla="*/ 71 w 201" name="T40"/>
                <a:gd fmla="*/ 3 h 185" name="T41"/>
                <a:gd fmla="*/ 59 w 201" name="T42"/>
                <a:gd fmla="*/ 6 h 185" name="T43"/>
                <a:gd fmla="*/ 59 w 201" name="T44"/>
                <a:gd fmla="*/ 6 h 185" name="T45"/>
                <a:gd fmla="*/ 83 w 201" name="T46"/>
                <a:gd fmla="*/ 97 h 185" name="T47"/>
                <a:gd fmla="*/ 38 w 201" name="T48"/>
                <a:gd fmla="*/ 15 h 185" name="T49"/>
                <a:gd fmla="*/ 27 w 201" name="T50"/>
                <a:gd fmla="*/ 21 h 185" name="T51"/>
                <a:gd fmla="*/ 73 w 201" name="T52"/>
                <a:gd fmla="*/ 104 h 185" name="T53"/>
                <a:gd fmla="*/ 8 w 201" name="T54"/>
                <a:gd fmla="*/ 36 h 185" name="T55"/>
                <a:gd fmla="*/ 2 w 201" name="T56"/>
                <a:gd fmla="*/ 43 h 185" name="T57"/>
                <a:gd fmla="*/ 0 w 201" name="T58"/>
                <a:gd fmla="*/ 44 h 185" name="T59"/>
                <a:gd fmla="*/ 92 w 201" name="T60"/>
                <a:gd fmla="*/ 140 h 185" name="T61"/>
                <a:gd fmla="*/ 69 w 201" name="T62"/>
                <a:gd fmla="*/ 164 h 185" name="T63"/>
                <a:gd fmla="*/ 69 w 201" name="T64"/>
                <a:gd fmla="*/ 172 h 185" name="T65"/>
                <a:gd fmla="*/ 73 w 201" name="T66"/>
                <a:gd fmla="*/ 174 h 185" name="T67"/>
                <a:gd fmla="*/ 75 w 201" name="T68"/>
                <a:gd fmla="*/ 173 h 185" name="T69"/>
                <a:gd fmla="*/ 78 w 201" name="T70"/>
                <a:gd fmla="*/ 179 h 185" name="T71"/>
                <a:gd fmla="*/ 81 w 201" name="T72"/>
                <a:gd fmla="*/ 180 h 185" name="T73"/>
                <a:gd fmla="*/ 84 w 201" name="T74"/>
                <a:gd fmla="*/ 179 h 185" name="T75"/>
                <a:gd fmla="*/ 89 w 201" name="T76"/>
                <a:gd fmla="*/ 184 h 185" name="T77"/>
                <a:gd fmla="*/ 90 w 201" name="T78"/>
                <a:gd fmla="*/ 184 h 185" name="T79"/>
                <a:gd fmla="*/ 95 w 201" name="T80"/>
                <a:gd fmla="*/ 182 h 185" name="T81"/>
                <a:gd fmla="*/ 100 w 201" name="T82"/>
                <a:gd fmla="*/ 185 h 185" name="T83"/>
                <a:gd fmla="*/ 105 w 201" name="T84"/>
                <a:gd fmla="*/ 182 h 185" name="T85"/>
                <a:gd fmla="*/ 110 w 201" name="T86"/>
                <a:gd fmla="*/ 184 h 185" name="T87"/>
                <a:gd fmla="*/ 111 w 201" name="T88"/>
                <a:gd fmla="*/ 184 h 185" name="T89"/>
                <a:gd fmla="*/ 115 w 201" name="T90"/>
                <a:gd fmla="*/ 179 h 185" name="T91"/>
                <a:gd fmla="*/ 119 w 201" name="T92"/>
                <a:gd fmla="*/ 180 h 185" name="T93"/>
                <a:gd fmla="*/ 122 w 201" name="T94"/>
                <a:gd fmla="*/ 179 h 185" name="T95"/>
                <a:gd fmla="*/ 125 w 201" name="T96"/>
                <a:gd fmla="*/ 173 h 185" name="T97"/>
                <a:gd fmla="*/ 127 w 201" name="T98"/>
                <a:gd fmla="*/ 174 h 185" name="T99"/>
                <a:gd fmla="*/ 131 w 201" name="T100"/>
                <a:gd fmla="*/ 172 h 185" name="T101"/>
                <a:gd fmla="*/ 131 w 201" name="T102"/>
                <a:gd fmla="*/ 164 h 185" name="T103"/>
                <a:gd fmla="*/ 108 w 201" name="T104"/>
                <a:gd fmla="*/ 140 h 185" name="T105"/>
                <a:gd fmla="*/ 201 w 201" name="T106"/>
                <a:gd fmla="*/ 43 h 185" name="T107"/>
                <a:gd fmla="*/ 195 w 201" name="T108"/>
                <a:gd fmla="*/ 37 h 1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5" w="201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6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gdLst>
                <a:gd fmla="*/ 167 w 167" name="T0"/>
                <a:gd fmla="*/ 171 h 194" name="T1"/>
                <a:gd fmla="*/ 69 w 167" name="T2"/>
                <a:gd fmla="*/ 0 h 194" name="T3"/>
                <a:gd fmla="*/ 38 w 167" name="T4"/>
                <a:gd fmla="*/ 32 h 194" name="T5"/>
                <a:gd fmla="*/ 38 w 167" name="T6"/>
                <a:gd fmla="*/ 32 h 194" name="T7"/>
                <a:gd fmla="*/ 0 w 167" name="T8"/>
                <a:gd fmla="*/ 53 h 194" name="T9"/>
                <a:gd fmla="*/ 141 w 167" name="T10"/>
                <a:gd fmla="*/ 194 h 194" name="T11"/>
                <a:gd fmla="*/ 147 w 167" name="T12"/>
                <a:gd fmla="*/ 188 h 194" name="T13"/>
                <a:gd fmla="*/ 167 w 167" name="T14"/>
                <a:gd fmla="*/ 171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67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7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gdLst>
                <a:gd fmla="*/ 98 w 130" name="T0"/>
                <a:gd fmla="*/ 203 h 203" name="T1"/>
                <a:gd fmla="*/ 117 w 130" name="T2"/>
                <a:gd fmla="*/ 192 h 203" name="T3"/>
                <a:gd fmla="*/ 130 w 130" name="T4"/>
                <a:gd fmla="*/ 187 h 203" name="T5"/>
                <a:gd fmla="*/ 80 w 130" name="T6"/>
                <a:gd fmla="*/ 0 h 203" name="T7"/>
                <a:gd fmla="*/ 42 w 130" name="T8"/>
                <a:gd fmla="*/ 23 h 203" name="T9"/>
                <a:gd fmla="*/ 42 w 130" name="T10"/>
                <a:gd fmla="*/ 23 h 203" name="T11"/>
                <a:gd fmla="*/ 0 w 130" name="T12"/>
                <a:gd fmla="*/ 33 h 203" name="T13"/>
                <a:gd fmla="*/ 98 w 130" name="T14"/>
                <a:gd fmla="*/ 203 h 2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3" w="130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8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gdLst>
                <a:gd fmla="*/ 50 w 86" name="T0"/>
                <a:gd fmla="*/ 198 h 198" name="T1"/>
                <a:gd fmla="*/ 85 w 86" name="T2"/>
                <a:gd fmla="*/ 193 h 198" name="T3"/>
                <a:gd fmla="*/ 85 w 86" name="T4"/>
                <a:gd fmla="*/ 183 h 198" name="T5"/>
                <a:gd fmla="*/ 86 w 86" name="T6"/>
                <a:gd fmla="*/ 0 h 198" name="T7"/>
                <a:gd fmla="*/ 43 w 86" name="T8"/>
                <a:gd fmla="*/ 13 h 198" name="T9"/>
                <a:gd fmla="*/ 0 w 86" name="T10"/>
                <a:gd fmla="*/ 11 h 198" name="T11"/>
                <a:gd fmla="*/ 50 w 86" name="T12"/>
                <a:gd fmla="*/ 198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6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9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gdLst>
                <a:gd fmla="*/ 61 w 85" name="T0"/>
                <a:gd fmla="*/ 104 h 198" name="T1"/>
                <a:gd fmla="*/ 85 w 85" name="T2"/>
                <a:gd fmla="*/ 12 h 198" name="T3"/>
                <a:gd fmla="*/ 41 w 85" name="T4"/>
                <a:gd fmla="*/ 13 h 198" name="T5"/>
                <a:gd fmla="*/ 0 w 85" name="T6"/>
                <a:gd fmla="*/ 0 h 198" name="T7"/>
                <a:gd fmla="*/ 0 w 85" name="T8"/>
                <a:gd fmla="*/ 193 h 198" name="T9"/>
                <a:gd fmla="*/ 35 w 85" name="T10"/>
                <a:gd fmla="*/ 198 h 198" name="T11"/>
                <a:gd fmla="*/ 61 w 85" name="T12"/>
                <a:gd fmla="*/ 104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5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0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gdLst>
                <a:gd fmla="*/ 9 w 130" name="T0"/>
                <a:gd fmla="*/ 189 h 201" name="T1"/>
                <a:gd fmla="*/ 33 w 130" name="T2"/>
                <a:gd fmla="*/ 201 h 201" name="T3"/>
                <a:gd fmla="*/ 74 w 130" name="T4"/>
                <a:gd fmla="*/ 130 h 201" name="T5"/>
                <a:gd fmla="*/ 130 w 130" name="T6"/>
                <a:gd fmla="*/ 33 h 201" name="T7"/>
                <a:gd fmla="*/ 87 w 130" name="T8"/>
                <a:gd fmla="*/ 23 h 201" name="T9"/>
                <a:gd fmla="*/ 50 w 130" name="T10"/>
                <a:gd fmla="*/ 0 h 201" name="T11"/>
                <a:gd fmla="*/ 0 w 130" name="T12"/>
                <a:gd fmla="*/ 186 h 201" name="T13"/>
                <a:gd fmla="*/ 9 w 130" name="T14"/>
                <a:gd fmla="*/ 189 h 2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30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1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gdLst>
                <a:gd fmla="*/ 166 w 166" name="T0"/>
                <a:gd fmla="*/ 52 h 191" name="T1"/>
                <a:gd fmla="*/ 127 w 166" name="T2"/>
                <a:gd fmla="*/ 31 h 191" name="T3"/>
                <a:gd fmla="*/ 127 w 166" name="T4"/>
                <a:gd fmla="*/ 31 h 191" name="T5"/>
                <a:gd fmla="*/ 98 w 166" name="T6"/>
                <a:gd fmla="*/ 0 h 191" name="T7"/>
                <a:gd fmla="*/ 0 w 166" name="T8"/>
                <a:gd fmla="*/ 168 h 191" name="T9"/>
                <a:gd fmla="*/ 17 w 166" name="T10"/>
                <a:gd fmla="*/ 181 h 191" name="T11"/>
                <a:gd fmla="*/ 17 w 166" name="T12"/>
                <a:gd fmla="*/ 181 h 191" name="T13"/>
                <a:gd fmla="*/ 17 w 166" name="T14"/>
                <a:gd fmla="*/ 182 h 191" name="T15"/>
                <a:gd fmla="*/ 18 w 166" name="T16"/>
                <a:gd fmla="*/ 182 h 191" name="T17"/>
                <a:gd fmla="*/ 18 w 166" name="T18"/>
                <a:gd fmla="*/ 182 h 191" name="T19"/>
                <a:gd fmla="*/ 26 w 166" name="T20"/>
                <a:gd fmla="*/ 191 h 191" name="T21"/>
                <a:gd fmla="*/ 166 w 166" name="T22"/>
                <a:gd fmla="*/ 52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166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2" name="Line 189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3" name="Line 190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4" name="组 173"/>
          <p:cNvGrpSpPr/>
          <p:nvPr/>
        </p:nvGrpSpPr>
        <p:grpSpPr>
          <a:xfrm>
            <a:off x="3351454" y="2128312"/>
            <a:ext cx="3029229" cy="1959889"/>
            <a:chOff x="654576" y="1043513"/>
            <a:chExt cx="2632937" cy="1703491"/>
          </a:xfrm>
          <a:effectLst>
            <a:outerShdw algn="t" blurRad="50800" dir="5400000" dist="76200" rotWithShape="0">
              <a:prstClr val="black">
                <a:alpha val="30000"/>
              </a:prstClr>
            </a:outerShdw>
          </a:effectLst>
        </p:grpSpPr>
        <p:sp>
          <p:nvSpPr>
            <p:cNvPr id="173" name="任意形状 172"/>
            <p:cNvSpPr/>
            <p:nvPr/>
          </p:nvSpPr>
          <p:spPr>
            <a:xfrm>
              <a:off x="654576" y="1043513"/>
              <a:ext cx="2632937" cy="1703491"/>
            </a:xfrm>
            <a:custGeom>
              <a:gdLst>
                <a:gd fmla="*/ 235289 w 2632937" name="connsiteX0"/>
                <a:gd fmla="*/ 176 h 1703491" name="connsiteY0"/>
                <a:gd fmla="*/ 432085 w 2632937" name="connsiteX1"/>
                <a:gd fmla="*/ 81759 h 1703491" name="connsiteY1"/>
                <a:gd fmla="*/ 697674 w 2632937" name="connsiteX2"/>
                <a:gd fmla="*/ 523269 h 1703491" name="connsiteY2"/>
                <a:gd fmla="*/ 815409 w 2632937" name="connsiteX3"/>
                <a:gd fmla="*/ 221616 h 1703491" name="connsiteY3"/>
                <a:gd fmla="*/ 1365753 w 2632937" name="connsiteX4"/>
                <a:gd fmla="*/ 43367 h 1703491" name="connsiteY4"/>
                <a:gd fmla="*/ 1806576 w 2632937" name="connsiteX5"/>
                <a:gd fmla="*/ 224358 h 1703491" name="connsiteY5"/>
                <a:gd fmla="*/ 1817528 w 2632937" name="connsiteX6"/>
                <a:gd fmla="*/ 232585 h 1703491" name="connsiteY6"/>
                <a:gd fmla="*/ 1831218 w 2632937" name="connsiteX7"/>
                <a:gd fmla="*/ 254524 h 1703491" name="connsiteY7"/>
                <a:gd fmla="*/ 1833956 w 2632937" name="connsiteX8"/>
                <a:gd fmla="*/ 260008 h 1703491" name="connsiteY8"/>
                <a:gd fmla="*/ 1938001 w 2632937" name="connsiteX9"/>
                <a:gd fmla="*/ 531496 h 1703491" name="connsiteY9"/>
                <a:gd fmla="*/ 2200852 w 2632937" name="connsiteX10"/>
                <a:gd fmla="*/ 95470 h 1703491" name="connsiteY10"/>
                <a:gd fmla="*/ 2526678 w 2632937" name="connsiteX11"/>
                <a:gd fmla="*/ 40624 h 1703491" name="connsiteY11"/>
                <a:gd fmla="*/ 2617033 w 2632937" name="connsiteX12"/>
                <a:gd fmla="*/ 320339 h 1703491" name="connsiteY12"/>
                <a:gd fmla="*/ 2367872 w 2632937" name="connsiteX13"/>
                <a:gd fmla="*/ 819437 h 1703491" name="connsiteY13"/>
                <a:gd fmla="*/ 2085855 w 2632937" name="connsiteX14"/>
                <a:gd fmla="*/ 1186906 h 1703491" name="connsiteY14"/>
                <a:gd fmla="*/ 2111396 w 2632937" name="connsiteX15"/>
                <a:gd fmla="*/ 1562643 h 1703491" name="connsiteY15"/>
                <a:gd fmla="*/ 2121273 w 2632937" name="connsiteX16"/>
                <a:gd fmla="*/ 1703491 h 1703491" name="connsiteY16"/>
                <a:gd fmla="*/ 497375 w 2632937" name="connsiteX17"/>
                <a:gd fmla="*/ 1703491 h 1703491" name="connsiteY17"/>
                <a:gd fmla="*/ 502589 w 2632937" name="connsiteX18"/>
                <a:gd fmla="*/ 1659952 h 1703491" name="connsiteY18"/>
                <a:gd fmla="*/ 579939 w 2632937" name="connsiteX19"/>
                <a:gd fmla="*/ 1214329 h 1703491" name="connsiteY19"/>
                <a:gd fmla="*/ 265065 w 2632937" name="connsiteX20"/>
                <a:gd fmla="*/ 805726 h 1703491" name="connsiteY20"/>
                <a:gd fmla="*/ 15905 w 2632937" name="connsiteX21"/>
                <a:gd fmla="*/ 306628 h 1703491" name="connsiteY21"/>
                <a:gd fmla="*/ 106260 w 2632937" name="connsiteX22"/>
                <a:gd fmla="*/ 29655 h 1703491" name="connsiteY22"/>
                <a:gd fmla="*/ 235289 w 2632937" name="connsiteX23"/>
                <a:gd fmla="*/ 176 h 1703491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03491" w="2632937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184522" y="1171047"/>
              <a:ext cx="135005" cy="65816"/>
            </a:xfrm>
            <a:custGeom>
              <a:gdLst>
                <a:gd fmla="*/ 25 w 49" name="T0"/>
                <a:gd fmla="*/ 10 h 24" name="T1"/>
                <a:gd fmla="*/ 49 w 49" name="T2"/>
                <a:gd fmla="*/ 24 h 24" name="T3"/>
                <a:gd fmla="*/ 26 w 49" name="T4"/>
                <a:gd fmla="*/ 0 h 24" name="T5"/>
                <a:gd fmla="*/ 0 w 49" name="T6"/>
                <a:gd fmla="*/ 21 h 24" name="T7"/>
                <a:gd fmla="*/ 25 w 49" name="T8"/>
                <a:gd fmla="*/ 1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9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1582059" y="1171047"/>
              <a:ext cx="126568" cy="5906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858820" y="1508560"/>
              <a:ext cx="197446" cy="131630"/>
            </a:xfrm>
            <a:custGeom>
              <a:gdLst>
                <a:gd fmla="*/ 0 w 72" name="T0"/>
                <a:gd fmla="*/ 19 h 48" name="T1"/>
                <a:gd fmla="*/ 21 w 72" name="T2"/>
                <a:gd fmla="*/ 2 h 48" name="T3"/>
                <a:gd fmla="*/ 64 w 72" name="T4"/>
                <a:gd fmla="*/ 8 h 48" name="T5"/>
                <a:gd fmla="*/ 66 w 72" name="T6"/>
                <a:gd fmla="*/ 29 h 48" name="T7"/>
                <a:gd fmla="*/ 50 w 72" name="T8"/>
                <a:gd fmla="*/ 44 h 48" name="T9"/>
                <a:gd fmla="*/ 34 w 72" name="T10"/>
                <a:gd fmla="*/ 48 h 48" name="T11"/>
                <a:gd fmla="*/ 14 w 72" name="T12"/>
                <a:gd fmla="*/ 41 h 48" name="T13"/>
                <a:gd fmla="*/ 0 w 72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2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666438" y="1689130"/>
              <a:ext cx="550147" cy="160320"/>
            </a:xfrm>
            <a:custGeom>
              <a:gdLst>
                <a:gd fmla="*/ 0 w 201" name="T0"/>
                <a:gd fmla="*/ 16 h 58" name="T1"/>
                <a:gd fmla="*/ 98 w 201" name="T2"/>
                <a:gd fmla="*/ 1 h 58" name="T3"/>
                <a:gd fmla="*/ 201 w 201" name="T4"/>
                <a:gd fmla="*/ 23 h 58" name="T5"/>
                <a:gd fmla="*/ 108 w 201" name="T6"/>
                <a:gd fmla="*/ 58 h 58" name="T7"/>
                <a:gd fmla="*/ 0 w 201" name="T8"/>
                <a:gd fmla="*/ 16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201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gdLst>
                <a:gd fmla="*/ 78 w 78" name="T0"/>
                <a:gd fmla="*/ 55 h 110" name="T1"/>
                <a:gd fmla="*/ 22 w 78" name="T2"/>
                <a:gd fmla="*/ 0 h 110" name="T3"/>
                <a:gd fmla="*/ 4 w 78" name="T4"/>
                <a:gd fmla="*/ 3 h 110" name="T5"/>
                <a:gd fmla="*/ 0 w 78" name="T6"/>
                <a:gd fmla="*/ 20 h 110" name="T7"/>
                <a:gd fmla="*/ 22 w 78" name="T8"/>
                <a:gd fmla="*/ 110 h 110" name="T9"/>
                <a:gd fmla="*/ 78 w 78" name="T10"/>
                <a:gd fmla="*/ 55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78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98" name="矩形 797"/>
          <p:cNvSpPr/>
          <p:nvPr/>
        </p:nvSpPr>
        <p:spPr>
          <a:xfrm>
            <a:off x="1415891" y="4086814"/>
            <a:ext cx="9113760" cy="174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50800" dir="5400000" dist="762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14" name="Freeform 358"/>
          <p:cNvSpPr>
            <a:spLocks noEditPoints="1"/>
          </p:cNvSpPr>
          <p:nvPr/>
        </p:nvSpPr>
        <p:spPr bwMode="auto">
          <a:xfrm rot="19997452">
            <a:off x="2633765" y="3681781"/>
            <a:ext cx="675863" cy="657667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15" name="组 814"/>
          <p:cNvGrpSpPr/>
          <p:nvPr/>
        </p:nvGrpSpPr>
        <p:grpSpPr>
          <a:xfrm>
            <a:off x="9770117" y="3951352"/>
            <a:ext cx="722993" cy="690367"/>
            <a:chOff x="8848726" y="4949825"/>
            <a:chExt cx="879475" cy="839788"/>
          </a:xfrm>
          <a:solidFill>
            <a:schemeClr val="accent3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81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544851" y="4040653"/>
            <a:ext cx="8863329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kumimoji="1" lang="en-US" smtClean="0" sz="11500"/>
              <a:t>THANK YOU!</a:t>
            </a:r>
          </a:p>
        </p:txBody>
      </p:sp>
      <p:sp>
        <p:nvSpPr>
          <p:cNvPr id="822" name="Freeform 358"/>
          <p:cNvSpPr>
            <a:spLocks noEditPoints="1"/>
          </p:cNvSpPr>
          <p:nvPr/>
        </p:nvSpPr>
        <p:spPr bwMode="auto">
          <a:xfrm rot="19997452">
            <a:off x="2342807" y="3568640"/>
            <a:ext cx="343377" cy="33413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3" name="Freeform 358"/>
          <p:cNvSpPr>
            <a:spLocks noEditPoints="1"/>
          </p:cNvSpPr>
          <p:nvPr/>
        </p:nvSpPr>
        <p:spPr bwMode="auto">
          <a:xfrm rot="19997452">
            <a:off x="8264975" y="1346561"/>
            <a:ext cx="343377" cy="33413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24" name="组 823"/>
          <p:cNvGrpSpPr/>
          <p:nvPr/>
        </p:nvGrpSpPr>
        <p:grpSpPr>
          <a:xfrm rot="1274603">
            <a:off x="8187765" y="3613267"/>
            <a:ext cx="441099" cy="421194"/>
            <a:chOff x="8848726" y="4949825"/>
            <a:chExt cx="879475" cy="839788"/>
          </a:xfrm>
          <a:solidFill>
            <a:schemeClr val="accent2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82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30" name="Freeform 358"/>
          <p:cNvSpPr>
            <a:spLocks noEditPoints="1"/>
          </p:cNvSpPr>
          <p:nvPr/>
        </p:nvSpPr>
        <p:spPr bwMode="auto">
          <a:xfrm rot="19997452">
            <a:off x="7489560" y="2590873"/>
            <a:ext cx="343377" cy="33413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31" name="组 830"/>
          <p:cNvGrpSpPr/>
          <p:nvPr/>
        </p:nvGrpSpPr>
        <p:grpSpPr>
          <a:xfrm rot="19754982">
            <a:off x="5593663" y="3883260"/>
            <a:ext cx="441099" cy="421194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83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37" name="Freeform 358"/>
          <p:cNvSpPr>
            <a:spLocks noEditPoints="1"/>
          </p:cNvSpPr>
          <p:nvPr/>
        </p:nvSpPr>
        <p:spPr bwMode="auto">
          <a:xfrm rot="19997452">
            <a:off x="6014598" y="3920006"/>
            <a:ext cx="343377" cy="33413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8" name="Freeform 358"/>
          <p:cNvSpPr>
            <a:spLocks noEditPoints="1"/>
          </p:cNvSpPr>
          <p:nvPr/>
        </p:nvSpPr>
        <p:spPr bwMode="auto">
          <a:xfrm rot="19997452">
            <a:off x="2643523" y="3042471"/>
            <a:ext cx="529103" cy="514859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39" name="组 838"/>
          <p:cNvGrpSpPr/>
          <p:nvPr/>
        </p:nvGrpSpPr>
        <p:grpSpPr>
          <a:xfrm rot="21122732">
            <a:off x="2137634" y="3910889"/>
            <a:ext cx="441099" cy="421194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4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46" name="Freeform 360"/>
          <p:cNvSpPr/>
          <p:nvPr/>
        </p:nvSpPr>
        <p:spPr bwMode="auto">
          <a:xfrm rot="1468502">
            <a:off x="7355575" y="2972060"/>
            <a:ext cx="100420" cy="23607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8" name="Freeform 360"/>
          <p:cNvSpPr/>
          <p:nvPr/>
        </p:nvSpPr>
        <p:spPr bwMode="auto">
          <a:xfrm rot="8148368">
            <a:off x="5599307" y="5661793"/>
            <a:ext cx="210959" cy="49593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1" name="Freeform 360"/>
          <p:cNvSpPr/>
          <p:nvPr/>
        </p:nvSpPr>
        <p:spPr bwMode="auto">
          <a:xfrm rot="20337622">
            <a:off x="7782195" y="3297609"/>
            <a:ext cx="87925" cy="20670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2" name="Freeform 360"/>
          <p:cNvSpPr/>
          <p:nvPr/>
        </p:nvSpPr>
        <p:spPr bwMode="auto">
          <a:xfrm rot="5712631">
            <a:off x="8647975" y="4149811"/>
            <a:ext cx="161541" cy="37976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6" name="Freeform 360"/>
          <p:cNvSpPr/>
          <p:nvPr/>
        </p:nvSpPr>
        <p:spPr bwMode="auto">
          <a:xfrm rot="1713980">
            <a:off x="3549528" y="3784117"/>
            <a:ext cx="164346" cy="38635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7" name="Freeform 360"/>
          <p:cNvSpPr/>
          <p:nvPr/>
        </p:nvSpPr>
        <p:spPr bwMode="auto">
          <a:xfrm rot="19012026">
            <a:off x="7687867" y="3675749"/>
            <a:ext cx="90238" cy="21213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9" name="Freeform 360"/>
          <p:cNvSpPr/>
          <p:nvPr/>
        </p:nvSpPr>
        <p:spPr bwMode="auto">
          <a:xfrm rot="19725754">
            <a:off x="7235009" y="3328047"/>
            <a:ext cx="148186" cy="34836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0" name="Freeform 360"/>
          <p:cNvSpPr/>
          <p:nvPr/>
        </p:nvSpPr>
        <p:spPr bwMode="auto">
          <a:xfrm rot="20903776">
            <a:off x="5953109" y="3488129"/>
            <a:ext cx="87925" cy="20670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1" name="Freeform 360"/>
          <p:cNvSpPr/>
          <p:nvPr/>
        </p:nvSpPr>
        <p:spPr bwMode="auto">
          <a:xfrm rot="21216408">
            <a:off x="6842298" y="2019597"/>
            <a:ext cx="81434" cy="19144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2" name="Freeform 360"/>
          <p:cNvSpPr/>
          <p:nvPr/>
        </p:nvSpPr>
        <p:spPr bwMode="auto">
          <a:xfrm rot="19642020">
            <a:off x="8916723" y="3480403"/>
            <a:ext cx="237367" cy="55802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64" name="组 863"/>
          <p:cNvGrpSpPr/>
          <p:nvPr/>
        </p:nvGrpSpPr>
        <p:grpSpPr>
          <a:xfrm rot="21122732">
            <a:off x="9544447" y="2153775"/>
            <a:ext cx="441099" cy="421194"/>
            <a:chOff x="8848726" y="4949825"/>
            <a:chExt cx="879475" cy="839788"/>
          </a:xfrm>
          <a:solidFill>
            <a:schemeClr val="accent5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86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1" name="Freeform 360"/>
          <p:cNvSpPr/>
          <p:nvPr/>
        </p:nvSpPr>
        <p:spPr bwMode="auto">
          <a:xfrm rot="1468502">
            <a:off x="8876244" y="3044848"/>
            <a:ext cx="100420" cy="23607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2" name="Freeform 360"/>
          <p:cNvSpPr/>
          <p:nvPr/>
        </p:nvSpPr>
        <p:spPr bwMode="auto">
          <a:xfrm rot="20337622">
            <a:off x="1367488" y="4495139"/>
            <a:ext cx="164346" cy="38635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4" name="Freeform 360"/>
          <p:cNvSpPr/>
          <p:nvPr/>
        </p:nvSpPr>
        <p:spPr bwMode="auto">
          <a:xfrm rot="2060216">
            <a:off x="5983663" y="5561738"/>
            <a:ext cx="145043" cy="34097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6" name="Freeform 360"/>
          <p:cNvSpPr/>
          <p:nvPr/>
        </p:nvSpPr>
        <p:spPr bwMode="auto">
          <a:xfrm rot="20903776">
            <a:off x="1199108" y="4778153"/>
            <a:ext cx="164612" cy="38698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Freeform 360"/>
          <p:cNvSpPr/>
          <p:nvPr/>
        </p:nvSpPr>
        <p:spPr bwMode="auto">
          <a:xfrm rot="17217756">
            <a:off x="3953191" y="4106456"/>
            <a:ext cx="164346" cy="38635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3" name="Freeform 360"/>
          <p:cNvSpPr/>
          <p:nvPr/>
        </p:nvSpPr>
        <p:spPr bwMode="auto">
          <a:xfrm rot="1468502">
            <a:off x="6973407" y="187480"/>
            <a:ext cx="94842" cy="22296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4" name="Freeform 360"/>
          <p:cNvSpPr/>
          <p:nvPr/>
        </p:nvSpPr>
        <p:spPr bwMode="auto">
          <a:xfrm rot="20337622">
            <a:off x="7431015" y="1322903"/>
            <a:ext cx="83042" cy="195223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5" name="Freeform 360"/>
          <p:cNvSpPr/>
          <p:nvPr/>
        </p:nvSpPr>
        <p:spPr bwMode="auto">
          <a:xfrm rot="2129879">
            <a:off x="7213956" y="3753749"/>
            <a:ext cx="97359" cy="22887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6" name="Freeform 360"/>
          <p:cNvSpPr/>
          <p:nvPr/>
        </p:nvSpPr>
        <p:spPr bwMode="auto">
          <a:xfrm rot="20962754">
            <a:off x="7110631" y="428994"/>
            <a:ext cx="89845" cy="21121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8" name="Freeform 360"/>
          <p:cNvSpPr/>
          <p:nvPr/>
        </p:nvSpPr>
        <p:spPr bwMode="auto">
          <a:xfrm rot="19725754">
            <a:off x="6498018" y="836260"/>
            <a:ext cx="139956" cy="32901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117" name="图片 116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1671338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 12"/>
          <p:cNvGrpSpPr/>
          <p:nvPr/>
        </p:nvGrpSpPr>
        <p:grpSpPr>
          <a:xfrm>
            <a:off x="3582133" y="1935034"/>
            <a:ext cx="780181" cy="709716"/>
            <a:chOff x="1199251" y="1071234"/>
            <a:chExt cx="2194856" cy="1996619"/>
          </a:xfrm>
          <a:solidFill>
            <a:schemeClr val="tx1"/>
          </a:solidFill>
        </p:grpSpPr>
        <p:sp>
          <p:nvSpPr>
            <p:cNvPr id="3" name="Freeform 252"/>
            <p:cNvSpPr/>
            <p:nvPr/>
          </p:nvSpPr>
          <p:spPr bwMode="auto">
            <a:xfrm rot="21575478">
              <a:off x="1553814" y="1139957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Freeform 253"/>
            <p:cNvSpPr/>
            <p:nvPr/>
          </p:nvSpPr>
          <p:spPr bwMode="auto">
            <a:xfrm rot="21575478">
              <a:off x="1199251" y="1424760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254"/>
            <p:cNvSpPr/>
            <p:nvPr/>
          </p:nvSpPr>
          <p:spPr bwMode="auto">
            <a:xfrm rot="21575478">
              <a:off x="1552206" y="1886312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255"/>
            <p:cNvSpPr/>
            <p:nvPr/>
          </p:nvSpPr>
          <p:spPr bwMode="auto">
            <a:xfrm rot="21575478">
              <a:off x="1604269" y="1957490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Rectangle 258"/>
            <p:cNvSpPr>
              <a:spLocks noChangeArrowheads="1"/>
            </p:cNvSpPr>
            <p:nvPr/>
          </p:nvSpPr>
          <p:spPr bwMode="auto">
            <a:xfrm rot="21575478">
              <a:off x="2152807" y="1071234"/>
              <a:ext cx="282337" cy="54012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256"/>
            <p:cNvSpPr/>
            <p:nvPr/>
          </p:nvSpPr>
          <p:spPr bwMode="auto">
            <a:xfrm rot="21575478">
              <a:off x="1657669" y="2843832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256"/>
            <p:cNvSpPr/>
            <p:nvPr/>
          </p:nvSpPr>
          <p:spPr bwMode="auto">
            <a:xfrm rot="21575478">
              <a:off x="1555236" y="2969234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任意形状 9"/>
            <p:cNvSpPr/>
            <p:nvPr/>
          </p:nvSpPr>
          <p:spPr>
            <a:xfrm rot="21590912">
              <a:off x="1655320" y="2446736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1" name="任意形状 10"/>
            <p:cNvSpPr/>
            <p:nvPr/>
          </p:nvSpPr>
          <p:spPr>
            <a:xfrm rot="21590912">
              <a:off x="1654234" y="2028243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26" name="Freeform 349"/>
          <p:cNvSpPr>
            <a:spLocks noEditPoints="1"/>
          </p:cNvSpPr>
          <p:nvPr/>
        </p:nvSpPr>
        <p:spPr bwMode="auto">
          <a:xfrm flipH="1">
            <a:off x="7555534" y="1961332"/>
            <a:ext cx="742418" cy="685309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7" name="组 26"/>
          <p:cNvGrpSpPr/>
          <p:nvPr/>
        </p:nvGrpSpPr>
        <p:grpSpPr>
          <a:xfrm>
            <a:off x="5518797" y="1937544"/>
            <a:ext cx="829027" cy="709097"/>
            <a:chOff x="8223251" y="2493962"/>
            <a:chExt cx="1279525" cy="993776"/>
          </a:xfrm>
          <a:solidFill>
            <a:schemeClr val="tx1"/>
          </a:solidFill>
          <a:effectLst/>
        </p:grpSpPr>
        <p:sp>
          <p:nvSpPr>
            <p:cNvPr id="28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gdLst>
                <a:gd fmla="*/ 195 w 201" name="T0"/>
                <a:gd fmla="*/ 37 h 185" name="T1"/>
                <a:gd fmla="*/ 192 w 201" name="T2"/>
                <a:gd fmla="*/ 35 h 185" name="T3"/>
                <a:gd fmla="*/ 127 w 201" name="T4"/>
                <a:gd fmla="*/ 103 h 185" name="T5"/>
                <a:gd fmla="*/ 173 w 201" name="T6"/>
                <a:gd fmla="*/ 20 h 185" name="T7"/>
                <a:gd fmla="*/ 162 w 201" name="T8"/>
                <a:gd fmla="*/ 14 h 185" name="T9"/>
                <a:gd fmla="*/ 117 w 201" name="T10"/>
                <a:gd fmla="*/ 97 h 185" name="T11"/>
                <a:gd fmla="*/ 140 w 201" name="T12"/>
                <a:gd fmla="*/ 6 h 185" name="T13"/>
                <a:gd fmla="*/ 140 w 201" name="T14"/>
                <a:gd fmla="*/ 5 h 185" name="T15"/>
                <a:gd fmla="*/ 140 w 201" name="T16"/>
                <a:gd fmla="*/ 5 h 185" name="T17"/>
                <a:gd fmla="*/ 129 w 201" name="T18"/>
                <a:gd fmla="*/ 3 h 185" name="T19"/>
                <a:gd fmla="*/ 106 w 201" name="T20"/>
                <a:gd fmla="*/ 94 h 185" name="T21"/>
                <a:gd fmla="*/ 106 w 201" name="T22"/>
                <a:gd fmla="*/ 0 h 185" name="T23"/>
                <a:gd fmla="*/ 102 w 201" name="T24"/>
                <a:gd fmla="*/ 0 h 185" name="T25"/>
                <a:gd fmla="*/ 102 w 201" name="T26"/>
                <a:gd fmla="*/ 0 h 185" name="T27"/>
                <a:gd fmla="*/ 99 w 201" name="T28"/>
                <a:gd fmla="*/ 0 h 185" name="T29"/>
                <a:gd fmla="*/ 99 w 201" name="T30"/>
                <a:gd fmla="*/ 0 h 185" name="T31"/>
                <a:gd fmla="*/ 97 w 201" name="T32"/>
                <a:gd fmla="*/ 0 h 185" name="T33"/>
                <a:gd fmla="*/ 97 w 201" name="T34"/>
                <a:gd fmla="*/ 0 h 185" name="T35"/>
                <a:gd fmla="*/ 94 w 201" name="T36"/>
                <a:gd fmla="*/ 0 h 185" name="T37"/>
                <a:gd fmla="*/ 94 w 201" name="T38"/>
                <a:gd fmla="*/ 94 h 185" name="T39"/>
                <a:gd fmla="*/ 71 w 201" name="T40"/>
                <a:gd fmla="*/ 3 h 185" name="T41"/>
                <a:gd fmla="*/ 59 w 201" name="T42"/>
                <a:gd fmla="*/ 6 h 185" name="T43"/>
                <a:gd fmla="*/ 59 w 201" name="T44"/>
                <a:gd fmla="*/ 6 h 185" name="T45"/>
                <a:gd fmla="*/ 83 w 201" name="T46"/>
                <a:gd fmla="*/ 97 h 185" name="T47"/>
                <a:gd fmla="*/ 38 w 201" name="T48"/>
                <a:gd fmla="*/ 15 h 185" name="T49"/>
                <a:gd fmla="*/ 27 w 201" name="T50"/>
                <a:gd fmla="*/ 21 h 185" name="T51"/>
                <a:gd fmla="*/ 73 w 201" name="T52"/>
                <a:gd fmla="*/ 104 h 185" name="T53"/>
                <a:gd fmla="*/ 8 w 201" name="T54"/>
                <a:gd fmla="*/ 36 h 185" name="T55"/>
                <a:gd fmla="*/ 2 w 201" name="T56"/>
                <a:gd fmla="*/ 43 h 185" name="T57"/>
                <a:gd fmla="*/ 0 w 201" name="T58"/>
                <a:gd fmla="*/ 44 h 185" name="T59"/>
                <a:gd fmla="*/ 92 w 201" name="T60"/>
                <a:gd fmla="*/ 140 h 185" name="T61"/>
                <a:gd fmla="*/ 69 w 201" name="T62"/>
                <a:gd fmla="*/ 164 h 185" name="T63"/>
                <a:gd fmla="*/ 69 w 201" name="T64"/>
                <a:gd fmla="*/ 172 h 185" name="T65"/>
                <a:gd fmla="*/ 73 w 201" name="T66"/>
                <a:gd fmla="*/ 174 h 185" name="T67"/>
                <a:gd fmla="*/ 75 w 201" name="T68"/>
                <a:gd fmla="*/ 173 h 185" name="T69"/>
                <a:gd fmla="*/ 78 w 201" name="T70"/>
                <a:gd fmla="*/ 179 h 185" name="T71"/>
                <a:gd fmla="*/ 81 w 201" name="T72"/>
                <a:gd fmla="*/ 180 h 185" name="T73"/>
                <a:gd fmla="*/ 84 w 201" name="T74"/>
                <a:gd fmla="*/ 179 h 185" name="T75"/>
                <a:gd fmla="*/ 89 w 201" name="T76"/>
                <a:gd fmla="*/ 184 h 185" name="T77"/>
                <a:gd fmla="*/ 90 w 201" name="T78"/>
                <a:gd fmla="*/ 184 h 185" name="T79"/>
                <a:gd fmla="*/ 95 w 201" name="T80"/>
                <a:gd fmla="*/ 182 h 185" name="T81"/>
                <a:gd fmla="*/ 100 w 201" name="T82"/>
                <a:gd fmla="*/ 185 h 185" name="T83"/>
                <a:gd fmla="*/ 105 w 201" name="T84"/>
                <a:gd fmla="*/ 182 h 185" name="T85"/>
                <a:gd fmla="*/ 110 w 201" name="T86"/>
                <a:gd fmla="*/ 184 h 185" name="T87"/>
                <a:gd fmla="*/ 111 w 201" name="T88"/>
                <a:gd fmla="*/ 184 h 185" name="T89"/>
                <a:gd fmla="*/ 115 w 201" name="T90"/>
                <a:gd fmla="*/ 179 h 185" name="T91"/>
                <a:gd fmla="*/ 119 w 201" name="T92"/>
                <a:gd fmla="*/ 180 h 185" name="T93"/>
                <a:gd fmla="*/ 122 w 201" name="T94"/>
                <a:gd fmla="*/ 179 h 185" name="T95"/>
                <a:gd fmla="*/ 125 w 201" name="T96"/>
                <a:gd fmla="*/ 173 h 185" name="T97"/>
                <a:gd fmla="*/ 127 w 201" name="T98"/>
                <a:gd fmla="*/ 174 h 185" name="T99"/>
                <a:gd fmla="*/ 131 w 201" name="T100"/>
                <a:gd fmla="*/ 172 h 185" name="T101"/>
                <a:gd fmla="*/ 131 w 201" name="T102"/>
                <a:gd fmla="*/ 164 h 185" name="T103"/>
                <a:gd fmla="*/ 108 w 201" name="T104"/>
                <a:gd fmla="*/ 140 h 185" name="T105"/>
                <a:gd fmla="*/ 201 w 201" name="T106"/>
                <a:gd fmla="*/ 43 h 185" name="T107"/>
                <a:gd fmla="*/ 195 w 201" name="T108"/>
                <a:gd fmla="*/ 37 h 1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5" w="201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gdLst>
                <a:gd fmla="*/ 167 w 167" name="T0"/>
                <a:gd fmla="*/ 171 h 194" name="T1"/>
                <a:gd fmla="*/ 69 w 167" name="T2"/>
                <a:gd fmla="*/ 0 h 194" name="T3"/>
                <a:gd fmla="*/ 38 w 167" name="T4"/>
                <a:gd fmla="*/ 32 h 194" name="T5"/>
                <a:gd fmla="*/ 38 w 167" name="T6"/>
                <a:gd fmla="*/ 32 h 194" name="T7"/>
                <a:gd fmla="*/ 0 w 167" name="T8"/>
                <a:gd fmla="*/ 53 h 194" name="T9"/>
                <a:gd fmla="*/ 141 w 167" name="T10"/>
                <a:gd fmla="*/ 194 h 194" name="T11"/>
                <a:gd fmla="*/ 147 w 167" name="T12"/>
                <a:gd fmla="*/ 188 h 194" name="T13"/>
                <a:gd fmla="*/ 167 w 167" name="T14"/>
                <a:gd fmla="*/ 171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67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gdLst>
                <a:gd fmla="*/ 98 w 130" name="T0"/>
                <a:gd fmla="*/ 203 h 203" name="T1"/>
                <a:gd fmla="*/ 117 w 130" name="T2"/>
                <a:gd fmla="*/ 192 h 203" name="T3"/>
                <a:gd fmla="*/ 130 w 130" name="T4"/>
                <a:gd fmla="*/ 187 h 203" name="T5"/>
                <a:gd fmla="*/ 80 w 130" name="T6"/>
                <a:gd fmla="*/ 0 h 203" name="T7"/>
                <a:gd fmla="*/ 42 w 130" name="T8"/>
                <a:gd fmla="*/ 23 h 203" name="T9"/>
                <a:gd fmla="*/ 42 w 130" name="T10"/>
                <a:gd fmla="*/ 23 h 203" name="T11"/>
                <a:gd fmla="*/ 0 w 130" name="T12"/>
                <a:gd fmla="*/ 33 h 203" name="T13"/>
                <a:gd fmla="*/ 98 w 130" name="T14"/>
                <a:gd fmla="*/ 203 h 2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3" w="130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gdLst>
                <a:gd fmla="*/ 50 w 86" name="T0"/>
                <a:gd fmla="*/ 198 h 198" name="T1"/>
                <a:gd fmla="*/ 85 w 86" name="T2"/>
                <a:gd fmla="*/ 193 h 198" name="T3"/>
                <a:gd fmla="*/ 85 w 86" name="T4"/>
                <a:gd fmla="*/ 183 h 198" name="T5"/>
                <a:gd fmla="*/ 86 w 86" name="T6"/>
                <a:gd fmla="*/ 0 h 198" name="T7"/>
                <a:gd fmla="*/ 43 w 86" name="T8"/>
                <a:gd fmla="*/ 13 h 198" name="T9"/>
                <a:gd fmla="*/ 0 w 86" name="T10"/>
                <a:gd fmla="*/ 11 h 198" name="T11"/>
                <a:gd fmla="*/ 50 w 86" name="T12"/>
                <a:gd fmla="*/ 198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6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gdLst>
                <a:gd fmla="*/ 61 w 85" name="T0"/>
                <a:gd fmla="*/ 104 h 198" name="T1"/>
                <a:gd fmla="*/ 85 w 85" name="T2"/>
                <a:gd fmla="*/ 12 h 198" name="T3"/>
                <a:gd fmla="*/ 41 w 85" name="T4"/>
                <a:gd fmla="*/ 13 h 198" name="T5"/>
                <a:gd fmla="*/ 0 w 85" name="T6"/>
                <a:gd fmla="*/ 0 h 198" name="T7"/>
                <a:gd fmla="*/ 0 w 85" name="T8"/>
                <a:gd fmla="*/ 193 h 198" name="T9"/>
                <a:gd fmla="*/ 35 w 85" name="T10"/>
                <a:gd fmla="*/ 198 h 198" name="T11"/>
                <a:gd fmla="*/ 61 w 85" name="T12"/>
                <a:gd fmla="*/ 104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5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gdLst>
                <a:gd fmla="*/ 9 w 130" name="T0"/>
                <a:gd fmla="*/ 189 h 201" name="T1"/>
                <a:gd fmla="*/ 33 w 130" name="T2"/>
                <a:gd fmla="*/ 201 h 201" name="T3"/>
                <a:gd fmla="*/ 74 w 130" name="T4"/>
                <a:gd fmla="*/ 130 h 201" name="T5"/>
                <a:gd fmla="*/ 130 w 130" name="T6"/>
                <a:gd fmla="*/ 33 h 201" name="T7"/>
                <a:gd fmla="*/ 87 w 130" name="T8"/>
                <a:gd fmla="*/ 23 h 201" name="T9"/>
                <a:gd fmla="*/ 50 w 130" name="T10"/>
                <a:gd fmla="*/ 0 h 201" name="T11"/>
                <a:gd fmla="*/ 0 w 130" name="T12"/>
                <a:gd fmla="*/ 186 h 201" name="T13"/>
                <a:gd fmla="*/ 9 w 130" name="T14"/>
                <a:gd fmla="*/ 189 h 2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30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gdLst>
                <a:gd fmla="*/ 166 w 166" name="T0"/>
                <a:gd fmla="*/ 52 h 191" name="T1"/>
                <a:gd fmla="*/ 127 w 166" name="T2"/>
                <a:gd fmla="*/ 31 h 191" name="T3"/>
                <a:gd fmla="*/ 127 w 166" name="T4"/>
                <a:gd fmla="*/ 31 h 191" name="T5"/>
                <a:gd fmla="*/ 98 w 166" name="T6"/>
                <a:gd fmla="*/ 0 h 191" name="T7"/>
                <a:gd fmla="*/ 0 w 166" name="T8"/>
                <a:gd fmla="*/ 168 h 191" name="T9"/>
                <a:gd fmla="*/ 17 w 166" name="T10"/>
                <a:gd fmla="*/ 181 h 191" name="T11"/>
                <a:gd fmla="*/ 17 w 166" name="T12"/>
                <a:gd fmla="*/ 181 h 191" name="T13"/>
                <a:gd fmla="*/ 17 w 166" name="T14"/>
                <a:gd fmla="*/ 182 h 191" name="T15"/>
                <a:gd fmla="*/ 18 w 166" name="T16"/>
                <a:gd fmla="*/ 182 h 191" name="T17"/>
                <a:gd fmla="*/ 18 w 166" name="T18"/>
                <a:gd fmla="*/ 182 h 191" name="T19"/>
                <a:gd fmla="*/ 26 w 166" name="T20"/>
                <a:gd fmla="*/ 191 h 191" name="T21"/>
                <a:gd fmla="*/ 166 w 166" name="T22"/>
                <a:gd fmla="*/ 52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166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Line 189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Line 190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6790624" y="2059959"/>
            <a:ext cx="568847" cy="543177"/>
            <a:chOff x="8848726" y="4949825"/>
            <a:chExt cx="879475" cy="839788"/>
          </a:xfrm>
          <a:solidFill>
            <a:schemeClr val="accent2"/>
          </a:solidFill>
          <a:effectLst/>
        </p:grpSpPr>
        <p:sp>
          <p:nvSpPr>
            <p:cNvPr id="3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3" name="Freeform 358"/>
          <p:cNvSpPr>
            <a:spLocks noEditPoints="1"/>
          </p:cNvSpPr>
          <p:nvPr/>
        </p:nvSpPr>
        <p:spPr bwMode="auto">
          <a:xfrm>
            <a:off x="4642620" y="2054576"/>
            <a:ext cx="518932" cy="504962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5" name="组 44"/>
          <p:cNvGrpSpPr/>
          <p:nvPr/>
        </p:nvGrpSpPr>
        <p:grpSpPr>
          <a:xfrm>
            <a:off x="3663670" y="900454"/>
            <a:ext cx="4662053" cy="680103"/>
            <a:chOff x="4436059" y="3729721"/>
            <a:chExt cx="4200526" cy="612775"/>
          </a:xfrm>
        </p:grpSpPr>
        <p:sp>
          <p:nvSpPr>
            <p:cNvPr id="4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gdLst>
                <a:gd fmla="*/ 135 w 228" name="T0"/>
                <a:gd fmla="*/ 96 h 236" name="T1"/>
                <a:gd fmla="*/ 145 w 228" name="T2"/>
                <a:gd fmla="*/ 124 h 236" name="T3"/>
                <a:gd fmla="*/ 166 w 228" name="T4"/>
                <a:gd fmla="*/ 151 h 236" name="T5"/>
                <a:gd fmla="*/ 194 w 228" name="T6"/>
                <a:gd fmla="*/ 183 h 236" name="T7"/>
                <a:gd fmla="*/ 225 w 228" name="T8"/>
                <a:gd fmla="*/ 216 h 236" name="T9"/>
                <a:gd fmla="*/ 221 w 228" name="T10"/>
                <a:gd fmla="*/ 226 h 236" name="T11"/>
                <a:gd fmla="*/ 206 w 228" name="T12"/>
                <a:gd fmla="*/ 231 h 236" name="T13"/>
                <a:gd fmla="*/ 174 w 228" name="T14"/>
                <a:gd fmla="*/ 217 h 236" name="T15"/>
                <a:gd fmla="*/ 148 w 228" name="T16"/>
                <a:gd fmla="*/ 198 h 236" name="T17"/>
                <a:gd fmla="*/ 124 w 228" name="T18"/>
                <a:gd fmla="*/ 178 h 236" name="T19"/>
                <a:gd fmla="*/ 86 w 228" name="T20"/>
                <a:gd fmla="*/ 145 h 236" name="T21"/>
                <a:gd fmla="*/ 61 w 228" name="T22"/>
                <a:gd fmla="*/ 167 h 236" name="T23"/>
                <a:gd fmla="*/ 56 w 228" name="T24"/>
                <a:gd fmla="*/ 197 h 236" name="T25"/>
                <a:gd fmla="*/ 57 w 228" name="T26"/>
                <a:gd fmla="*/ 217 h 236" name="T27"/>
                <a:gd fmla="*/ 58 w 228" name="T28"/>
                <a:gd fmla="*/ 236 h 236" name="T29"/>
                <a:gd fmla="*/ 16 w 228" name="T30"/>
                <a:gd fmla="*/ 229 h 236" name="T31"/>
                <a:gd fmla="*/ 4 w 228" name="T32"/>
                <a:gd fmla="*/ 214 h 236" name="T33"/>
                <a:gd fmla="*/ 0 w 228" name="T34"/>
                <a:gd fmla="*/ 195 h 236" name="T35"/>
                <a:gd fmla="*/ 1 w 228" name="T36"/>
                <a:gd fmla="*/ 182 h 236" name="T37"/>
                <a:gd fmla="*/ 3 w 228" name="T38"/>
                <a:gd fmla="*/ 161 h 236" name="T39"/>
                <a:gd fmla="*/ 2 w 228" name="T40"/>
                <a:gd fmla="*/ 152 h 236" name="T41"/>
                <a:gd fmla="*/ 8 w 228" name="T42"/>
                <a:gd fmla="*/ 99 h 236" name="T43"/>
                <a:gd fmla="*/ 15 w 228" name="T44"/>
                <a:gd fmla="*/ 13 h 236" name="T45"/>
                <a:gd fmla="*/ 9 w 228" name="T46"/>
                <a:gd fmla="*/ 7 h 236" name="T47"/>
                <a:gd fmla="*/ 19 w 228" name="T48"/>
                <a:gd fmla="*/ 3 h 236" name="T49"/>
                <a:gd fmla="*/ 33 w 228" name="T50"/>
                <a:gd fmla="*/ 0 h 236" name="T51"/>
                <a:gd fmla="*/ 37 w 228" name="T52"/>
                <a:gd fmla="*/ 0 h 236" name="T53"/>
                <a:gd fmla="*/ 67 w 228" name="T54"/>
                <a:gd fmla="*/ 10 h 236" name="T55"/>
                <a:gd fmla="*/ 93 w 228" name="T56"/>
                <a:gd fmla="*/ 25 h 236" name="T57"/>
                <a:gd fmla="*/ 87 w 228" name="T58"/>
                <a:gd fmla="*/ 52 h 236" name="T59"/>
                <a:gd fmla="*/ 81 w 228" name="T60"/>
                <a:gd fmla="*/ 98 h 236" name="T61"/>
                <a:gd fmla="*/ 135 w 228" name="T62"/>
                <a:gd fmla="*/ 55 h 236" name="T63"/>
                <a:gd fmla="*/ 193 w 228" name="T64"/>
                <a:gd fmla="*/ 14 h 236" name="T65"/>
                <a:gd fmla="*/ 203 w 228" name="T66"/>
                <a:gd fmla="*/ 10 h 236" name="T67"/>
                <a:gd fmla="*/ 216 w 228" name="T68"/>
                <a:gd fmla="*/ 10 h 236" name="T69"/>
                <a:gd fmla="*/ 224 w 228" name="T70"/>
                <a:gd fmla="*/ 14 h 236" name="T71"/>
                <a:gd fmla="*/ 228 w 228" name="T72"/>
                <a:gd fmla="*/ 20 h 236" name="T73"/>
                <a:gd fmla="*/ 227 w 228" name="T74"/>
                <a:gd fmla="*/ 24 h 236" name="T75"/>
                <a:gd fmla="*/ 177 w 228" name="T76"/>
                <a:gd fmla="*/ 60 h 236" name="T77"/>
                <a:gd fmla="*/ 135 w 228" name="T78"/>
                <a:gd fmla="*/ 96 h 23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36" w="228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gdLst>
                <a:gd fmla="*/ 169 w 194" name="T0"/>
                <a:gd fmla="*/ 200 h 237" name="T1"/>
                <a:gd fmla="*/ 152 w 194" name="T2"/>
                <a:gd fmla="*/ 222 h 237" name="T3"/>
                <a:gd fmla="*/ 135 w 194" name="T4"/>
                <a:gd fmla="*/ 233 h 237" name="T5"/>
                <a:gd fmla="*/ 122 w 194" name="T6"/>
                <a:gd fmla="*/ 236 h 237" name="T7"/>
                <a:gd fmla="*/ 108 w 194" name="T8"/>
                <a:gd fmla="*/ 237 h 237" name="T9"/>
                <a:gd fmla="*/ 81 w 194" name="T10"/>
                <a:gd fmla="*/ 234 h 237" name="T11"/>
                <a:gd fmla="*/ 55 w 194" name="T12"/>
                <a:gd fmla="*/ 228 h 237" name="T13"/>
                <a:gd fmla="*/ 11 w 194" name="T14"/>
                <a:gd fmla="*/ 196 h 237" name="T15"/>
                <a:gd fmla="*/ 0 w 194" name="T16"/>
                <a:gd fmla="*/ 153 h 237" name="T17"/>
                <a:gd fmla="*/ 2 w 194" name="T18"/>
                <a:gd fmla="*/ 129 h 237" name="T19"/>
                <a:gd fmla="*/ 5 w 194" name="T20"/>
                <a:gd fmla="*/ 90 h 237" name="T21"/>
                <a:gd fmla="*/ 9 w 194" name="T22"/>
                <a:gd fmla="*/ 65 h 237" name="T23"/>
                <a:gd fmla="*/ 13 w 194" name="T24"/>
                <a:gd fmla="*/ 41 h 237" name="T25"/>
                <a:gd fmla="*/ 11 w 194" name="T26"/>
                <a:gd fmla="*/ 28 h 237" name="T27"/>
                <a:gd fmla="*/ 6 w 194" name="T28"/>
                <a:gd fmla="*/ 17 h 237" name="T29"/>
                <a:gd fmla="*/ 9 w 194" name="T30"/>
                <a:gd fmla="*/ 13 h 237" name="T31"/>
                <a:gd fmla="*/ 15 w 194" name="T32"/>
                <a:gd fmla="*/ 11 h 237" name="T33"/>
                <a:gd fmla="*/ 19 w 194" name="T34"/>
                <a:gd fmla="*/ 12 h 237" name="T35"/>
                <a:gd fmla="*/ 42 w 194" name="T36"/>
                <a:gd fmla="*/ 16 h 237" name="T37"/>
                <a:gd fmla="*/ 82 w 194" name="T38"/>
                <a:gd fmla="*/ 24 h 237" name="T39"/>
                <a:gd fmla="*/ 76 w 194" name="T40"/>
                <a:gd fmla="*/ 67 h 237" name="T41"/>
                <a:gd fmla="*/ 70 w 194" name="T42"/>
                <a:gd fmla="*/ 113 h 237" name="T43"/>
                <a:gd fmla="*/ 68 w 194" name="T44"/>
                <a:gd fmla="*/ 154 h 237" name="T45"/>
                <a:gd fmla="*/ 70 w 194" name="T46"/>
                <a:gd fmla="*/ 189 h 237" name="T47"/>
                <a:gd fmla="*/ 78 w 194" name="T48"/>
                <a:gd fmla="*/ 204 h 237" name="T49"/>
                <a:gd fmla="*/ 92 w 194" name="T50"/>
                <a:gd fmla="*/ 216 h 237" name="T51"/>
                <a:gd fmla="*/ 128 w 194" name="T52"/>
                <a:gd fmla="*/ 189 h 237" name="T53"/>
                <a:gd fmla="*/ 141 w 194" name="T54"/>
                <a:gd fmla="*/ 151 h 237" name="T55"/>
                <a:gd fmla="*/ 152 w 194" name="T56"/>
                <a:gd fmla="*/ 98 h 237" name="T57"/>
                <a:gd fmla="*/ 156 w 194" name="T58"/>
                <a:gd fmla="*/ 44 h 237" name="T59"/>
                <a:gd fmla="*/ 153 w 194" name="T60"/>
                <a:gd fmla="*/ 0 h 237" name="T61"/>
                <a:gd fmla="*/ 172 w 194" name="T62"/>
                <a:gd fmla="*/ 4 h 237" name="T63"/>
                <a:gd fmla="*/ 190 w 194" name="T64"/>
                <a:gd fmla="*/ 12 h 237" name="T65"/>
                <a:gd fmla="*/ 194 w 194" name="T66"/>
                <a:gd fmla="*/ 64 h 237" name="T67"/>
                <a:gd fmla="*/ 188 w 194" name="T68"/>
                <a:gd fmla="*/ 134 h 237" name="T69"/>
                <a:gd fmla="*/ 169 w 194" name="T70"/>
                <a:gd fmla="*/ 200 h 2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36" w="194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gdLst>
                <a:gd fmla="*/ 243 w 276" name="T0"/>
                <a:gd fmla="*/ 235 h 236" name="T1"/>
                <a:gd fmla="*/ 228 w 276" name="T2"/>
                <a:gd fmla="*/ 236 h 236" name="T3"/>
                <a:gd fmla="*/ 206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3 w 276" name="T10"/>
                <a:gd fmla="*/ 187 h 236" name="T11"/>
                <a:gd fmla="*/ 184 w 276" name="T12"/>
                <a:gd fmla="*/ 164 h 236" name="T13"/>
                <a:gd fmla="*/ 185 w 276" name="T14"/>
                <a:gd fmla="*/ 140 h 236" name="T15"/>
                <a:gd fmla="*/ 185 w 276" name="T16"/>
                <a:gd fmla="*/ 128 h 236" name="T17"/>
                <a:gd fmla="*/ 183 w 276" name="T18"/>
                <a:gd fmla="*/ 121 h 236" name="T19"/>
                <a:gd fmla="*/ 167 w 276" name="T20"/>
                <a:gd fmla="*/ 161 h 236" name="T21"/>
                <a:gd fmla="*/ 156 w 276" name="T22"/>
                <a:gd fmla="*/ 203 h 236" name="T23"/>
                <a:gd fmla="*/ 137 w 276" name="T24"/>
                <a:gd fmla="*/ 206 h 236" name="T25"/>
                <a:gd fmla="*/ 111 w 276" name="T26"/>
                <a:gd fmla="*/ 203 h 236" name="T27"/>
                <a:gd fmla="*/ 97 w 276" name="T28"/>
                <a:gd fmla="*/ 199 h 236" name="T29"/>
                <a:gd fmla="*/ 83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0 w 276" name="T44"/>
                <a:gd fmla="*/ 235 h 236" name="T45"/>
                <a:gd fmla="*/ 26 w 276" name="T46"/>
                <a:gd fmla="*/ 236 h 236" name="T47"/>
                <a:gd fmla="*/ 8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0 w 276" name="T54"/>
                <a:gd fmla="*/ 87 h 236" name="T55"/>
                <a:gd fmla="*/ 27 w 276" name="T56"/>
                <a:gd fmla="*/ 23 h 236" name="T57"/>
                <a:gd fmla="*/ 40 w 276" name="T58"/>
                <a:gd fmla="*/ 17 h 236" name="T59"/>
                <a:gd fmla="*/ 56 w 276" name="T60"/>
                <a:gd fmla="*/ 16 h 236" name="T61"/>
                <a:gd fmla="*/ 89 w 276" name="T62"/>
                <a:gd fmla="*/ 20 h 236" name="T63"/>
                <a:gd fmla="*/ 107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8 w 276" name="T70"/>
                <a:gd fmla="*/ 152 h 236" name="T71"/>
                <a:gd fmla="*/ 145 w 276" name="T72"/>
                <a:gd fmla="*/ 147 h 236" name="T73"/>
                <a:gd fmla="*/ 166 w 276" name="T74"/>
                <a:gd fmla="*/ 99 h 236" name="T75"/>
                <a:gd fmla="*/ 187 w 276" name="T76"/>
                <a:gd fmla="*/ 52 h 236" name="T77"/>
                <a:gd fmla="*/ 204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0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59 w 276" name="T90"/>
                <a:gd fmla="*/ 80 h 236" name="T91"/>
                <a:gd fmla="*/ 246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gdLst>
                <a:gd fmla="*/ 200 w 247" name="T0"/>
                <a:gd fmla="*/ 41 h 236" name="T1"/>
                <a:gd fmla="*/ 209 w 247" name="T2"/>
                <a:gd fmla="*/ 103 h 236" name="T3"/>
                <a:gd fmla="*/ 224 w 247" name="T4"/>
                <a:gd fmla="*/ 166 h 236" name="T5"/>
                <a:gd fmla="*/ 247 w 247" name="T6"/>
                <a:gd fmla="*/ 224 h 236" name="T7"/>
                <a:gd fmla="*/ 234 w 247" name="T8"/>
                <a:gd fmla="*/ 226 h 236" name="T9"/>
                <a:gd fmla="*/ 213 w 247" name="T10"/>
                <a:gd fmla="*/ 231 h 236" name="T11"/>
                <a:gd fmla="*/ 208 w 247" name="T12"/>
                <a:gd fmla="*/ 231 h 236" name="T13"/>
                <a:gd fmla="*/ 204 w 247" name="T14"/>
                <a:gd fmla="*/ 229 h 236" name="T15"/>
                <a:gd fmla="*/ 172 w 247" name="T16"/>
                <a:gd fmla="*/ 206 h 236" name="T17"/>
                <a:gd fmla="*/ 156 w 247" name="T18"/>
                <a:gd fmla="*/ 173 h 236" name="T19"/>
                <a:gd fmla="*/ 102 w 247" name="T20"/>
                <a:gd fmla="*/ 183 h 236" name="T21"/>
                <a:gd fmla="*/ 50 w 247" name="T22"/>
                <a:gd fmla="*/ 196 h 236" name="T23"/>
                <a:gd fmla="*/ 27 w 247" name="T24"/>
                <a:gd fmla="*/ 227 h 236" name="T25"/>
                <a:gd fmla="*/ 27 w 247" name="T26"/>
                <a:gd fmla="*/ 236 h 236" name="T27"/>
                <a:gd fmla="*/ 23 w 247" name="T28"/>
                <a:gd fmla="*/ 236 h 236" name="T29"/>
                <a:gd fmla="*/ 10 w 247" name="T30"/>
                <a:gd fmla="*/ 232 h 236" name="T31"/>
                <a:gd fmla="*/ 0 w 247" name="T32"/>
                <a:gd fmla="*/ 225 h 236" name="T33"/>
                <a:gd fmla="*/ 17 w 247" name="T34"/>
                <a:gd fmla="*/ 181 h 236" name="T35"/>
                <a:gd fmla="*/ 43 w 247" name="T36"/>
                <a:gd fmla="*/ 139 h 236" name="T37"/>
                <a:gd fmla="*/ 69 w 247" name="T38"/>
                <a:gd fmla="*/ 98 h 236" name="T39"/>
                <a:gd fmla="*/ 126 w 247" name="T40"/>
                <a:gd fmla="*/ 3 h 236" name="T41"/>
                <a:gd fmla="*/ 147 w 247" name="T42"/>
                <a:gd fmla="*/ 0 h 236" name="T43"/>
                <a:gd fmla="*/ 174 w 247" name="T44"/>
                <a:gd fmla="*/ 3 h 236" name="T45"/>
                <a:gd fmla="*/ 201 w 247" name="T46"/>
                <a:gd fmla="*/ 8 h 236" name="T47"/>
                <a:gd fmla="*/ 203 w 247" name="T48"/>
                <a:gd fmla="*/ 18 h 236" name="T49"/>
                <a:gd fmla="*/ 201 w 247" name="T50"/>
                <a:gd fmla="*/ 30 h 236" name="T51"/>
                <a:gd fmla="*/ 200 w 247" name="T52"/>
                <a:gd fmla="*/ 41 h 236" name="T53"/>
                <a:gd fmla="*/ 129 w 247" name="T54"/>
                <a:gd fmla="*/ 70 h 236" name="T55"/>
                <a:gd fmla="*/ 103 w 247" name="T56"/>
                <a:gd fmla="*/ 100 h 236" name="T57"/>
                <a:gd fmla="*/ 82 w 247" name="T58"/>
                <a:gd fmla="*/ 131 h 236" name="T59"/>
                <a:gd fmla="*/ 68 w 247" name="T60"/>
                <a:gd fmla="*/ 163 h 236" name="T61"/>
                <a:gd fmla="*/ 103 w 247" name="T62"/>
                <a:gd fmla="*/ 159 h 236" name="T63"/>
                <a:gd fmla="*/ 152 w 247" name="T64"/>
                <a:gd fmla="*/ 148 h 236" name="T65"/>
                <a:gd fmla="*/ 134 w 247" name="T66"/>
                <a:gd fmla="*/ 73 h 236" name="T67"/>
                <a:gd fmla="*/ 129 w 247" name="T68"/>
                <a:gd fmla="*/ 70 h 23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4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gdLst>
                <a:gd fmla="*/ 243 w 276" name="T0"/>
                <a:gd fmla="*/ 235 h 236" name="T1"/>
                <a:gd fmla="*/ 229 w 276" name="T2"/>
                <a:gd fmla="*/ 236 h 236" name="T3"/>
                <a:gd fmla="*/ 207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4 w 276" name="T10"/>
                <a:gd fmla="*/ 187 h 236" name="T11"/>
                <a:gd fmla="*/ 185 w 276" name="T12"/>
                <a:gd fmla="*/ 164 h 236" name="T13"/>
                <a:gd fmla="*/ 186 w 276" name="T14"/>
                <a:gd fmla="*/ 140 h 236" name="T15"/>
                <a:gd fmla="*/ 186 w 276" name="T16"/>
                <a:gd fmla="*/ 128 h 236" name="T17"/>
                <a:gd fmla="*/ 184 w 276" name="T18"/>
                <a:gd fmla="*/ 121 h 236" name="T19"/>
                <a:gd fmla="*/ 167 w 276" name="T20"/>
                <a:gd fmla="*/ 161 h 236" name="T21"/>
                <a:gd fmla="*/ 157 w 276" name="T22"/>
                <a:gd fmla="*/ 203 h 236" name="T23"/>
                <a:gd fmla="*/ 137 w 276" name="T24"/>
                <a:gd fmla="*/ 206 h 236" name="T25"/>
                <a:gd fmla="*/ 112 w 276" name="T26"/>
                <a:gd fmla="*/ 203 h 236" name="T27"/>
                <a:gd fmla="*/ 97 w 276" name="T28"/>
                <a:gd fmla="*/ 199 h 236" name="T29"/>
                <a:gd fmla="*/ 84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1 w 276" name="T44"/>
                <a:gd fmla="*/ 235 h 236" name="T45"/>
                <a:gd fmla="*/ 26 w 276" name="T46"/>
                <a:gd fmla="*/ 236 h 236" name="T47"/>
                <a:gd fmla="*/ 9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1 w 276" name="T54"/>
                <a:gd fmla="*/ 87 h 236" name="T55"/>
                <a:gd fmla="*/ 28 w 276" name="T56"/>
                <a:gd fmla="*/ 23 h 236" name="T57"/>
                <a:gd fmla="*/ 41 w 276" name="T58"/>
                <a:gd fmla="*/ 17 h 236" name="T59"/>
                <a:gd fmla="*/ 56 w 276" name="T60"/>
                <a:gd fmla="*/ 16 h 236" name="T61"/>
                <a:gd fmla="*/ 90 w 276" name="T62"/>
                <a:gd fmla="*/ 20 h 236" name="T63"/>
                <a:gd fmla="*/ 108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9 w 276" name="T70"/>
                <a:gd fmla="*/ 152 h 236" name="T71"/>
                <a:gd fmla="*/ 145 w 276" name="T72"/>
                <a:gd fmla="*/ 147 h 236" name="T73"/>
                <a:gd fmla="*/ 167 w 276" name="T74"/>
                <a:gd fmla="*/ 99 h 236" name="T75"/>
                <a:gd fmla="*/ 188 w 276" name="T76"/>
                <a:gd fmla="*/ 52 h 236" name="T77"/>
                <a:gd fmla="*/ 205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1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60 w 276" name="T90"/>
                <a:gd fmla="*/ 80 h 236" name="T91"/>
                <a:gd fmla="*/ 247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gdLst>
                <a:gd fmla="*/ 174 w 203" name="T0"/>
                <a:gd fmla="*/ 198 h 236" name="T1"/>
                <a:gd fmla="*/ 154 w 203" name="T2"/>
                <a:gd fmla="*/ 220 h 236" name="T3"/>
                <a:gd fmla="*/ 120 w 203" name="T4"/>
                <a:gd fmla="*/ 236 h 236" name="T5"/>
                <a:gd fmla="*/ 55 w 203" name="T6"/>
                <a:gd fmla="*/ 225 h 236" name="T7"/>
                <a:gd fmla="*/ 13 w 203" name="T8"/>
                <a:gd fmla="*/ 196 h 236" name="T9"/>
                <a:gd fmla="*/ 3 w 203" name="T10"/>
                <a:gd fmla="*/ 166 h 236" name="T11"/>
                <a:gd fmla="*/ 0 w 203" name="T12"/>
                <a:gd fmla="*/ 136 h 236" name="T13"/>
                <a:gd fmla="*/ 15 w 203" name="T14"/>
                <a:gd fmla="*/ 64 h 236" name="T15"/>
                <a:gd fmla="*/ 56 w 203" name="T16"/>
                <a:gd fmla="*/ 0 h 236" name="T17"/>
                <a:gd fmla="*/ 62 w 203" name="T18"/>
                <a:gd fmla="*/ 0 h 236" name="T19"/>
                <a:gd fmla="*/ 74 w 203" name="T20"/>
                <a:gd fmla="*/ 2 h 236" name="T21"/>
                <a:gd fmla="*/ 88 w 203" name="T22"/>
                <a:gd fmla="*/ 7 h 236" name="T23"/>
                <a:gd fmla="*/ 146 w 203" name="T24"/>
                <a:gd fmla="*/ 16 h 236" name="T25"/>
                <a:gd fmla="*/ 190 w 203" name="T26"/>
                <a:gd fmla="*/ 39 h 236" name="T27"/>
                <a:gd fmla="*/ 200 w 203" name="T28"/>
                <a:gd fmla="*/ 68 h 236" name="T29"/>
                <a:gd fmla="*/ 203 w 203" name="T30"/>
                <a:gd fmla="*/ 98 h 236" name="T31"/>
                <a:gd fmla="*/ 196 w 203" name="T32"/>
                <a:gd fmla="*/ 147 h 236" name="T33"/>
                <a:gd fmla="*/ 174 w 203" name="T34"/>
                <a:gd fmla="*/ 198 h 236" name="T35"/>
                <a:gd fmla="*/ 123 w 203" name="T36"/>
                <a:gd fmla="*/ 29 h 236" name="T37"/>
                <a:gd fmla="*/ 109 w 203" name="T38"/>
                <a:gd fmla="*/ 35 h 236" name="T39"/>
                <a:gd fmla="*/ 84 w 203" name="T40"/>
                <a:gd fmla="*/ 80 h 236" name="T41"/>
                <a:gd fmla="*/ 68 w 203" name="T42"/>
                <a:gd fmla="*/ 129 h 236" name="T43"/>
                <a:gd fmla="*/ 61 w 203" name="T44"/>
                <a:gd fmla="*/ 174 h 236" name="T45"/>
                <a:gd fmla="*/ 67 w 203" name="T46"/>
                <a:gd fmla="*/ 198 h 236" name="T47"/>
                <a:gd fmla="*/ 86 w 203" name="T48"/>
                <a:gd fmla="*/ 216 h 236" name="T49"/>
                <a:gd fmla="*/ 98 w 203" name="T50"/>
                <a:gd fmla="*/ 218 h 236" name="T51"/>
                <a:gd fmla="*/ 112 w 203" name="T52"/>
                <a:gd fmla="*/ 216 h 236" name="T53"/>
                <a:gd fmla="*/ 121 w 203" name="T54"/>
                <a:gd fmla="*/ 209 h 236" name="T55"/>
                <a:gd fmla="*/ 152 w 203" name="T56"/>
                <a:gd fmla="*/ 153 h 236" name="T57"/>
                <a:gd fmla="*/ 163 w 203" name="T58"/>
                <a:gd fmla="*/ 94 h 236" name="T59"/>
                <a:gd fmla="*/ 155 w 203" name="T60"/>
                <a:gd fmla="*/ 42 h 236" name="T61"/>
                <a:gd fmla="*/ 144 w 203" name="T62"/>
                <a:gd fmla="*/ 32 h 236" name="T63"/>
                <a:gd fmla="*/ 123 w 203" name="T64"/>
                <a:gd fmla="*/ 29 h 23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36" w="203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gdLst>
                <a:gd fmla="*/ 168 w 201" name="T0"/>
                <a:gd fmla="*/ 237 h 237" name="T1"/>
                <a:gd fmla="*/ 155 w 201" name="T2"/>
                <a:gd fmla="*/ 237 h 237" name="T3"/>
                <a:gd fmla="*/ 142 w 201" name="T4"/>
                <a:gd fmla="*/ 237 h 237" name="T5"/>
                <a:gd fmla="*/ 123 w 201" name="T6"/>
                <a:gd fmla="*/ 236 h 237" name="T7"/>
                <a:gd fmla="*/ 108 w 201" name="T8"/>
                <a:gd fmla="*/ 232 h 237" name="T9"/>
                <a:gd fmla="*/ 95 w 201" name="T10"/>
                <a:gd fmla="*/ 219 h 237" name="T11"/>
                <a:gd fmla="*/ 71 w 201" name="T12"/>
                <a:gd fmla="*/ 155 h 237" name="T13"/>
                <a:gd fmla="*/ 50 w 201" name="T14"/>
                <a:gd fmla="*/ 89 h 237" name="T15"/>
                <a:gd fmla="*/ 42 w 201" name="T16"/>
                <a:gd fmla="*/ 133 h 237" name="T17"/>
                <a:gd fmla="*/ 36 w 201" name="T18"/>
                <a:gd fmla="*/ 181 h 237" name="T19"/>
                <a:gd fmla="*/ 31 w 201" name="T20"/>
                <a:gd fmla="*/ 232 h 237" name="T21"/>
                <a:gd fmla="*/ 26 w 201" name="T22"/>
                <a:gd fmla="*/ 233 h 237" name="T23"/>
                <a:gd fmla="*/ 21 w 201" name="T24"/>
                <a:gd fmla="*/ 233 h 237" name="T25"/>
                <a:gd fmla="*/ 11 w 201" name="T26"/>
                <a:gd fmla="*/ 231 h 237" name="T27"/>
                <a:gd fmla="*/ 0 w 201" name="T28"/>
                <a:gd fmla="*/ 223 h 237" name="T29"/>
                <a:gd fmla="*/ 2 w 201" name="T30"/>
                <a:gd fmla="*/ 160 h 237" name="T31"/>
                <a:gd fmla="*/ 7 w 201" name="T32"/>
                <a:gd fmla="*/ 92 h 237" name="T33"/>
                <a:gd fmla="*/ 10 w 201" name="T34"/>
                <a:gd fmla="*/ 29 h 237" name="T35"/>
                <a:gd fmla="*/ 25 w 201" name="T36"/>
                <a:gd fmla="*/ 26 h 237" name="T37"/>
                <a:gd fmla="*/ 42 w 201" name="T38"/>
                <a:gd fmla="*/ 24 h 237" name="T39"/>
                <a:gd fmla="*/ 52 w 201" name="T40"/>
                <a:gd fmla="*/ 25 h 237" name="T41"/>
                <a:gd fmla="*/ 80 w 201" name="T42"/>
                <a:gd fmla="*/ 28 h 237" name="T43"/>
                <a:gd fmla="*/ 111 w 201" name="T44"/>
                <a:gd fmla="*/ 38 h 237" name="T45"/>
                <a:gd fmla="*/ 106 w 201" name="T46"/>
                <a:gd fmla="*/ 57 h 237" name="T47"/>
                <a:gd fmla="*/ 114 w 201" name="T48"/>
                <a:gd fmla="*/ 91 h 237" name="T49"/>
                <a:gd fmla="*/ 118 w 201" name="T50"/>
                <a:gd fmla="*/ 112 h 237" name="T51"/>
                <a:gd fmla="*/ 126 w 201" name="T52"/>
                <a:gd fmla="*/ 146 h 237" name="T53"/>
                <a:gd fmla="*/ 140 w 201" name="T54"/>
                <a:gd fmla="*/ 179 h 237" name="T55"/>
                <a:gd fmla="*/ 151 w 201" name="T56"/>
                <a:gd fmla="*/ 120 h 237" name="T57"/>
                <a:gd fmla="*/ 160 w 201" name="T58"/>
                <a:gd fmla="*/ 60 h 237" name="T59"/>
                <a:gd fmla="*/ 172 w 201" name="T60"/>
                <a:gd fmla="*/ 0 h 237" name="T61"/>
                <a:gd fmla="*/ 201 w 201" name="T62"/>
                <a:gd fmla="*/ 9 h 237" name="T63"/>
                <a:gd fmla="*/ 188 w 201" name="T64"/>
                <a:gd fmla="*/ 85 h 237" name="T65"/>
                <a:gd fmla="*/ 178 w 201" name="T66"/>
                <a:gd fmla="*/ 156 h 237" name="T67"/>
                <a:gd fmla="*/ 168 w 201" name="T68"/>
                <a:gd fmla="*/ 237 h 2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01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6029874" y="3105879"/>
            <a:ext cx="902697" cy="1120065"/>
            <a:chOff x="7605713" y="-2532063"/>
            <a:chExt cx="2544763" cy="3157538"/>
          </a:xfrm>
        </p:grpSpPr>
        <p:sp>
          <p:nvSpPr>
            <p:cNvPr id="54" name="Freeform 5"/>
            <p:cNvSpPr/>
            <p:nvPr/>
          </p:nvSpPr>
          <p:spPr bwMode="auto">
            <a:xfrm>
              <a:off x="7605713" y="-2532063"/>
              <a:ext cx="2544763" cy="3157538"/>
            </a:xfrm>
            <a:custGeom>
              <a:gdLst>
                <a:gd fmla="*/ 936 w 988" name="T0"/>
                <a:gd fmla="*/ 28 h 1224" name="T1"/>
                <a:gd fmla="*/ 817 w 988" name="T2"/>
                <a:gd fmla="*/ 48 h 1224" name="T3"/>
                <a:gd fmla="*/ 721 w 988" name="T4"/>
                <a:gd fmla="*/ 207 h 1224" name="T5"/>
                <a:gd fmla="*/ 683 w 988" name="T6"/>
                <a:gd fmla="*/ 108 h 1224" name="T7"/>
                <a:gd fmla="*/ 682 w 988" name="T8"/>
                <a:gd fmla="*/ 106 h 1224" name="T9"/>
                <a:gd fmla="*/ 677 w 988" name="T10"/>
                <a:gd fmla="*/ 98 h 1224" name="T11"/>
                <a:gd fmla="*/ 673 w 988" name="T12"/>
                <a:gd fmla="*/ 95 h 1224" name="T13"/>
                <a:gd fmla="*/ 512 w 988" name="T14"/>
                <a:gd fmla="*/ 29 h 1224" name="T15"/>
                <a:gd fmla="*/ 311 w 988" name="T16"/>
                <a:gd fmla="*/ 94 h 1224" name="T17"/>
                <a:gd fmla="*/ 268 w 988" name="T18"/>
                <a:gd fmla="*/ 204 h 1224" name="T19"/>
                <a:gd fmla="*/ 171 w 988" name="T20"/>
                <a:gd fmla="*/ 43 h 1224" name="T21"/>
                <a:gd fmla="*/ 52 w 988" name="T22"/>
                <a:gd fmla="*/ 24 h 1224" name="T23"/>
                <a:gd fmla="*/ 19 w 988" name="T24"/>
                <a:gd fmla="*/ 125 h 1224" name="T25"/>
                <a:gd fmla="*/ 110 w 988" name="T26"/>
                <a:gd fmla="*/ 307 h 1224" name="T27"/>
                <a:gd fmla="*/ 225 w 988" name="T28"/>
                <a:gd fmla="*/ 456 h 1224" name="T29"/>
                <a:gd fmla="*/ 182 w 988" name="T30"/>
                <a:gd fmla="*/ 943 h 1224" name="T31"/>
                <a:gd fmla="*/ 203 w 988" name="T32"/>
                <a:gd fmla="*/ 1205 h 1224" name="T33"/>
                <a:gd fmla="*/ 294 w 988" name="T34"/>
                <a:gd fmla="*/ 1205 h 1224" name="T35"/>
                <a:gd fmla="*/ 327 w 988" name="T36"/>
                <a:gd fmla="*/ 1142 h 1224" name="T37"/>
                <a:gd fmla="*/ 359 w 988" name="T38"/>
                <a:gd fmla="*/ 1049 h 1224" name="T39"/>
                <a:gd fmla="*/ 629 w 988" name="T40"/>
                <a:gd fmla="*/ 1051 h 1224" name="T41"/>
                <a:gd fmla="*/ 658 w 988" name="T42"/>
                <a:gd fmla="*/ 1157 h 1224" name="T43"/>
                <a:gd fmla="*/ 716 w 988" name="T44"/>
                <a:gd fmla="*/ 1213 h 1224" name="T45"/>
                <a:gd fmla="*/ 787 w 988" name="T46"/>
                <a:gd fmla="*/ 1203 h 1224" name="T47"/>
                <a:gd fmla="*/ 805 w 988" name="T48"/>
                <a:gd fmla="*/ 872 h 1224" name="T49"/>
                <a:gd fmla="*/ 775 w 988" name="T50"/>
                <a:gd fmla="*/ 446 h 1224" name="T51"/>
                <a:gd fmla="*/ 878 w 988" name="T52"/>
                <a:gd fmla="*/ 312 h 1224" name="T53"/>
                <a:gd fmla="*/ 969 w 988" name="T54"/>
                <a:gd fmla="*/ 130 h 1224" name="T55"/>
                <a:gd fmla="*/ 936 w 988" name="T56"/>
                <a:gd fmla="*/ 28 h 122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224" w="987">
                  <a:moveTo>
                    <a:pt x="936" y="28"/>
                  </a:moveTo>
                  <a:cubicBezTo>
                    <a:pt x="917" y="17"/>
                    <a:pt x="869" y="4"/>
                    <a:pt x="817" y="48"/>
                  </a:cubicBezTo>
                  <a:cubicBezTo>
                    <a:pt x="769" y="88"/>
                    <a:pt x="726" y="193"/>
                    <a:pt x="721" y="207"/>
                  </a:cubicBezTo>
                  <a:cubicBezTo>
                    <a:pt x="714" y="171"/>
                    <a:pt x="702" y="135"/>
                    <a:pt x="683" y="108"/>
                  </a:cubicBezTo>
                  <a:cubicBezTo>
                    <a:pt x="683" y="108"/>
                    <a:pt x="683" y="107"/>
                    <a:pt x="682" y="106"/>
                  </a:cubicBezTo>
                  <a:cubicBezTo>
                    <a:pt x="680" y="104"/>
                    <a:pt x="679" y="101"/>
                    <a:pt x="677" y="98"/>
                  </a:cubicBezTo>
                  <a:cubicBezTo>
                    <a:pt x="675" y="96"/>
                    <a:pt x="674" y="95"/>
                    <a:pt x="673" y="95"/>
                  </a:cubicBezTo>
                  <a:cubicBezTo>
                    <a:pt x="624" y="35"/>
                    <a:pt x="568" y="35"/>
                    <a:pt x="512" y="29"/>
                  </a:cubicBezTo>
                  <a:cubicBezTo>
                    <a:pt x="446" y="22"/>
                    <a:pt x="347" y="44"/>
                    <a:pt x="311" y="94"/>
                  </a:cubicBezTo>
                  <a:cubicBezTo>
                    <a:pt x="283" y="134"/>
                    <a:pt x="268" y="204"/>
                    <a:pt x="268" y="204"/>
                  </a:cubicBezTo>
                  <a:cubicBezTo>
                    <a:pt x="268" y="204"/>
                    <a:pt x="223" y="87"/>
                    <a:pt x="171" y="43"/>
                  </a:cubicBezTo>
                  <a:cubicBezTo>
                    <a:pt x="119" y="0"/>
                    <a:pt x="71" y="13"/>
                    <a:pt x="52" y="24"/>
                  </a:cubicBezTo>
                  <a:cubicBezTo>
                    <a:pt x="32" y="35"/>
                    <a:pt x="0" y="65"/>
                    <a:pt x="19" y="125"/>
                  </a:cubicBezTo>
                  <a:cubicBezTo>
                    <a:pt x="39" y="186"/>
                    <a:pt x="63" y="242"/>
                    <a:pt x="110" y="307"/>
                  </a:cubicBezTo>
                  <a:cubicBezTo>
                    <a:pt x="158" y="372"/>
                    <a:pt x="225" y="456"/>
                    <a:pt x="225" y="456"/>
                  </a:cubicBezTo>
                  <a:cubicBezTo>
                    <a:pt x="225" y="456"/>
                    <a:pt x="164" y="727"/>
                    <a:pt x="182" y="943"/>
                  </a:cubicBezTo>
                  <a:cubicBezTo>
                    <a:pt x="199" y="1159"/>
                    <a:pt x="188" y="1198"/>
                    <a:pt x="203" y="1205"/>
                  </a:cubicBezTo>
                  <a:cubicBezTo>
                    <a:pt x="218" y="1211"/>
                    <a:pt x="270" y="1220"/>
                    <a:pt x="294" y="1205"/>
                  </a:cubicBezTo>
                  <a:cubicBezTo>
                    <a:pt x="318" y="1190"/>
                    <a:pt x="322" y="1177"/>
                    <a:pt x="327" y="1142"/>
                  </a:cubicBezTo>
                  <a:cubicBezTo>
                    <a:pt x="331" y="1107"/>
                    <a:pt x="327" y="1051"/>
                    <a:pt x="359" y="1049"/>
                  </a:cubicBezTo>
                  <a:cubicBezTo>
                    <a:pt x="391" y="1047"/>
                    <a:pt x="610" y="1043"/>
                    <a:pt x="629" y="1051"/>
                  </a:cubicBezTo>
                  <a:cubicBezTo>
                    <a:pt x="649" y="1060"/>
                    <a:pt x="653" y="1090"/>
                    <a:pt x="658" y="1157"/>
                  </a:cubicBezTo>
                  <a:cubicBezTo>
                    <a:pt x="662" y="1224"/>
                    <a:pt x="694" y="1211"/>
                    <a:pt x="716" y="1213"/>
                  </a:cubicBezTo>
                  <a:cubicBezTo>
                    <a:pt x="738" y="1216"/>
                    <a:pt x="776" y="1218"/>
                    <a:pt x="787" y="1203"/>
                  </a:cubicBezTo>
                  <a:cubicBezTo>
                    <a:pt x="798" y="1187"/>
                    <a:pt x="809" y="939"/>
                    <a:pt x="805" y="872"/>
                  </a:cubicBezTo>
                  <a:cubicBezTo>
                    <a:pt x="805" y="872"/>
                    <a:pt x="786" y="613"/>
                    <a:pt x="775" y="446"/>
                  </a:cubicBezTo>
                  <a:cubicBezTo>
                    <a:pt x="774" y="442"/>
                    <a:pt x="846" y="355"/>
                    <a:pt x="878" y="312"/>
                  </a:cubicBezTo>
                  <a:cubicBezTo>
                    <a:pt x="926" y="247"/>
                    <a:pt x="949" y="190"/>
                    <a:pt x="969" y="130"/>
                  </a:cubicBezTo>
                  <a:cubicBezTo>
                    <a:pt x="988" y="69"/>
                    <a:pt x="956" y="39"/>
                    <a:pt x="936" y="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8486775" y="-2254250"/>
              <a:ext cx="220663" cy="222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9017000" y="-2254250"/>
              <a:ext cx="223838" cy="222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8561388" y="-2081213"/>
              <a:ext cx="592138" cy="466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9"/>
            <p:cNvSpPr/>
            <p:nvPr/>
          </p:nvSpPr>
          <p:spPr bwMode="auto">
            <a:xfrm>
              <a:off x="9078913" y="-2378075"/>
              <a:ext cx="127000" cy="61913"/>
            </a:xfrm>
            <a:custGeom>
              <a:gdLst>
                <a:gd fmla="*/ 25 w 49" name="T0"/>
                <a:gd fmla="*/ 10 h 24" name="T1"/>
                <a:gd fmla="*/ 49 w 49" name="T2"/>
                <a:gd fmla="*/ 24 h 24" name="T3"/>
                <a:gd fmla="*/ 26 w 49" name="T4"/>
                <a:gd fmla="*/ 0 h 24" name="T5"/>
                <a:gd fmla="*/ 0 w 49" name="T6"/>
                <a:gd fmla="*/ 21 h 24" name="T7"/>
                <a:gd fmla="*/ 25 w 49" name="T8"/>
                <a:gd fmla="*/ 1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9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10"/>
            <p:cNvSpPr/>
            <p:nvPr/>
          </p:nvSpPr>
          <p:spPr bwMode="auto">
            <a:xfrm>
              <a:off x="8512175" y="-2378075"/>
              <a:ext cx="119063" cy="55563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8578850" y="-2192338"/>
              <a:ext cx="3968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9109075" y="-2192338"/>
              <a:ext cx="3968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13"/>
            <p:cNvSpPr/>
            <p:nvPr/>
          </p:nvSpPr>
          <p:spPr bwMode="auto">
            <a:xfrm>
              <a:off x="8772525" y="-2060575"/>
              <a:ext cx="185738" cy="123825"/>
            </a:xfrm>
            <a:custGeom>
              <a:gdLst>
                <a:gd fmla="*/ 0 w 72" name="T0"/>
                <a:gd fmla="*/ 19 h 48" name="T1"/>
                <a:gd fmla="*/ 21 w 72" name="T2"/>
                <a:gd fmla="*/ 2 h 48" name="T3"/>
                <a:gd fmla="*/ 64 w 72" name="T4"/>
                <a:gd fmla="*/ 8 h 48" name="T5"/>
                <a:gd fmla="*/ 66 w 72" name="T6"/>
                <a:gd fmla="*/ 29 h 48" name="T7"/>
                <a:gd fmla="*/ 50 w 72" name="T8"/>
                <a:gd fmla="*/ 44 h 48" name="T9"/>
                <a:gd fmla="*/ 34 w 72" name="T10"/>
                <a:gd fmla="*/ 48 h 48" name="T11"/>
                <a:gd fmla="*/ 14 w 72" name="T12"/>
                <a:gd fmla="*/ 41 h 48" name="T13"/>
                <a:gd fmla="*/ 0 w 72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2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4"/>
            <p:cNvSpPr/>
            <p:nvPr/>
          </p:nvSpPr>
          <p:spPr bwMode="auto">
            <a:xfrm>
              <a:off x="8591550" y="-1890713"/>
              <a:ext cx="517525" cy="150813"/>
            </a:xfrm>
            <a:custGeom>
              <a:gdLst>
                <a:gd fmla="*/ 0 w 201" name="T0"/>
                <a:gd fmla="*/ 16 h 58" name="T1"/>
                <a:gd fmla="*/ 98 w 201" name="T2"/>
                <a:gd fmla="*/ 1 h 58" name="T3"/>
                <a:gd fmla="*/ 201 w 201" name="T4"/>
                <a:gd fmla="*/ 23 h 58" name="T5"/>
                <a:gd fmla="*/ 108 w 201" name="T6"/>
                <a:gd fmla="*/ 58 h 58" name="T7"/>
                <a:gd fmla="*/ 0 w 201" name="T8"/>
                <a:gd fmla="*/ 16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201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8251825" y="-2454275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8308975" y="-2408238"/>
              <a:ext cx="13176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9239250" y="-2454275"/>
              <a:ext cx="254000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9302750" y="-2405063"/>
              <a:ext cx="131763" cy="125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9224963" y="-2057400"/>
              <a:ext cx="287338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20"/>
            <p:cNvSpPr/>
            <p:nvPr/>
          </p:nvSpPr>
          <p:spPr bwMode="auto">
            <a:xfrm>
              <a:off x="8296275" y="-2057400"/>
              <a:ext cx="200025" cy="284163"/>
            </a:xfrm>
            <a:custGeom>
              <a:gdLst>
                <a:gd fmla="*/ 78 w 78" name="T0"/>
                <a:gd fmla="*/ 55 h 110" name="T1"/>
                <a:gd fmla="*/ 22 w 78" name="T2"/>
                <a:gd fmla="*/ 0 h 110" name="T3"/>
                <a:gd fmla="*/ 4 w 78" name="T4"/>
                <a:gd fmla="*/ 3 h 110" name="T5"/>
                <a:gd fmla="*/ 0 w 78" name="T6"/>
                <a:gd fmla="*/ 20 h 110" name="T7"/>
                <a:gd fmla="*/ 22 w 78" name="T8"/>
                <a:gd fmla="*/ 110 h 110" name="T9"/>
                <a:gd fmla="*/ 78 w 78" name="T10"/>
                <a:gd fmla="*/ 55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78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3619167" y="3105879"/>
            <a:ext cx="800771" cy="1120065"/>
            <a:chOff x="2051050" y="-2544763"/>
            <a:chExt cx="2257425" cy="3157538"/>
          </a:xfrm>
        </p:grpSpPr>
        <p:sp>
          <p:nvSpPr>
            <p:cNvPr id="71" name="Freeform 21"/>
            <p:cNvSpPr/>
            <p:nvPr/>
          </p:nvSpPr>
          <p:spPr bwMode="auto">
            <a:xfrm>
              <a:off x="2051050" y="-2544763"/>
              <a:ext cx="2257425" cy="3157538"/>
            </a:xfrm>
            <a:custGeom>
              <a:gdLst>
                <a:gd fmla="*/ 269 w 876" name="T0"/>
                <a:gd fmla="*/ 204 h 1224" name="T1"/>
                <a:gd fmla="*/ 171 w 876" name="T2"/>
                <a:gd fmla="*/ 43 h 1224" name="T3"/>
                <a:gd fmla="*/ 52 w 876" name="T4"/>
                <a:gd fmla="*/ 24 h 1224" name="T5"/>
                <a:gd fmla="*/ 20 w 876" name="T6"/>
                <a:gd fmla="*/ 126 h 1224" name="T7"/>
                <a:gd fmla="*/ 111 w 876" name="T8"/>
                <a:gd fmla="*/ 307 h 1224" name="T9"/>
                <a:gd fmla="*/ 225 w 876" name="T10"/>
                <a:gd fmla="*/ 457 h 1224" name="T11"/>
                <a:gd fmla="*/ 182 w 876" name="T12"/>
                <a:gd fmla="*/ 943 h 1224" name="T13"/>
                <a:gd fmla="*/ 204 w 876" name="T14"/>
                <a:gd fmla="*/ 1205 h 1224" name="T15"/>
                <a:gd fmla="*/ 294 w 876" name="T16"/>
                <a:gd fmla="*/ 1205 h 1224" name="T17"/>
                <a:gd fmla="*/ 327 w 876" name="T18"/>
                <a:gd fmla="*/ 1142 h 1224" name="T19"/>
                <a:gd fmla="*/ 359 w 876" name="T20"/>
                <a:gd fmla="*/ 1049 h 1224" name="T21"/>
                <a:gd fmla="*/ 630 w 876" name="T22"/>
                <a:gd fmla="*/ 1051 h 1224" name="T23"/>
                <a:gd fmla="*/ 658 w 876" name="T24"/>
                <a:gd fmla="*/ 1157 h 1224" name="T25"/>
                <a:gd fmla="*/ 716 w 876" name="T26"/>
                <a:gd fmla="*/ 1213 h 1224" name="T27"/>
                <a:gd fmla="*/ 788 w 876" name="T28"/>
                <a:gd fmla="*/ 1203 h 1224" name="T29"/>
                <a:gd fmla="*/ 805 w 876" name="T30"/>
                <a:gd fmla="*/ 872 h 1224" name="T31"/>
                <a:gd fmla="*/ 850 w 876" name="T32"/>
                <a:gd fmla="*/ 885 h 1224" name="T33"/>
                <a:gd fmla="*/ 876 w 876" name="T34"/>
                <a:gd fmla="*/ 816 h 1224" name="T35"/>
                <a:gd fmla="*/ 788 w 876" name="T36"/>
                <a:gd fmla="*/ 448 h 1224" name="T37"/>
                <a:gd fmla="*/ 731 w 876" name="T38"/>
                <a:gd fmla="*/ 329 h 1224" name="T39"/>
                <a:gd fmla="*/ 684 w 876" name="T40"/>
                <a:gd fmla="*/ 108 h 1224" name="T41"/>
                <a:gd fmla="*/ 512 w 876" name="T42"/>
                <a:gd fmla="*/ 29 h 1224" name="T43"/>
                <a:gd fmla="*/ 312 w 876" name="T44"/>
                <a:gd fmla="*/ 94 h 1224" name="T45"/>
                <a:gd fmla="*/ 269 w 876" name="T46"/>
                <a:gd fmla="*/ 204 h 122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24" w="876">
                  <a:moveTo>
                    <a:pt x="269" y="204"/>
                  </a:moveTo>
                  <a:cubicBezTo>
                    <a:pt x="269" y="204"/>
                    <a:pt x="223" y="87"/>
                    <a:pt x="171" y="43"/>
                  </a:cubicBezTo>
                  <a:cubicBezTo>
                    <a:pt x="119" y="0"/>
                    <a:pt x="72" y="13"/>
                    <a:pt x="52" y="24"/>
                  </a:cubicBezTo>
                  <a:cubicBezTo>
                    <a:pt x="33" y="35"/>
                    <a:pt x="0" y="65"/>
                    <a:pt x="20" y="126"/>
                  </a:cubicBezTo>
                  <a:cubicBezTo>
                    <a:pt x="39" y="186"/>
                    <a:pt x="63" y="242"/>
                    <a:pt x="111" y="307"/>
                  </a:cubicBezTo>
                  <a:cubicBezTo>
                    <a:pt x="158" y="372"/>
                    <a:pt x="225" y="457"/>
                    <a:pt x="225" y="457"/>
                  </a:cubicBezTo>
                  <a:cubicBezTo>
                    <a:pt x="225" y="457"/>
                    <a:pt x="165" y="727"/>
                    <a:pt x="182" y="943"/>
                  </a:cubicBezTo>
                  <a:cubicBezTo>
                    <a:pt x="199" y="1160"/>
                    <a:pt x="188" y="1198"/>
                    <a:pt x="204" y="1205"/>
                  </a:cubicBezTo>
                  <a:cubicBezTo>
                    <a:pt x="219" y="1211"/>
                    <a:pt x="271" y="1220"/>
                    <a:pt x="294" y="1205"/>
                  </a:cubicBezTo>
                  <a:cubicBezTo>
                    <a:pt x="318" y="1190"/>
                    <a:pt x="323" y="1177"/>
                    <a:pt x="327" y="1142"/>
                  </a:cubicBezTo>
                  <a:cubicBezTo>
                    <a:pt x="331" y="1108"/>
                    <a:pt x="327" y="1051"/>
                    <a:pt x="359" y="1049"/>
                  </a:cubicBezTo>
                  <a:cubicBezTo>
                    <a:pt x="392" y="1047"/>
                    <a:pt x="610" y="1043"/>
                    <a:pt x="630" y="1051"/>
                  </a:cubicBezTo>
                  <a:cubicBezTo>
                    <a:pt x="649" y="1060"/>
                    <a:pt x="653" y="1090"/>
                    <a:pt x="658" y="1157"/>
                  </a:cubicBezTo>
                  <a:cubicBezTo>
                    <a:pt x="662" y="1224"/>
                    <a:pt x="695" y="1211"/>
                    <a:pt x="716" y="1213"/>
                  </a:cubicBezTo>
                  <a:cubicBezTo>
                    <a:pt x="738" y="1216"/>
                    <a:pt x="777" y="1218"/>
                    <a:pt x="788" y="1203"/>
                  </a:cubicBezTo>
                  <a:cubicBezTo>
                    <a:pt x="798" y="1188"/>
                    <a:pt x="809" y="939"/>
                    <a:pt x="805" y="872"/>
                  </a:cubicBezTo>
                  <a:cubicBezTo>
                    <a:pt x="805" y="872"/>
                    <a:pt x="829" y="896"/>
                    <a:pt x="850" y="885"/>
                  </a:cubicBezTo>
                  <a:cubicBezTo>
                    <a:pt x="872" y="874"/>
                    <a:pt x="876" y="855"/>
                    <a:pt x="876" y="816"/>
                  </a:cubicBezTo>
                  <a:cubicBezTo>
                    <a:pt x="876" y="777"/>
                    <a:pt x="824" y="521"/>
                    <a:pt x="788" y="448"/>
                  </a:cubicBezTo>
                  <a:cubicBezTo>
                    <a:pt x="751" y="374"/>
                    <a:pt x="731" y="329"/>
                    <a:pt x="731" y="329"/>
                  </a:cubicBezTo>
                  <a:cubicBezTo>
                    <a:pt x="731" y="329"/>
                    <a:pt x="736" y="182"/>
                    <a:pt x="684" y="108"/>
                  </a:cubicBezTo>
                  <a:cubicBezTo>
                    <a:pt x="632" y="35"/>
                    <a:pt x="572" y="36"/>
                    <a:pt x="512" y="29"/>
                  </a:cubicBezTo>
                  <a:cubicBezTo>
                    <a:pt x="447" y="22"/>
                    <a:pt x="347" y="44"/>
                    <a:pt x="312" y="94"/>
                  </a:cubicBezTo>
                  <a:cubicBezTo>
                    <a:pt x="283" y="134"/>
                    <a:pt x="269" y="204"/>
                    <a:pt x="269" y="20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22"/>
            <p:cNvSpPr/>
            <p:nvPr/>
          </p:nvSpPr>
          <p:spPr bwMode="auto">
            <a:xfrm>
              <a:off x="3525838" y="-2390775"/>
              <a:ext cx="125413" cy="61913"/>
            </a:xfrm>
            <a:custGeom>
              <a:gdLst>
                <a:gd fmla="*/ 26 w 49" name="T0"/>
                <a:gd fmla="*/ 10 h 24" name="T1"/>
                <a:gd fmla="*/ 49 w 49" name="T2"/>
                <a:gd fmla="*/ 24 h 24" name="T3"/>
                <a:gd fmla="*/ 26 w 49" name="T4"/>
                <a:gd fmla="*/ 0 h 24" name="T5"/>
                <a:gd fmla="*/ 0 w 49" name="T6"/>
                <a:gd fmla="*/ 22 h 24" name="T7"/>
                <a:gd fmla="*/ 26 w 49" name="T8"/>
                <a:gd fmla="*/ 1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9">
                  <a:moveTo>
                    <a:pt x="26" y="10"/>
                  </a:moveTo>
                  <a:cubicBezTo>
                    <a:pt x="36" y="11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2"/>
                  </a:cubicBezTo>
                  <a:cubicBezTo>
                    <a:pt x="6" y="14"/>
                    <a:pt x="15" y="9"/>
                    <a:pt x="2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23"/>
            <p:cNvSpPr/>
            <p:nvPr/>
          </p:nvSpPr>
          <p:spPr bwMode="auto">
            <a:xfrm>
              <a:off x="2959100" y="-2390775"/>
              <a:ext cx="117475" cy="57150"/>
            </a:xfrm>
            <a:custGeom>
              <a:gdLst>
                <a:gd fmla="*/ 23 w 46" name="T0"/>
                <a:gd fmla="*/ 9 h 22" name="T1"/>
                <a:gd fmla="*/ 46 w 46" name="T2"/>
                <a:gd fmla="*/ 22 h 22" name="T3"/>
                <a:gd fmla="*/ 23 w 46" name="T4"/>
                <a:gd fmla="*/ 0 h 22" name="T5"/>
                <a:gd fmla="*/ 0 w 46" name="T6"/>
                <a:gd fmla="*/ 22 h 22" name="T7"/>
                <a:gd fmla="*/ 23 w 46" name="T8"/>
                <a:gd fmla="*/ 9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46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2" y="0"/>
                    <a:pt x="2" y="9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2932113" y="-2266950"/>
              <a:ext cx="225425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3025775" y="-2205038"/>
              <a:ext cx="38100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Oval 26"/>
            <p:cNvSpPr>
              <a:spLocks noChangeArrowheads="1"/>
            </p:cNvSpPr>
            <p:nvPr/>
          </p:nvSpPr>
          <p:spPr bwMode="auto">
            <a:xfrm>
              <a:off x="3465513" y="-2266950"/>
              <a:ext cx="222250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3556000" y="-2205038"/>
              <a:ext cx="4127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Oval 28"/>
            <p:cNvSpPr>
              <a:spLocks noChangeArrowheads="1"/>
            </p:cNvSpPr>
            <p:nvPr/>
          </p:nvSpPr>
          <p:spPr bwMode="auto">
            <a:xfrm>
              <a:off x="3006725" y="-2093913"/>
              <a:ext cx="593725" cy="466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29"/>
            <p:cNvSpPr/>
            <p:nvPr/>
          </p:nvSpPr>
          <p:spPr bwMode="auto">
            <a:xfrm>
              <a:off x="3221038" y="-2073275"/>
              <a:ext cx="182563" cy="127000"/>
            </a:xfrm>
            <a:custGeom>
              <a:gdLst>
                <a:gd fmla="*/ 0 w 71" name="T0"/>
                <a:gd fmla="*/ 19 h 49" name="T1"/>
                <a:gd fmla="*/ 20 w 71" name="T2"/>
                <a:gd fmla="*/ 2 h 49" name="T3"/>
                <a:gd fmla="*/ 63 w 71" name="T4"/>
                <a:gd fmla="*/ 8 h 49" name="T5"/>
                <a:gd fmla="*/ 65 w 71" name="T6"/>
                <a:gd fmla="*/ 29 h 49" name="T7"/>
                <a:gd fmla="*/ 49 w 71" name="T8"/>
                <a:gd fmla="*/ 44 h 49" name="T9"/>
                <a:gd fmla="*/ 33 w 71" name="T10"/>
                <a:gd fmla="*/ 48 h 49" name="T11"/>
                <a:gd fmla="*/ 13 w 71" name="T12"/>
                <a:gd fmla="*/ 41 h 49" name="T13"/>
                <a:gd fmla="*/ 0 w 71" name="T14"/>
                <a:gd fmla="*/ 19 h 4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9" w="71">
                  <a:moveTo>
                    <a:pt x="0" y="19"/>
                  </a:moveTo>
                  <a:cubicBezTo>
                    <a:pt x="0" y="10"/>
                    <a:pt x="3" y="4"/>
                    <a:pt x="20" y="2"/>
                  </a:cubicBezTo>
                  <a:cubicBezTo>
                    <a:pt x="39" y="0"/>
                    <a:pt x="56" y="1"/>
                    <a:pt x="63" y="8"/>
                  </a:cubicBezTo>
                  <a:cubicBezTo>
                    <a:pt x="71" y="15"/>
                    <a:pt x="67" y="25"/>
                    <a:pt x="65" y="29"/>
                  </a:cubicBezTo>
                  <a:cubicBezTo>
                    <a:pt x="63" y="33"/>
                    <a:pt x="59" y="40"/>
                    <a:pt x="49" y="44"/>
                  </a:cubicBezTo>
                  <a:cubicBezTo>
                    <a:pt x="39" y="48"/>
                    <a:pt x="38" y="49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6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30"/>
            <p:cNvSpPr/>
            <p:nvPr/>
          </p:nvSpPr>
          <p:spPr bwMode="auto">
            <a:xfrm>
              <a:off x="3041650" y="-1903413"/>
              <a:ext cx="514350" cy="150813"/>
            </a:xfrm>
            <a:custGeom>
              <a:gdLst>
                <a:gd fmla="*/ 0 w 200" name="T0"/>
                <a:gd fmla="*/ 17 h 58" name="T1"/>
                <a:gd fmla="*/ 98 w 200" name="T2"/>
                <a:gd fmla="*/ 2 h 58" name="T3"/>
                <a:gd fmla="*/ 200 w 200" name="T4"/>
                <a:gd fmla="*/ 23 h 58" name="T5"/>
                <a:gd fmla="*/ 108 w 200" name="T6"/>
                <a:gd fmla="*/ 58 h 58" name="T7"/>
                <a:gd fmla="*/ 0 w 200" name="T8"/>
                <a:gd fmla="*/ 17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200">
                  <a:moveTo>
                    <a:pt x="0" y="17"/>
                  </a:moveTo>
                  <a:cubicBezTo>
                    <a:pt x="0" y="17"/>
                    <a:pt x="28" y="0"/>
                    <a:pt x="98" y="2"/>
                  </a:cubicBezTo>
                  <a:cubicBezTo>
                    <a:pt x="167" y="3"/>
                    <a:pt x="200" y="23"/>
                    <a:pt x="200" y="23"/>
                  </a:cubicBezTo>
                  <a:cubicBezTo>
                    <a:pt x="200" y="23"/>
                    <a:pt x="154" y="58"/>
                    <a:pt x="108" y="58"/>
                  </a:cubicBezTo>
                  <a:cubicBezTo>
                    <a:pt x="62" y="58"/>
                    <a:pt x="0" y="17"/>
                    <a:pt x="0" y="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Oval 31"/>
            <p:cNvSpPr>
              <a:spLocks noChangeArrowheads="1"/>
            </p:cNvSpPr>
            <p:nvPr/>
          </p:nvSpPr>
          <p:spPr bwMode="auto">
            <a:xfrm>
              <a:off x="2698750" y="-2466975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Oval 32"/>
            <p:cNvSpPr>
              <a:spLocks noChangeArrowheads="1"/>
            </p:cNvSpPr>
            <p:nvPr/>
          </p:nvSpPr>
          <p:spPr bwMode="auto">
            <a:xfrm>
              <a:off x="2757488" y="-2419350"/>
              <a:ext cx="128588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Oval 33"/>
            <p:cNvSpPr>
              <a:spLocks noChangeArrowheads="1"/>
            </p:cNvSpPr>
            <p:nvPr/>
          </p:nvSpPr>
          <p:spPr bwMode="auto">
            <a:xfrm>
              <a:off x="3684588" y="-2466975"/>
              <a:ext cx="2555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Oval 34"/>
            <p:cNvSpPr>
              <a:spLocks noChangeArrowheads="1"/>
            </p:cNvSpPr>
            <p:nvPr/>
          </p:nvSpPr>
          <p:spPr bwMode="auto">
            <a:xfrm>
              <a:off x="3749675" y="-2419350"/>
              <a:ext cx="131763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Oval 35"/>
            <p:cNvSpPr>
              <a:spLocks noChangeArrowheads="1"/>
            </p:cNvSpPr>
            <p:nvPr/>
          </p:nvSpPr>
          <p:spPr bwMode="auto">
            <a:xfrm>
              <a:off x="3675063" y="-2070100"/>
              <a:ext cx="282575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36"/>
            <p:cNvSpPr/>
            <p:nvPr/>
          </p:nvSpPr>
          <p:spPr bwMode="auto">
            <a:xfrm>
              <a:off x="2744788" y="-2070100"/>
              <a:ext cx="198438" cy="285750"/>
            </a:xfrm>
            <a:custGeom>
              <a:gdLst>
                <a:gd fmla="*/ 77 w 77" name="T0"/>
                <a:gd fmla="*/ 55 h 111" name="T1"/>
                <a:gd fmla="*/ 22 w 77" name="T2"/>
                <a:gd fmla="*/ 0 h 111" name="T3"/>
                <a:gd fmla="*/ 4 w 77" name="T4"/>
                <a:gd fmla="*/ 3 h 111" name="T5"/>
                <a:gd fmla="*/ 0 w 77" name="T6"/>
                <a:gd fmla="*/ 20 h 111" name="T7"/>
                <a:gd fmla="*/ 22 w 77" name="T8"/>
                <a:gd fmla="*/ 111 h 111" name="T9"/>
                <a:gd fmla="*/ 77 w 77" name="T10"/>
                <a:gd fmla="*/ 55 h 1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77">
                  <a:moveTo>
                    <a:pt x="77" y="55"/>
                  </a:moveTo>
                  <a:cubicBezTo>
                    <a:pt x="77" y="25"/>
                    <a:pt x="52" y="0"/>
                    <a:pt x="22" y="0"/>
                  </a:cubicBezTo>
                  <a:cubicBezTo>
                    <a:pt x="15" y="0"/>
                    <a:pt x="9" y="1"/>
                    <a:pt x="4" y="3"/>
                  </a:cubicBezTo>
                  <a:cubicBezTo>
                    <a:pt x="1" y="14"/>
                    <a:pt x="0" y="20"/>
                    <a:pt x="0" y="20"/>
                  </a:cubicBezTo>
                  <a:cubicBezTo>
                    <a:pt x="0" y="20"/>
                    <a:pt x="15" y="90"/>
                    <a:pt x="22" y="111"/>
                  </a:cubicBezTo>
                  <a:cubicBezTo>
                    <a:pt x="31" y="111"/>
                    <a:pt x="77" y="86"/>
                    <a:pt x="77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7" name="组 86"/>
          <p:cNvGrpSpPr/>
          <p:nvPr/>
        </p:nvGrpSpPr>
        <p:grpSpPr>
          <a:xfrm>
            <a:off x="4835783" y="3031264"/>
            <a:ext cx="778245" cy="1269294"/>
            <a:chOff x="4986338" y="-2751138"/>
            <a:chExt cx="2193925" cy="3578225"/>
          </a:xfrm>
        </p:grpSpPr>
        <p:sp>
          <p:nvSpPr>
            <p:cNvPr id="88" name="Freeform 37"/>
            <p:cNvSpPr/>
            <p:nvPr/>
          </p:nvSpPr>
          <p:spPr bwMode="auto">
            <a:xfrm>
              <a:off x="4986338" y="-2751138"/>
              <a:ext cx="2193925" cy="3578225"/>
            </a:xfrm>
            <a:custGeom>
              <a:gdLst>
                <a:gd fmla="*/ 226 w 852" name="T0"/>
                <a:gd fmla="*/ 256 h 1387" name="T1"/>
                <a:gd fmla="*/ 84 w 852" name="T2"/>
                <a:gd fmla="*/ 199 h 1387" name="T3"/>
                <a:gd fmla="*/ 32 w 852" name="T4"/>
                <a:gd fmla="*/ 199 h 1387" name="T5"/>
                <a:gd fmla="*/ 46 w 852" name="T6"/>
                <a:gd fmla="*/ 232 h 1387" name="T7"/>
                <a:gd fmla="*/ 13 w 852" name="T8"/>
                <a:gd fmla="*/ 298 h 1387" name="T9"/>
                <a:gd fmla="*/ 288 w 852" name="T10"/>
                <a:gd fmla="*/ 523 h 1387" name="T11"/>
                <a:gd fmla="*/ 193 w 852" name="T12"/>
                <a:gd fmla="*/ 966 h 1387" name="T13"/>
                <a:gd fmla="*/ 326 w 852" name="T14"/>
                <a:gd fmla="*/ 1251 h 1387" name="T15"/>
                <a:gd fmla="*/ 397 w 852" name="T16"/>
                <a:gd fmla="*/ 1333 h 1387" name="T17"/>
                <a:gd fmla="*/ 404 w 852" name="T18"/>
                <a:gd fmla="*/ 1348 h 1387" name="T19"/>
                <a:gd fmla="*/ 389 w 852" name="T20"/>
                <a:gd fmla="*/ 1372 h 1387" name="T21"/>
                <a:gd fmla="*/ 404 w 852" name="T22"/>
                <a:gd fmla="*/ 1385 h 1387" name="T23"/>
                <a:gd fmla="*/ 601 w 852" name="T24"/>
                <a:gd fmla="*/ 1385 h 1387" name="T25"/>
                <a:gd fmla="*/ 665 w 852" name="T26"/>
                <a:gd fmla="*/ 1322 h 1387" name="T27"/>
                <a:gd fmla="*/ 665 w 852" name="T28"/>
                <a:gd fmla="*/ 1247 h 1387" name="T29"/>
                <a:gd fmla="*/ 771 w 852" name="T30"/>
                <a:gd fmla="*/ 1058 h 1387" name="T31"/>
                <a:gd fmla="*/ 834 w 852" name="T32"/>
                <a:gd fmla="*/ 1046 h 1387" name="T33"/>
                <a:gd fmla="*/ 834 w 852" name="T34"/>
                <a:gd fmla="*/ 989 h 1387" name="T35"/>
                <a:gd fmla="*/ 792 w 852" name="T36"/>
                <a:gd fmla="*/ 979 h 1387" name="T37"/>
                <a:gd fmla="*/ 764 w 852" name="T38"/>
                <a:gd fmla="*/ 598 h 1387" name="T39"/>
                <a:gd fmla="*/ 691 w 852" name="T40"/>
                <a:gd fmla="*/ 324 h 1387" name="T41"/>
                <a:gd fmla="*/ 695 w 852" name="T42"/>
                <a:gd fmla="*/ 174 h 1387" name="T43"/>
                <a:gd fmla="*/ 568 w 852" name="T44"/>
                <a:gd fmla="*/ 27 h 1387" name="T45"/>
                <a:gd fmla="*/ 334 w 852" name="T46"/>
                <a:gd fmla="*/ 36 h 1387" name="T47"/>
                <a:gd fmla="*/ 251 w 852" name="T48"/>
                <a:gd fmla="*/ 168 h 1387" name="T49"/>
                <a:gd fmla="*/ 226 w 852" name="T50"/>
                <a:gd fmla="*/ 256 h 138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87" w="852">
                  <a:moveTo>
                    <a:pt x="226" y="256"/>
                  </a:moveTo>
                  <a:cubicBezTo>
                    <a:pt x="226" y="256"/>
                    <a:pt x="106" y="202"/>
                    <a:pt x="84" y="199"/>
                  </a:cubicBezTo>
                  <a:cubicBezTo>
                    <a:pt x="62" y="196"/>
                    <a:pt x="35" y="183"/>
                    <a:pt x="32" y="199"/>
                  </a:cubicBezTo>
                  <a:cubicBezTo>
                    <a:pt x="30" y="215"/>
                    <a:pt x="46" y="232"/>
                    <a:pt x="46" y="232"/>
                  </a:cubicBezTo>
                  <a:cubicBezTo>
                    <a:pt x="46" y="232"/>
                    <a:pt x="0" y="251"/>
                    <a:pt x="13" y="298"/>
                  </a:cubicBezTo>
                  <a:cubicBezTo>
                    <a:pt x="27" y="346"/>
                    <a:pt x="234" y="501"/>
                    <a:pt x="288" y="523"/>
                  </a:cubicBezTo>
                  <a:cubicBezTo>
                    <a:pt x="288" y="523"/>
                    <a:pt x="166" y="789"/>
                    <a:pt x="193" y="966"/>
                  </a:cubicBezTo>
                  <a:cubicBezTo>
                    <a:pt x="220" y="1143"/>
                    <a:pt x="255" y="1197"/>
                    <a:pt x="326" y="1251"/>
                  </a:cubicBezTo>
                  <a:cubicBezTo>
                    <a:pt x="326" y="1251"/>
                    <a:pt x="361" y="1309"/>
                    <a:pt x="397" y="1333"/>
                  </a:cubicBezTo>
                  <a:cubicBezTo>
                    <a:pt x="397" y="1333"/>
                    <a:pt x="404" y="1336"/>
                    <a:pt x="404" y="1348"/>
                  </a:cubicBezTo>
                  <a:cubicBezTo>
                    <a:pt x="404" y="1360"/>
                    <a:pt x="388" y="1363"/>
                    <a:pt x="389" y="1372"/>
                  </a:cubicBezTo>
                  <a:cubicBezTo>
                    <a:pt x="391" y="1382"/>
                    <a:pt x="397" y="1385"/>
                    <a:pt x="404" y="1385"/>
                  </a:cubicBezTo>
                  <a:cubicBezTo>
                    <a:pt x="411" y="1386"/>
                    <a:pt x="592" y="1387"/>
                    <a:pt x="601" y="1385"/>
                  </a:cubicBezTo>
                  <a:cubicBezTo>
                    <a:pt x="610" y="1383"/>
                    <a:pt x="653" y="1353"/>
                    <a:pt x="665" y="1322"/>
                  </a:cubicBezTo>
                  <a:cubicBezTo>
                    <a:pt x="676" y="1290"/>
                    <a:pt x="665" y="1247"/>
                    <a:pt x="665" y="1247"/>
                  </a:cubicBezTo>
                  <a:cubicBezTo>
                    <a:pt x="665" y="1247"/>
                    <a:pt x="740" y="1176"/>
                    <a:pt x="771" y="1058"/>
                  </a:cubicBezTo>
                  <a:cubicBezTo>
                    <a:pt x="771" y="1058"/>
                    <a:pt x="824" y="1064"/>
                    <a:pt x="834" y="1046"/>
                  </a:cubicBezTo>
                  <a:cubicBezTo>
                    <a:pt x="844" y="1029"/>
                    <a:pt x="852" y="1004"/>
                    <a:pt x="834" y="989"/>
                  </a:cubicBezTo>
                  <a:cubicBezTo>
                    <a:pt x="816" y="974"/>
                    <a:pt x="792" y="979"/>
                    <a:pt x="792" y="979"/>
                  </a:cubicBezTo>
                  <a:cubicBezTo>
                    <a:pt x="792" y="979"/>
                    <a:pt x="800" y="779"/>
                    <a:pt x="764" y="598"/>
                  </a:cubicBezTo>
                  <a:cubicBezTo>
                    <a:pt x="728" y="417"/>
                    <a:pt x="697" y="353"/>
                    <a:pt x="691" y="324"/>
                  </a:cubicBezTo>
                  <a:cubicBezTo>
                    <a:pt x="686" y="295"/>
                    <a:pt x="700" y="228"/>
                    <a:pt x="695" y="174"/>
                  </a:cubicBezTo>
                  <a:cubicBezTo>
                    <a:pt x="690" y="119"/>
                    <a:pt x="655" y="54"/>
                    <a:pt x="568" y="27"/>
                  </a:cubicBezTo>
                  <a:cubicBezTo>
                    <a:pt x="481" y="0"/>
                    <a:pt x="369" y="12"/>
                    <a:pt x="334" y="36"/>
                  </a:cubicBezTo>
                  <a:cubicBezTo>
                    <a:pt x="300" y="60"/>
                    <a:pt x="260" y="114"/>
                    <a:pt x="251" y="168"/>
                  </a:cubicBezTo>
                  <a:cubicBezTo>
                    <a:pt x="242" y="223"/>
                    <a:pt x="226" y="256"/>
                    <a:pt x="226" y="25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38"/>
            <p:cNvSpPr/>
            <p:nvPr/>
          </p:nvSpPr>
          <p:spPr bwMode="auto">
            <a:xfrm>
              <a:off x="6451600" y="-2635250"/>
              <a:ext cx="125413" cy="61913"/>
            </a:xfrm>
            <a:custGeom>
              <a:gdLst>
                <a:gd fmla="*/ 25 w 49" name="T0"/>
                <a:gd fmla="*/ 10 h 24" name="T1"/>
                <a:gd fmla="*/ 49 w 49" name="T2"/>
                <a:gd fmla="*/ 24 h 24" name="T3"/>
                <a:gd fmla="*/ 26 w 49" name="T4"/>
                <a:gd fmla="*/ 0 h 24" name="T5"/>
                <a:gd fmla="*/ 0 w 49" name="T6"/>
                <a:gd fmla="*/ 21 h 24" name="T7"/>
                <a:gd fmla="*/ 25 w 49" name="T8"/>
                <a:gd fmla="*/ 1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9">
                  <a:moveTo>
                    <a:pt x="25" y="10"/>
                  </a:moveTo>
                  <a:cubicBezTo>
                    <a:pt x="36" y="10"/>
                    <a:pt x="44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3" y="0"/>
                    <a:pt x="3" y="9"/>
                    <a:pt x="0" y="21"/>
                  </a:cubicBezTo>
                  <a:cubicBezTo>
                    <a:pt x="5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39"/>
            <p:cNvSpPr/>
            <p:nvPr/>
          </p:nvSpPr>
          <p:spPr bwMode="auto">
            <a:xfrm>
              <a:off x="5897563" y="-2647950"/>
              <a:ext cx="119063" cy="5397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Oval 40"/>
            <p:cNvSpPr>
              <a:spLocks noChangeArrowheads="1"/>
            </p:cNvSpPr>
            <p:nvPr/>
          </p:nvSpPr>
          <p:spPr bwMode="auto">
            <a:xfrm>
              <a:off x="5848350" y="-2547938"/>
              <a:ext cx="223838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Oval 41"/>
            <p:cNvSpPr>
              <a:spLocks noChangeArrowheads="1"/>
            </p:cNvSpPr>
            <p:nvPr/>
          </p:nvSpPr>
          <p:spPr bwMode="auto">
            <a:xfrm>
              <a:off x="5942013" y="-2482850"/>
              <a:ext cx="38100" cy="825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Oval 42"/>
            <p:cNvSpPr>
              <a:spLocks noChangeArrowheads="1"/>
            </p:cNvSpPr>
            <p:nvPr/>
          </p:nvSpPr>
          <p:spPr bwMode="auto">
            <a:xfrm>
              <a:off x="6361113" y="-2540000"/>
              <a:ext cx="223838" cy="2238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Oval 43"/>
            <p:cNvSpPr>
              <a:spLocks noChangeArrowheads="1"/>
            </p:cNvSpPr>
            <p:nvPr/>
          </p:nvSpPr>
          <p:spPr bwMode="auto">
            <a:xfrm>
              <a:off x="6454775" y="-2478088"/>
              <a:ext cx="38100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Oval 44"/>
            <p:cNvSpPr>
              <a:spLocks noChangeArrowheads="1"/>
            </p:cNvSpPr>
            <p:nvPr/>
          </p:nvSpPr>
          <p:spPr bwMode="auto">
            <a:xfrm>
              <a:off x="5918200" y="-2354263"/>
              <a:ext cx="592138" cy="46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45"/>
            <p:cNvSpPr/>
            <p:nvPr/>
          </p:nvSpPr>
          <p:spPr bwMode="auto">
            <a:xfrm>
              <a:off x="6132513" y="-2330450"/>
              <a:ext cx="182563" cy="123825"/>
            </a:xfrm>
            <a:custGeom>
              <a:gdLst>
                <a:gd fmla="*/ 0 w 71" name="T0"/>
                <a:gd fmla="*/ 19 h 48" name="T1"/>
                <a:gd fmla="*/ 21 w 71" name="T2"/>
                <a:gd fmla="*/ 2 h 48" name="T3"/>
                <a:gd fmla="*/ 64 w 71" name="T4"/>
                <a:gd fmla="*/ 7 h 48" name="T5"/>
                <a:gd fmla="*/ 65 w 71" name="T6"/>
                <a:gd fmla="*/ 28 h 48" name="T7"/>
                <a:gd fmla="*/ 49 w 71" name="T8"/>
                <a:gd fmla="*/ 44 h 48" name="T9"/>
                <a:gd fmla="*/ 33 w 71" name="T10"/>
                <a:gd fmla="*/ 48 h 48" name="T11"/>
                <a:gd fmla="*/ 13 w 71" name="T12"/>
                <a:gd fmla="*/ 41 h 48" name="T13"/>
                <a:gd fmla="*/ 0 w 71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1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7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2"/>
                    <a:pt x="59" y="40"/>
                    <a:pt x="49" y="44"/>
                  </a:cubicBezTo>
                  <a:cubicBezTo>
                    <a:pt x="39" y="48"/>
                    <a:pt x="38" y="48"/>
                    <a:pt x="33" y="48"/>
                  </a:cubicBezTo>
                  <a:cubicBezTo>
                    <a:pt x="28" y="47"/>
                    <a:pt x="20" y="46"/>
                    <a:pt x="13" y="41"/>
                  </a:cubicBezTo>
                  <a:cubicBezTo>
                    <a:pt x="6" y="35"/>
                    <a:pt x="0" y="27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46"/>
            <p:cNvSpPr/>
            <p:nvPr/>
          </p:nvSpPr>
          <p:spPr bwMode="auto">
            <a:xfrm>
              <a:off x="5951538" y="-2160588"/>
              <a:ext cx="517525" cy="147638"/>
            </a:xfrm>
            <a:custGeom>
              <a:gdLst>
                <a:gd fmla="*/ 0 w 201" name="T0"/>
                <a:gd fmla="*/ 16 h 57" name="T1"/>
                <a:gd fmla="*/ 98 w 201" name="T2"/>
                <a:gd fmla="*/ 1 h 57" name="T3"/>
                <a:gd fmla="*/ 201 w 201" name="T4"/>
                <a:gd fmla="*/ 23 h 57" name="T5"/>
                <a:gd fmla="*/ 108 w 201" name="T6"/>
                <a:gd fmla="*/ 57 h 57" name="T7"/>
                <a:gd fmla="*/ 0 w 201" name="T8"/>
                <a:gd fmla="*/ 16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201">
                  <a:moveTo>
                    <a:pt x="0" y="16"/>
                  </a:moveTo>
                  <a:cubicBezTo>
                    <a:pt x="0" y="16"/>
                    <a:pt x="28" y="0"/>
                    <a:pt x="98" y="1"/>
                  </a:cubicBezTo>
                  <a:cubicBezTo>
                    <a:pt x="167" y="2"/>
                    <a:pt x="201" y="23"/>
                    <a:pt x="201" y="23"/>
                  </a:cubicBezTo>
                  <a:cubicBezTo>
                    <a:pt x="201" y="23"/>
                    <a:pt x="154" y="57"/>
                    <a:pt x="108" y="57"/>
                  </a:cubicBezTo>
                  <a:cubicBezTo>
                    <a:pt x="62" y="57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Oval 47"/>
            <p:cNvSpPr>
              <a:spLocks noChangeArrowheads="1"/>
            </p:cNvSpPr>
            <p:nvPr/>
          </p:nvSpPr>
          <p:spPr bwMode="auto">
            <a:xfrm>
              <a:off x="5603875" y="-274637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Oval 48"/>
            <p:cNvSpPr>
              <a:spLocks noChangeArrowheads="1"/>
            </p:cNvSpPr>
            <p:nvPr/>
          </p:nvSpPr>
          <p:spPr bwMode="auto">
            <a:xfrm>
              <a:off x="5661025" y="-2700338"/>
              <a:ext cx="128588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Oval 49"/>
            <p:cNvSpPr>
              <a:spLocks noChangeArrowheads="1"/>
            </p:cNvSpPr>
            <p:nvPr/>
          </p:nvSpPr>
          <p:spPr bwMode="auto">
            <a:xfrm>
              <a:off x="6616700" y="-2705100"/>
              <a:ext cx="223838" cy="222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Oval 50"/>
            <p:cNvSpPr>
              <a:spLocks noChangeArrowheads="1"/>
            </p:cNvSpPr>
            <p:nvPr/>
          </p:nvSpPr>
          <p:spPr bwMode="auto">
            <a:xfrm>
              <a:off x="6672263" y="-2659063"/>
              <a:ext cx="115888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Oval 51"/>
            <p:cNvSpPr>
              <a:spLocks noChangeArrowheads="1"/>
            </p:cNvSpPr>
            <p:nvPr/>
          </p:nvSpPr>
          <p:spPr bwMode="auto">
            <a:xfrm>
              <a:off x="6583363" y="-2301875"/>
              <a:ext cx="282575" cy="2825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Oval 52"/>
            <p:cNvSpPr>
              <a:spLocks noChangeArrowheads="1"/>
            </p:cNvSpPr>
            <p:nvPr/>
          </p:nvSpPr>
          <p:spPr bwMode="auto">
            <a:xfrm>
              <a:off x="5546725" y="-2351088"/>
              <a:ext cx="284163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4" name="组 103"/>
          <p:cNvGrpSpPr/>
          <p:nvPr/>
        </p:nvGrpSpPr>
        <p:grpSpPr>
          <a:xfrm>
            <a:off x="3661625" y="4669519"/>
            <a:ext cx="812032" cy="1206224"/>
            <a:chOff x="2144713" y="1679575"/>
            <a:chExt cx="2289175" cy="3400425"/>
          </a:xfrm>
        </p:grpSpPr>
        <p:sp>
          <p:nvSpPr>
            <p:cNvPr id="105" name="Freeform 53"/>
            <p:cNvSpPr/>
            <p:nvPr/>
          </p:nvSpPr>
          <p:spPr bwMode="auto">
            <a:xfrm>
              <a:off x="2144713" y="1679575"/>
              <a:ext cx="2289175" cy="3400425"/>
            </a:xfrm>
            <a:custGeom>
              <a:gdLst>
                <a:gd fmla="*/ 454 w 889" name="T0"/>
                <a:gd fmla="*/ 4 h 1318" name="T1"/>
                <a:gd fmla="*/ 274 w 889" name="T2"/>
                <a:gd fmla="*/ 58 h 1318" name="T3"/>
                <a:gd fmla="*/ 204 w 889" name="T4"/>
                <a:gd fmla="*/ 206 h 1318" name="T5"/>
                <a:gd fmla="*/ 187 w 889" name="T6"/>
                <a:gd fmla="*/ 342 h 1318" name="T7"/>
                <a:gd fmla="*/ 79 w 889" name="T8"/>
                <a:gd fmla="*/ 600 h 1318" name="T9"/>
                <a:gd fmla="*/ 38 w 889" name="T10"/>
                <a:gd fmla="*/ 935 h 1318" name="T11"/>
                <a:gd fmla="*/ 106 w 889" name="T12"/>
                <a:gd fmla="*/ 935 h 1318" name="T13"/>
                <a:gd fmla="*/ 122 w 889" name="T14"/>
                <a:gd fmla="*/ 1215 h 1318" name="T15"/>
                <a:gd fmla="*/ 122 w 889" name="T16"/>
                <a:gd fmla="*/ 1307 h 1318" name="T17"/>
                <a:gd fmla="*/ 239 w 889" name="T18"/>
                <a:gd fmla="*/ 1307 h 1318" name="T19"/>
                <a:gd fmla="*/ 272 w 889" name="T20"/>
                <a:gd fmla="*/ 1231 h 1318" name="T21"/>
                <a:gd fmla="*/ 293 w 889" name="T22"/>
                <a:gd fmla="*/ 1136 h 1318" name="T23"/>
                <a:gd fmla="*/ 598 w 889" name="T24"/>
                <a:gd fmla="*/ 1133 h 1318" name="T25"/>
                <a:gd fmla="*/ 633 w 889" name="T26"/>
                <a:gd fmla="*/ 1223 h 1318" name="T27"/>
                <a:gd fmla="*/ 669 w 889" name="T28"/>
                <a:gd fmla="*/ 1302 h 1318" name="T29"/>
                <a:gd fmla="*/ 775 w 889" name="T30"/>
                <a:gd fmla="*/ 1299 h 1318" name="T31"/>
                <a:gd fmla="*/ 796 w 889" name="T32"/>
                <a:gd fmla="*/ 929 h 1318" name="T33"/>
                <a:gd fmla="*/ 854 w 889" name="T34"/>
                <a:gd fmla="*/ 946 h 1318" name="T35"/>
                <a:gd fmla="*/ 840 w 889" name="T36"/>
                <a:gd fmla="*/ 660 h 1318" name="T37"/>
                <a:gd fmla="*/ 712 w 889" name="T38"/>
                <a:gd fmla="*/ 336 h 1318" name="T39"/>
                <a:gd fmla="*/ 685 w 889" name="T40"/>
                <a:gd fmla="*/ 130 h 1318" name="T41"/>
                <a:gd fmla="*/ 454 w 889" name="T42"/>
                <a:gd fmla="*/ 4 h 131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318" w="889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5" y="122"/>
                    <a:pt x="204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9" y="600"/>
                  </a:cubicBezTo>
                  <a:cubicBezTo>
                    <a:pt x="49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20" y="1318"/>
                    <a:pt x="239" y="1307"/>
                  </a:cubicBezTo>
                  <a:cubicBezTo>
                    <a:pt x="258" y="1296"/>
                    <a:pt x="269" y="1261"/>
                    <a:pt x="272" y="1231"/>
                  </a:cubicBezTo>
                  <a:cubicBezTo>
                    <a:pt x="274" y="1201"/>
                    <a:pt x="272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1" y="1141"/>
                    <a:pt x="631" y="1198"/>
                    <a:pt x="633" y="1223"/>
                  </a:cubicBezTo>
                  <a:cubicBezTo>
                    <a:pt x="636" y="1247"/>
                    <a:pt x="636" y="1299"/>
                    <a:pt x="669" y="1302"/>
                  </a:cubicBezTo>
                  <a:cubicBezTo>
                    <a:pt x="701" y="1304"/>
                    <a:pt x="764" y="1315"/>
                    <a:pt x="775" y="1299"/>
                  </a:cubicBezTo>
                  <a:cubicBezTo>
                    <a:pt x="786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4" y="946"/>
                  </a:cubicBezTo>
                  <a:cubicBezTo>
                    <a:pt x="873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9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Oval 54"/>
            <p:cNvSpPr>
              <a:spLocks noChangeArrowheads="1"/>
            </p:cNvSpPr>
            <p:nvPr/>
          </p:nvSpPr>
          <p:spPr bwMode="auto">
            <a:xfrm>
              <a:off x="2649538" y="1698625"/>
              <a:ext cx="241300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Oval 55"/>
            <p:cNvSpPr>
              <a:spLocks noChangeArrowheads="1"/>
            </p:cNvSpPr>
            <p:nvPr/>
          </p:nvSpPr>
          <p:spPr bwMode="auto">
            <a:xfrm>
              <a:off x="2706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Oval 56"/>
            <p:cNvSpPr>
              <a:spLocks noChangeArrowheads="1"/>
            </p:cNvSpPr>
            <p:nvPr/>
          </p:nvSpPr>
          <p:spPr bwMode="auto">
            <a:xfrm>
              <a:off x="3730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Oval 57"/>
            <p:cNvSpPr>
              <a:spLocks noChangeArrowheads="1"/>
            </p:cNvSpPr>
            <p:nvPr/>
          </p:nvSpPr>
          <p:spPr bwMode="auto">
            <a:xfrm>
              <a:off x="3792538" y="1749425"/>
              <a:ext cx="131763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Oval 58"/>
            <p:cNvSpPr>
              <a:spLocks noChangeArrowheads="1"/>
            </p:cNvSpPr>
            <p:nvPr/>
          </p:nvSpPr>
          <p:spPr bwMode="auto">
            <a:xfrm>
              <a:off x="2886075" y="1922462"/>
              <a:ext cx="242888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59"/>
            <p:cNvSpPr/>
            <p:nvPr/>
          </p:nvSpPr>
          <p:spPr bwMode="auto">
            <a:xfrm>
              <a:off x="2943225" y="1989137"/>
              <a:ext cx="123825" cy="73025"/>
            </a:xfrm>
            <a:custGeom>
              <a:gdLst>
                <a:gd fmla="*/ 46 w 48" name="T0"/>
                <a:gd fmla="*/ 18 h 28" name="T1"/>
                <a:gd fmla="*/ 27 w 48" name="T2"/>
                <a:gd fmla="*/ 1 h 28" name="T3"/>
                <a:gd fmla="*/ 27 w 48" name="T4"/>
                <a:gd fmla="*/ 1 h 28" name="T5"/>
                <a:gd fmla="*/ 27 w 48" name="T6"/>
                <a:gd fmla="*/ 1 h 28" name="T7"/>
                <a:gd fmla="*/ 25 w 48" name="T8"/>
                <a:gd fmla="*/ 0 h 28" name="T9"/>
                <a:gd fmla="*/ 25 w 48" name="T10"/>
                <a:gd fmla="*/ 0 h 28" name="T11"/>
                <a:gd fmla="*/ 23 w 48" name="T12"/>
                <a:gd fmla="*/ 0 h 28" name="T13"/>
                <a:gd fmla="*/ 23 w 48" name="T14"/>
                <a:gd fmla="*/ 0 h 28" name="T15"/>
                <a:gd fmla="*/ 21 w 48" name="T16"/>
                <a:gd fmla="*/ 0 h 28" name="T17"/>
                <a:gd fmla="*/ 21 w 48" name="T18"/>
                <a:gd fmla="*/ 0 h 28" name="T19"/>
                <a:gd fmla="*/ 19 w 48" name="T20"/>
                <a:gd fmla="*/ 1 h 28" name="T21"/>
                <a:gd fmla="*/ 19 w 48" name="T22"/>
                <a:gd fmla="*/ 1 h 28" name="T23"/>
                <a:gd fmla="*/ 19 w 48" name="T24"/>
                <a:gd fmla="*/ 1 h 28" name="T25"/>
                <a:gd fmla="*/ 19 w 48" name="T26"/>
                <a:gd fmla="*/ 1 h 28" name="T27"/>
                <a:gd fmla="*/ 19 w 48" name="T28"/>
                <a:gd fmla="*/ 1 h 28" name="T29"/>
                <a:gd fmla="*/ 3 w 48" name="T30"/>
                <a:gd fmla="*/ 19 h 28" name="T31"/>
                <a:gd fmla="*/ 3 w 48" name="T32"/>
                <a:gd fmla="*/ 26 h 28" name="T33"/>
                <a:gd fmla="*/ 7 w 48" name="T34"/>
                <a:gd fmla="*/ 28 h 28" name="T35"/>
                <a:gd fmla="*/ 11 w 48" name="T36"/>
                <a:gd fmla="*/ 26 h 28" name="T37"/>
                <a:gd fmla="*/ 23 w 48" name="T38"/>
                <a:gd fmla="*/ 13 h 28" name="T39"/>
                <a:gd fmla="*/ 38 w 48" name="T40"/>
                <a:gd fmla="*/ 26 h 28" name="T41"/>
                <a:gd fmla="*/ 42 w 48" name="T42"/>
                <a:gd fmla="*/ 28 h 28" name="T43"/>
                <a:gd fmla="*/ 46 w 48" name="T44"/>
                <a:gd fmla="*/ 26 h 28" name="T45"/>
                <a:gd fmla="*/ 46 w 48" name="T46"/>
                <a:gd fmla="*/ 18 h 2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8" w="48">
                  <a:moveTo>
                    <a:pt x="46" y="18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21"/>
                    <a:pt x="1" y="24"/>
                    <a:pt x="3" y="26"/>
                  </a:cubicBezTo>
                  <a:cubicBezTo>
                    <a:pt x="4" y="27"/>
                    <a:pt x="5" y="28"/>
                    <a:pt x="7" y="28"/>
                  </a:cubicBezTo>
                  <a:cubicBezTo>
                    <a:pt x="8" y="28"/>
                    <a:pt x="9" y="27"/>
                    <a:pt x="11" y="26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7"/>
                    <a:pt x="41" y="28"/>
                    <a:pt x="42" y="28"/>
                  </a:cubicBezTo>
                  <a:cubicBezTo>
                    <a:pt x="43" y="28"/>
                    <a:pt x="45" y="27"/>
                    <a:pt x="46" y="26"/>
                  </a:cubicBezTo>
                  <a:cubicBezTo>
                    <a:pt x="48" y="24"/>
                    <a:pt x="48" y="21"/>
                    <a:pt x="46" y="18"/>
                  </a:cubicBezTo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Oval 60"/>
            <p:cNvSpPr>
              <a:spLocks noChangeArrowheads="1"/>
            </p:cNvSpPr>
            <p:nvPr/>
          </p:nvSpPr>
          <p:spPr bwMode="auto">
            <a:xfrm>
              <a:off x="3484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61"/>
            <p:cNvSpPr/>
            <p:nvPr/>
          </p:nvSpPr>
          <p:spPr bwMode="auto">
            <a:xfrm>
              <a:off x="3543300" y="1984375"/>
              <a:ext cx="120650" cy="74613"/>
            </a:xfrm>
            <a:custGeom>
              <a:gdLst>
                <a:gd fmla="*/ 45 w 47" name="T0"/>
                <a:gd fmla="*/ 19 h 29" name="T1"/>
                <a:gd fmla="*/ 26 w 47" name="T2"/>
                <a:gd fmla="*/ 2 h 29" name="T3"/>
                <a:gd fmla="*/ 26 w 47" name="T4"/>
                <a:gd fmla="*/ 2 h 29" name="T5"/>
                <a:gd fmla="*/ 26 w 47" name="T6"/>
                <a:gd fmla="*/ 2 h 29" name="T7"/>
                <a:gd fmla="*/ 26 w 47" name="T8"/>
                <a:gd fmla="*/ 2 h 29" name="T9"/>
                <a:gd fmla="*/ 25 w 47" name="T10"/>
                <a:gd fmla="*/ 1 h 29" name="T11"/>
                <a:gd fmla="*/ 24 w 47" name="T12"/>
                <a:gd fmla="*/ 0 h 29" name="T13"/>
                <a:gd fmla="*/ 22 w 47" name="T14"/>
                <a:gd fmla="*/ 0 h 29" name="T15"/>
                <a:gd fmla="*/ 22 w 47" name="T16"/>
                <a:gd fmla="*/ 0 h 29" name="T17"/>
                <a:gd fmla="*/ 20 w 47" name="T18"/>
                <a:gd fmla="*/ 1 h 29" name="T19"/>
                <a:gd fmla="*/ 20 w 47" name="T20"/>
                <a:gd fmla="*/ 1 h 29" name="T21"/>
                <a:gd fmla="*/ 19 w 47" name="T22"/>
                <a:gd fmla="*/ 1 h 29" name="T23"/>
                <a:gd fmla="*/ 18 w 47" name="T24"/>
                <a:gd fmla="*/ 2 h 29" name="T25"/>
                <a:gd fmla="*/ 18 w 47" name="T26"/>
                <a:gd fmla="*/ 2 h 29" name="T27"/>
                <a:gd fmla="*/ 18 w 47" name="T28"/>
                <a:gd fmla="*/ 2 h 29" name="T29"/>
                <a:gd fmla="*/ 18 w 47" name="T30"/>
                <a:gd fmla="*/ 2 h 29" name="T31"/>
                <a:gd fmla="*/ 2 w 47" name="T32"/>
                <a:gd fmla="*/ 19 h 29" name="T33"/>
                <a:gd fmla="*/ 2 w 47" name="T34"/>
                <a:gd fmla="*/ 27 h 29" name="T35"/>
                <a:gd fmla="*/ 6 w 47" name="T36"/>
                <a:gd fmla="*/ 29 h 29" name="T37"/>
                <a:gd fmla="*/ 10 w 47" name="T38"/>
                <a:gd fmla="*/ 27 h 29" name="T39"/>
                <a:gd fmla="*/ 23 w 47" name="T40"/>
                <a:gd fmla="*/ 13 h 29" name="T41"/>
                <a:gd fmla="*/ 38 w 47" name="T42"/>
                <a:gd fmla="*/ 27 h 29" name="T43"/>
                <a:gd fmla="*/ 41 w 47" name="T44"/>
                <a:gd fmla="*/ 29 h 29" name="T45"/>
                <a:gd fmla="*/ 45 w 47" name="T46"/>
                <a:gd fmla="*/ 27 h 29" name="T47"/>
                <a:gd fmla="*/ 45 w 47" name="T48"/>
                <a:gd fmla="*/ 19 h 2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8" w="47">
                  <a:moveTo>
                    <a:pt x="45" y="1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5" y="1"/>
                    <a:pt x="24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5"/>
                    <a:pt x="2" y="27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7" y="29"/>
                    <a:pt x="9" y="28"/>
                    <a:pt x="10" y="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8"/>
                    <a:pt x="40" y="29"/>
                    <a:pt x="41" y="29"/>
                  </a:cubicBezTo>
                  <a:cubicBezTo>
                    <a:pt x="43" y="29"/>
                    <a:pt x="44" y="28"/>
                    <a:pt x="45" y="27"/>
                  </a:cubicBezTo>
                  <a:cubicBezTo>
                    <a:pt x="47" y="25"/>
                    <a:pt x="47" y="21"/>
                    <a:pt x="45" y="19"/>
                  </a:cubicBezTo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62"/>
            <p:cNvSpPr/>
            <p:nvPr/>
          </p:nvSpPr>
          <p:spPr bwMode="auto">
            <a:xfrm>
              <a:off x="2927350" y="1778000"/>
              <a:ext cx="120650" cy="53975"/>
            </a:xfrm>
            <a:custGeom>
              <a:gdLst>
                <a:gd fmla="*/ 23 w 47" name="T0"/>
                <a:gd fmla="*/ 9 h 21" name="T1"/>
                <a:gd fmla="*/ 47 w 47" name="T2"/>
                <a:gd fmla="*/ 21 h 21" name="T3"/>
                <a:gd fmla="*/ 23 w 47" name="T4"/>
                <a:gd fmla="*/ 0 h 21" name="T5"/>
                <a:gd fmla="*/ 0 w 47" name="T6"/>
                <a:gd fmla="*/ 21 h 21" name="T7"/>
                <a:gd fmla="*/ 23 w 47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7">
                  <a:moveTo>
                    <a:pt x="23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63"/>
            <p:cNvSpPr/>
            <p:nvPr/>
          </p:nvSpPr>
          <p:spPr bwMode="auto">
            <a:xfrm>
              <a:off x="3560763" y="1762125"/>
              <a:ext cx="119063" cy="5397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4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ubicBezTo>
                    <a:pt x="4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Oval 64"/>
            <p:cNvSpPr>
              <a:spLocks noChangeArrowheads="1"/>
            </p:cNvSpPr>
            <p:nvPr/>
          </p:nvSpPr>
          <p:spPr bwMode="auto">
            <a:xfrm>
              <a:off x="2967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65"/>
            <p:cNvSpPr/>
            <p:nvPr/>
          </p:nvSpPr>
          <p:spPr bwMode="auto">
            <a:xfrm>
              <a:off x="3224213" y="2128837"/>
              <a:ext cx="185738" cy="123825"/>
            </a:xfrm>
            <a:custGeom>
              <a:gdLst>
                <a:gd fmla="*/ 0 w 72" name="T0"/>
                <a:gd fmla="*/ 19 h 48" name="T1"/>
                <a:gd fmla="*/ 21 w 72" name="T2"/>
                <a:gd fmla="*/ 2 h 48" name="T3"/>
                <a:gd fmla="*/ 64 w 72" name="T4"/>
                <a:gd fmla="*/ 8 h 48" name="T5"/>
                <a:gd fmla="*/ 65 w 72" name="T6"/>
                <a:gd fmla="*/ 28 h 48" name="T7"/>
                <a:gd fmla="*/ 50 w 72" name="T8"/>
                <a:gd fmla="*/ 44 h 48" name="T9"/>
                <a:gd fmla="*/ 33 w 72" name="T10"/>
                <a:gd fmla="*/ 48 h 48" name="T11"/>
                <a:gd fmla="*/ 13 w 72" name="T12"/>
                <a:gd fmla="*/ 41 h 48" name="T13"/>
                <a:gd fmla="*/ 0 w 72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2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2" y="14"/>
                    <a:pt x="67" y="24"/>
                    <a:pt x="65" y="28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9" y="48"/>
                    <a:pt x="20" y="46"/>
                    <a:pt x="13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66"/>
            <p:cNvSpPr/>
            <p:nvPr/>
          </p:nvSpPr>
          <p:spPr bwMode="auto">
            <a:xfrm>
              <a:off x="3005138" y="2325687"/>
              <a:ext cx="582613" cy="74613"/>
            </a:xfrm>
            <a:custGeom>
              <a:gdLst>
                <a:gd fmla="*/ 4 w 226" name="T0"/>
                <a:gd fmla="*/ 11 h 29" name="T1"/>
                <a:gd fmla="*/ 4 w 226" name="T2"/>
                <a:gd fmla="*/ 3 h 29" name="T3"/>
                <a:gd fmla="*/ 119 w 226" name="T4"/>
                <a:gd fmla="*/ 15 h 29" name="T5"/>
                <a:gd fmla="*/ 205 w 226" name="T6"/>
                <a:gd fmla="*/ 6 h 29" name="T7"/>
                <a:gd fmla="*/ 226 w 226" name="T8"/>
                <a:gd fmla="*/ 6 h 29" name="T9"/>
                <a:gd fmla="*/ 114 w 226" name="T10"/>
                <a:gd fmla="*/ 27 h 29" name="T11"/>
                <a:gd fmla="*/ 4 w 226" name="T12"/>
                <a:gd fmla="*/ 11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26">
                  <a:moveTo>
                    <a:pt x="4" y="11"/>
                  </a:moveTo>
                  <a:cubicBezTo>
                    <a:pt x="4" y="11"/>
                    <a:pt x="0" y="3"/>
                    <a:pt x="4" y="3"/>
                  </a:cubicBezTo>
                  <a:cubicBezTo>
                    <a:pt x="9" y="3"/>
                    <a:pt x="96" y="15"/>
                    <a:pt x="119" y="15"/>
                  </a:cubicBezTo>
                  <a:cubicBezTo>
                    <a:pt x="142" y="14"/>
                    <a:pt x="199" y="9"/>
                    <a:pt x="205" y="6"/>
                  </a:cubicBezTo>
                  <a:cubicBezTo>
                    <a:pt x="210" y="5"/>
                    <a:pt x="226" y="0"/>
                    <a:pt x="226" y="6"/>
                  </a:cubicBezTo>
                  <a:cubicBezTo>
                    <a:pt x="225" y="14"/>
                    <a:pt x="163" y="29"/>
                    <a:pt x="114" y="27"/>
                  </a:cubicBezTo>
                  <a:cubicBezTo>
                    <a:pt x="65" y="25"/>
                    <a:pt x="26" y="20"/>
                    <a:pt x="4" y="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Oval 67"/>
            <p:cNvSpPr>
              <a:spLocks noChangeArrowheads="1"/>
            </p:cNvSpPr>
            <p:nvPr/>
          </p:nvSpPr>
          <p:spPr bwMode="auto">
            <a:xfrm>
              <a:off x="2600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Oval 68"/>
            <p:cNvSpPr>
              <a:spLocks noChangeArrowheads="1"/>
            </p:cNvSpPr>
            <p:nvPr/>
          </p:nvSpPr>
          <p:spPr bwMode="auto">
            <a:xfrm>
              <a:off x="3716338" y="2146300"/>
              <a:ext cx="285750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1" name="组 120"/>
          <p:cNvGrpSpPr/>
          <p:nvPr/>
        </p:nvGrpSpPr>
        <p:grpSpPr>
          <a:xfrm>
            <a:off x="6066254" y="4669519"/>
            <a:ext cx="812032" cy="1206224"/>
            <a:chOff x="5065713" y="1679575"/>
            <a:chExt cx="2289175" cy="3400425"/>
          </a:xfrm>
        </p:grpSpPr>
        <p:sp>
          <p:nvSpPr>
            <p:cNvPr id="122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gdLst>
                <a:gd fmla="*/ 454 w 889" name="T0"/>
                <a:gd fmla="*/ 4 h 1318" name="T1"/>
                <a:gd fmla="*/ 274 w 889" name="T2"/>
                <a:gd fmla="*/ 58 h 1318" name="T3"/>
                <a:gd fmla="*/ 203 w 889" name="T4"/>
                <a:gd fmla="*/ 206 h 1318" name="T5"/>
                <a:gd fmla="*/ 187 w 889" name="T6"/>
                <a:gd fmla="*/ 342 h 1318" name="T7"/>
                <a:gd fmla="*/ 78 w 889" name="T8"/>
                <a:gd fmla="*/ 600 h 1318" name="T9"/>
                <a:gd fmla="*/ 38 w 889" name="T10"/>
                <a:gd fmla="*/ 935 h 1318" name="T11"/>
                <a:gd fmla="*/ 106 w 889" name="T12"/>
                <a:gd fmla="*/ 935 h 1318" name="T13"/>
                <a:gd fmla="*/ 122 w 889" name="T14"/>
                <a:gd fmla="*/ 1215 h 1318" name="T15"/>
                <a:gd fmla="*/ 122 w 889" name="T16"/>
                <a:gd fmla="*/ 1307 h 1318" name="T17"/>
                <a:gd fmla="*/ 239 w 889" name="T18"/>
                <a:gd fmla="*/ 1307 h 1318" name="T19"/>
                <a:gd fmla="*/ 271 w 889" name="T20"/>
                <a:gd fmla="*/ 1231 h 1318" name="T21"/>
                <a:gd fmla="*/ 293 w 889" name="T22"/>
                <a:gd fmla="*/ 1136 h 1318" name="T23"/>
                <a:gd fmla="*/ 598 w 889" name="T24"/>
                <a:gd fmla="*/ 1133 h 1318" name="T25"/>
                <a:gd fmla="*/ 633 w 889" name="T26"/>
                <a:gd fmla="*/ 1223 h 1318" name="T27"/>
                <a:gd fmla="*/ 668 w 889" name="T28"/>
                <a:gd fmla="*/ 1302 h 1318" name="T29"/>
                <a:gd fmla="*/ 774 w 889" name="T30"/>
                <a:gd fmla="*/ 1299 h 1318" name="T31"/>
                <a:gd fmla="*/ 796 w 889" name="T32"/>
                <a:gd fmla="*/ 929 h 1318" name="T33"/>
                <a:gd fmla="*/ 853 w 889" name="T34"/>
                <a:gd fmla="*/ 946 h 1318" name="T35"/>
                <a:gd fmla="*/ 840 w 889" name="T36"/>
                <a:gd fmla="*/ 660 h 1318" name="T37"/>
                <a:gd fmla="*/ 712 w 889" name="T38"/>
                <a:gd fmla="*/ 336 h 1318" name="T39"/>
                <a:gd fmla="*/ 685 w 889" name="T40"/>
                <a:gd fmla="*/ 130 h 1318" name="T41"/>
                <a:gd fmla="*/ 454 w 889" name="T42"/>
                <a:gd fmla="*/ 4 h 131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318" w="889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gdLst>
                <a:gd fmla="*/ 24 w 47" name="T0"/>
                <a:gd fmla="*/ 9 h 21" name="T1"/>
                <a:gd fmla="*/ 47 w 47" name="T2"/>
                <a:gd fmla="*/ 21 h 21" name="T3"/>
                <a:gd fmla="*/ 24 w 47" name="T4"/>
                <a:gd fmla="*/ 0 h 21" name="T5"/>
                <a:gd fmla="*/ 0 w 47" name="T6"/>
                <a:gd fmla="*/ 21 h 21" name="T7"/>
                <a:gd fmla="*/ 24 w 47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7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gdLst>
                <a:gd fmla="*/ 0 w 71" name="T0"/>
                <a:gd fmla="*/ 19 h 48" name="T1"/>
                <a:gd fmla="*/ 21 w 71" name="T2"/>
                <a:gd fmla="*/ 2 h 48" name="T3"/>
                <a:gd fmla="*/ 64 w 71" name="T4"/>
                <a:gd fmla="*/ 8 h 48" name="T5"/>
                <a:gd fmla="*/ 65 w 71" name="T6"/>
                <a:gd fmla="*/ 28 h 48" name="T7"/>
                <a:gd fmla="*/ 50 w 71" name="T8"/>
                <a:gd fmla="*/ 44 h 48" name="T9"/>
                <a:gd fmla="*/ 33 w 71" name="T10"/>
                <a:gd fmla="*/ 48 h 48" name="T11"/>
                <a:gd fmla="*/ 13 w 71" name="T12"/>
                <a:gd fmla="*/ 41 h 48" name="T13"/>
                <a:gd fmla="*/ 0 w 71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1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8" name="组 137"/>
          <p:cNvGrpSpPr/>
          <p:nvPr/>
        </p:nvGrpSpPr>
        <p:grpSpPr>
          <a:xfrm>
            <a:off x="7333379" y="4622667"/>
            <a:ext cx="812596" cy="1207350"/>
            <a:chOff x="7723188" y="1609725"/>
            <a:chExt cx="2290763" cy="3403600"/>
          </a:xfrm>
        </p:grpSpPr>
        <p:sp>
          <p:nvSpPr>
            <p:cNvPr id="139" name="Freeform 85"/>
            <p:cNvSpPr/>
            <p:nvPr/>
          </p:nvSpPr>
          <p:spPr bwMode="auto">
            <a:xfrm>
              <a:off x="7723188" y="1609725"/>
              <a:ext cx="2290763" cy="3403600"/>
            </a:xfrm>
            <a:custGeom>
              <a:gdLst>
                <a:gd fmla="*/ 454 w 889" name="T0"/>
                <a:gd fmla="*/ 5 h 1319" name="T1"/>
                <a:gd fmla="*/ 274 w 889" name="T2"/>
                <a:gd fmla="*/ 59 h 1319" name="T3"/>
                <a:gd fmla="*/ 204 w 889" name="T4"/>
                <a:gd fmla="*/ 206 h 1319" name="T5"/>
                <a:gd fmla="*/ 187 w 889" name="T6"/>
                <a:gd fmla="*/ 342 h 1319" name="T7"/>
                <a:gd fmla="*/ 79 w 889" name="T8"/>
                <a:gd fmla="*/ 601 h 1319" name="T9"/>
                <a:gd fmla="*/ 38 w 889" name="T10"/>
                <a:gd fmla="*/ 935 h 1319" name="T11"/>
                <a:gd fmla="*/ 106 w 889" name="T12"/>
                <a:gd fmla="*/ 935 h 1319" name="T13"/>
                <a:gd fmla="*/ 122 w 889" name="T14"/>
                <a:gd fmla="*/ 1215 h 1319" name="T15"/>
                <a:gd fmla="*/ 122 w 889" name="T16"/>
                <a:gd fmla="*/ 1308 h 1319" name="T17"/>
                <a:gd fmla="*/ 239 w 889" name="T18"/>
                <a:gd fmla="*/ 1308 h 1319" name="T19"/>
                <a:gd fmla="*/ 272 w 889" name="T20"/>
                <a:gd fmla="*/ 1232 h 1319" name="T21"/>
                <a:gd fmla="*/ 293 w 889" name="T22"/>
                <a:gd fmla="*/ 1136 h 1319" name="T23"/>
                <a:gd fmla="*/ 598 w 889" name="T24"/>
                <a:gd fmla="*/ 1134 h 1319" name="T25"/>
                <a:gd fmla="*/ 633 w 889" name="T26"/>
                <a:gd fmla="*/ 1223 h 1319" name="T27"/>
                <a:gd fmla="*/ 669 w 889" name="T28"/>
                <a:gd fmla="*/ 1302 h 1319" name="T29"/>
                <a:gd fmla="*/ 775 w 889" name="T30"/>
                <a:gd fmla="*/ 1300 h 1319" name="T31"/>
                <a:gd fmla="*/ 797 w 889" name="T32"/>
                <a:gd fmla="*/ 930 h 1319" name="T33"/>
                <a:gd fmla="*/ 854 w 889" name="T34"/>
                <a:gd fmla="*/ 946 h 1319" name="T35"/>
                <a:gd fmla="*/ 840 w 889" name="T36"/>
                <a:gd fmla="*/ 660 h 1319" name="T37"/>
                <a:gd fmla="*/ 712 w 889" name="T38"/>
                <a:gd fmla="*/ 337 h 1319" name="T39"/>
                <a:gd fmla="*/ 685 w 889" name="T40"/>
                <a:gd fmla="*/ 130 h 1319" name="T41"/>
                <a:gd fmla="*/ 454 w 889" name="T42"/>
                <a:gd fmla="*/ 5 h 131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319" w="889">
                  <a:moveTo>
                    <a:pt x="454" y="5"/>
                  </a:moveTo>
                  <a:cubicBezTo>
                    <a:pt x="454" y="5"/>
                    <a:pt x="332" y="0"/>
                    <a:pt x="274" y="59"/>
                  </a:cubicBezTo>
                  <a:cubicBezTo>
                    <a:pt x="217" y="117"/>
                    <a:pt x="215" y="122"/>
                    <a:pt x="204" y="206"/>
                  </a:cubicBezTo>
                  <a:cubicBezTo>
                    <a:pt x="193" y="291"/>
                    <a:pt x="198" y="310"/>
                    <a:pt x="187" y="342"/>
                  </a:cubicBezTo>
                  <a:cubicBezTo>
                    <a:pt x="177" y="375"/>
                    <a:pt x="109" y="484"/>
                    <a:pt x="79" y="601"/>
                  </a:cubicBezTo>
                  <a:cubicBezTo>
                    <a:pt x="49" y="718"/>
                    <a:pt x="0" y="911"/>
                    <a:pt x="38" y="935"/>
                  </a:cubicBezTo>
                  <a:cubicBezTo>
                    <a:pt x="76" y="960"/>
                    <a:pt x="106" y="935"/>
                    <a:pt x="106" y="935"/>
                  </a:cubicBezTo>
                  <a:cubicBezTo>
                    <a:pt x="106" y="935"/>
                    <a:pt x="111" y="1153"/>
                    <a:pt x="122" y="1215"/>
                  </a:cubicBezTo>
                  <a:cubicBezTo>
                    <a:pt x="133" y="1278"/>
                    <a:pt x="111" y="1297"/>
                    <a:pt x="122" y="1308"/>
                  </a:cubicBezTo>
                  <a:cubicBezTo>
                    <a:pt x="133" y="1319"/>
                    <a:pt x="220" y="1319"/>
                    <a:pt x="239" y="1308"/>
                  </a:cubicBezTo>
                  <a:cubicBezTo>
                    <a:pt x="258" y="1297"/>
                    <a:pt x="269" y="1261"/>
                    <a:pt x="272" y="1232"/>
                  </a:cubicBezTo>
                  <a:cubicBezTo>
                    <a:pt x="274" y="1202"/>
                    <a:pt x="272" y="1145"/>
                    <a:pt x="293" y="1136"/>
                  </a:cubicBezTo>
                  <a:cubicBezTo>
                    <a:pt x="315" y="1128"/>
                    <a:pt x="565" y="1126"/>
                    <a:pt x="598" y="1134"/>
                  </a:cubicBezTo>
                  <a:cubicBezTo>
                    <a:pt x="631" y="1142"/>
                    <a:pt x="631" y="1199"/>
                    <a:pt x="633" y="1223"/>
                  </a:cubicBezTo>
                  <a:cubicBezTo>
                    <a:pt x="636" y="1248"/>
                    <a:pt x="636" y="1300"/>
                    <a:pt x="669" y="1302"/>
                  </a:cubicBezTo>
                  <a:cubicBezTo>
                    <a:pt x="701" y="1305"/>
                    <a:pt x="764" y="1316"/>
                    <a:pt x="775" y="1300"/>
                  </a:cubicBezTo>
                  <a:cubicBezTo>
                    <a:pt x="786" y="1283"/>
                    <a:pt x="799" y="976"/>
                    <a:pt x="797" y="930"/>
                  </a:cubicBezTo>
                  <a:cubicBezTo>
                    <a:pt x="797" y="930"/>
                    <a:pt x="835" y="968"/>
                    <a:pt x="854" y="946"/>
                  </a:cubicBezTo>
                  <a:cubicBezTo>
                    <a:pt x="873" y="924"/>
                    <a:pt x="889" y="883"/>
                    <a:pt x="840" y="660"/>
                  </a:cubicBezTo>
                  <a:cubicBezTo>
                    <a:pt x="791" y="438"/>
                    <a:pt x="715" y="378"/>
                    <a:pt x="712" y="337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9" y="76"/>
                    <a:pt x="598" y="5"/>
                    <a:pt x="454" y="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Oval 86"/>
            <p:cNvSpPr>
              <a:spLocks noChangeArrowheads="1"/>
            </p:cNvSpPr>
            <p:nvPr/>
          </p:nvSpPr>
          <p:spPr bwMode="auto">
            <a:xfrm>
              <a:off x="8229600" y="1630362"/>
              <a:ext cx="241300" cy="222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Oval 87"/>
            <p:cNvSpPr>
              <a:spLocks noChangeArrowheads="1"/>
            </p:cNvSpPr>
            <p:nvPr/>
          </p:nvSpPr>
          <p:spPr bwMode="auto">
            <a:xfrm>
              <a:off x="8285163" y="1677987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Oval 88"/>
            <p:cNvSpPr>
              <a:spLocks noChangeArrowheads="1"/>
            </p:cNvSpPr>
            <p:nvPr/>
          </p:nvSpPr>
          <p:spPr bwMode="auto">
            <a:xfrm>
              <a:off x="9310688" y="1625600"/>
              <a:ext cx="249238" cy="2603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Oval 89"/>
            <p:cNvSpPr>
              <a:spLocks noChangeArrowheads="1"/>
            </p:cNvSpPr>
            <p:nvPr/>
          </p:nvSpPr>
          <p:spPr bwMode="auto">
            <a:xfrm>
              <a:off x="9372600" y="1679575"/>
              <a:ext cx="131763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90"/>
            <p:cNvSpPr/>
            <p:nvPr/>
          </p:nvSpPr>
          <p:spPr bwMode="auto">
            <a:xfrm>
              <a:off x="8507413" y="1708150"/>
              <a:ext cx="120650" cy="53975"/>
            </a:xfrm>
            <a:custGeom>
              <a:gdLst>
                <a:gd fmla="*/ 24 w 47" name="T0"/>
                <a:gd fmla="*/ 9 h 21" name="T1"/>
                <a:gd fmla="*/ 47 w 47" name="T2"/>
                <a:gd fmla="*/ 21 h 21" name="T3"/>
                <a:gd fmla="*/ 24 w 47" name="T4"/>
                <a:gd fmla="*/ 0 h 21" name="T5"/>
                <a:gd fmla="*/ 0 w 47" name="T6"/>
                <a:gd fmla="*/ 21 h 21" name="T7"/>
                <a:gd fmla="*/ 24 w 47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7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91"/>
            <p:cNvSpPr/>
            <p:nvPr/>
          </p:nvSpPr>
          <p:spPr bwMode="auto">
            <a:xfrm>
              <a:off x="9140825" y="1695450"/>
              <a:ext cx="119063" cy="5397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4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4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Oval 92"/>
            <p:cNvSpPr>
              <a:spLocks noChangeArrowheads="1"/>
            </p:cNvSpPr>
            <p:nvPr/>
          </p:nvSpPr>
          <p:spPr bwMode="auto">
            <a:xfrm>
              <a:off x="8180388" y="2078037"/>
              <a:ext cx="285750" cy="2825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Oval 93"/>
            <p:cNvSpPr>
              <a:spLocks noChangeArrowheads="1"/>
            </p:cNvSpPr>
            <p:nvPr/>
          </p:nvSpPr>
          <p:spPr bwMode="auto">
            <a:xfrm>
              <a:off x="9294813" y="2078037"/>
              <a:ext cx="285750" cy="2825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Oval 94"/>
            <p:cNvSpPr>
              <a:spLocks noChangeArrowheads="1"/>
            </p:cNvSpPr>
            <p:nvPr/>
          </p:nvSpPr>
          <p:spPr bwMode="auto">
            <a:xfrm>
              <a:off x="8542338" y="2036762"/>
              <a:ext cx="655638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95"/>
            <p:cNvSpPr/>
            <p:nvPr/>
          </p:nvSpPr>
          <p:spPr bwMode="auto">
            <a:xfrm>
              <a:off x="8777288" y="2062162"/>
              <a:ext cx="203200" cy="136525"/>
            </a:xfrm>
            <a:custGeom>
              <a:gdLst>
                <a:gd fmla="*/ 0 w 79" name="T0"/>
                <a:gd fmla="*/ 20 h 53" name="T1"/>
                <a:gd fmla="*/ 23 w 79" name="T2"/>
                <a:gd fmla="*/ 2 h 53" name="T3"/>
                <a:gd fmla="*/ 70 w 79" name="T4"/>
                <a:gd fmla="*/ 8 h 53" name="T5"/>
                <a:gd fmla="*/ 72 w 79" name="T6"/>
                <a:gd fmla="*/ 31 h 53" name="T7"/>
                <a:gd fmla="*/ 55 w 79" name="T8"/>
                <a:gd fmla="*/ 48 h 53" name="T9"/>
                <a:gd fmla="*/ 37 w 79" name="T10"/>
                <a:gd fmla="*/ 53 h 53" name="T11"/>
                <a:gd fmla="*/ 15 w 79" name="T12"/>
                <a:gd fmla="*/ 45 h 53" name="T13"/>
                <a:gd fmla="*/ 0 w 79" name="T14"/>
                <a:gd fmla="*/ 20 h 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79">
                  <a:moveTo>
                    <a:pt x="0" y="20"/>
                  </a:moveTo>
                  <a:cubicBezTo>
                    <a:pt x="0" y="11"/>
                    <a:pt x="4" y="4"/>
                    <a:pt x="23" y="2"/>
                  </a:cubicBezTo>
                  <a:cubicBezTo>
                    <a:pt x="44" y="0"/>
                    <a:pt x="62" y="1"/>
                    <a:pt x="70" y="8"/>
                  </a:cubicBezTo>
                  <a:cubicBezTo>
                    <a:pt x="79" y="15"/>
                    <a:pt x="74" y="26"/>
                    <a:pt x="72" y="31"/>
                  </a:cubicBezTo>
                  <a:cubicBezTo>
                    <a:pt x="70" y="36"/>
                    <a:pt x="66" y="44"/>
                    <a:pt x="55" y="48"/>
                  </a:cubicBezTo>
                  <a:cubicBezTo>
                    <a:pt x="44" y="53"/>
                    <a:pt x="42" y="53"/>
                    <a:pt x="37" y="53"/>
                  </a:cubicBezTo>
                  <a:cubicBezTo>
                    <a:pt x="32" y="52"/>
                    <a:pt x="22" y="51"/>
                    <a:pt x="15" y="45"/>
                  </a:cubicBezTo>
                  <a:cubicBezTo>
                    <a:pt x="8" y="39"/>
                    <a:pt x="0" y="30"/>
                    <a:pt x="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96"/>
            <p:cNvSpPr/>
            <p:nvPr/>
          </p:nvSpPr>
          <p:spPr bwMode="auto">
            <a:xfrm>
              <a:off x="8578850" y="2247900"/>
              <a:ext cx="569913" cy="165100"/>
            </a:xfrm>
            <a:custGeom>
              <a:gdLst>
                <a:gd fmla="*/ 0 w 221" name="T0"/>
                <a:gd fmla="*/ 18 h 64" name="T1"/>
                <a:gd fmla="*/ 108 w 221" name="T2"/>
                <a:gd fmla="*/ 2 h 64" name="T3"/>
                <a:gd fmla="*/ 221 w 221" name="T4"/>
                <a:gd fmla="*/ 26 h 64" name="T5"/>
                <a:gd fmla="*/ 119 w 221" name="T6"/>
                <a:gd fmla="*/ 64 h 64" name="T7"/>
                <a:gd fmla="*/ 0 w 221" name="T8"/>
                <a:gd fmla="*/ 18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221">
                  <a:moveTo>
                    <a:pt x="0" y="18"/>
                  </a:moveTo>
                  <a:cubicBezTo>
                    <a:pt x="0" y="18"/>
                    <a:pt x="32" y="0"/>
                    <a:pt x="108" y="2"/>
                  </a:cubicBezTo>
                  <a:cubicBezTo>
                    <a:pt x="185" y="3"/>
                    <a:pt x="221" y="26"/>
                    <a:pt x="221" y="26"/>
                  </a:cubicBezTo>
                  <a:cubicBezTo>
                    <a:pt x="221" y="26"/>
                    <a:pt x="170" y="64"/>
                    <a:pt x="119" y="64"/>
                  </a:cubicBezTo>
                  <a:cubicBezTo>
                    <a:pt x="68" y="64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Oval 97"/>
            <p:cNvSpPr>
              <a:spLocks noChangeArrowheads="1"/>
            </p:cNvSpPr>
            <p:nvPr/>
          </p:nvSpPr>
          <p:spPr bwMode="auto">
            <a:xfrm>
              <a:off x="8461375" y="1839912"/>
              <a:ext cx="238125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Oval 98"/>
            <p:cNvSpPr>
              <a:spLocks noChangeArrowheads="1"/>
            </p:cNvSpPr>
            <p:nvPr/>
          </p:nvSpPr>
          <p:spPr bwMode="auto">
            <a:xfrm>
              <a:off x="8558213" y="1906587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Oval 99"/>
            <p:cNvSpPr>
              <a:spLocks noChangeArrowheads="1"/>
            </p:cNvSpPr>
            <p:nvPr/>
          </p:nvSpPr>
          <p:spPr bwMode="auto">
            <a:xfrm>
              <a:off x="9053513" y="183991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Oval 100"/>
            <p:cNvSpPr>
              <a:spLocks noChangeArrowheads="1"/>
            </p:cNvSpPr>
            <p:nvPr/>
          </p:nvSpPr>
          <p:spPr bwMode="auto">
            <a:xfrm>
              <a:off x="9150350" y="1906587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55" name="组 154"/>
          <p:cNvGrpSpPr/>
          <p:nvPr/>
        </p:nvGrpSpPr>
        <p:grpSpPr>
          <a:xfrm>
            <a:off x="7273381" y="3160503"/>
            <a:ext cx="796266" cy="1036159"/>
            <a:chOff x="2203382" y="6616700"/>
            <a:chExt cx="2244725" cy="2921000"/>
          </a:xfrm>
        </p:grpSpPr>
        <p:sp>
          <p:nvSpPr>
            <p:cNvPr id="156" name="Freeform 101"/>
            <p:cNvSpPr/>
            <p:nvPr/>
          </p:nvSpPr>
          <p:spPr bwMode="auto">
            <a:xfrm>
              <a:off x="2203382" y="6616700"/>
              <a:ext cx="2244725" cy="2921000"/>
            </a:xfrm>
            <a:custGeom>
              <a:gdLst>
                <a:gd fmla="*/ 408 w 872" name="T0"/>
                <a:gd fmla="*/ 0 h 1132" name="T1"/>
                <a:gd fmla="*/ 257 w 872" name="T2"/>
                <a:gd fmla="*/ 56 h 1132" name="T3"/>
                <a:gd fmla="*/ 191 w 872" name="T4"/>
                <a:gd fmla="*/ 215 h 1132" name="T5"/>
                <a:gd fmla="*/ 153 w 872" name="T6"/>
                <a:gd fmla="*/ 408 h 1132" name="T7"/>
                <a:gd fmla="*/ 19 w 872" name="T8"/>
                <a:gd fmla="*/ 727 h 1132" name="T9"/>
                <a:gd fmla="*/ 31 w 872" name="T10"/>
                <a:gd fmla="*/ 863 h 1132" name="T11"/>
                <a:gd fmla="*/ 70 w 872" name="T12"/>
                <a:gd fmla="*/ 894 h 1132" name="T13"/>
                <a:gd fmla="*/ 87 w 872" name="T14"/>
                <a:gd fmla="*/ 1054 h 1132" name="T15"/>
                <a:gd fmla="*/ 191 w 872" name="T16"/>
                <a:gd fmla="*/ 1116 h 1132" name="T17"/>
                <a:gd fmla="*/ 491 w 872" name="T18"/>
                <a:gd fmla="*/ 1128 h 1132" name="T19"/>
                <a:gd fmla="*/ 731 w 872" name="T20"/>
                <a:gd fmla="*/ 1114 h 1132" name="T21"/>
                <a:gd fmla="*/ 797 w 872" name="T22"/>
                <a:gd fmla="*/ 1025 h 1132" name="T23"/>
                <a:gd fmla="*/ 797 w 872" name="T24"/>
                <a:gd fmla="*/ 888 h 1132" name="T25"/>
                <a:gd fmla="*/ 861 w 872" name="T26"/>
                <a:gd fmla="*/ 843 h 1132" name="T27"/>
                <a:gd fmla="*/ 824 w 872" name="T28"/>
                <a:gd fmla="*/ 623 h 1132" name="T29"/>
                <a:gd fmla="*/ 710 w 872" name="T30"/>
                <a:gd fmla="*/ 373 h 1132" name="T31"/>
                <a:gd fmla="*/ 673 w 872" name="T32"/>
                <a:gd fmla="*/ 135 h 1132" name="T33"/>
                <a:gd fmla="*/ 408 w 872" name="T34"/>
                <a:gd fmla="*/ 0 h 113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32" w="872">
                  <a:moveTo>
                    <a:pt x="408" y="0"/>
                  </a:moveTo>
                  <a:cubicBezTo>
                    <a:pt x="408" y="0"/>
                    <a:pt x="304" y="13"/>
                    <a:pt x="257" y="56"/>
                  </a:cubicBezTo>
                  <a:cubicBezTo>
                    <a:pt x="209" y="100"/>
                    <a:pt x="197" y="164"/>
                    <a:pt x="191" y="215"/>
                  </a:cubicBezTo>
                  <a:cubicBezTo>
                    <a:pt x="184" y="267"/>
                    <a:pt x="191" y="346"/>
                    <a:pt x="153" y="408"/>
                  </a:cubicBezTo>
                  <a:cubicBezTo>
                    <a:pt x="116" y="470"/>
                    <a:pt x="37" y="621"/>
                    <a:pt x="19" y="727"/>
                  </a:cubicBezTo>
                  <a:cubicBezTo>
                    <a:pt x="0" y="832"/>
                    <a:pt x="15" y="841"/>
                    <a:pt x="31" y="863"/>
                  </a:cubicBezTo>
                  <a:cubicBezTo>
                    <a:pt x="48" y="886"/>
                    <a:pt x="70" y="894"/>
                    <a:pt x="70" y="894"/>
                  </a:cubicBezTo>
                  <a:cubicBezTo>
                    <a:pt x="70" y="894"/>
                    <a:pt x="58" y="1012"/>
                    <a:pt x="87" y="1054"/>
                  </a:cubicBezTo>
                  <a:cubicBezTo>
                    <a:pt x="116" y="1095"/>
                    <a:pt x="160" y="1112"/>
                    <a:pt x="191" y="1116"/>
                  </a:cubicBezTo>
                  <a:cubicBezTo>
                    <a:pt x="222" y="1120"/>
                    <a:pt x="395" y="1124"/>
                    <a:pt x="491" y="1128"/>
                  </a:cubicBezTo>
                  <a:cubicBezTo>
                    <a:pt x="586" y="1132"/>
                    <a:pt x="700" y="1126"/>
                    <a:pt x="731" y="1114"/>
                  </a:cubicBezTo>
                  <a:cubicBezTo>
                    <a:pt x="762" y="1101"/>
                    <a:pt x="787" y="1064"/>
                    <a:pt x="797" y="1025"/>
                  </a:cubicBezTo>
                  <a:cubicBezTo>
                    <a:pt x="807" y="985"/>
                    <a:pt x="803" y="923"/>
                    <a:pt x="797" y="888"/>
                  </a:cubicBezTo>
                  <a:cubicBezTo>
                    <a:pt x="797" y="888"/>
                    <a:pt x="851" y="886"/>
                    <a:pt x="861" y="843"/>
                  </a:cubicBezTo>
                  <a:cubicBezTo>
                    <a:pt x="872" y="799"/>
                    <a:pt x="849" y="683"/>
                    <a:pt x="824" y="623"/>
                  </a:cubicBezTo>
                  <a:cubicBezTo>
                    <a:pt x="799" y="563"/>
                    <a:pt x="727" y="433"/>
                    <a:pt x="710" y="373"/>
                  </a:cubicBezTo>
                  <a:cubicBezTo>
                    <a:pt x="694" y="313"/>
                    <a:pt x="696" y="207"/>
                    <a:pt x="673" y="135"/>
                  </a:cubicBezTo>
                  <a:cubicBezTo>
                    <a:pt x="650" y="62"/>
                    <a:pt x="584" y="2"/>
                    <a:pt x="4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Oval 102"/>
            <p:cNvSpPr>
              <a:spLocks noChangeArrowheads="1"/>
            </p:cNvSpPr>
            <p:nvPr/>
          </p:nvSpPr>
          <p:spPr bwMode="auto">
            <a:xfrm>
              <a:off x="2525713" y="8799513"/>
              <a:ext cx="111125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Oval 103"/>
            <p:cNvSpPr>
              <a:spLocks noChangeArrowheads="1"/>
            </p:cNvSpPr>
            <p:nvPr/>
          </p:nvSpPr>
          <p:spPr bwMode="auto">
            <a:xfrm>
              <a:off x="2693988" y="8763000"/>
              <a:ext cx="109538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Oval 104"/>
            <p:cNvSpPr>
              <a:spLocks noChangeArrowheads="1"/>
            </p:cNvSpPr>
            <p:nvPr/>
          </p:nvSpPr>
          <p:spPr bwMode="auto">
            <a:xfrm>
              <a:off x="2847975" y="8824913"/>
              <a:ext cx="112713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Oval 105"/>
            <p:cNvSpPr>
              <a:spLocks noChangeArrowheads="1"/>
            </p:cNvSpPr>
            <p:nvPr/>
          </p:nvSpPr>
          <p:spPr bwMode="auto">
            <a:xfrm>
              <a:off x="3779838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Oval 106"/>
            <p:cNvSpPr>
              <a:spLocks noChangeArrowheads="1"/>
            </p:cNvSpPr>
            <p:nvPr/>
          </p:nvSpPr>
          <p:spPr bwMode="auto">
            <a:xfrm>
              <a:off x="3929063" y="8763000"/>
              <a:ext cx="114300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Oval 107"/>
            <p:cNvSpPr>
              <a:spLocks noChangeArrowheads="1"/>
            </p:cNvSpPr>
            <p:nvPr/>
          </p:nvSpPr>
          <p:spPr bwMode="auto">
            <a:xfrm>
              <a:off x="4098925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Oval 108"/>
            <p:cNvSpPr>
              <a:spLocks noChangeArrowheads="1"/>
            </p:cNvSpPr>
            <p:nvPr/>
          </p:nvSpPr>
          <p:spPr bwMode="auto">
            <a:xfrm>
              <a:off x="2528888" y="8955088"/>
              <a:ext cx="414338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Oval 109"/>
            <p:cNvSpPr>
              <a:spLocks noChangeArrowheads="1"/>
            </p:cNvSpPr>
            <p:nvPr/>
          </p:nvSpPr>
          <p:spPr bwMode="auto">
            <a:xfrm>
              <a:off x="3792538" y="8959850"/>
              <a:ext cx="415925" cy="450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Oval 110"/>
            <p:cNvSpPr>
              <a:spLocks noChangeArrowheads="1"/>
            </p:cNvSpPr>
            <p:nvPr/>
          </p:nvSpPr>
          <p:spPr bwMode="auto">
            <a:xfrm>
              <a:off x="2708275" y="6623050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Oval 111"/>
            <p:cNvSpPr>
              <a:spLocks noChangeArrowheads="1"/>
            </p:cNvSpPr>
            <p:nvPr/>
          </p:nvSpPr>
          <p:spPr bwMode="auto">
            <a:xfrm>
              <a:off x="2768600" y="66690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Oval 112"/>
            <p:cNvSpPr>
              <a:spLocks noChangeArrowheads="1"/>
            </p:cNvSpPr>
            <p:nvPr/>
          </p:nvSpPr>
          <p:spPr bwMode="auto">
            <a:xfrm>
              <a:off x="3778250" y="6616700"/>
              <a:ext cx="249238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Oval 113"/>
            <p:cNvSpPr>
              <a:spLocks noChangeArrowheads="1"/>
            </p:cNvSpPr>
            <p:nvPr/>
          </p:nvSpPr>
          <p:spPr bwMode="auto">
            <a:xfrm>
              <a:off x="3840163" y="6673850"/>
              <a:ext cx="128588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114"/>
            <p:cNvSpPr/>
            <p:nvPr/>
          </p:nvSpPr>
          <p:spPr bwMode="auto">
            <a:xfrm>
              <a:off x="2973388" y="6699250"/>
              <a:ext cx="119063" cy="57150"/>
            </a:xfrm>
            <a:custGeom>
              <a:gdLst>
                <a:gd fmla="*/ 23 w 46" name="T0"/>
                <a:gd fmla="*/ 9 h 22" name="T1"/>
                <a:gd fmla="*/ 46 w 46" name="T2"/>
                <a:gd fmla="*/ 22 h 22" name="T3"/>
                <a:gd fmla="*/ 23 w 46" name="T4"/>
                <a:gd fmla="*/ 0 h 22" name="T5"/>
                <a:gd fmla="*/ 0 w 46" name="T6"/>
                <a:gd fmla="*/ 22 h 22" name="T7"/>
                <a:gd fmla="*/ 23 w 46" name="T8"/>
                <a:gd fmla="*/ 9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46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2" y="0"/>
                    <a:pt x="2" y="10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115"/>
            <p:cNvSpPr/>
            <p:nvPr/>
          </p:nvSpPr>
          <p:spPr bwMode="auto">
            <a:xfrm>
              <a:off x="3605213" y="6686550"/>
              <a:ext cx="120650" cy="53975"/>
            </a:xfrm>
            <a:custGeom>
              <a:gdLst>
                <a:gd fmla="*/ 24 w 47" name="T0"/>
                <a:gd fmla="*/ 9 h 21" name="T1"/>
                <a:gd fmla="*/ 47 w 47" name="T2"/>
                <a:gd fmla="*/ 21 h 21" name="T3"/>
                <a:gd fmla="*/ 24 w 47" name="T4"/>
                <a:gd fmla="*/ 0 h 21" name="T5"/>
                <a:gd fmla="*/ 0 w 47" name="T6"/>
                <a:gd fmla="*/ 21 h 21" name="T7"/>
                <a:gd fmla="*/ 24 w 47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7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Oval 116"/>
            <p:cNvSpPr>
              <a:spLocks noChangeArrowheads="1"/>
            </p:cNvSpPr>
            <p:nvPr/>
          </p:nvSpPr>
          <p:spPr bwMode="auto">
            <a:xfrm>
              <a:off x="2646363" y="7069138"/>
              <a:ext cx="284163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Oval 117"/>
            <p:cNvSpPr>
              <a:spLocks noChangeArrowheads="1"/>
            </p:cNvSpPr>
            <p:nvPr/>
          </p:nvSpPr>
          <p:spPr bwMode="auto">
            <a:xfrm>
              <a:off x="3762375" y="7069138"/>
              <a:ext cx="282575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Oval 118"/>
            <p:cNvSpPr>
              <a:spLocks noChangeArrowheads="1"/>
            </p:cNvSpPr>
            <p:nvPr/>
          </p:nvSpPr>
          <p:spPr bwMode="auto">
            <a:xfrm>
              <a:off x="3009900" y="7029450"/>
              <a:ext cx="652463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119"/>
            <p:cNvSpPr/>
            <p:nvPr/>
          </p:nvSpPr>
          <p:spPr bwMode="auto">
            <a:xfrm>
              <a:off x="3244850" y="7053263"/>
              <a:ext cx="203200" cy="136525"/>
            </a:xfrm>
            <a:custGeom>
              <a:gdLst>
                <a:gd fmla="*/ 0 w 79" name="T0"/>
                <a:gd fmla="*/ 21 h 53" name="T1"/>
                <a:gd fmla="*/ 23 w 79" name="T2"/>
                <a:gd fmla="*/ 2 h 53" name="T3"/>
                <a:gd fmla="*/ 70 w 79" name="T4"/>
                <a:gd fmla="*/ 8 h 53" name="T5"/>
                <a:gd fmla="*/ 72 w 79" name="T6"/>
                <a:gd fmla="*/ 31 h 53" name="T7"/>
                <a:gd fmla="*/ 55 w 79" name="T8"/>
                <a:gd fmla="*/ 49 h 53" name="T9"/>
                <a:gd fmla="*/ 37 w 79" name="T10"/>
                <a:gd fmla="*/ 53 h 53" name="T11"/>
                <a:gd fmla="*/ 15 w 79" name="T12"/>
                <a:gd fmla="*/ 45 h 53" name="T13"/>
                <a:gd fmla="*/ 0 w 79" name="T14"/>
                <a:gd fmla="*/ 21 h 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79">
                  <a:moveTo>
                    <a:pt x="0" y="21"/>
                  </a:moveTo>
                  <a:cubicBezTo>
                    <a:pt x="0" y="11"/>
                    <a:pt x="4" y="4"/>
                    <a:pt x="23" y="2"/>
                  </a:cubicBezTo>
                  <a:cubicBezTo>
                    <a:pt x="43" y="0"/>
                    <a:pt x="62" y="1"/>
                    <a:pt x="70" y="8"/>
                  </a:cubicBezTo>
                  <a:cubicBezTo>
                    <a:pt x="79" y="16"/>
                    <a:pt x="74" y="27"/>
                    <a:pt x="72" y="31"/>
                  </a:cubicBezTo>
                  <a:cubicBezTo>
                    <a:pt x="70" y="36"/>
                    <a:pt x="66" y="44"/>
                    <a:pt x="55" y="49"/>
                  </a:cubicBezTo>
                  <a:cubicBezTo>
                    <a:pt x="44" y="53"/>
                    <a:pt x="42" y="53"/>
                    <a:pt x="37" y="53"/>
                  </a:cubicBezTo>
                  <a:cubicBezTo>
                    <a:pt x="31" y="53"/>
                    <a:pt x="22" y="51"/>
                    <a:pt x="15" y="45"/>
                  </a:cubicBezTo>
                  <a:cubicBezTo>
                    <a:pt x="7" y="39"/>
                    <a:pt x="0" y="30"/>
                    <a:pt x="0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120"/>
            <p:cNvSpPr/>
            <p:nvPr/>
          </p:nvSpPr>
          <p:spPr bwMode="auto">
            <a:xfrm>
              <a:off x="3046413" y="7242175"/>
              <a:ext cx="568325" cy="161925"/>
            </a:xfrm>
            <a:custGeom>
              <a:gdLst>
                <a:gd fmla="*/ 0 w 221" name="T0"/>
                <a:gd fmla="*/ 18 h 63" name="T1"/>
                <a:gd fmla="*/ 108 w 221" name="T2"/>
                <a:gd fmla="*/ 1 h 63" name="T3"/>
                <a:gd fmla="*/ 221 w 221" name="T4"/>
                <a:gd fmla="*/ 25 h 63" name="T5"/>
                <a:gd fmla="*/ 119 w 221" name="T6"/>
                <a:gd fmla="*/ 63 h 63" name="T7"/>
                <a:gd fmla="*/ 0 w 221" name="T8"/>
                <a:gd fmla="*/ 18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221">
                  <a:moveTo>
                    <a:pt x="0" y="18"/>
                  </a:moveTo>
                  <a:cubicBezTo>
                    <a:pt x="0" y="18"/>
                    <a:pt x="31" y="0"/>
                    <a:pt x="108" y="1"/>
                  </a:cubicBezTo>
                  <a:cubicBezTo>
                    <a:pt x="184" y="2"/>
                    <a:pt x="221" y="25"/>
                    <a:pt x="221" y="25"/>
                  </a:cubicBezTo>
                  <a:cubicBezTo>
                    <a:pt x="221" y="25"/>
                    <a:pt x="169" y="63"/>
                    <a:pt x="119" y="63"/>
                  </a:cubicBezTo>
                  <a:cubicBezTo>
                    <a:pt x="68" y="63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Oval 121"/>
            <p:cNvSpPr>
              <a:spLocks noChangeArrowheads="1"/>
            </p:cNvSpPr>
            <p:nvPr/>
          </p:nvSpPr>
          <p:spPr bwMode="auto">
            <a:xfrm>
              <a:off x="2925763" y="6834188"/>
              <a:ext cx="238125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Oval 122"/>
            <p:cNvSpPr>
              <a:spLocks noChangeArrowheads="1"/>
            </p:cNvSpPr>
            <p:nvPr/>
          </p:nvSpPr>
          <p:spPr bwMode="auto">
            <a:xfrm>
              <a:off x="3025775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Oval 123"/>
            <p:cNvSpPr>
              <a:spLocks noChangeArrowheads="1"/>
            </p:cNvSpPr>
            <p:nvPr/>
          </p:nvSpPr>
          <p:spPr bwMode="auto">
            <a:xfrm>
              <a:off x="3517900" y="6834188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Oval 124"/>
            <p:cNvSpPr>
              <a:spLocks noChangeArrowheads="1"/>
            </p:cNvSpPr>
            <p:nvPr/>
          </p:nvSpPr>
          <p:spPr bwMode="auto">
            <a:xfrm>
              <a:off x="3617913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80" name="组 179"/>
          <p:cNvGrpSpPr/>
          <p:nvPr/>
        </p:nvGrpSpPr>
        <p:grpSpPr>
          <a:xfrm>
            <a:off x="4939398" y="4669801"/>
            <a:ext cx="661114" cy="1205661"/>
            <a:chOff x="5286375" y="6383338"/>
            <a:chExt cx="1863725" cy="3398838"/>
          </a:xfrm>
        </p:grpSpPr>
        <p:sp>
          <p:nvSpPr>
            <p:cNvPr id="181" name="Freeform 125"/>
            <p:cNvSpPr/>
            <p:nvPr/>
          </p:nvSpPr>
          <p:spPr bwMode="auto">
            <a:xfrm>
              <a:off x="5286375" y="6383338"/>
              <a:ext cx="1863725" cy="3398838"/>
            </a:xfrm>
            <a:custGeom>
              <a:gdLst>
                <a:gd fmla="*/ 359 w 723" name="T0"/>
                <a:gd fmla="*/ 0 h 1318" name="T1"/>
                <a:gd fmla="*/ 174 w 723" name="T2"/>
                <a:gd fmla="*/ 75 h 1318" name="T3"/>
                <a:gd fmla="*/ 117 w 723" name="T4"/>
                <a:gd fmla="*/ 298 h 1318" name="T5"/>
                <a:gd fmla="*/ 15 w 723" name="T6"/>
                <a:gd fmla="*/ 549 h 1318" name="T7"/>
                <a:gd fmla="*/ 36 w 723" name="T8"/>
                <a:gd fmla="*/ 712 h 1318" name="T9"/>
                <a:gd fmla="*/ 38 w 723" name="T10"/>
                <a:gd fmla="*/ 1201 h 1318" name="T11"/>
                <a:gd fmla="*/ 61 w 723" name="T12"/>
                <a:gd fmla="*/ 1305 h 1318" name="T13"/>
                <a:gd fmla="*/ 151 w 723" name="T14"/>
                <a:gd fmla="*/ 1305 h 1318" name="T15"/>
                <a:gd fmla="*/ 185 w 723" name="T16"/>
                <a:gd fmla="*/ 1230 h 1318" name="T17"/>
                <a:gd fmla="*/ 208 w 723" name="T18"/>
                <a:gd fmla="*/ 1133 h 1318" name="T19"/>
                <a:gd fmla="*/ 508 w 723" name="T20"/>
                <a:gd fmla="*/ 1124 h 1318" name="T21"/>
                <a:gd fmla="*/ 553 w 723" name="T22"/>
                <a:gd fmla="*/ 1187 h 1318" name="T23"/>
                <a:gd fmla="*/ 565 w 723" name="T24"/>
                <a:gd fmla="*/ 1284 h 1318" name="T25"/>
                <a:gd fmla="*/ 666 w 723" name="T26"/>
                <a:gd fmla="*/ 1302 h 1318" name="T27"/>
                <a:gd fmla="*/ 696 w 723" name="T28"/>
                <a:gd fmla="*/ 1268 h 1318" name="T29"/>
                <a:gd fmla="*/ 712 w 723" name="T30"/>
                <a:gd fmla="*/ 920 h 1318" name="T31"/>
                <a:gd fmla="*/ 689 w 723" name="T32"/>
                <a:gd fmla="*/ 708 h 1318" name="T33"/>
                <a:gd fmla="*/ 723 w 723" name="T34"/>
                <a:gd fmla="*/ 629 h 1318" name="T35"/>
                <a:gd fmla="*/ 639 w 723" name="T36"/>
                <a:gd fmla="*/ 366 h 1318" name="T37"/>
                <a:gd fmla="*/ 601 w 723" name="T38"/>
                <a:gd fmla="*/ 140 h 1318" name="T39"/>
                <a:gd fmla="*/ 359 w 723" name="T40"/>
                <a:gd fmla="*/ 0 h 131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318" w="723">
                  <a:moveTo>
                    <a:pt x="359" y="0"/>
                  </a:moveTo>
                  <a:cubicBezTo>
                    <a:pt x="359" y="0"/>
                    <a:pt x="212" y="18"/>
                    <a:pt x="174" y="75"/>
                  </a:cubicBezTo>
                  <a:cubicBezTo>
                    <a:pt x="135" y="131"/>
                    <a:pt x="117" y="206"/>
                    <a:pt x="117" y="298"/>
                  </a:cubicBezTo>
                  <a:cubicBezTo>
                    <a:pt x="117" y="391"/>
                    <a:pt x="31" y="441"/>
                    <a:pt x="15" y="549"/>
                  </a:cubicBezTo>
                  <a:cubicBezTo>
                    <a:pt x="0" y="658"/>
                    <a:pt x="31" y="685"/>
                    <a:pt x="36" y="712"/>
                  </a:cubicBezTo>
                  <a:cubicBezTo>
                    <a:pt x="40" y="739"/>
                    <a:pt x="24" y="1085"/>
                    <a:pt x="38" y="1201"/>
                  </a:cubicBezTo>
                  <a:cubicBezTo>
                    <a:pt x="52" y="1316"/>
                    <a:pt x="40" y="1300"/>
                    <a:pt x="61" y="1305"/>
                  </a:cubicBezTo>
                  <a:cubicBezTo>
                    <a:pt x="81" y="1309"/>
                    <a:pt x="128" y="1318"/>
                    <a:pt x="151" y="1305"/>
                  </a:cubicBezTo>
                  <a:cubicBezTo>
                    <a:pt x="174" y="1291"/>
                    <a:pt x="178" y="1268"/>
                    <a:pt x="185" y="1230"/>
                  </a:cubicBezTo>
                  <a:cubicBezTo>
                    <a:pt x="192" y="1192"/>
                    <a:pt x="189" y="1146"/>
                    <a:pt x="208" y="1133"/>
                  </a:cubicBezTo>
                  <a:cubicBezTo>
                    <a:pt x="226" y="1119"/>
                    <a:pt x="474" y="1112"/>
                    <a:pt x="508" y="1124"/>
                  </a:cubicBezTo>
                  <a:cubicBezTo>
                    <a:pt x="542" y="1135"/>
                    <a:pt x="547" y="1164"/>
                    <a:pt x="553" y="1187"/>
                  </a:cubicBezTo>
                  <a:cubicBezTo>
                    <a:pt x="560" y="1210"/>
                    <a:pt x="544" y="1266"/>
                    <a:pt x="565" y="1284"/>
                  </a:cubicBezTo>
                  <a:cubicBezTo>
                    <a:pt x="585" y="1302"/>
                    <a:pt x="639" y="1307"/>
                    <a:pt x="666" y="1302"/>
                  </a:cubicBezTo>
                  <a:cubicBezTo>
                    <a:pt x="694" y="1298"/>
                    <a:pt x="694" y="1284"/>
                    <a:pt x="696" y="1268"/>
                  </a:cubicBezTo>
                  <a:cubicBezTo>
                    <a:pt x="698" y="1253"/>
                    <a:pt x="712" y="1002"/>
                    <a:pt x="712" y="920"/>
                  </a:cubicBezTo>
                  <a:cubicBezTo>
                    <a:pt x="712" y="839"/>
                    <a:pt x="689" y="708"/>
                    <a:pt x="689" y="708"/>
                  </a:cubicBezTo>
                  <a:cubicBezTo>
                    <a:pt x="689" y="708"/>
                    <a:pt x="723" y="687"/>
                    <a:pt x="723" y="629"/>
                  </a:cubicBezTo>
                  <a:cubicBezTo>
                    <a:pt x="723" y="570"/>
                    <a:pt x="680" y="445"/>
                    <a:pt x="639" y="366"/>
                  </a:cubicBezTo>
                  <a:cubicBezTo>
                    <a:pt x="639" y="366"/>
                    <a:pt x="610" y="222"/>
                    <a:pt x="601" y="140"/>
                  </a:cubicBezTo>
                  <a:cubicBezTo>
                    <a:pt x="592" y="59"/>
                    <a:pt x="467" y="0"/>
                    <a:pt x="35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Oval 126"/>
            <p:cNvSpPr>
              <a:spLocks noChangeArrowheads="1"/>
            </p:cNvSpPr>
            <p:nvPr/>
          </p:nvSpPr>
          <p:spPr bwMode="auto">
            <a:xfrm>
              <a:off x="5575300" y="6405563"/>
              <a:ext cx="242888" cy="222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Oval 127"/>
            <p:cNvSpPr>
              <a:spLocks noChangeArrowheads="1"/>
            </p:cNvSpPr>
            <p:nvPr/>
          </p:nvSpPr>
          <p:spPr bwMode="auto">
            <a:xfrm>
              <a:off x="5632450" y="6451600"/>
              <a:ext cx="128588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Oval 128"/>
            <p:cNvSpPr>
              <a:spLocks noChangeArrowheads="1"/>
            </p:cNvSpPr>
            <p:nvPr/>
          </p:nvSpPr>
          <p:spPr bwMode="auto">
            <a:xfrm>
              <a:off x="6654800" y="6400800"/>
              <a:ext cx="252413" cy="2603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Oval 129"/>
            <p:cNvSpPr>
              <a:spLocks noChangeArrowheads="1"/>
            </p:cNvSpPr>
            <p:nvPr/>
          </p:nvSpPr>
          <p:spPr bwMode="auto">
            <a:xfrm>
              <a:off x="6719888" y="6454775"/>
              <a:ext cx="128588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130"/>
            <p:cNvSpPr/>
            <p:nvPr/>
          </p:nvSpPr>
          <p:spPr bwMode="auto">
            <a:xfrm>
              <a:off x="5853113" y="6483350"/>
              <a:ext cx="119063" cy="5397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131"/>
            <p:cNvSpPr/>
            <p:nvPr/>
          </p:nvSpPr>
          <p:spPr bwMode="auto">
            <a:xfrm>
              <a:off x="6484938" y="6470650"/>
              <a:ext cx="119063" cy="5397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Oval 132"/>
            <p:cNvSpPr>
              <a:spLocks noChangeArrowheads="1"/>
            </p:cNvSpPr>
            <p:nvPr/>
          </p:nvSpPr>
          <p:spPr bwMode="auto">
            <a:xfrm>
              <a:off x="5526088" y="685165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Oval 133"/>
            <p:cNvSpPr>
              <a:spLocks noChangeArrowheads="1"/>
            </p:cNvSpPr>
            <p:nvPr/>
          </p:nvSpPr>
          <p:spPr bwMode="auto">
            <a:xfrm>
              <a:off x="6642100" y="685165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Oval 134"/>
            <p:cNvSpPr>
              <a:spLocks noChangeArrowheads="1"/>
            </p:cNvSpPr>
            <p:nvPr/>
          </p:nvSpPr>
          <p:spPr bwMode="auto">
            <a:xfrm>
              <a:off x="5889625" y="6810375"/>
              <a:ext cx="652463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135"/>
            <p:cNvSpPr/>
            <p:nvPr/>
          </p:nvSpPr>
          <p:spPr bwMode="auto">
            <a:xfrm>
              <a:off x="6124575" y="6837363"/>
              <a:ext cx="200025" cy="136525"/>
            </a:xfrm>
            <a:custGeom>
              <a:gdLst>
                <a:gd fmla="*/ 0 w 78" name="T0"/>
                <a:gd fmla="*/ 20 h 53" name="T1"/>
                <a:gd fmla="*/ 23 w 78" name="T2"/>
                <a:gd fmla="*/ 2 h 53" name="T3"/>
                <a:gd fmla="*/ 70 w 78" name="T4"/>
                <a:gd fmla="*/ 8 h 53" name="T5"/>
                <a:gd fmla="*/ 72 w 78" name="T6"/>
                <a:gd fmla="*/ 31 h 53" name="T7"/>
                <a:gd fmla="*/ 54 w 78" name="T8"/>
                <a:gd fmla="*/ 48 h 53" name="T9"/>
                <a:gd fmla="*/ 36 w 78" name="T10"/>
                <a:gd fmla="*/ 53 h 53" name="T11"/>
                <a:gd fmla="*/ 14 w 78" name="T12"/>
                <a:gd fmla="*/ 45 h 53" name="T13"/>
                <a:gd fmla="*/ 0 w 78" name="T14"/>
                <a:gd fmla="*/ 20 h 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78">
                  <a:moveTo>
                    <a:pt x="0" y="20"/>
                  </a:moveTo>
                  <a:cubicBezTo>
                    <a:pt x="0" y="11"/>
                    <a:pt x="3" y="4"/>
                    <a:pt x="23" y="2"/>
                  </a:cubicBezTo>
                  <a:cubicBezTo>
                    <a:pt x="43" y="0"/>
                    <a:pt x="61" y="1"/>
                    <a:pt x="70" y="8"/>
                  </a:cubicBezTo>
                  <a:cubicBezTo>
                    <a:pt x="78" y="15"/>
                    <a:pt x="73" y="26"/>
                    <a:pt x="72" y="31"/>
                  </a:cubicBezTo>
                  <a:cubicBezTo>
                    <a:pt x="70" y="36"/>
                    <a:pt x="65" y="44"/>
                    <a:pt x="54" y="48"/>
                  </a:cubicBezTo>
                  <a:cubicBezTo>
                    <a:pt x="43" y="53"/>
                    <a:pt x="42" y="53"/>
                    <a:pt x="36" y="53"/>
                  </a:cubicBezTo>
                  <a:cubicBezTo>
                    <a:pt x="31" y="52"/>
                    <a:pt x="22" y="51"/>
                    <a:pt x="14" y="45"/>
                  </a:cubicBezTo>
                  <a:cubicBezTo>
                    <a:pt x="7" y="39"/>
                    <a:pt x="0" y="30"/>
                    <a:pt x="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136"/>
            <p:cNvSpPr/>
            <p:nvPr/>
          </p:nvSpPr>
          <p:spPr bwMode="auto">
            <a:xfrm>
              <a:off x="5926138" y="7023100"/>
              <a:ext cx="569913" cy="165100"/>
            </a:xfrm>
            <a:custGeom>
              <a:gdLst>
                <a:gd fmla="*/ 0 w 221" name="T0"/>
                <a:gd fmla="*/ 18 h 64" name="T1"/>
                <a:gd fmla="*/ 107 w 221" name="T2"/>
                <a:gd fmla="*/ 2 h 64" name="T3"/>
                <a:gd fmla="*/ 221 w 221" name="T4"/>
                <a:gd fmla="*/ 26 h 64" name="T5"/>
                <a:gd fmla="*/ 118 w 221" name="T6"/>
                <a:gd fmla="*/ 64 h 64" name="T7"/>
                <a:gd fmla="*/ 0 w 221" name="T8"/>
                <a:gd fmla="*/ 18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221">
                  <a:moveTo>
                    <a:pt x="0" y="18"/>
                  </a:moveTo>
                  <a:cubicBezTo>
                    <a:pt x="0" y="18"/>
                    <a:pt x="31" y="0"/>
                    <a:pt x="107" y="2"/>
                  </a:cubicBezTo>
                  <a:cubicBezTo>
                    <a:pt x="184" y="3"/>
                    <a:pt x="221" y="26"/>
                    <a:pt x="221" y="26"/>
                  </a:cubicBezTo>
                  <a:cubicBezTo>
                    <a:pt x="221" y="26"/>
                    <a:pt x="169" y="64"/>
                    <a:pt x="118" y="64"/>
                  </a:cubicBezTo>
                  <a:cubicBezTo>
                    <a:pt x="68" y="64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Oval 137"/>
            <p:cNvSpPr>
              <a:spLocks noChangeArrowheads="1"/>
            </p:cNvSpPr>
            <p:nvPr/>
          </p:nvSpPr>
          <p:spPr bwMode="auto">
            <a:xfrm>
              <a:off x="5805488" y="6615113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Oval 138"/>
            <p:cNvSpPr>
              <a:spLocks noChangeArrowheads="1"/>
            </p:cNvSpPr>
            <p:nvPr/>
          </p:nvSpPr>
          <p:spPr bwMode="auto">
            <a:xfrm>
              <a:off x="5902325" y="6681788"/>
              <a:ext cx="44450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Oval 139"/>
            <p:cNvSpPr>
              <a:spLocks noChangeArrowheads="1"/>
            </p:cNvSpPr>
            <p:nvPr/>
          </p:nvSpPr>
          <p:spPr bwMode="auto">
            <a:xfrm>
              <a:off x="6397625" y="6615113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Oval 140"/>
            <p:cNvSpPr>
              <a:spLocks noChangeArrowheads="1"/>
            </p:cNvSpPr>
            <p:nvPr/>
          </p:nvSpPr>
          <p:spPr bwMode="auto">
            <a:xfrm>
              <a:off x="6497638" y="6681788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Freeform 141"/>
            <p:cNvSpPr/>
            <p:nvPr/>
          </p:nvSpPr>
          <p:spPr bwMode="auto">
            <a:xfrm>
              <a:off x="5843588" y="7747000"/>
              <a:ext cx="790575" cy="784225"/>
            </a:xfrm>
            <a:custGeom>
              <a:gdLst>
                <a:gd fmla="*/ 301 w 307" name="T0"/>
                <a:gd fmla="*/ 111 h 304" name="T1"/>
                <a:gd fmla="*/ 267 w 307" name="T2"/>
                <a:gd fmla="*/ 34 h 304" name="T3"/>
                <a:gd fmla="*/ 151 w 307" name="T4"/>
                <a:gd fmla="*/ 8 h 304" name="T5"/>
                <a:gd fmla="*/ 151 w 307" name="T6"/>
                <a:gd fmla="*/ 59 h 304" name="T7"/>
                <a:gd fmla="*/ 182 w 307" name="T8"/>
                <a:gd fmla="*/ 39 h 304" name="T9"/>
                <a:gd fmla="*/ 191 w 307" name="T10"/>
                <a:gd fmla="*/ 46 h 304" name="T11"/>
                <a:gd fmla="*/ 146 w 307" name="T12"/>
                <a:gd fmla="*/ 71 h 304" name="T13"/>
                <a:gd fmla="*/ 106 w 307" name="T14"/>
                <a:gd fmla="*/ 45 h 304" name="T15"/>
                <a:gd fmla="*/ 111 w 307" name="T16"/>
                <a:gd fmla="*/ 42 h 304" name="T17"/>
                <a:gd fmla="*/ 116 w 307" name="T18"/>
                <a:gd fmla="*/ 40 h 304" name="T19"/>
                <a:gd fmla="*/ 140 w 307" name="T20"/>
                <a:gd fmla="*/ 59 h 304" name="T21"/>
                <a:gd fmla="*/ 140 w 307" name="T22"/>
                <a:gd fmla="*/ 7 h 304" name="T23"/>
                <a:gd fmla="*/ 13 w 307" name="T24"/>
                <a:gd fmla="*/ 62 h 304" name="T25"/>
                <a:gd fmla="*/ 0 w 307" name="T26"/>
                <a:gd fmla="*/ 113 h 304" name="T27"/>
                <a:gd fmla="*/ 82 w 307" name="T28"/>
                <a:gd fmla="*/ 160 h 304" name="T29"/>
                <a:gd fmla="*/ 106 w 307" name="T30"/>
                <a:gd fmla="*/ 227 h 304" name="T31"/>
                <a:gd fmla="*/ 72 w 307" name="T32"/>
                <a:gd fmla="*/ 269 h 304" name="T33"/>
                <a:gd fmla="*/ 102 w 307" name="T34"/>
                <a:gd fmla="*/ 300 h 304" name="T35"/>
                <a:gd fmla="*/ 153 w 307" name="T36"/>
                <a:gd fmla="*/ 300 h 304" name="T37"/>
                <a:gd fmla="*/ 206 w 307" name="T38"/>
                <a:gd fmla="*/ 300 h 304" name="T39"/>
                <a:gd fmla="*/ 234 w 307" name="T40"/>
                <a:gd fmla="*/ 274 h 304" name="T41"/>
                <a:gd fmla="*/ 193 w 307" name="T42"/>
                <a:gd fmla="*/ 241 h 304" name="T43"/>
                <a:gd fmla="*/ 202 w 307" name="T44"/>
                <a:gd fmla="*/ 180 h 304" name="T45"/>
                <a:gd fmla="*/ 301 w 307" name="T46"/>
                <a:gd fmla="*/ 111 h 30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04" w="307">
                  <a:moveTo>
                    <a:pt x="301" y="111"/>
                  </a:moveTo>
                  <a:cubicBezTo>
                    <a:pt x="301" y="111"/>
                    <a:pt x="307" y="70"/>
                    <a:pt x="267" y="34"/>
                  </a:cubicBezTo>
                  <a:cubicBezTo>
                    <a:pt x="229" y="0"/>
                    <a:pt x="184" y="8"/>
                    <a:pt x="151" y="8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68" y="56"/>
                    <a:pt x="182" y="39"/>
                    <a:pt x="182" y="39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90" y="47"/>
                    <a:pt x="170" y="71"/>
                    <a:pt x="146" y="71"/>
                  </a:cubicBezTo>
                  <a:cubicBezTo>
                    <a:pt x="120" y="71"/>
                    <a:pt x="107" y="46"/>
                    <a:pt x="106" y="45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25" y="56"/>
                    <a:pt x="140" y="59"/>
                  </a:cubicBezTo>
                  <a:cubicBezTo>
                    <a:pt x="140" y="7"/>
                    <a:pt x="140" y="7"/>
                    <a:pt x="140" y="7"/>
                  </a:cubicBezTo>
                  <a:cubicBezTo>
                    <a:pt x="88" y="6"/>
                    <a:pt x="25" y="13"/>
                    <a:pt x="13" y="6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63" y="133"/>
                    <a:pt x="82" y="160"/>
                  </a:cubicBezTo>
                  <a:cubicBezTo>
                    <a:pt x="100" y="186"/>
                    <a:pt x="116" y="198"/>
                    <a:pt x="106" y="227"/>
                  </a:cubicBezTo>
                  <a:cubicBezTo>
                    <a:pt x="96" y="255"/>
                    <a:pt x="72" y="269"/>
                    <a:pt x="72" y="269"/>
                  </a:cubicBezTo>
                  <a:cubicBezTo>
                    <a:pt x="72" y="269"/>
                    <a:pt x="78" y="298"/>
                    <a:pt x="102" y="300"/>
                  </a:cubicBezTo>
                  <a:cubicBezTo>
                    <a:pt x="126" y="302"/>
                    <a:pt x="128" y="296"/>
                    <a:pt x="153" y="300"/>
                  </a:cubicBezTo>
                  <a:cubicBezTo>
                    <a:pt x="177" y="304"/>
                    <a:pt x="195" y="303"/>
                    <a:pt x="206" y="300"/>
                  </a:cubicBezTo>
                  <a:cubicBezTo>
                    <a:pt x="216" y="298"/>
                    <a:pt x="234" y="274"/>
                    <a:pt x="234" y="274"/>
                  </a:cubicBezTo>
                  <a:cubicBezTo>
                    <a:pt x="234" y="274"/>
                    <a:pt x="198" y="261"/>
                    <a:pt x="193" y="241"/>
                  </a:cubicBezTo>
                  <a:cubicBezTo>
                    <a:pt x="189" y="221"/>
                    <a:pt x="185" y="198"/>
                    <a:pt x="202" y="180"/>
                  </a:cubicBezTo>
                  <a:cubicBezTo>
                    <a:pt x="218" y="162"/>
                    <a:pt x="301" y="111"/>
                    <a:pt x="301" y="111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0" name="矩形 199"/>
          <p:cNvSpPr/>
          <p:nvPr/>
        </p:nvSpPr>
        <p:spPr>
          <a:xfrm>
            <a:off x="440603" y="759873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altLang="en-US" lang="zh-CN" smtClean="0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201" name="矩形 200"/>
          <p:cNvSpPr/>
          <p:nvPr/>
        </p:nvSpPr>
        <p:spPr>
          <a:xfrm>
            <a:off x="440603" y="182445"/>
            <a:ext cx="770255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altLang="zh-CN" kumimoji="1" lang="en-US" smtClean="0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OfficePLUS</a:t>
            </a:r>
          </a:p>
        </p:txBody>
      </p:sp>
    </p:spTree>
    <p:extLst>
      <p:ext uri="{BB962C8B-B14F-4D97-AF65-F5344CB8AC3E}">
        <p14:creationId val="123737910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组 20"/>
          <p:cNvGrpSpPr/>
          <p:nvPr/>
        </p:nvGrpSpPr>
        <p:grpSpPr>
          <a:xfrm>
            <a:off x="1532376" y="2504635"/>
            <a:ext cx="3085721" cy="2298196"/>
            <a:chOff x="3162513" y="1184973"/>
            <a:chExt cx="2430809" cy="1810429"/>
          </a:xfrm>
        </p:grpSpPr>
        <p:sp>
          <p:nvSpPr>
            <p:cNvPr id="22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任意形状 28"/>
            <p:cNvSpPr/>
            <p:nvPr/>
          </p:nvSpPr>
          <p:spPr>
            <a:xfrm rot="20077220">
              <a:off x="4038729" y="240986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0" name="任意形状 29"/>
            <p:cNvSpPr/>
            <p:nvPr/>
          </p:nvSpPr>
          <p:spPr>
            <a:xfrm rot="20077220">
              <a:off x="3862900" y="2030949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31" name="Freeform 349"/>
          <p:cNvSpPr>
            <a:spLocks noEditPoints="1"/>
          </p:cNvSpPr>
          <p:nvPr/>
        </p:nvSpPr>
        <p:spPr bwMode="auto">
          <a:xfrm flipH="1" rot="19938830">
            <a:off x="532377" y="4106966"/>
            <a:ext cx="1833228" cy="1692211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2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Freeform 349"/>
          <p:cNvSpPr>
            <a:spLocks noEditPoints="1"/>
          </p:cNvSpPr>
          <p:nvPr/>
        </p:nvSpPr>
        <p:spPr bwMode="auto">
          <a:xfrm>
            <a:off x="10660409" y="6022587"/>
            <a:ext cx="1253876" cy="1157423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3" name="组 32"/>
          <p:cNvGrpSpPr/>
          <p:nvPr/>
        </p:nvGrpSpPr>
        <p:grpSpPr>
          <a:xfrm>
            <a:off x="5265356" y="2576181"/>
            <a:ext cx="4182283" cy="3398630"/>
            <a:chOff x="1145364" y="233422"/>
            <a:chExt cx="3107405" cy="2525156"/>
          </a:xfrm>
          <a:effectLst>
            <a:outerShdw algn="ctr" blurRad="63500" rotWithShape="0" sx="102000" sy="102000">
              <a:prstClr val="black">
                <a:alpha val="10000"/>
              </a:prst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6" name="任意形状 3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gdLst>
                  <a:gd fmla="*/ 3380944 w 3868764" name="connsiteX0"/>
                  <a:gd fmla="*/ 530816 h 3143856" name="connsiteY0"/>
                  <a:gd fmla="*/ 3427045 w 3868764" name="connsiteX1"/>
                  <a:gd fmla="*/ 572036 h 3143856" name="connsiteY1"/>
                  <a:gd fmla="*/ 3478926 w 3868764" name="connsiteX2"/>
                  <a:gd fmla="*/ 628415 h 3143856" name="connsiteY2"/>
                  <a:gd fmla="*/ 3261288 w 3868764" name="connsiteX3"/>
                  <a:gd fmla="*/ 752810 h 3143856" name="connsiteY3"/>
                  <a:gd fmla="*/ 3492163 w 3868764" name="connsiteX4"/>
                  <a:gd fmla="*/ 642800 h 3143856" name="connsiteY4"/>
                  <a:gd fmla="*/ 3538402 w 3868764" name="connsiteX5"/>
                  <a:gd fmla="*/ 693048 h 3143856" name="connsiteY5"/>
                  <a:gd fmla="*/ 3582753 w 3868764" name="connsiteX6"/>
                  <a:gd fmla="*/ 752373 h 3143856" name="connsiteY6"/>
                  <a:gd fmla="*/ 3295189 w 3868764" name="connsiteX7"/>
                  <a:gd fmla="*/ 869436 h 3143856" name="connsiteY7"/>
                  <a:gd fmla="*/ 3596692 w 3868764" name="connsiteX8"/>
                  <a:gd fmla="*/ 771019 h 3143856" name="connsiteY8"/>
                  <a:gd fmla="*/ 3635295 w 3868764" name="connsiteX9"/>
                  <a:gd fmla="*/ 822654 h 3143856" name="connsiteY9"/>
                  <a:gd fmla="*/ 3676859 w 3868764" name="connsiteX10"/>
                  <a:gd fmla="*/ 892768 h 3143856" name="connsiteY10"/>
                  <a:gd fmla="*/ 3338029 w 3868764" name="connsiteX11"/>
                  <a:gd fmla="*/ 981981 h 3143856" name="connsiteY11"/>
                  <a:gd fmla="*/ 3691044 w 3868764" name="connsiteX12"/>
                  <a:gd fmla="*/ 916698 h 3143856" name="connsiteY12"/>
                  <a:gd fmla="*/ 3716751 w 3868764" name="connsiteX13"/>
                  <a:gd fmla="*/ 960063 h 3143856" name="connsiteY13"/>
                  <a:gd fmla="*/ 3757573 w 3868764" name="connsiteX14"/>
                  <a:gd fmla="*/ 1050698 h 3143856" name="connsiteY14"/>
                  <a:gd fmla="*/ 3292924 w 3868764" name="connsiteX15"/>
                  <a:gd fmla="*/ 1108989 h 3143856" name="connsiteY15"/>
                  <a:gd fmla="*/ 3772219 w 3868764" name="connsiteX16"/>
                  <a:gd fmla="*/ 1083217 h 3143856" name="connsiteY16"/>
                  <a:gd fmla="*/ 3781798 w 3868764" name="connsiteX17"/>
                  <a:gd fmla="*/ 1104485 h 3143856" name="connsiteY17"/>
                  <a:gd fmla="*/ 3820824 w 3868764" name="connsiteX18"/>
                  <a:gd fmla="*/ 1227822 h 3143856" name="connsiteY18"/>
                  <a:gd fmla="*/ 3350652 w 3868764" name="connsiteX19"/>
                  <a:gd fmla="*/ 1225779 h 3143856" name="connsiteY19"/>
                  <a:gd fmla="*/ 3831089 w 3868764" name="connsiteX20"/>
                  <a:gd fmla="*/ 1263781 h 3143856" name="connsiteY20"/>
                  <a:gd fmla="*/ 3858777 w 3868764" name="connsiteX21"/>
                  <a:gd fmla="*/ 1411208 h 3143856" name="connsiteY21"/>
                  <a:gd fmla="*/ 3859132 w 3868764" name="connsiteX22"/>
                  <a:gd fmla="*/ 1416914 h 3143856" name="connsiteY22"/>
                  <a:gd fmla="*/ 3320468 w 3868764" name="connsiteX23"/>
                  <a:gd fmla="*/ 1342652 h 3143856" name="connsiteY23"/>
                  <a:gd fmla="*/ 3861617 w 3868764" name="connsiteX24"/>
                  <a:gd fmla="*/ 1456908 h 3143856" name="connsiteY24"/>
                  <a:gd fmla="*/ 3868764 w 3868764" name="connsiteX25"/>
                  <a:gd fmla="*/ 1571928 h 3143856" name="connsiteY25"/>
                  <a:gd fmla="*/ 3866141 w 3868764" name="connsiteX26"/>
                  <a:gd fmla="*/ 1614137 h 3143856" name="connsiteY26"/>
                  <a:gd fmla="*/ 3294274 w 3868764" name="connsiteX27"/>
                  <a:gd fmla="*/ 1458239 h 3143856" name="connsiteY27"/>
                  <a:gd fmla="*/ 3863292 w 3868764" name="connsiteX28"/>
                  <a:gd fmla="*/ 1659992 h 3143856" name="connsiteY28"/>
                  <a:gd fmla="*/ 3858777 w 3868764" name="connsiteX29"/>
                  <a:gd fmla="*/ 1732649 h 3143856" name="connsiteY29"/>
                  <a:gd fmla="*/ 3842716 w 3868764" name="connsiteX30"/>
                  <a:gd fmla="*/ 1818164 h 3143856" name="connsiteY30"/>
                  <a:gd fmla="*/ 3019545 w 3868764" name="connsiteX31"/>
                  <a:gd fmla="*/ 1471298 h 3143856" name="connsiteY31"/>
                  <a:gd fmla="*/ 3057189 w 3868764" name="connsiteX32"/>
                  <a:gd fmla="*/ 1374177 h 3143856" name="connsiteY32"/>
                  <a:gd fmla="*/ 3059450 w 3868764" name="connsiteX33"/>
                  <a:gd fmla="*/ 1374978 h 3143856" name="connsiteY33"/>
                  <a:gd fmla="*/ 3075426 w 3868764" name="connsiteX34"/>
                  <a:gd fmla="*/ 1308870 h 3143856" name="connsiteY34"/>
                  <a:gd fmla="*/ 3068288 w 3868764" name="connsiteX35"/>
                  <a:gd fmla="*/ 1307886 h 3143856" name="connsiteY35"/>
                  <a:gd fmla="*/ 3079511 w 3868764" name="connsiteX36"/>
                  <a:gd fmla="*/ 1204331 h 3143856" name="connsiteY36"/>
                  <a:gd fmla="*/ 3081289 w 3868764" name="connsiteX37"/>
                  <a:gd fmla="*/ 1204472 h 3143856" name="connsiteY37"/>
                  <a:gd fmla="*/ 3079593 w 3868764" name="connsiteX38"/>
                  <a:gd fmla="*/ 1135752 h 3143856" name="connsiteY38"/>
                  <a:gd fmla="*/ 3077982 w 3868764" name="connsiteX39"/>
                  <a:gd fmla="*/ 1135954 h 3143856" name="connsiteY39"/>
                  <a:gd fmla="*/ 3062021 w 3868764" name="connsiteX40"/>
                  <a:gd fmla="*/ 1033023 h 3143856" name="connsiteY40"/>
                  <a:gd fmla="*/ 3062757 w 3868764" name="connsiteX41"/>
                  <a:gd fmla="*/ 1032888 h 3143856" name="connsiteY41"/>
                  <a:gd fmla="*/ 3044652 w 3868764" name="connsiteX42"/>
                  <a:gd fmla="*/ 971427 h 3143856" name="connsiteY42"/>
                  <a:gd fmla="*/ 3043789 w 3868764" name="connsiteX43"/>
                  <a:gd fmla="*/ 971778 h 3143856" name="connsiteY43"/>
                  <a:gd fmla="*/ 3001733 w 3868764" name="connsiteX44"/>
                  <a:gd fmla="*/ 876485 h 3143856" name="connsiteY44"/>
                  <a:gd fmla="*/ 3001883 w 3868764" name="connsiteX45"/>
                  <a:gd fmla="*/ 876414 h 3143856" name="connsiteY45"/>
                  <a:gd fmla="*/ 2958757 w 3868764" name="connsiteX46"/>
                  <a:gd fmla="*/ 805803 h 3143856" name="connsiteY46"/>
                  <a:gd fmla="*/ 614545 w 3868764" name="connsiteX47"/>
                  <a:gd fmla="*/ 424973 h 3143856" name="connsiteY47"/>
                  <a:gd fmla="*/ 1799923 w 3868764" name="connsiteX48"/>
                  <a:gd fmla="*/ 924464 h 3143856" name="connsiteY48"/>
                  <a:gd fmla="*/ 1766634 w 3868764" name="connsiteX49"/>
                  <a:gd fmla="*/ 1010350 h 3143856" name="connsiteY49"/>
                  <a:gd fmla="*/ 1773851 w 3868764" name="connsiteX50"/>
                  <a:gd fmla="*/ 1012317 h 3143856" name="connsiteY50"/>
                  <a:gd fmla="*/ 1749385 w 3868764" name="connsiteX51"/>
                  <a:gd fmla="*/ 1113564 h 3143856" name="connsiteY51"/>
                  <a:gd fmla="*/ 1748417 w 3868764" name="connsiteX52"/>
                  <a:gd fmla="*/ 1113360 h 3143856" name="connsiteY52"/>
                  <a:gd fmla="*/ 1741117 w 3868764" name="connsiteX53"/>
                  <a:gd fmla="*/ 1180714 h 3143856" name="connsiteY53"/>
                  <a:gd fmla="*/ 1747151 w 3868764" name="connsiteX54"/>
                  <a:gd fmla="*/ 1180740 h 3143856" name="connsiteY54"/>
                  <a:gd fmla="*/ 1749722 w 3868764" name="connsiteX55"/>
                  <a:gd fmla="*/ 1284869 h 3143856" name="connsiteY55"/>
                  <a:gd fmla="*/ 1745409 w 3868764" name="connsiteX56"/>
                  <a:gd fmla="*/ 1285102 h 3143856" name="connsiteY56"/>
                  <a:gd fmla="*/ 1756025 w 3868764" name="connsiteX57"/>
                  <a:gd fmla="*/ 1353565 h 3143856" name="connsiteY57"/>
                  <a:gd fmla="*/ 1760284 w 3868764" name="connsiteX58"/>
                  <a:gd fmla="*/ 1352444 h 3143856" name="connsiteY58"/>
                  <a:gd fmla="*/ 1789718 w 3868764" name="connsiteX59"/>
                  <a:gd fmla="*/ 1452359 h 3143856" name="connsiteY59"/>
                  <a:gd fmla="*/ 1788395 w 3868764" name="connsiteX60"/>
                  <a:gd fmla="*/ 1452792 h 3143856" name="connsiteY60"/>
                  <a:gd fmla="*/ 1814327 w 3868764" name="connsiteX61"/>
                  <a:gd fmla="*/ 1511548 h 3143856" name="connsiteY61"/>
                  <a:gd fmla="*/ 1815891 w 3868764" name="connsiteX62"/>
                  <a:gd fmla="*/ 1510655 h 3143856" name="connsiteY62"/>
                  <a:gd fmla="*/ 1870183 w 3868764" name="connsiteX63"/>
                  <a:gd fmla="*/ 1599547 h 3143856" name="connsiteY63"/>
                  <a:gd fmla="*/ 1846874 w 3868764" name="connsiteX64"/>
                  <a:gd fmla="*/ 1614730 h 3143856" name="connsiteY64"/>
                  <a:gd fmla="*/ 1901360 w 3868764" name="connsiteX65"/>
                  <a:gd fmla="*/ 1682465 h 3143856" name="connsiteY65"/>
                  <a:gd fmla="*/ 1902381 w 3868764" name="connsiteX66"/>
                  <a:gd fmla="*/ 1681453 h 3143856" name="connsiteY66"/>
                  <a:gd fmla="*/ 1954263 w 3868764" name="connsiteX67"/>
                  <a:gd fmla="*/ 1730833 h 3143856" name="connsiteY67"/>
                  <a:gd fmla="*/ 1955968 w 3868764" name="connsiteX68"/>
                  <a:gd fmla="*/ 1728638 h 3143856" name="connsiteY68"/>
                  <a:gd fmla="*/ 2040036 w 3868764" name="connsiteX69"/>
                  <a:gd fmla="*/ 1790136 h 3143856" name="connsiteY69"/>
                  <a:gd fmla="*/ 2039308 w 3868764" name="connsiteX70"/>
                  <a:gd fmla="*/ 1791194 h 3143856" name="connsiteY70"/>
                  <a:gd fmla="*/ 2099582 w 3868764" name="connsiteX71"/>
                  <a:gd fmla="*/ 1824037 h 3143856" name="connsiteY71"/>
                  <a:gd fmla="*/ 2100019 w 3868764" name="connsiteX72"/>
                  <a:gd fmla="*/ 1823000 h 3143856" name="connsiteY72"/>
                  <a:gd fmla="*/ 2197140 w 3868764" name="connsiteX73"/>
                  <a:gd fmla="*/ 1860643 h 3143856" name="connsiteY73"/>
                  <a:gd fmla="*/ 2195731 w 3868764" name="connsiteX74"/>
                  <a:gd fmla="*/ 1864614 h 3143856" name="connsiteY74"/>
                  <a:gd fmla="*/ 2258695 w 3868764" name="connsiteX75"/>
                  <a:gd fmla="*/ 1879830 h 3143856" name="connsiteY75"/>
                  <a:gd fmla="*/ 2259296 w 3868764" name="connsiteX76"/>
                  <a:gd fmla="*/ 1875474 h 3143856" name="connsiteY76"/>
                  <a:gd fmla="*/ 2362850 w 3868764" name="connsiteX77"/>
                  <a:gd fmla="*/ 1886699 h 3143856" name="connsiteY77"/>
                  <a:gd fmla="*/ 2362270 w 3868764" name="connsiteX78"/>
                  <a:gd fmla="*/ 1894034 h 3143856" name="connsiteY78"/>
                  <a:gd fmla="*/ 2459104 w 3868764" name="connsiteX79"/>
                  <a:gd fmla="*/ 1891643 h 3143856" name="connsiteY79"/>
                  <a:gd fmla="*/ 2459220 w 3868764" name="connsiteX80"/>
                  <a:gd fmla="*/ 1893818 h 3143856" name="connsiteY80"/>
                  <a:gd fmla="*/ 2561966 w 3868764" name="connsiteX81"/>
                  <a:gd fmla="*/ 1877886 h 3143856" name="connsiteY81"/>
                  <a:gd fmla="*/ 2563050 w 3868764" name="connsiteX82"/>
                  <a:gd fmla="*/ 1883749 h 3143856" name="connsiteY82"/>
                  <a:gd fmla="*/ 2628985 w 3868764" name="connsiteX83"/>
                  <a:gd fmla="*/ 1864324 h 3143856" name="connsiteY83"/>
                  <a:gd fmla="*/ 2624926 w 3868764" name="connsiteX84"/>
                  <a:gd fmla="*/ 1854353 h 3143856" name="connsiteY84"/>
                  <a:gd fmla="*/ 2720218 w 3868764" name="connsiteX85"/>
                  <a:gd fmla="*/ 1812297 h 3143856" name="connsiteY85"/>
                  <a:gd fmla="*/ 2723610 w 3868764" name="connsiteX86"/>
                  <a:gd fmla="*/ 1819413 h 3143856" name="connsiteY86"/>
                  <a:gd fmla="*/ 2783334 w 3868764" name="connsiteX87"/>
                  <a:gd fmla="*/ 1782937 h 3143856" name="connsiteY87"/>
                  <a:gd fmla="*/ 2778669 w 3868764" name="connsiteX88"/>
                  <a:gd fmla="*/ 1776782 h 3143856" name="connsiteY88"/>
                  <a:gd fmla="*/ 2859831 w 3868764" name="connsiteX89"/>
                  <a:gd fmla="*/ 1711495 h 3143856" name="connsiteY89"/>
                  <a:gd fmla="*/ 2865655 w 3868764" name="connsiteX90"/>
                  <a:gd fmla="*/ 1718319 h 3143856" name="connsiteY90"/>
                  <a:gd fmla="*/ 2910981 w 3868764" name="connsiteX91"/>
                  <a:gd fmla="*/ 1670697 h 3143856" name="connsiteY91"/>
                  <a:gd fmla="*/ 2903753 w 3868764" name="connsiteX92"/>
                  <a:gd fmla="*/ 1665082 h 3143856" name="connsiteY92"/>
                  <a:gd fmla="*/ 2965251 w 3868764" name="connsiteX93"/>
                  <a:gd fmla="*/ 1581014 h 3143856" name="connsiteY93"/>
                  <a:gd fmla="*/ 2973449 w 3868764" name="connsiteX94"/>
                  <a:gd fmla="*/ 1586653 h 3143856" name="connsiteY94"/>
                  <a:gd fmla="*/ 3015781 w 3868764" name="connsiteX95"/>
                  <a:gd fmla="*/ 1508965 h 3143856" name="connsiteY95"/>
                  <a:gd fmla="*/ 3820349 w 3868764" name="connsiteX96"/>
                  <a:gd fmla="*/ 1917536 h 3143856" name="connsiteY96"/>
                  <a:gd fmla="*/ 3781798 w 3868764" name="connsiteX97"/>
                  <a:gd fmla="*/ 2039371 h 3143856" name="connsiteY97"/>
                  <a:gd fmla="*/ 3768660 w 3868764" name="connsiteX98"/>
                  <a:gd fmla="*/ 2068541 h 3143856" name="connsiteY98"/>
                  <a:gd fmla="*/ 3146837 w 3868764" name="connsiteX99"/>
                  <a:gd fmla="*/ 1705920 h 3143856" name="connsiteY99"/>
                  <a:gd fmla="*/ 3746272 w 3868764" name="connsiteX100"/>
                  <a:gd fmla="*/ 2118249 h 3143856" name="connsiteY100"/>
                  <a:gd fmla="*/ 3716751 w 3868764" name="connsiteX101"/>
                  <a:gd fmla="*/ 2183794 h 3143856" name="connsiteY101"/>
                  <a:gd fmla="*/ 3670874 w 3868764" name="connsiteX102"/>
                  <a:gd fmla="*/ 2261184 h 3143856" name="connsiteY102"/>
                  <a:gd fmla="*/ 3194112 w 3868764" name="connsiteX103"/>
                  <a:gd fmla="*/ 1890710 h 3143856" name="connsiteY103"/>
                  <a:gd fmla="*/ 3648578 w 3868764" name="connsiteX104"/>
                  <a:gd fmla="*/ 2298794 h 3143856" name="connsiteY104"/>
                  <a:gd fmla="*/ 3635295 w 3868764" name="connsiteX105"/>
                  <a:gd fmla="*/ 2321202 h 3143856" name="connsiteY105"/>
                  <a:gd fmla="*/ 3553530 w 3868764" name="connsiteX106"/>
                  <a:gd fmla="*/ 2430573 h 3143856" name="connsiteY106"/>
                  <a:gd fmla="*/ 2978335 w 3868764" name="connsiteX107"/>
                  <a:gd fmla="*/ 1850357 h 3143856" name="connsiteY107"/>
                  <a:gd fmla="*/ 3513683 w 3868764" name="connsiteX108"/>
                  <a:gd fmla="*/ 2477670 h 3143856" name="connsiteY108"/>
                  <a:gd fmla="*/ 3427045 w 3868764" name="connsiteX109"/>
                  <a:gd fmla="*/ 2571820 h 3143856" name="connsiteY109"/>
                  <a:gd fmla="*/ 3399629 w 3868764" name="connsiteX110"/>
                  <a:gd fmla="*/ 2596334 h 3143856" name="connsiteY110"/>
                  <a:gd fmla="*/ 2984095 w 3868764" name="connsiteX111"/>
                  <a:gd fmla="*/ 2047906 h 3143856" name="connsiteY111"/>
                  <a:gd fmla="*/ 3362773 w 3868764" name="connsiteX112"/>
                  <a:gd fmla="*/ 2629287 h 3143856" name="connsiteY112"/>
                  <a:gd fmla="*/ 3302197 w 3868764" name="connsiteX113"/>
                  <a:gd fmla="*/ 2683449 h 3143856" name="connsiteY113"/>
                  <a:gd fmla="*/ 3234069 w 3868764" name="connsiteX114"/>
                  <a:gd fmla="*/ 2733766 h 3143856" name="connsiteY114"/>
                  <a:gd fmla="*/ 2784534 w 3868764" name="connsiteX115"/>
                  <a:gd fmla="*/ 1947274 h 3143856" name="connsiteY115"/>
                  <a:gd fmla="*/ 3178755 w 3868764" name="connsiteX116"/>
                  <a:gd fmla="*/ 2774619 h 3143856" name="connsiteY116"/>
                  <a:gd fmla="*/ 3164829 w 3868764" name="connsiteX117"/>
                  <a:gd fmla="*/ 2784904 h 3143856" name="connsiteY117"/>
                  <a:gd fmla="*/ 3035686 w 3868764" name="connsiteX118"/>
                  <a:gd fmla="*/ 2863381 h 3143856" name="connsiteY118"/>
                  <a:gd fmla="*/ 2774589 w 3868764" name="connsiteX119"/>
                  <a:gd fmla="*/ 2221999 h 3143856" name="connsiteY119"/>
                  <a:gd fmla="*/ 2991764 w 3868764" name="connsiteX120"/>
                  <a:gd fmla="*/ 2887318 h 3143856" name="connsiteY120"/>
                  <a:gd fmla="*/ 2856424 w 3868764" name="connsiteX121"/>
                  <a:gd fmla="*/ 2954133 h 3143856" name="connsiteY121"/>
                  <a:gd fmla="*/ 2838474 w 3868764" name="connsiteX122"/>
                  <a:gd fmla="*/ 2961160 h 3143856" name="connsiteY122"/>
                  <a:gd fmla="*/ 2582532 w 3868764" name="connsiteX123"/>
                  <a:gd fmla="*/ 1989092 h 3143856" name="connsiteY123"/>
                  <a:gd fmla="*/ 2767439 w 3868764" name="connsiteX124"/>
                  <a:gd fmla="*/ 2988967 h 3143856" name="connsiteY124"/>
                  <a:gd fmla="*/ 2687331 w 3868764" name="connsiteX125"/>
                  <a:gd fmla="*/ 3020326 h 3143856" name="connsiteY125"/>
                  <a:gd fmla="*/ 2603483 w 3868764" name="connsiteX126"/>
                  <a:gd fmla="*/ 3045265 h 3143856" name="connsiteY126"/>
                  <a:gd fmla="*/ 2459362 w 3868764" name="connsiteX127"/>
                  <a:gd fmla="*/ 1896447 h 3143856" name="connsiteY127"/>
                  <a:gd fmla="*/ 2522432 w 3868764" name="connsiteX128"/>
                  <a:gd fmla="*/ 3069372 h 3143856" name="connsiteY128"/>
                  <a:gd fmla="*/ 2509608 w 3868764" name="connsiteX129"/>
                  <a:gd fmla="*/ 3073185 h 3143856" name="connsiteY129"/>
                  <a:gd fmla="*/ 2349706 w 3868764" name="connsiteX130"/>
                  <a:gd fmla="*/ 3106597 h 3143856" name="connsiteY130"/>
                  <a:gd fmla="*/ 2354551 w 3868764" name="connsiteX131"/>
                  <a:gd fmla="*/ 1991615 h 3143856" name="connsiteY131"/>
                  <a:gd fmla="*/ 2265359 w 3868764" name="connsiteX132"/>
                  <a:gd fmla="*/ 3119221 h 3143856" name="connsiteY132"/>
                  <a:gd fmla="*/ 2132162 w 3868764" name="connsiteX133"/>
                  <a:gd fmla="*/ 3135741 h 3143856" name="connsiteY133"/>
                  <a:gd fmla="*/ 2085286 w 3868764" name="connsiteX134"/>
                  <a:gd fmla="*/ 3137664 h 3143856" name="connsiteY134"/>
                  <a:gd fmla="*/ 2194015 w 3868764" name="connsiteX135"/>
                  <a:gd fmla="*/ 2348992 h 3143856" name="connsiteY135"/>
                  <a:gd fmla="*/ 2026993 w 3868764" name="connsiteX136"/>
                  <a:gd fmla="*/ 3140056 h 3143856" name="connsiteY136"/>
                  <a:gd fmla="*/ 1934382 w 3868764" name="connsiteX137"/>
                  <a:gd fmla="*/ 3143856 h 3143856" name="connsiteY137"/>
                  <a:gd fmla="*/ 1842085 w 3868764" name="connsiteX138"/>
                  <a:gd fmla="*/ 3140069 h 3143856" name="connsiteY138"/>
                  <a:gd fmla="*/ 2170022 w 3868764" name="connsiteX139"/>
                  <a:gd fmla="*/ 1937125 h 3143856" name="connsiteY139"/>
                  <a:gd fmla="*/ 1744917 w 3868764" name="connsiteX140"/>
                  <a:gd fmla="*/ 3136082 h 3143856" name="connsiteY140"/>
                  <a:gd fmla="*/ 1736603 w 3868764" name="connsiteX141"/>
                  <a:gd fmla="*/ 3135741 h 3143856" name="connsiteY141"/>
                  <a:gd fmla="*/ 1556282 w 3868764" name="connsiteX142"/>
                  <a:gd fmla="*/ 3113377 h 3143856" name="connsiteY142"/>
                  <a:gd fmla="*/ 1932953 w 3868764" name="connsiteX143"/>
                  <a:gd fmla="*/ 2219476 h 3143856" name="connsiteY143"/>
                  <a:gd fmla="*/ 1485972 w 3868764" name="connsiteX144"/>
                  <a:gd fmla="*/ 3099683 h 3143856" name="connsiteY144"/>
                  <a:gd fmla="*/ 1359156 w 3868764" name="connsiteX145"/>
                  <a:gd fmla="*/ 3073185 h 3143856" name="connsiteY145"/>
                  <a:gd fmla="*/ 1296713 w 3868764" name="connsiteX146"/>
                  <a:gd fmla="*/ 3054613 h 3143856" name="connsiteY146"/>
                  <a:gd fmla="*/ 2001059 w 3868764" name="connsiteX147"/>
                  <a:gd fmla="*/ 1846800 h 3143856" name="connsiteY147"/>
                  <a:gd fmla="*/ 1191729 w 3868764" name="connsiteX148"/>
                  <a:gd fmla="*/ 3023388 h 3143856" name="connsiteY148"/>
                  <a:gd fmla="*/ 1181433 w 3868764" name="connsiteX149"/>
                  <a:gd fmla="*/ 3020326 h 3143856" name="connsiteY149"/>
                  <a:gd fmla="*/ 1012341 w 3868764" name="connsiteX150"/>
                  <a:gd fmla="*/ 2954133 h 3143856" name="connsiteY150"/>
                  <a:gd fmla="*/ 1006081 w 3868764" name="connsiteX151"/>
                  <a:gd fmla="*/ 2951043 h 3143856" name="connsiteY151"/>
                  <a:gd fmla="*/ 1673277 w 3868764" name="connsiteX152"/>
                  <a:gd fmla="*/ 2092432 h 3143856" name="connsiteY152"/>
                  <a:gd fmla="*/ 934170 w 3868764" name="connsiteX153"/>
                  <a:gd fmla="*/ 2915542 h 3143856" name="connsiteY153"/>
                  <a:gd fmla="*/ 852851 w 3868764" name="connsiteX154"/>
                  <a:gd fmla="*/ 2875396 h 3143856" name="connsiteY154"/>
                  <a:gd fmla="*/ 756859 w 3868764" name="connsiteX155"/>
                  <a:gd fmla="*/ 2817064 h 3143856" name="connsiteY155"/>
                  <a:gd fmla="*/ 1859604 w 3868764" name="connsiteX156"/>
                  <a:gd fmla="*/ 1723860 h 3143856" name="connsiteY156"/>
                  <a:gd fmla="*/ 656950 w 3868764" name="connsiteX157"/>
                  <a:gd fmla="*/ 2750203 h 3143856" name="connsiteY157"/>
                  <a:gd fmla="*/ 566568 w 3868764" name="connsiteX158"/>
                  <a:gd fmla="*/ 2683449 h 3143856" name="connsiteY158"/>
                  <a:gd fmla="*/ 497087 w 3868764" name="connsiteX159"/>
                  <a:gd fmla="*/ 2621326 h 3143856" name="connsiteY159"/>
                  <a:gd fmla="*/ 1695356 w 3868764" name="connsiteX160"/>
                  <a:gd fmla="*/ 1713421 h 3143856" name="connsiteY160"/>
                  <a:gd fmla="*/ 417638 w 3868764" name="connsiteX161"/>
                  <a:gd fmla="*/ 2545651 h 3143856" name="connsiteY161"/>
                  <a:gd fmla="*/ 330362 w 3868764" name="connsiteX162"/>
                  <a:gd fmla="*/ 2450808 h 3143856" name="connsiteY162"/>
                  <a:gd fmla="*/ 282663 w 3868764" name="connsiteX163"/>
                  <a:gd fmla="*/ 2387004 h 3143856" name="connsiteY163"/>
                  <a:gd fmla="*/ 1715966 w 3868764" name="connsiteX164"/>
                  <a:gd fmla="*/ 1567769 h 3143856" name="connsiteY164"/>
                  <a:gd fmla="*/ 211727 w 3868764" name="connsiteX165"/>
                  <a:gd fmla="*/ 2284524 h 3143856" name="connsiteY165"/>
                  <a:gd fmla="*/ 152014 w 3868764" name="connsiteX166"/>
                  <a:gd fmla="*/ 2183794 h 3143856" name="connsiteY166"/>
                  <a:gd fmla="*/ 114394 w 3868764" name="connsiteX167"/>
                  <a:gd fmla="*/ 2100268 h 3143856" name="connsiteY167"/>
                  <a:gd fmla="*/ 1367077 w 3868764" name="connsiteX168"/>
                  <a:gd fmla="*/ 1590320 h 3143856" name="connsiteY168"/>
                  <a:gd fmla="*/ 84144 w 3868764" name="connsiteX169"/>
                  <a:gd fmla="*/ 2009099 h 3143856" name="connsiteY169"/>
                  <a:gd fmla="*/ 25276 w 3868764" name="connsiteX170"/>
                  <a:gd fmla="*/ 1809266 h 3143856" name="connsiteY170"/>
                  <a:gd fmla="*/ 1635619 w 3868764" name="connsiteX171"/>
                  <a:gd fmla="*/ 1385267 h 3143856" name="connsiteY171"/>
                  <a:gd fmla="*/ 7115 w 3868764" name="connsiteX172"/>
                  <a:gd fmla="*/ 1686428 h 3143856" name="connsiteY172"/>
                  <a:gd fmla="*/ 0 w 3868764" name="connsiteX173"/>
                  <a:gd fmla="*/ 1571928 h 3143856" name="connsiteY173"/>
                  <a:gd fmla="*/ 5865 w 3868764" name="connsiteX174"/>
                  <a:gd fmla="*/ 1477543 h 3143856" name="connsiteY174"/>
                  <a:gd fmla="*/ 1385667 w 3868764" name="connsiteX175"/>
                  <a:gd fmla="*/ 1304445 h 3143856" name="connsiteY175"/>
                  <a:gd fmla="*/ 16209 w 3868764" name="connsiteX176"/>
                  <a:gd fmla="*/ 1378082 h 3143856" name="connsiteY176"/>
                  <a:gd fmla="*/ 39300 w 3868764" name="connsiteX177"/>
                  <a:gd fmla="*/ 1255130 h 3143856" name="connsiteY177"/>
                  <a:gd fmla="*/ 65151 w 3868764" name="connsiteX178"/>
                  <a:gd fmla="*/ 1173431 h 3143856" name="connsiteY178"/>
                  <a:gd fmla="*/ 1596538 w 3868764" name="connsiteX179"/>
                  <a:gd fmla="*/ 1180085 h 3143856" name="connsiteY179"/>
                  <a:gd fmla="*/ 106017 w 3868764" name="connsiteX180"/>
                  <a:gd fmla="*/ 1062186 h 3143856" name="connsiteY180"/>
                  <a:gd fmla="*/ 152014 w 3868764" name="connsiteX181"/>
                  <a:gd fmla="*/ 960063 h 3143856" name="connsiteY181"/>
                  <a:gd fmla="*/ 202789 w 3868764" name="connsiteX182"/>
                  <a:gd fmla="*/ 874409 h 3143856" name="connsiteY182"/>
                  <a:gd fmla="*/ 1395408 w 3868764" name="connsiteX183"/>
                  <a:gd fmla="*/ 1038827 h 3143856" name="connsiteY183"/>
                  <a:gd fmla="*/ 252294 w 3868764" name="connsiteX184"/>
                  <a:gd fmla="*/ 797475 h 3143856" name="connsiteY184"/>
                  <a:gd fmla="*/ 330362 w 3868764" name="connsiteX185"/>
                  <a:gd fmla="*/ 693048 h 3143856" name="connsiteY185"/>
                  <a:gd fmla="*/ 384980 w 3868764" name="connsiteX186"/>
                  <a:gd fmla="*/ 633695 h 3143856" name="connsiteY186"/>
                  <a:gd fmla="*/ 1610700 w 3868764" name="connsiteX187"/>
                  <a:gd fmla="*/ 967841 h 3143856" name="connsiteY187"/>
                  <a:gd fmla="*/ 456673 w 3868764" name="connsiteX188"/>
                  <a:gd fmla="*/ 558666 h 3143856" name="connsiteY188"/>
                  <a:gd fmla="*/ 566568 w 3868764" name="connsiteX189"/>
                  <a:gd fmla="*/ 460407 h 3143856" name="connsiteY189"/>
                  <a:gd fmla="*/ 1934382 w 3868764" name="connsiteX190"/>
                  <a:gd fmla="*/ 0 h 3143856" name="connsiteY190"/>
                  <a:gd fmla="*/ 1951818 w 3868764" name="connsiteX191"/>
                  <a:gd fmla="*/ 716 h 3143856" name="connsiteY191"/>
                  <a:gd fmla="*/ 2073083 w 3868764" name="connsiteX192"/>
                  <a:gd fmla="*/ 298602 h 3143856" name="connsiteY192"/>
                  <a:gd fmla="*/ 1976172 w 3868764" name="connsiteX193"/>
                  <a:gd fmla="*/ 1715 h 3143856" name="connsiteY193"/>
                  <a:gd fmla="*/ 2121289 w 3868764" name="connsiteX194"/>
                  <a:gd fmla="*/ 7670 h 3143856" name="connsiteY194"/>
                  <a:gd fmla="*/ 2200587 w 3868764" name="connsiteX195"/>
                  <a:gd fmla="*/ 308840 h 3143856" name="connsiteY195"/>
                  <a:gd fmla="*/ 2145274 w 3868764" name="connsiteX196"/>
                  <a:gd fmla="*/ 9742 h 3143856" name="connsiteY196"/>
                  <a:gd fmla="*/ 2283751 w 3868764" name="connsiteX197"/>
                  <a:gd fmla="*/ 26916 h 3143856" name="connsiteY197"/>
                  <a:gd fmla="*/ 2327669 w 3868764" name="connsiteX198"/>
                  <a:gd fmla="*/ 376992 h 3143856" name="connsiteY198"/>
                  <a:gd fmla="*/ 2309013 w 3868764" name="connsiteX199"/>
                  <a:gd fmla="*/ 30049 h 3143856" name="connsiteY199"/>
                  <a:gd fmla="*/ 2324228 w 3868764" name="connsiteX200"/>
                  <a:gd fmla="*/ 31936 h 3143856" name="connsiteY200"/>
                  <a:gd fmla="*/ 2441534 w 3868764" name="connsiteX201"/>
                  <a:gd fmla="*/ 56447 h 3143856" name="connsiteY201"/>
                  <a:gd fmla="*/ 2440603 w 3868764" name="connsiteX202"/>
                  <a:gd fmla="*/ 270669 h 3143856" name="connsiteY202"/>
                  <a:gd fmla="*/ 2457287 w 3868764" name="connsiteX203"/>
                  <a:gd fmla="*/ 59739 h 3143856" name="connsiteY203"/>
                  <a:gd fmla="*/ 2509608 w 3868764" name="connsiteX204"/>
                  <a:gd fmla="*/ 70671 h 3143856" name="connsiteY204"/>
                  <a:gd fmla="*/ 2584362 w 3868764" name="connsiteX205"/>
                  <a:gd fmla="*/ 92905 h 3143856" name="connsiteY205"/>
                  <a:gd fmla="*/ 2565751 w 3868764" name="connsiteX206"/>
                  <a:gd fmla="*/ 227901 h 3143856" name="connsiteY206"/>
                  <a:gd fmla="*/ 2593669 w 3868764" name="connsiteX207"/>
                  <a:gd fmla="*/ 95673 h 3143856" name="connsiteY207"/>
                  <a:gd fmla="*/ 2687331 w 3868764" name="connsiteX208"/>
                  <a:gd fmla="*/ 123530 h 3143856" name="connsiteY208"/>
                  <a:gd fmla="*/ 2717178 w 3868764" name="connsiteX209"/>
                  <a:gd fmla="*/ 135214 h 3143856" name="connsiteY209"/>
                  <a:gd fmla="*/ 2674821 w 3868764" name="connsiteX210"/>
                  <a:gd fmla="*/ 290588 h 3143856" name="connsiteY210"/>
                  <a:gd fmla="*/ 2728359 w 3868764" name="connsiteX211"/>
                  <a:gd fmla="*/ 139591 h 3143856" name="connsiteY211"/>
                  <a:gd fmla="*/ 2848167 w 3868764" name="connsiteX212"/>
                  <a:gd fmla="*/ 186491 h 3143856" name="connsiteY212"/>
                  <a:gd fmla="*/ 2767076 w 3868764" name="connsiteX213"/>
                  <a:gd fmla="*/ 378933 h 3143856" name="connsiteY213"/>
                  <a:gd fmla="*/ 2861809 w 3868764" name="connsiteX214"/>
                  <a:gd fmla="*/ 192382 h 3143856" name="connsiteY214"/>
                  <a:gd fmla="*/ 2977705 w 3868764" name="connsiteX215"/>
                  <a:gd fmla="*/ 249598 h 3143856" name="connsiteY215"/>
                  <a:gd fmla="*/ 2904095 w 3868764" name="connsiteX216"/>
                  <a:gd fmla="*/ 375823 h 3143856" name="connsiteY216"/>
                  <a:gd fmla="*/ 2987570 w 3868764" name="connsiteX217"/>
                  <a:gd fmla="*/ 254468 h 3143856" name="connsiteY217"/>
                  <a:gd fmla="*/ 3015914 w 3868764" name="connsiteX218"/>
                  <a:gd fmla="*/ 268461 h 3143856" name="connsiteY218"/>
                  <a:gd fmla="*/ 3100262 w 3868764" name="connsiteX219"/>
                  <a:gd fmla="*/ 319717 h 3143856" name="connsiteY219"/>
                  <a:gd fmla="*/ 2964220 w 3868764" name="connsiteX220"/>
                  <a:gd fmla="*/ 494789 h 3143856" name="connsiteY220"/>
                  <a:gd fmla="*/ 3113954 w 3868764" name="connsiteX221"/>
                  <a:gd fmla="*/ 328037 h 3143856" name="connsiteY221"/>
                  <a:gd fmla="*/ 3164829 w 3868764" name="connsiteX222"/>
                  <a:gd fmla="*/ 358952 h 3143856" name="connsiteY222"/>
                  <a:gd fmla="*/ 3223570 w 3868764" name="connsiteX223"/>
                  <a:gd fmla="*/ 402337 h 3143856" name="connsiteY223"/>
                  <a:gd fmla="*/ 3100336 w 3868764" name="connsiteX224"/>
                  <a:gd fmla="*/ 524504 h 3143856" name="connsiteY224"/>
                  <a:gd fmla="*/ 3234249 w 3868764" name="connsiteX225"/>
                  <a:gd fmla="*/ 410223 h 3143856" name="connsiteY225"/>
                  <a:gd fmla="*/ 3302197 w 3868764" name="connsiteX226"/>
                  <a:gd fmla="*/ 460407 h 3143856" name="connsiteY226"/>
                  <a:gd fmla="*/ 3340241 w 3868764" name="connsiteX227"/>
                  <a:gd fmla="*/ 494423 h 3143856" name="connsiteY227"/>
                  <a:gd fmla="*/ 2945584 w 3868764" name="connsiteX228"/>
                  <a:gd fmla="*/ 793446 h 3143856" name="connsiteY228"/>
                  <a:gd fmla="*/ 2893881 w 3868764" name="connsiteX229"/>
                  <a:gd fmla="*/ 729173 h 3143856" name="connsiteY229"/>
                  <a:gd fmla="*/ 2892118 w 3868764" name="connsiteX230"/>
                  <a:gd fmla="*/ 730920 h 3143856" name="connsiteY230"/>
                  <a:gd fmla="*/ 2824902 w 3868764" name="connsiteX231"/>
                  <a:gd fmla="*/ 666942 h 3143856" name="connsiteY231"/>
                  <a:gd fmla="*/ 2761411 w 3868764" name="connsiteX232"/>
                  <a:gd fmla="*/ 620498 h 3143856" name="connsiteY232"/>
                  <a:gd fmla="*/ 2759610 w 3868764" name="connsiteX233"/>
                  <a:gd fmla="*/ 623584 h 3143856" name="connsiteY233"/>
                  <a:gd fmla="*/ 2668147 w 3868764" name="connsiteX234"/>
                  <a:gd fmla="*/ 573746 h 3143856" name="connsiteY234"/>
                  <a:gd fmla="*/ 2670215 w 3868764" name="connsiteX235"/>
                  <a:gd fmla="*/ 569674 h 3143856" name="connsiteY235"/>
                  <a:gd fmla="*/ 2605569 w 3868764" name="connsiteX236"/>
                  <a:gd fmla="*/ 544617 h 3143856" name="connsiteY236"/>
                  <a:gd fmla="*/ 2604346 w 3868764" name="connsiteX237"/>
                  <a:gd fmla="*/ 549106 h 3143856" name="connsiteY237"/>
                  <a:gd fmla="*/ 2503099 w 3868764" name="connsiteX238"/>
                  <a:gd fmla="*/ 524639 h 3143856" name="connsiteY238"/>
                  <a:gd fmla="*/ 2503994 w 3868764" name="connsiteX239"/>
                  <a:gd fmla="*/ 520402 h 3143856" name="connsiteY239"/>
                  <a:gd fmla="*/ 2439548 w 3868764" name="connsiteX240"/>
                  <a:gd fmla="*/ 513418 h 3143856" name="connsiteY240"/>
                  <a:gd fmla="*/ 2439528 w 3868764" name="connsiteX241"/>
                  <a:gd fmla="*/ 518158 h 3143856" name="connsiteY241"/>
                  <a:gd fmla="*/ 2345670 w 3868764" name="connsiteX242"/>
                  <a:gd fmla="*/ 520475 h 3143856" name="connsiteY242"/>
                  <a:gd fmla="*/ 2345802 w 3868764" name="connsiteX243"/>
                  <a:gd fmla="*/ 521534 h 3143856" name="connsiteY243"/>
                  <a:gd fmla="*/ 2260088 w 3868764" name="connsiteX244"/>
                  <a:gd fmla="*/ 534824 h 3143856" name="connsiteY244"/>
                  <a:gd fmla="*/ 2261642 w 3868764" name="connsiteX245"/>
                  <a:gd fmla="*/ 540727 h 3143856" name="connsiteY245"/>
                  <a:gd fmla="*/ 2161727 w 3868764" name="connsiteX246"/>
                  <a:gd fmla="*/ 570161 h 3143856" name="connsiteY246"/>
                  <a:gd fmla="*/ 2161411 w 3868764" name="connsiteX247"/>
                  <a:gd fmla="*/ 569193 h 3143856" name="connsiteY247"/>
                  <a:gd fmla="*/ 2099424 w 3868764" name="connsiteX248"/>
                  <a:gd fmla="*/ 596550 h 3143856" name="connsiteY248"/>
                  <a:gd fmla="*/ 2102432 w 3868764" name="connsiteX249"/>
                  <a:gd fmla="*/ 601814 h 3143856" name="connsiteY249"/>
                  <a:gd fmla="*/ 2013539 w 3868764" name="connsiteX250"/>
                  <a:gd fmla="*/ 656105 h 3143856" name="connsiteY250"/>
                  <a:gd fmla="*/ 2010398 w 3868764" name="connsiteX251"/>
                  <a:gd fmla="*/ 651283 h 3143856" name="connsiteY251"/>
                  <a:gd fmla="*/ 1956187 w 3868764" name="connsiteX252"/>
                  <a:gd fmla="*/ 694892 h 3143856" name="connsiteY252"/>
                  <a:gd fmla="*/ 1960299 w 3868764" name="connsiteX253"/>
                  <a:gd fmla="*/ 699040 h 3143856" name="connsiteY253"/>
                  <a:gd fmla="*/ 1888486 w 3868764" name="connsiteX254"/>
                  <a:gd fmla="*/ 774488 h 3143856" name="connsiteY254"/>
                  <a:gd fmla="*/ 1885410 w 3868764" name="connsiteX255"/>
                  <a:gd fmla="*/ 771726 h 3143856" name="connsiteY255"/>
                  <a:gd fmla="*/ 1847163 w 3868764" name="connsiteX256"/>
                  <a:gd fmla="*/ 824011 h 3143856" name="connsiteY256"/>
                  <a:gd fmla="*/ 1851090 w 3868764" name="connsiteX257"/>
                  <a:gd fmla="*/ 826301 h 3143856" name="connsiteY257"/>
                  <a:gd fmla="*/ 1801251 w 3868764" name="connsiteX258"/>
                  <a:gd fmla="*/ 917766 h 3143856" name="connsiteY258"/>
                  <a:gd fmla="*/ 702664 w 3868764" name="connsiteX259"/>
                  <a:gd fmla="*/ 359891 h 3143856" name="connsiteY259"/>
                  <a:gd fmla="*/ 703936 w 3868764" name="connsiteX260"/>
                  <a:gd fmla="*/ 358952 h 3143856" name="connsiteY260"/>
                  <a:gd fmla="*/ 852851 w 3868764" name="connsiteX261"/>
                  <a:gd fmla="*/ 268461 h 3143856" name="connsiteY261"/>
                  <a:gd fmla="*/ 875405 w 3868764" name="connsiteX262"/>
                  <a:gd fmla="*/ 257326 h 3143856" name="connsiteY262"/>
                  <a:gd fmla="*/ 1698497 w 3868764" name="connsiteX263"/>
                  <a:gd fmla="*/ 737317 h 3143856" name="connsiteY263"/>
                  <a:gd fmla="*/ 948346 w 3868764" name="connsiteX264"/>
                  <a:gd fmla="*/ 221317 h 3143856" name="connsiteY264"/>
                  <a:gd fmla="*/ 1012341 w 3868764" name="connsiteX265"/>
                  <a:gd fmla="*/ 189723 h 3143856" name="connsiteY265"/>
                  <a:gd fmla="*/ 1123623 w 3868764" name="connsiteX266"/>
                  <a:gd fmla="*/ 146161 h 3143856" name="connsiteY266"/>
                  <a:gd fmla="*/ 1607375 w 3868764" name="connsiteX267"/>
                  <a:gd fmla="*/ 522066 h 3143856" name="connsiteY267"/>
                  <a:gd fmla="*/ 1168974 w 3868764" name="connsiteX268"/>
                  <a:gd fmla="*/ 128408 h 3143856" name="connsiteY268"/>
                  <a:gd fmla="*/ 1181433 w 3868764" name="connsiteX269"/>
                  <a:gd fmla="*/ 123530 h 3143856" name="connsiteY269"/>
                  <a:gd fmla="*/ 1342327 w 3868764" name="connsiteX270"/>
                  <a:gd fmla="*/ 75676 h 3143856" name="connsiteY270"/>
                  <a:gd fmla="*/ 1820691 w 3868764" name="connsiteX271"/>
                  <a:gd fmla="*/ 558214 h 3143856" name="connsiteY271"/>
                  <a:gd fmla="*/ 1397742 w 3868764" name="connsiteX272"/>
                  <a:gd fmla="*/ 62608 h 3143856" name="connsiteY272"/>
                  <a:gd fmla="*/ 1544537 w 3868764" name="connsiteX273"/>
                  <a:gd fmla="*/ 31936 h 3143856" name="connsiteY273"/>
                  <a:gd fmla="*/ 1564624 w 3868764" name="connsiteX274"/>
                  <a:gd fmla="*/ 29445 h 3143856" name="connsiteY274"/>
                  <a:gd fmla="*/ 1854940 w 3868764" name="connsiteX275"/>
                  <a:gd fmla="*/ 412609 h 3143856" name="connsiteY275"/>
                  <a:gd fmla="*/ 1602323 w 3868764" name="connsiteX276"/>
                  <a:gd fmla="*/ 24769 h 3143856" name="connsiteY276"/>
                  <a:gd fmla="*/ 1736603 w 3868764" name="connsiteX277"/>
                  <a:gd fmla="*/ 8116 h 3143856" name="connsiteY277"/>
                  <a:gd fmla="*/ 1762485 w 3868764" name="connsiteX278"/>
                  <a:gd fmla="*/ 7054 h 3143856" name="connsiteY278"/>
                  <a:gd fmla="*/ 1991713 w 3868764" name="connsiteX279"/>
                  <a:gd fmla="*/ 408103 h 3143856" name="connsiteY279"/>
                  <a:gd fmla="*/ 1799885 w 3868764" name="connsiteX280"/>
                  <a:gd fmla="*/ 5519 h 3143856" name="connsiteY28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b="b" l="l" r="r" t="t"/>
                <a:pathLst>
                  <a:path h="3143856" w="3868763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grpSp>
        <p:nvGrpSpPr>
          <p:cNvPr id="38" name="组 37"/>
          <p:cNvGrpSpPr/>
          <p:nvPr/>
        </p:nvGrpSpPr>
        <p:grpSpPr>
          <a:xfrm>
            <a:off x="8365520" y="4302218"/>
            <a:ext cx="3295935" cy="2133277"/>
            <a:chOff x="10045515" y="738844"/>
            <a:chExt cx="2596408" cy="1680511"/>
          </a:xfrm>
        </p:grpSpPr>
        <p:sp>
          <p:nvSpPr>
            <p:cNvPr id="39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任意形状 4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7" name="任意形状 46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483877" y="3752131"/>
            <a:ext cx="6679399" cy="3135142"/>
            <a:chOff x="6820369" y="1397329"/>
            <a:chExt cx="4573408" cy="2146644"/>
          </a:xfrm>
          <a:effectLst>
            <a:outerShdw blurRad="50800" dir="16200000" dist="38100" rotWithShape="0">
              <a:prstClr val="black">
                <a:alpha val="10000"/>
              </a:prstClr>
            </a:outerShdw>
          </a:effectLst>
        </p:grpSpPr>
        <p:sp>
          <p:nvSpPr>
            <p:cNvPr id="49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gdLst>
                <a:gd fmla="*/ 0 w 4573408" name="connsiteX0"/>
                <a:gd fmla="*/ 2124555 h 2124555" name="connsiteY0"/>
                <a:gd fmla="*/ 2058418 w 4573408" name="connsiteX1"/>
                <a:gd fmla="*/ 0 h 2124555" name="connsiteY1"/>
                <a:gd fmla="*/ 2451928 w 4573408" name="connsiteX2"/>
                <a:gd fmla="*/ 0 h 2124555" name="connsiteY2"/>
                <a:gd fmla="*/ 4573408 w 4573408" name="connsiteX3"/>
                <a:gd fmla="*/ 2124555 h 2124555" name="connsiteY3"/>
                <a:gd fmla="*/ 0 w 4573408" name="connsiteX4"/>
                <a:gd fmla="*/ 2124555 h 21245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24555" w="4573408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0" name="任意形状 49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gdLst>
                <a:gd fmla="*/ 951525 w 1498754" name="connsiteX0"/>
                <a:gd fmla="*/ 1038815 h 1066451" name="connsiteY0"/>
                <a:gd fmla="*/ 558987 w 1498754" name="connsiteX1"/>
                <a:gd fmla="*/ 1066451 h 1066451" name="connsiteY1"/>
                <a:gd fmla="*/ 13064 w 1498754" name="connsiteX2"/>
                <a:gd fmla="*/ 253872 h 1066451" name="connsiteY2"/>
                <a:gd fmla="*/ 0 w 1498754" name="connsiteX3"/>
                <a:gd fmla="*/ 239407 h 1066451" name="connsiteY3"/>
                <a:gd fmla="*/ 32936 w 1498754" name="connsiteX4"/>
                <a:gd fmla="*/ 200130 h 1066451" name="connsiteY4"/>
                <a:gd fmla="*/ 418191 w 1498754" name="connsiteX5"/>
                <a:gd fmla="*/ 149698 h 1066451" name="connsiteY5"/>
                <a:gd fmla="*/ 418265 w 1498754" name="connsiteX6"/>
                <a:gd fmla="*/ 149605 h 1066451" name="connsiteY6"/>
                <a:gd fmla="*/ 452166 w 1498754" name="connsiteX7"/>
                <a:gd fmla="*/ 106854 h 1066451" name="connsiteY7"/>
                <a:gd fmla="*/ 806617 w 1498754" name="connsiteX8"/>
                <a:gd fmla="*/ 97344 h 1066451" name="connsiteY8"/>
                <a:gd fmla="*/ 808349 w 1498754" name="connsiteX9"/>
                <a:gd fmla="*/ 95049 h 1066451" name="connsiteY9"/>
                <a:gd fmla="*/ 833511 w 1498754" name="connsiteX10"/>
                <a:gd fmla="*/ 61722 h 1066451" name="connsiteY10"/>
                <a:gd fmla="*/ 957971 w 1498754" name="connsiteX11"/>
                <a:gd fmla="*/ 1746 h 1066451" name="connsiteY11"/>
                <a:gd fmla="*/ 1107883 w 1498754" name="connsiteX12"/>
                <a:gd fmla="*/ 36066 h 1066451" name="connsiteY12"/>
                <a:gd fmla="*/ 1143480 w 1498754" name="connsiteX13"/>
                <a:gd fmla="*/ 67285 h 1066451" name="connsiteY13"/>
                <a:gd fmla="*/ 1145680 w 1498754" name="connsiteX14"/>
                <a:gd fmla="*/ 69215 h 1066451" name="connsiteY14"/>
                <a:gd fmla="*/ 1334903 w 1498754" name="connsiteX15"/>
                <a:gd fmla="*/ 957 h 1066451" name="connsiteY15"/>
                <a:gd fmla="*/ 1404447 w 1498754" name="connsiteX16"/>
                <a:gd fmla="*/ 16239 h 1066451" name="connsiteY16"/>
                <a:gd fmla="*/ 1490862 w 1498754" name="connsiteX17"/>
                <a:gd fmla="*/ 74080 h 1066451" name="connsiteY17"/>
                <a:gd fmla="*/ 1498754 w 1498754" name="connsiteX18"/>
                <a:gd fmla="*/ 89348 h 1066451" name="connsiteY18"/>
                <a:gd fmla="*/ 1486191 w 1498754" name="connsiteX19"/>
                <a:gd fmla="*/ 106833 h 1066451" name="connsiteY19"/>
                <a:gd fmla="*/ 951525 w 1498754" name="connsiteX20"/>
                <a:gd fmla="*/ 1038815 h 1066451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1066451" w="1498754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51" name="组 50"/>
          <p:cNvGrpSpPr/>
          <p:nvPr/>
        </p:nvGrpSpPr>
        <p:grpSpPr>
          <a:xfrm rot="17284130">
            <a:off x="1391791" y="4959492"/>
            <a:ext cx="1950527" cy="1668358"/>
            <a:chOff x="8223251" y="2493962"/>
            <a:chExt cx="1279525" cy="993776"/>
          </a:xfrm>
          <a:solidFill>
            <a:schemeClr val="accent1"/>
          </a:solidFill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</p:grpSpPr>
        <p:sp>
          <p:nvSpPr>
            <p:cNvPr id="52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gdLst>
                <a:gd fmla="*/ 195 w 201" name="T0"/>
                <a:gd fmla="*/ 37 h 185" name="T1"/>
                <a:gd fmla="*/ 192 w 201" name="T2"/>
                <a:gd fmla="*/ 35 h 185" name="T3"/>
                <a:gd fmla="*/ 127 w 201" name="T4"/>
                <a:gd fmla="*/ 103 h 185" name="T5"/>
                <a:gd fmla="*/ 173 w 201" name="T6"/>
                <a:gd fmla="*/ 20 h 185" name="T7"/>
                <a:gd fmla="*/ 162 w 201" name="T8"/>
                <a:gd fmla="*/ 14 h 185" name="T9"/>
                <a:gd fmla="*/ 117 w 201" name="T10"/>
                <a:gd fmla="*/ 97 h 185" name="T11"/>
                <a:gd fmla="*/ 140 w 201" name="T12"/>
                <a:gd fmla="*/ 6 h 185" name="T13"/>
                <a:gd fmla="*/ 140 w 201" name="T14"/>
                <a:gd fmla="*/ 5 h 185" name="T15"/>
                <a:gd fmla="*/ 140 w 201" name="T16"/>
                <a:gd fmla="*/ 5 h 185" name="T17"/>
                <a:gd fmla="*/ 129 w 201" name="T18"/>
                <a:gd fmla="*/ 3 h 185" name="T19"/>
                <a:gd fmla="*/ 106 w 201" name="T20"/>
                <a:gd fmla="*/ 94 h 185" name="T21"/>
                <a:gd fmla="*/ 106 w 201" name="T22"/>
                <a:gd fmla="*/ 0 h 185" name="T23"/>
                <a:gd fmla="*/ 102 w 201" name="T24"/>
                <a:gd fmla="*/ 0 h 185" name="T25"/>
                <a:gd fmla="*/ 102 w 201" name="T26"/>
                <a:gd fmla="*/ 0 h 185" name="T27"/>
                <a:gd fmla="*/ 99 w 201" name="T28"/>
                <a:gd fmla="*/ 0 h 185" name="T29"/>
                <a:gd fmla="*/ 99 w 201" name="T30"/>
                <a:gd fmla="*/ 0 h 185" name="T31"/>
                <a:gd fmla="*/ 97 w 201" name="T32"/>
                <a:gd fmla="*/ 0 h 185" name="T33"/>
                <a:gd fmla="*/ 97 w 201" name="T34"/>
                <a:gd fmla="*/ 0 h 185" name="T35"/>
                <a:gd fmla="*/ 94 w 201" name="T36"/>
                <a:gd fmla="*/ 0 h 185" name="T37"/>
                <a:gd fmla="*/ 94 w 201" name="T38"/>
                <a:gd fmla="*/ 94 h 185" name="T39"/>
                <a:gd fmla="*/ 71 w 201" name="T40"/>
                <a:gd fmla="*/ 3 h 185" name="T41"/>
                <a:gd fmla="*/ 59 w 201" name="T42"/>
                <a:gd fmla="*/ 6 h 185" name="T43"/>
                <a:gd fmla="*/ 59 w 201" name="T44"/>
                <a:gd fmla="*/ 6 h 185" name="T45"/>
                <a:gd fmla="*/ 83 w 201" name="T46"/>
                <a:gd fmla="*/ 97 h 185" name="T47"/>
                <a:gd fmla="*/ 38 w 201" name="T48"/>
                <a:gd fmla="*/ 15 h 185" name="T49"/>
                <a:gd fmla="*/ 27 w 201" name="T50"/>
                <a:gd fmla="*/ 21 h 185" name="T51"/>
                <a:gd fmla="*/ 73 w 201" name="T52"/>
                <a:gd fmla="*/ 104 h 185" name="T53"/>
                <a:gd fmla="*/ 8 w 201" name="T54"/>
                <a:gd fmla="*/ 36 h 185" name="T55"/>
                <a:gd fmla="*/ 2 w 201" name="T56"/>
                <a:gd fmla="*/ 43 h 185" name="T57"/>
                <a:gd fmla="*/ 0 w 201" name="T58"/>
                <a:gd fmla="*/ 44 h 185" name="T59"/>
                <a:gd fmla="*/ 92 w 201" name="T60"/>
                <a:gd fmla="*/ 140 h 185" name="T61"/>
                <a:gd fmla="*/ 69 w 201" name="T62"/>
                <a:gd fmla="*/ 164 h 185" name="T63"/>
                <a:gd fmla="*/ 69 w 201" name="T64"/>
                <a:gd fmla="*/ 172 h 185" name="T65"/>
                <a:gd fmla="*/ 73 w 201" name="T66"/>
                <a:gd fmla="*/ 174 h 185" name="T67"/>
                <a:gd fmla="*/ 75 w 201" name="T68"/>
                <a:gd fmla="*/ 173 h 185" name="T69"/>
                <a:gd fmla="*/ 78 w 201" name="T70"/>
                <a:gd fmla="*/ 179 h 185" name="T71"/>
                <a:gd fmla="*/ 81 w 201" name="T72"/>
                <a:gd fmla="*/ 180 h 185" name="T73"/>
                <a:gd fmla="*/ 84 w 201" name="T74"/>
                <a:gd fmla="*/ 179 h 185" name="T75"/>
                <a:gd fmla="*/ 89 w 201" name="T76"/>
                <a:gd fmla="*/ 184 h 185" name="T77"/>
                <a:gd fmla="*/ 90 w 201" name="T78"/>
                <a:gd fmla="*/ 184 h 185" name="T79"/>
                <a:gd fmla="*/ 95 w 201" name="T80"/>
                <a:gd fmla="*/ 182 h 185" name="T81"/>
                <a:gd fmla="*/ 100 w 201" name="T82"/>
                <a:gd fmla="*/ 185 h 185" name="T83"/>
                <a:gd fmla="*/ 105 w 201" name="T84"/>
                <a:gd fmla="*/ 182 h 185" name="T85"/>
                <a:gd fmla="*/ 110 w 201" name="T86"/>
                <a:gd fmla="*/ 184 h 185" name="T87"/>
                <a:gd fmla="*/ 111 w 201" name="T88"/>
                <a:gd fmla="*/ 184 h 185" name="T89"/>
                <a:gd fmla="*/ 115 w 201" name="T90"/>
                <a:gd fmla="*/ 179 h 185" name="T91"/>
                <a:gd fmla="*/ 119 w 201" name="T92"/>
                <a:gd fmla="*/ 180 h 185" name="T93"/>
                <a:gd fmla="*/ 122 w 201" name="T94"/>
                <a:gd fmla="*/ 179 h 185" name="T95"/>
                <a:gd fmla="*/ 125 w 201" name="T96"/>
                <a:gd fmla="*/ 173 h 185" name="T97"/>
                <a:gd fmla="*/ 127 w 201" name="T98"/>
                <a:gd fmla="*/ 174 h 185" name="T99"/>
                <a:gd fmla="*/ 131 w 201" name="T100"/>
                <a:gd fmla="*/ 172 h 185" name="T101"/>
                <a:gd fmla="*/ 131 w 201" name="T102"/>
                <a:gd fmla="*/ 164 h 185" name="T103"/>
                <a:gd fmla="*/ 108 w 201" name="T104"/>
                <a:gd fmla="*/ 140 h 185" name="T105"/>
                <a:gd fmla="*/ 201 w 201" name="T106"/>
                <a:gd fmla="*/ 43 h 185" name="T107"/>
                <a:gd fmla="*/ 195 w 201" name="T108"/>
                <a:gd fmla="*/ 37 h 1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5" w="201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gdLst>
                <a:gd fmla="*/ 167 w 167" name="T0"/>
                <a:gd fmla="*/ 171 h 194" name="T1"/>
                <a:gd fmla="*/ 69 w 167" name="T2"/>
                <a:gd fmla="*/ 0 h 194" name="T3"/>
                <a:gd fmla="*/ 38 w 167" name="T4"/>
                <a:gd fmla="*/ 32 h 194" name="T5"/>
                <a:gd fmla="*/ 38 w 167" name="T6"/>
                <a:gd fmla="*/ 32 h 194" name="T7"/>
                <a:gd fmla="*/ 0 w 167" name="T8"/>
                <a:gd fmla="*/ 53 h 194" name="T9"/>
                <a:gd fmla="*/ 141 w 167" name="T10"/>
                <a:gd fmla="*/ 194 h 194" name="T11"/>
                <a:gd fmla="*/ 147 w 167" name="T12"/>
                <a:gd fmla="*/ 188 h 194" name="T13"/>
                <a:gd fmla="*/ 167 w 167" name="T14"/>
                <a:gd fmla="*/ 171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67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gdLst>
                <a:gd fmla="*/ 98 w 130" name="T0"/>
                <a:gd fmla="*/ 203 h 203" name="T1"/>
                <a:gd fmla="*/ 117 w 130" name="T2"/>
                <a:gd fmla="*/ 192 h 203" name="T3"/>
                <a:gd fmla="*/ 130 w 130" name="T4"/>
                <a:gd fmla="*/ 187 h 203" name="T5"/>
                <a:gd fmla="*/ 80 w 130" name="T6"/>
                <a:gd fmla="*/ 0 h 203" name="T7"/>
                <a:gd fmla="*/ 42 w 130" name="T8"/>
                <a:gd fmla="*/ 23 h 203" name="T9"/>
                <a:gd fmla="*/ 42 w 130" name="T10"/>
                <a:gd fmla="*/ 23 h 203" name="T11"/>
                <a:gd fmla="*/ 0 w 130" name="T12"/>
                <a:gd fmla="*/ 33 h 203" name="T13"/>
                <a:gd fmla="*/ 98 w 130" name="T14"/>
                <a:gd fmla="*/ 203 h 2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3" w="130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gdLst>
                <a:gd fmla="*/ 50 w 86" name="T0"/>
                <a:gd fmla="*/ 198 h 198" name="T1"/>
                <a:gd fmla="*/ 85 w 86" name="T2"/>
                <a:gd fmla="*/ 193 h 198" name="T3"/>
                <a:gd fmla="*/ 85 w 86" name="T4"/>
                <a:gd fmla="*/ 183 h 198" name="T5"/>
                <a:gd fmla="*/ 86 w 86" name="T6"/>
                <a:gd fmla="*/ 0 h 198" name="T7"/>
                <a:gd fmla="*/ 43 w 86" name="T8"/>
                <a:gd fmla="*/ 13 h 198" name="T9"/>
                <a:gd fmla="*/ 0 w 86" name="T10"/>
                <a:gd fmla="*/ 11 h 198" name="T11"/>
                <a:gd fmla="*/ 50 w 86" name="T12"/>
                <a:gd fmla="*/ 198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6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gdLst>
                <a:gd fmla="*/ 61 w 85" name="T0"/>
                <a:gd fmla="*/ 104 h 198" name="T1"/>
                <a:gd fmla="*/ 85 w 85" name="T2"/>
                <a:gd fmla="*/ 12 h 198" name="T3"/>
                <a:gd fmla="*/ 41 w 85" name="T4"/>
                <a:gd fmla="*/ 13 h 198" name="T5"/>
                <a:gd fmla="*/ 0 w 85" name="T6"/>
                <a:gd fmla="*/ 0 h 198" name="T7"/>
                <a:gd fmla="*/ 0 w 85" name="T8"/>
                <a:gd fmla="*/ 193 h 198" name="T9"/>
                <a:gd fmla="*/ 35 w 85" name="T10"/>
                <a:gd fmla="*/ 198 h 198" name="T11"/>
                <a:gd fmla="*/ 61 w 85" name="T12"/>
                <a:gd fmla="*/ 104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5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gdLst>
                <a:gd fmla="*/ 9 w 130" name="T0"/>
                <a:gd fmla="*/ 189 h 201" name="T1"/>
                <a:gd fmla="*/ 33 w 130" name="T2"/>
                <a:gd fmla="*/ 201 h 201" name="T3"/>
                <a:gd fmla="*/ 74 w 130" name="T4"/>
                <a:gd fmla="*/ 130 h 201" name="T5"/>
                <a:gd fmla="*/ 130 w 130" name="T6"/>
                <a:gd fmla="*/ 33 h 201" name="T7"/>
                <a:gd fmla="*/ 87 w 130" name="T8"/>
                <a:gd fmla="*/ 23 h 201" name="T9"/>
                <a:gd fmla="*/ 50 w 130" name="T10"/>
                <a:gd fmla="*/ 0 h 201" name="T11"/>
                <a:gd fmla="*/ 0 w 130" name="T12"/>
                <a:gd fmla="*/ 186 h 201" name="T13"/>
                <a:gd fmla="*/ 9 w 130" name="T14"/>
                <a:gd fmla="*/ 189 h 2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30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gdLst>
                <a:gd fmla="*/ 166 w 166" name="T0"/>
                <a:gd fmla="*/ 52 h 191" name="T1"/>
                <a:gd fmla="*/ 127 w 166" name="T2"/>
                <a:gd fmla="*/ 31 h 191" name="T3"/>
                <a:gd fmla="*/ 127 w 166" name="T4"/>
                <a:gd fmla="*/ 31 h 191" name="T5"/>
                <a:gd fmla="*/ 98 w 166" name="T6"/>
                <a:gd fmla="*/ 0 h 191" name="T7"/>
                <a:gd fmla="*/ 0 w 166" name="T8"/>
                <a:gd fmla="*/ 168 h 191" name="T9"/>
                <a:gd fmla="*/ 17 w 166" name="T10"/>
                <a:gd fmla="*/ 181 h 191" name="T11"/>
                <a:gd fmla="*/ 17 w 166" name="T12"/>
                <a:gd fmla="*/ 181 h 191" name="T13"/>
                <a:gd fmla="*/ 17 w 166" name="T14"/>
                <a:gd fmla="*/ 182 h 191" name="T15"/>
                <a:gd fmla="*/ 18 w 166" name="T16"/>
                <a:gd fmla="*/ 182 h 191" name="T17"/>
                <a:gd fmla="*/ 18 w 166" name="T18"/>
                <a:gd fmla="*/ 182 h 191" name="T19"/>
                <a:gd fmla="*/ 26 w 166" name="T20"/>
                <a:gd fmla="*/ 191 h 191" name="T21"/>
                <a:gd fmla="*/ 166 w 166" name="T22"/>
                <a:gd fmla="*/ 52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166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Line 190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1" name="Freeform 358"/>
          <p:cNvSpPr>
            <a:spLocks noEditPoints="1"/>
          </p:cNvSpPr>
          <p:nvPr/>
        </p:nvSpPr>
        <p:spPr bwMode="auto">
          <a:xfrm rot="19997452">
            <a:off x="1155433" y="5974418"/>
            <a:ext cx="857954" cy="834857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2" name="组 61"/>
          <p:cNvGrpSpPr/>
          <p:nvPr/>
        </p:nvGrpSpPr>
        <p:grpSpPr>
          <a:xfrm>
            <a:off x="11268311" y="6716421"/>
            <a:ext cx="917783" cy="876367"/>
            <a:chOff x="8848726" y="4949825"/>
            <a:chExt cx="879475" cy="839788"/>
          </a:xfrm>
          <a:solidFill>
            <a:schemeClr val="accent3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2">
            <a:off x="786086" y="5830794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" name="Freeform 358"/>
          <p:cNvSpPr>
            <a:spLocks noEditPoints="1"/>
          </p:cNvSpPr>
          <p:nvPr/>
        </p:nvSpPr>
        <p:spPr bwMode="auto">
          <a:xfrm rot="19997452">
            <a:off x="9357651" y="3409845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0" name="组 69"/>
          <p:cNvGrpSpPr/>
          <p:nvPr/>
        </p:nvGrpSpPr>
        <p:grpSpPr>
          <a:xfrm rot="1274603">
            <a:off x="9259640" y="6287249"/>
            <a:ext cx="559940" cy="534673"/>
            <a:chOff x="8848726" y="4949825"/>
            <a:chExt cx="879475" cy="839788"/>
          </a:xfrm>
          <a:solidFill>
            <a:schemeClr val="accent2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71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6" name="Freeform 358"/>
          <p:cNvSpPr>
            <a:spLocks noEditPoints="1"/>
          </p:cNvSpPr>
          <p:nvPr/>
        </p:nvSpPr>
        <p:spPr bwMode="auto">
          <a:xfrm rot="19997452">
            <a:off x="10507416" y="4989400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7" name="组 76"/>
          <p:cNvGrpSpPr/>
          <p:nvPr/>
        </p:nvGrpSpPr>
        <p:grpSpPr>
          <a:xfrm rot="19754982">
            <a:off x="5966631" y="6629984"/>
            <a:ext cx="559940" cy="53467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3" name="Freeform 358"/>
          <p:cNvSpPr>
            <a:spLocks noEditPoints="1"/>
          </p:cNvSpPr>
          <p:nvPr/>
        </p:nvSpPr>
        <p:spPr bwMode="auto">
          <a:xfrm rot="19997452">
            <a:off x="6500975" y="6676629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997452">
            <a:off x="1167821" y="5162864"/>
            <a:ext cx="671655" cy="65357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5" name="组 84"/>
          <p:cNvGrpSpPr/>
          <p:nvPr/>
        </p:nvGrpSpPr>
        <p:grpSpPr>
          <a:xfrm rot="21122732">
            <a:off x="525634" y="6265253"/>
            <a:ext cx="559940" cy="53467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1" name="Freeform 360"/>
          <p:cNvSpPr/>
          <p:nvPr/>
        </p:nvSpPr>
        <p:spPr bwMode="auto">
          <a:xfrm rot="1468502">
            <a:off x="10337333" y="5473288"/>
            <a:ext cx="127476" cy="29967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2" name="Freeform 360"/>
          <p:cNvSpPr/>
          <p:nvPr/>
        </p:nvSpPr>
        <p:spPr bwMode="auto">
          <a:xfrm rot="8148368">
            <a:off x="10632439" y="3180555"/>
            <a:ext cx="267796" cy="62955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3" name="Freeform 360"/>
          <p:cNvSpPr/>
          <p:nvPr/>
        </p:nvSpPr>
        <p:spPr bwMode="auto">
          <a:xfrm rot="20337622">
            <a:off x="10878893" y="5886546"/>
            <a:ext cx="111614" cy="26239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4" name="Freeform 360"/>
          <p:cNvSpPr/>
          <p:nvPr/>
        </p:nvSpPr>
        <p:spPr bwMode="auto">
          <a:xfrm rot="5712631">
            <a:off x="9843840" y="6968349"/>
            <a:ext cx="205064" cy="48208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5" name="Freeform 360"/>
          <p:cNvSpPr/>
          <p:nvPr/>
        </p:nvSpPr>
        <p:spPr bwMode="auto">
          <a:xfrm rot="1713980">
            <a:off x="2317922" y="6104325"/>
            <a:ext cx="208624" cy="49045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6" name="Freeform 360"/>
          <p:cNvSpPr/>
          <p:nvPr/>
        </p:nvSpPr>
        <p:spPr bwMode="auto">
          <a:xfrm rot="19012026">
            <a:off x="10759152" y="6366565"/>
            <a:ext cx="114550" cy="26929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7" name="Freeform 360"/>
          <p:cNvSpPr/>
          <p:nvPr/>
        </p:nvSpPr>
        <p:spPr bwMode="auto">
          <a:xfrm rot="19725754">
            <a:off x="10184284" y="5925184"/>
            <a:ext cx="188110" cy="44222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8" name="Freeform 360"/>
          <p:cNvSpPr/>
          <p:nvPr/>
        </p:nvSpPr>
        <p:spPr bwMode="auto">
          <a:xfrm rot="20903776">
            <a:off x="8557012" y="6128395"/>
            <a:ext cx="111614" cy="26239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9" name="Freeform 360"/>
          <p:cNvSpPr/>
          <p:nvPr/>
        </p:nvSpPr>
        <p:spPr bwMode="auto">
          <a:xfrm rot="21216408">
            <a:off x="9685768" y="4264210"/>
            <a:ext cx="103373" cy="24302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0" name="Freeform 360"/>
          <p:cNvSpPr/>
          <p:nvPr/>
        </p:nvSpPr>
        <p:spPr bwMode="auto">
          <a:xfrm rot="19642020">
            <a:off x="10184994" y="6118589"/>
            <a:ext cx="301319" cy="70836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01" name="组 100"/>
          <p:cNvGrpSpPr/>
          <p:nvPr/>
        </p:nvGrpSpPr>
        <p:grpSpPr>
          <a:xfrm rot="21122732">
            <a:off x="10981841" y="4434538"/>
            <a:ext cx="559940" cy="534673"/>
            <a:chOff x="8848726" y="4949825"/>
            <a:chExt cx="879475" cy="839788"/>
          </a:xfrm>
          <a:solidFill>
            <a:schemeClr val="accent5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10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7" name="Freeform 360"/>
          <p:cNvSpPr/>
          <p:nvPr/>
        </p:nvSpPr>
        <p:spPr bwMode="auto">
          <a:xfrm rot="1468502">
            <a:off x="10133610" y="5565685"/>
            <a:ext cx="127476" cy="29967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Freeform 360"/>
          <p:cNvSpPr/>
          <p:nvPr/>
        </p:nvSpPr>
        <p:spPr bwMode="auto">
          <a:xfrm flipH="1" flipV="1" rot="20337622">
            <a:off x="-450384" y="6006541"/>
            <a:ext cx="179340" cy="39190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9" name="Freeform 360"/>
          <p:cNvSpPr/>
          <p:nvPr/>
        </p:nvSpPr>
        <p:spPr bwMode="auto">
          <a:xfrm rot="2060216">
            <a:off x="12109805" y="4457542"/>
            <a:ext cx="184121" cy="43284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0" name="Freeform 360"/>
          <p:cNvSpPr/>
          <p:nvPr/>
        </p:nvSpPr>
        <p:spPr bwMode="auto">
          <a:xfrm rot="1251567">
            <a:off x="-168646" y="7049971"/>
            <a:ext cx="191825" cy="39538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1" name="Freeform 360"/>
          <p:cNvSpPr/>
          <p:nvPr/>
        </p:nvSpPr>
        <p:spPr bwMode="auto">
          <a:xfrm rot="17217756">
            <a:off x="2830341" y="6513509"/>
            <a:ext cx="208624" cy="49044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2" name="Freeform 360"/>
          <p:cNvSpPr/>
          <p:nvPr/>
        </p:nvSpPr>
        <p:spPr bwMode="auto">
          <a:xfrm rot="20337622">
            <a:off x="10433098" y="3379812"/>
            <a:ext cx="105415" cy="24782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3" name="Freeform 360"/>
          <p:cNvSpPr/>
          <p:nvPr/>
        </p:nvSpPr>
        <p:spPr bwMode="auto">
          <a:xfrm rot="2129879">
            <a:off x="10157559" y="6465579"/>
            <a:ext cx="123590" cy="29054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4" name="Freeform 360"/>
          <p:cNvSpPr/>
          <p:nvPr/>
        </p:nvSpPr>
        <p:spPr bwMode="auto">
          <a:xfrm rot="19725754">
            <a:off x="9248732" y="2762057"/>
            <a:ext cx="177663" cy="41766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5" name="组 114"/>
          <p:cNvGrpSpPr/>
          <p:nvPr/>
        </p:nvGrpSpPr>
        <p:grpSpPr>
          <a:xfrm rot="2140787">
            <a:off x="8363262" y="2168165"/>
            <a:ext cx="1891438" cy="275924"/>
            <a:chOff x="4436059" y="3729721"/>
            <a:chExt cx="4200526" cy="612775"/>
          </a:xfrm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11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gdLst>
                <a:gd fmla="*/ 135 w 228" name="T0"/>
                <a:gd fmla="*/ 96 h 236" name="T1"/>
                <a:gd fmla="*/ 145 w 228" name="T2"/>
                <a:gd fmla="*/ 124 h 236" name="T3"/>
                <a:gd fmla="*/ 166 w 228" name="T4"/>
                <a:gd fmla="*/ 151 h 236" name="T5"/>
                <a:gd fmla="*/ 194 w 228" name="T6"/>
                <a:gd fmla="*/ 183 h 236" name="T7"/>
                <a:gd fmla="*/ 225 w 228" name="T8"/>
                <a:gd fmla="*/ 216 h 236" name="T9"/>
                <a:gd fmla="*/ 221 w 228" name="T10"/>
                <a:gd fmla="*/ 226 h 236" name="T11"/>
                <a:gd fmla="*/ 206 w 228" name="T12"/>
                <a:gd fmla="*/ 231 h 236" name="T13"/>
                <a:gd fmla="*/ 174 w 228" name="T14"/>
                <a:gd fmla="*/ 217 h 236" name="T15"/>
                <a:gd fmla="*/ 148 w 228" name="T16"/>
                <a:gd fmla="*/ 198 h 236" name="T17"/>
                <a:gd fmla="*/ 124 w 228" name="T18"/>
                <a:gd fmla="*/ 178 h 236" name="T19"/>
                <a:gd fmla="*/ 86 w 228" name="T20"/>
                <a:gd fmla="*/ 145 h 236" name="T21"/>
                <a:gd fmla="*/ 61 w 228" name="T22"/>
                <a:gd fmla="*/ 167 h 236" name="T23"/>
                <a:gd fmla="*/ 56 w 228" name="T24"/>
                <a:gd fmla="*/ 197 h 236" name="T25"/>
                <a:gd fmla="*/ 57 w 228" name="T26"/>
                <a:gd fmla="*/ 217 h 236" name="T27"/>
                <a:gd fmla="*/ 58 w 228" name="T28"/>
                <a:gd fmla="*/ 236 h 236" name="T29"/>
                <a:gd fmla="*/ 16 w 228" name="T30"/>
                <a:gd fmla="*/ 229 h 236" name="T31"/>
                <a:gd fmla="*/ 4 w 228" name="T32"/>
                <a:gd fmla="*/ 214 h 236" name="T33"/>
                <a:gd fmla="*/ 0 w 228" name="T34"/>
                <a:gd fmla="*/ 195 h 236" name="T35"/>
                <a:gd fmla="*/ 1 w 228" name="T36"/>
                <a:gd fmla="*/ 182 h 236" name="T37"/>
                <a:gd fmla="*/ 3 w 228" name="T38"/>
                <a:gd fmla="*/ 161 h 236" name="T39"/>
                <a:gd fmla="*/ 2 w 228" name="T40"/>
                <a:gd fmla="*/ 152 h 236" name="T41"/>
                <a:gd fmla="*/ 8 w 228" name="T42"/>
                <a:gd fmla="*/ 99 h 236" name="T43"/>
                <a:gd fmla="*/ 15 w 228" name="T44"/>
                <a:gd fmla="*/ 13 h 236" name="T45"/>
                <a:gd fmla="*/ 9 w 228" name="T46"/>
                <a:gd fmla="*/ 7 h 236" name="T47"/>
                <a:gd fmla="*/ 19 w 228" name="T48"/>
                <a:gd fmla="*/ 3 h 236" name="T49"/>
                <a:gd fmla="*/ 33 w 228" name="T50"/>
                <a:gd fmla="*/ 0 h 236" name="T51"/>
                <a:gd fmla="*/ 37 w 228" name="T52"/>
                <a:gd fmla="*/ 0 h 236" name="T53"/>
                <a:gd fmla="*/ 67 w 228" name="T54"/>
                <a:gd fmla="*/ 10 h 236" name="T55"/>
                <a:gd fmla="*/ 93 w 228" name="T56"/>
                <a:gd fmla="*/ 25 h 236" name="T57"/>
                <a:gd fmla="*/ 87 w 228" name="T58"/>
                <a:gd fmla="*/ 52 h 236" name="T59"/>
                <a:gd fmla="*/ 81 w 228" name="T60"/>
                <a:gd fmla="*/ 98 h 236" name="T61"/>
                <a:gd fmla="*/ 135 w 228" name="T62"/>
                <a:gd fmla="*/ 55 h 236" name="T63"/>
                <a:gd fmla="*/ 193 w 228" name="T64"/>
                <a:gd fmla="*/ 14 h 236" name="T65"/>
                <a:gd fmla="*/ 203 w 228" name="T66"/>
                <a:gd fmla="*/ 10 h 236" name="T67"/>
                <a:gd fmla="*/ 216 w 228" name="T68"/>
                <a:gd fmla="*/ 10 h 236" name="T69"/>
                <a:gd fmla="*/ 224 w 228" name="T70"/>
                <a:gd fmla="*/ 14 h 236" name="T71"/>
                <a:gd fmla="*/ 228 w 228" name="T72"/>
                <a:gd fmla="*/ 20 h 236" name="T73"/>
                <a:gd fmla="*/ 227 w 228" name="T74"/>
                <a:gd fmla="*/ 24 h 236" name="T75"/>
                <a:gd fmla="*/ 177 w 228" name="T76"/>
                <a:gd fmla="*/ 60 h 236" name="T77"/>
                <a:gd fmla="*/ 135 w 228" name="T78"/>
                <a:gd fmla="*/ 96 h 23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36" w="228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gdLst>
                <a:gd fmla="*/ 169 w 194" name="T0"/>
                <a:gd fmla="*/ 200 h 237" name="T1"/>
                <a:gd fmla="*/ 152 w 194" name="T2"/>
                <a:gd fmla="*/ 222 h 237" name="T3"/>
                <a:gd fmla="*/ 135 w 194" name="T4"/>
                <a:gd fmla="*/ 233 h 237" name="T5"/>
                <a:gd fmla="*/ 122 w 194" name="T6"/>
                <a:gd fmla="*/ 236 h 237" name="T7"/>
                <a:gd fmla="*/ 108 w 194" name="T8"/>
                <a:gd fmla="*/ 237 h 237" name="T9"/>
                <a:gd fmla="*/ 81 w 194" name="T10"/>
                <a:gd fmla="*/ 234 h 237" name="T11"/>
                <a:gd fmla="*/ 55 w 194" name="T12"/>
                <a:gd fmla="*/ 228 h 237" name="T13"/>
                <a:gd fmla="*/ 11 w 194" name="T14"/>
                <a:gd fmla="*/ 196 h 237" name="T15"/>
                <a:gd fmla="*/ 0 w 194" name="T16"/>
                <a:gd fmla="*/ 153 h 237" name="T17"/>
                <a:gd fmla="*/ 2 w 194" name="T18"/>
                <a:gd fmla="*/ 129 h 237" name="T19"/>
                <a:gd fmla="*/ 5 w 194" name="T20"/>
                <a:gd fmla="*/ 90 h 237" name="T21"/>
                <a:gd fmla="*/ 9 w 194" name="T22"/>
                <a:gd fmla="*/ 65 h 237" name="T23"/>
                <a:gd fmla="*/ 13 w 194" name="T24"/>
                <a:gd fmla="*/ 41 h 237" name="T25"/>
                <a:gd fmla="*/ 11 w 194" name="T26"/>
                <a:gd fmla="*/ 28 h 237" name="T27"/>
                <a:gd fmla="*/ 6 w 194" name="T28"/>
                <a:gd fmla="*/ 17 h 237" name="T29"/>
                <a:gd fmla="*/ 9 w 194" name="T30"/>
                <a:gd fmla="*/ 13 h 237" name="T31"/>
                <a:gd fmla="*/ 15 w 194" name="T32"/>
                <a:gd fmla="*/ 11 h 237" name="T33"/>
                <a:gd fmla="*/ 19 w 194" name="T34"/>
                <a:gd fmla="*/ 12 h 237" name="T35"/>
                <a:gd fmla="*/ 42 w 194" name="T36"/>
                <a:gd fmla="*/ 16 h 237" name="T37"/>
                <a:gd fmla="*/ 82 w 194" name="T38"/>
                <a:gd fmla="*/ 24 h 237" name="T39"/>
                <a:gd fmla="*/ 76 w 194" name="T40"/>
                <a:gd fmla="*/ 67 h 237" name="T41"/>
                <a:gd fmla="*/ 70 w 194" name="T42"/>
                <a:gd fmla="*/ 113 h 237" name="T43"/>
                <a:gd fmla="*/ 68 w 194" name="T44"/>
                <a:gd fmla="*/ 154 h 237" name="T45"/>
                <a:gd fmla="*/ 70 w 194" name="T46"/>
                <a:gd fmla="*/ 189 h 237" name="T47"/>
                <a:gd fmla="*/ 78 w 194" name="T48"/>
                <a:gd fmla="*/ 204 h 237" name="T49"/>
                <a:gd fmla="*/ 92 w 194" name="T50"/>
                <a:gd fmla="*/ 216 h 237" name="T51"/>
                <a:gd fmla="*/ 128 w 194" name="T52"/>
                <a:gd fmla="*/ 189 h 237" name="T53"/>
                <a:gd fmla="*/ 141 w 194" name="T54"/>
                <a:gd fmla="*/ 151 h 237" name="T55"/>
                <a:gd fmla="*/ 152 w 194" name="T56"/>
                <a:gd fmla="*/ 98 h 237" name="T57"/>
                <a:gd fmla="*/ 156 w 194" name="T58"/>
                <a:gd fmla="*/ 44 h 237" name="T59"/>
                <a:gd fmla="*/ 153 w 194" name="T60"/>
                <a:gd fmla="*/ 0 h 237" name="T61"/>
                <a:gd fmla="*/ 172 w 194" name="T62"/>
                <a:gd fmla="*/ 4 h 237" name="T63"/>
                <a:gd fmla="*/ 190 w 194" name="T64"/>
                <a:gd fmla="*/ 12 h 237" name="T65"/>
                <a:gd fmla="*/ 194 w 194" name="T66"/>
                <a:gd fmla="*/ 64 h 237" name="T67"/>
                <a:gd fmla="*/ 188 w 194" name="T68"/>
                <a:gd fmla="*/ 134 h 237" name="T69"/>
                <a:gd fmla="*/ 169 w 194" name="T70"/>
                <a:gd fmla="*/ 200 h 2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36" w="194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gdLst>
                <a:gd fmla="*/ 243 w 276" name="T0"/>
                <a:gd fmla="*/ 235 h 236" name="T1"/>
                <a:gd fmla="*/ 228 w 276" name="T2"/>
                <a:gd fmla="*/ 236 h 236" name="T3"/>
                <a:gd fmla="*/ 206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3 w 276" name="T10"/>
                <a:gd fmla="*/ 187 h 236" name="T11"/>
                <a:gd fmla="*/ 184 w 276" name="T12"/>
                <a:gd fmla="*/ 164 h 236" name="T13"/>
                <a:gd fmla="*/ 185 w 276" name="T14"/>
                <a:gd fmla="*/ 140 h 236" name="T15"/>
                <a:gd fmla="*/ 185 w 276" name="T16"/>
                <a:gd fmla="*/ 128 h 236" name="T17"/>
                <a:gd fmla="*/ 183 w 276" name="T18"/>
                <a:gd fmla="*/ 121 h 236" name="T19"/>
                <a:gd fmla="*/ 167 w 276" name="T20"/>
                <a:gd fmla="*/ 161 h 236" name="T21"/>
                <a:gd fmla="*/ 156 w 276" name="T22"/>
                <a:gd fmla="*/ 203 h 236" name="T23"/>
                <a:gd fmla="*/ 137 w 276" name="T24"/>
                <a:gd fmla="*/ 206 h 236" name="T25"/>
                <a:gd fmla="*/ 111 w 276" name="T26"/>
                <a:gd fmla="*/ 203 h 236" name="T27"/>
                <a:gd fmla="*/ 97 w 276" name="T28"/>
                <a:gd fmla="*/ 199 h 236" name="T29"/>
                <a:gd fmla="*/ 83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0 w 276" name="T44"/>
                <a:gd fmla="*/ 235 h 236" name="T45"/>
                <a:gd fmla="*/ 26 w 276" name="T46"/>
                <a:gd fmla="*/ 236 h 236" name="T47"/>
                <a:gd fmla="*/ 8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0 w 276" name="T54"/>
                <a:gd fmla="*/ 87 h 236" name="T55"/>
                <a:gd fmla="*/ 27 w 276" name="T56"/>
                <a:gd fmla="*/ 23 h 236" name="T57"/>
                <a:gd fmla="*/ 40 w 276" name="T58"/>
                <a:gd fmla="*/ 17 h 236" name="T59"/>
                <a:gd fmla="*/ 56 w 276" name="T60"/>
                <a:gd fmla="*/ 16 h 236" name="T61"/>
                <a:gd fmla="*/ 89 w 276" name="T62"/>
                <a:gd fmla="*/ 20 h 236" name="T63"/>
                <a:gd fmla="*/ 107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8 w 276" name="T70"/>
                <a:gd fmla="*/ 152 h 236" name="T71"/>
                <a:gd fmla="*/ 145 w 276" name="T72"/>
                <a:gd fmla="*/ 147 h 236" name="T73"/>
                <a:gd fmla="*/ 166 w 276" name="T74"/>
                <a:gd fmla="*/ 99 h 236" name="T75"/>
                <a:gd fmla="*/ 187 w 276" name="T76"/>
                <a:gd fmla="*/ 52 h 236" name="T77"/>
                <a:gd fmla="*/ 204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0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59 w 276" name="T90"/>
                <a:gd fmla="*/ 80 h 236" name="T91"/>
                <a:gd fmla="*/ 246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gdLst>
                <a:gd fmla="*/ 200 w 247" name="T0"/>
                <a:gd fmla="*/ 41 h 236" name="T1"/>
                <a:gd fmla="*/ 209 w 247" name="T2"/>
                <a:gd fmla="*/ 103 h 236" name="T3"/>
                <a:gd fmla="*/ 224 w 247" name="T4"/>
                <a:gd fmla="*/ 166 h 236" name="T5"/>
                <a:gd fmla="*/ 247 w 247" name="T6"/>
                <a:gd fmla="*/ 224 h 236" name="T7"/>
                <a:gd fmla="*/ 234 w 247" name="T8"/>
                <a:gd fmla="*/ 226 h 236" name="T9"/>
                <a:gd fmla="*/ 213 w 247" name="T10"/>
                <a:gd fmla="*/ 231 h 236" name="T11"/>
                <a:gd fmla="*/ 208 w 247" name="T12"/>
                <a:gd fmla="*/ 231 h 236" name="T13"/>
                <a:gd fmla="*/ 204 w 247" name="T14"/>
                <a:gd fmla="*/ 229 h 236" name="T15"/>
                <a:gd fmla="*/ 172 w 247" name="T16"/>
                <a:gd fmla="*/ 206 h 236" name="T17"/>
                <a:gd fmla="*/ 156 w 247" name="T18"/>
                <a:gd fmla="*/ 173 h 236" name="T19"/>
                <a:gd fmla="*/ 102 w 247" name="T20"/>
                <a:gd fmla="*/ 183 h 236" name="T21"/>
                <a:gd fmla="*/ 50 w 247" name="T22"/>
                <a:gd fmla="*/ 196 h 236" name="T23"/>
                <a:gd fmla="*/ 27 w 247" name="T24"/>
                <a:gd fmla="*/ 227 h 236" name="T25"/>
                <a:gd fmla="*/ 27 w 247" name="T26"/>
                <a:gd fmla="*/ 236 h 236" name="T27"/>
                <a:gd fmla="*/ 23 w 247" name="T28"/>
                <a:gd fmla="*/ 236 h 236" name="T29"/>
                <a:gd fmla="*/ 10 w 247" name="T30"/>
                <a:gd fmla="*/ 232 h 236" name="T31"/>
                <a:gd fmla="*/ 0 w 247" name="T32"/>
                <a:gd fmla="*/ 225 h 236" name="T33"/>
                <a:gd fmla="*/ 17 w 247" name="T34"/>
                <a:gd fmla="*/ 181 h 236" name="T35"/>
                <a:gd fmla="*/ 43 w 247" name="T36"/>
                <a:gd fmla="*/ 139 h 236" name="T37"/>
                <a:gd fmla="*/ 69 w 247" name="T38"/>
                <a:gd fmla="*/ 98 h 236" name="T39"/>
                <a:gd fmla="*/ 126 w 247" name="T40"/>
                <a:gd fmla="*/ 3 h 236" name="T41"/>
                <a:gd fmla="*/ 147 w 247" name="T42"/>
                <a:gd fmla="*/ 0 h 236" name="T43"/>
                <a:gd fmla="*/ 174 w 247" name="T44"/>
                <a:gd fmla="*/ 3 h 236" name="T45"/>
                <a:gd fmla="*/ 201 w 247" name="T46"/>
                <a:gd fmla="*/ 8 h 236" name="T47"/>
                <a:gd fmla="*/ 203 w 247" name="T48"/>
                <a:gd fmla="*/ 18 h 236" name="T49"/>
                <a:gd fmla="*/ 201 w 247" name="T50"/>
                <a:gd fmla="*/ 30 h 236" name="T51"/>
                <a:gd fmla="*/ 200 w 247" name="T52"/>
                <a:gd fmla="*/ 41 h 236" name="T53"/>
                <a:gd fmla="*/ 129 w 247" name="T54"/>
                <a:gd fmla="*/ 70 h 236" name="T55"/>
                <a:gd fmla="*/ 103 w 247" name="T56"/>
                <a:gd fmla="*/ 100 h 236" name="T57"/>
                <a:gd fmla="*/ 82 w 247" name="T58"/>
                <a:gd fmla="*/ 131 h 236" name="T59"/>
                <a:gd fmla="*/ 68 w 247" name="T60"/>
                <a:gd fmla="*/ 163 h 236" name="T61"/>
                <a:gd fmla="*/ 103 w 247" name="T62"/>
                <a:gd fmla="*/ 159 h 236" name="T63"/>
                <a:gd fmla="*/ 152 w 247" name="T64"/>
                <a:gd fmla="*/ 148 h 236" name="T65"/>
                <a:gd fmla="*/ 134 w 247" name="T66"/>
                <a:gd fmla="*/ 73 h 236" name="T67"/>
                <a:gd fmla="*/ 129 w 247" name="T68"/>
                <a:gd fmla="*/ 70 h 23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4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gdLst>
                <a:gd fmla="*/ 243 w 276" name="T0"/>
                <a:gd fmla="*/ 235 h 236" name="T1"/>
                <a:gd fmla="*/ 229 w 276" name="T2"/>
                <a:gd fmla="*/ 236 h 236" name="T3"/>
                <a:gd fmla="*/ 207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4 w 276" name="T10"/>
                <a:gd fmla="*/ 187 h 236" name="T11"/>
                <a:gd fmla="*/ 185 w 276" name="T12"/>
                <a:gd fmla="*/ 164 h 236" name="T13"/>
                <a:gd fmla="*/ 186 w 276" name="T14"/>
                <a:gd fmla="*/ 140 h 236" name="T15"/>
                <a:gd fmla="*/ 186 w 276" name="T16"/>
                <a:gd fmla="*/ 128 h 236" name="T17"/>
                <a:gd fmla="*/ 184 w 276" name="T18"/>
                <a:gd fmla="*/ 121 h 236" name="T19"/>
                <a:gd fmla="*/ 167 w 276" name="T20"/>
                <a:gd fmla="*/ 161 h 236" name="T21"/>
                <a:gd fmla="*/ 157 w 276" name="T22"/>
                <a:gd fmla="*/ 203 h 236" name="T23"/>
                <a:gd fmla="*/ 137 w 276" name="T24"/>
                <a:gd fmla="*/ 206 h 236" name="T25"/>
                <a:gd fmla="*/ 112 w 276" name="T26"/>
                <a:gd fmla="*/ 203 h 236" name="T27"/>
                <a:gd fmla="*/ 97 w 276" name="T28"/>
                <a:gd fmla="*/ 199 h 236" name="T29"/>
                <a:gd fmla="*/ 84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1 w 276" name="T44"/>
                <a:gd fmla="*/ 235 h 236" name="T45"/>
                <a:gd fmla="*/ 26 w 276" name="T46"/>
                <a:gd fmla="*/ 236 h 236" name="T47"/>
                <a:gd fmla="*/ 9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1 w 276" name="T54"/>
                <a:gd fmla="*/ 87 h 236" name="T55"/>
                <a:gd fmla="*/ 28 w 276" name="T56"/>
                <a:gd fmla="*/ 23 h 236" name="T57"/>
                <a:gd fmla="*/ 41 w 276" name="T58"/>
                <a:gd fmla="*/ 17 h 236" name="T59"/>
                <a:gd fmla="*/ 56 w 276" name="T60"/>
                <a:gd fmla="*/ 16 h 236" name="T61"/>
                <a:gd fmla="*/ 90 w 276" name="T62"/>
                <a:gd fmla="*/ 20 h 236" name="T63"/>
                <a:gd fmla="*/ 108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9 w 276" name="T70"/>
                <a:gd fmla="*/ 152 h 236" name="T71"/>
                <a:gd fmla="*/ 145 w 276" name="T72"/>
                <a:gd fmla="*/ 147 h 236" name="T73"/>
                <a:gd fmla="*/ 167 w 276" name="T74"/>
                <a:gd fmla="*/ 99 h 236" name="T75"/>
                <a:gd fmla="*/ 188 w 276" name="T76"/>
                <a:gd fmla="*/ 52 h 236" name="T77"/>
                <a:gd fmla="*/ 205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1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60 w 276" name="T90"/>
                <a:gd fmla="*/ 80 h 236" name="T91"/>
                <a:gd fmla="*/ 247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gdLst>
                <a:gd fmla="*/ 174 w 203" name="T0"/>
                <a:gd fmla="*/ 198 h 236" name="T1"/>
                <a:gd fmla="*/ 154 w 203" name="T2"/>
                <a:gd fmla="*/ 220 h 236" name="T3"/>
                <a:gd fmla="*/ 120 w 203" name="T4"/>
                <a:gd fmla="*/ 236 h 236" name="T5"/>
                <a:gd fmla="*/ 55 w 203" name="T6"/>
                <a:gd fmla="*/ 225 h 236" name="T7"/>
                <a:gd fmla="*/ 13 w 203" name="T8"/>
                <a:gd fmla="*/ 196 h 236" name="T9"/>
                <a:gd fmla="*/ 3 w 203" name="T10"/>
                <a:gd fmla="*/ 166 h 236" name="T11"/>
                <a:gd fmla="*/ 0 w 203" name="T12"/>
                <a:gd fmla="*/ 136 h 236" name="T13"/>
                <a:gd fmla="*/ 15 w 203" name="T14"/>
                <a:gd fmla="*/ 64 h 236" name="T15"/>
                <a:gd fmla="*/ 56 w 203" name="T16"/>
                <a:gd fmla="*/ 0 h 236" name="T17"/>
                <a:gd fmla="*/ 62 w 203" name="T18"/>
                <a:gd fmla="*/ 0 h 236" name="T19"/>
                <a:gd fmla="*/ 74 w 203" name="T20"/>
                <a:gd fmla="*/ 2 h 236" name="T21"/>
                <a:gd fmla="*/ 88 w 203" name="T22"/>
                <a:gd fmla="*/ 7 h 236" name="T23"/>
                <a:gd fmla="*/ 146 w 203" name="T24"/>
                <a:gd fmla="*/ 16 h 236" name="T25"/>
                <a:gd fmla="*/ 190 w 203" name="T26"/>
                <a:gd fmla="*/ 39 h 236" name="T27"/>
                <a:gd fmla="*/ 200 w 203" name="T28"/>
                <a:gd fmla="*/ 68 h 236" name="T29"/>
                <a:gd fmla="*/ 203 w 203" name="T30"/>
                <a:gd fmla="*/ 98 h 236" name="T31"/>
                <a:gd fmla="*/ 196 w 203" name="T32"/>
                <a:gd fmla="*/ 147 h 236" name="T33"/>
                <a:gd fmla="*/ 174 w 203" name="T34"/>
                <a:gd fmla="*/ 198 h 236" name="T35"/>
                <a:gd fmla="*/ 123 w 203" name="T36"/>
                <a:gd fmla="*/ 29 h 236" name="T37"/>
                <a:gd fmla="*/ 109 w 203" name="T38"/>
                <a:gd fmla="*/ 35 h 236" name="T39"/>
                <a:gd fmla="*/ 84 w 203" name="T40"/>
                <a:gd fmla="*/ 80 h 236" name="T41"/>
                <a:gd fmla="*/ 68 w 203" name="T42"/>
                <a:gd fmla="*/ 129 h 236" name="T43"/>
                <a:gd fmla="*/ 61 w 203" name="T44"/>
                <a:gd fmla="*/ 174 h 236" name="T45"/>
                <a:gd fmla="*/ 67 w 203" name="T46"/>
                <a:gd fmla="*/ 198 h 236" name="T47"/>
                <a:gd fmla="*/ 86 w 203" name="T48"/>
                <a:gd fmla="*/ 216 h 236" name="T49"/>
                <a:gd fmla="*/ 98 w 203" name="T50"/>
                <a:gd fmla="*/ 218 h 236" name="T51"/>
                <a:gd fmla="*/ 112 w 203" name="T52"/>
                <a:gd fmla="*/ 216 h 236" name="T53"/>
                <a:gd fmla="*/ 121 w 203" name="T54"/>
                <a:gd fmla="*/ 209 h 236" name="T55"/>
                <a:gd fmla="*/ 152 w 203" name="T56"/>
                <a:gd fmla="*/ 153 h 236" name="T57"/>
                <a:gd fmla="*/ 163 w 203" name="T58"/>
                <a:gd fmla="*/ 94 h 236" name="T59"/>
                <a:gd fmla="*/ 155 w 203" name="T60"/>
                <a:gd fmla="*/ 42 h 236" name="T61"/>
                <a:gd fmla="*/ 144 w 203" name="T62"/>
                <a:gd fmla="*/ 32 h 236" name="T63"/>
                <a:gd fmla="*/ 123 w 203" name="T64"/>
                <a:gd fmla="*/ 29 h 23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36" w="203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gdLst>
                <a:gd fmla="*/ 168 w 201" name="T0"/>
                <a:gd fmla="*/ 237 h 237" name="T1"/>
                <a:gd fmla="*/ 155 w 201" name="T2"/>
                <a:gd fmla="*/ 237 h 237" name="T3"/>
                <a:gd fmla="*/ 142 w 201" name="T4"/>
                <a:gd fmla="*/ 237 h 237" name="T5"/>
                <a:gd fmla="*/ 123 w 201" name="T6"/>
                <a:gd fmla="*/ 236 h 237" name="T7"/>
                <a:gd fmla="*/ 108 w 201" name="T8"/>
                <a:gd fmla="*/ 232 h 237" name="T9"/>
                <a:gd fmla="*/ 95 w 201" name="T10"/>
                <a:gd fmla="*/ 219 h 237" name="T11"/>
                <a:gd fmla="*/ 71 w 201" name="T12"/>
                <a:gd fmla="*/ 155 h 237" name="T13"/>
                <a:gd fmla="*/ 50 w 201" name="T14"/>
                <a:gd fmla="*/ 89 h 237" name="T15"/>
                <a:gd fmla="*/ 42 w 201" name="T16"/>
                <a:gd fmla="*/ 133 h 237" name="T17"/>
                <a:gd fmla="*/ 36 w 201" name="T18"/>
                <a:gd fmla="*/ 181 h 237" name="T19"/>
                <a:gd fmla="*/ 31 w 201" name="T20"/>
                <a:gd fmla="*/ 232 h 237" name="T21"/>
                <a:gd fmla="*/ 26 w 201" name="T22"/>
                <a:gd fmla="*/ 233 h 237" name="T23"/>
                <a:gd fmla="*/ 21 w 201" name="T24"/>
                <a:gd fmla="*/ 233 h 237" name="T25"/>
                <a:gd fmla="*/ 11 w 201" name="T26"/>
                <a:gd fmla="*/ 231 h 237" name="T27"/>
                <a:gd fmla="*/ 0 w 201" name="T28"/>
                <a:gd fmla="*/ 223 h 237" name="T29"/>
                <a:gd fmla="*/ 2 w 201" name="T30"/>
                <a:gd fmla="*/ 160 h 237" name="T31"/>
                <a:gd fmla="*/ 7 w 201" name="T32"/>
                <a:gd fmla="*/ 92 h 237" name="T33"/>
                <a:gd fmla="*/ 10 w 201" name="T34"/>
                <a:gd fmla="*/ 29 h 237" name="T35"/>
                <a:gd fmla="*/ 25 w 201" name="T36"/>
                <a:gd fmla="*/ 26 h 237" name="T37"/>
                <a:gd fmla="*/ 42 w 201" name="T38"/>
                <a:gd fmla="*/ 24 h 237" name="T39"/>
                <a:gd fmla="*/ 52 w 201" name="T40"/>
                <a:gd fmla="*/ 25 h 237" name="T41"/>
                <a:gd fmla="*/ 80 w 201" name="T42"/>
                <a:gd fmla="*/ 28 h 237" name="T43"/>
                <a:gd fmla="*/ 111 w 201" name="T44"/>
                <a:gd fmla="*/ 38 h 237" name="T45"/>
                <a:gd fmla="*/ 106 w 201" name="T46"/>
                <a:gd fmla="*/ 57 h 237" name="T47"/>
                <a:gd fmla="*/ 114 w 201" name="T48"/>
                <a:gd fmla="*/ 91 h 237" name="T49"/>
                <a:gd fmla="*/ 118 w 201" name="T50"/>
                <a:gd fmla="*/ 112 h 237" name="T51"/>
                <a:gd fmla="*/ 126 w 201" name="T52"/>
                <a:gd fmla="*/ 146 h 237" name="T53"/>
                <a:gd fmla="*/ 140 w 201" name="T54"/>
                <a:gd fmla="*/ 179 h 237" name="T55"/>
                <a:gd fmla="*/ 151 w 201" name="T56"/>
                <a:gd fmla="*/ 120 h 237" name="T57"/>
                <a:gd fmla="*/ 160 w 201" name="T58"/>
                <a:gd fmla="*/ 60 h 237" name="T59"/>
                <a:gd fmla="*/ 172 w 201" name="T60"/>
                <a:gd fmla="*/ 0 h 237" name="T61"/>
                <a:gd fmla="*/ 201 w 201" name="T62"/>
                <a:gd fmla="*/ 9 h 237" name="T63"/>
                <a:gd fmla="*/ 188 w 201" name="T64"/>
                <a:gd fmla="*/ 85 h 237" name="T65"/>
                <a:gd fmla="*/ 178 w 201" name="T66"/>
                <a:gd fmla="*/ 156 h 237" name="T67"/>
                <a:gd fmla="*/ 168 w 201" name="T68"/>
                <a:gd fmla="*/ 237 h 2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01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3" name="Freeform 360"/>
          <p:cNvSpPr/>
          <p:nvPr/>
        </p:nvSpPr>
        <p:spPr bwMode="auto">
          <a:xfrm rot="1468502">
            <a:off x="9786189" y="3075859"/>
            <a:ext cx="120394" cy="28303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4" name="Freeform 360"/>
          <p:cNvSpPr/>
          <p:nvPr/>
        </p:nvSpPr>
        <p:spPr bwMode="auto">
          <a:xfrm rot="20962754">
            <a:off x="9960384" y="3382442"/>
            <a:ext cx="114051" cy="26812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" name="组 1"/>
          <p:cNvGrpSpPr/>
          <p:nvPr/>
        </p:nvGrpSpPr>
        <p:grpSpPr>
          <a:xfrm>
            <a:off x="2282044" y="588118"/>
            <a:ext cx="7537205" cy="11196058"/>
            <a:chOff x="5065713" y="1679575"/>
            <a:chExt cx="2289175" cy="3400425"/>
          </a:xfrm>
        </p:grpSpPr>
        <p:sp>
          <p:nvSpPr>
            <p:cNvPr id="3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gdLst>
                <a:gd fmla="*/ 454 w 889" name="T0"/>
                <a:gd fmla="*/ 4 h 1318" name="T1"/>
                <a:gd fmla="*/ 274 w 889" name="T2"/>
                <a:gd fmla="*/ 58 h 1318" name="T3"/>
                <a:gd fmla="*/ 203 w 889" name="T4"/>
                <a:gd fmla="*/ 206 h 1318" name="T5"/>
                <a:gd fmla="*/ 187 w 889" name="T6"/>
                <a:gd fmla="*/ 342 h 1318" name="T7"/>
                <a:gd fmla="*/ 78 w 889" name="T8"/>
                <a:gd fmla="*/ 600 h 1318" name="T9"/>
                <a:gd fmla="*/ 38 w 889" name="T10"/>
                <a:gd fmla="*/ 935 h 1318" name="T11"/>
                <a:gd fmla="*/ 106 w 889" name="T12"/>
                <a:gd fmla="*/ 935 h 1318" name="T13"/>
                <a:gd fmla="*/ 122 w 889" name="T14"/>
                <a:gd fmla="*/ 1215 h 1318" name="T15"/>
                <a:gd fmla="*/ 122 w 889" name="T16"/>
                <a:gd fmla="*/ 1307 h 1318" name="T17"/>
                <a:gd fmla="*/ 239 w 889" name="T18"/>
                <a:gd fmla="*/ 1307 h 1318" name="T19"/>
                <a:gd fmla="*/ 271 w 889" name="T20"/>
                <a:gd fmla="*/ 1231 h 1318" name="T21"/>
                <a:gd fmla="*/ 293 w 889" name="T22"/>
                <a:gd fmla="*/ 1136 h 1318" name="T23"/>
                <a:gd fmla="*/ 598 w 889" name="T24"/>
                <a:gd fmla="*/ 1133 h 1318" name="T25"/>
                <a:gd fmla="*/ 633 w 889" name="T26"/>
                <a:gd fmla="*/ 1223 h 1318" name="T27"/>
                <a:gd fmla="*/ 668 w 889" name="T28"/>
                <a:gd fmla="*/ 1302 h 1318" name="T29"/>
                <a:gd fmla="*/ 774 w 889" name="T30"/>
                <a:gd fmla="*/ 1299 h 1318" name="T31"/>
                <a:gd fmla="*/ 796 w 889" name="T32"/>
                <a:gd fmla="*/ 929 h 1318" name="T33"/>
                <a:gd fmla="*/ 853 w 889" name="T34"/>
                <a:gd fmla="*/ 946 h 1318" name="T35"/>
                <a:gd fmla="*/ 840 w 889" name="T36"/>
                <a:gd fmla="*/ 660 h 1318" name="T37"/>
                <a:gd fmla="*/ 712 w 889" name="T38"/>
                <a:gd fmla="*/ 336 h 1318" name="T39"/>
                <a:gd fmla="*/ 685 w 889" name="T40"/>
                <a:gd fmla="*/ 130 h 1318" name="T41"/>
                <a:gd fmla="*/ 454 w 889" name="T42"/>
                <a:gd fmla="*/ 4 h 131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318" w="889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gdLst>
                <a:gd fmla="*/ 24 w 47" name="T0"/>
                <a:gd fmla="*/ 9 h 21" name="T1"/>
                <a:gd fmla="*/ 47 w 47" name="T2"/>
                <a:gd fmla="*/ 21 h 21" name="T3"/>
                <a:gd fmla="*/ 24 w 47" name="T4"/>
                <a:gd fmla="*/ 0 h 21" name="T5"/>
                <a:gd fmla="*/ 0 w 47" name="T6"/>
                <a:gd fmla="*/ 21 h 21" name="T7"/>
                <a:gd fmla="*/ 24 w 47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7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gdLst>
                <a:gd fmla="*/ 0 w 71" name="T0"/>
                <a:gd fmla="*/ 19 h 48" name="T1"/>
                <a:gd fmla="*/ 21 w 71" name="T2"/>
                <a:gd fmla="*/ 2 h 48" name="T3"/>
                <a:gd fmla="*/ 64 w 71" name="T4"/>
                <a:gd fmla="*/ 8 h 48" name="T5"/>
                <a:gd fmla="*/ 65 w 71" name="T6"/>
                <a:gd fmla="*/ 28 h 48" name="T7"/>
                <a:gd fmla="*/ 50 w 71" name="T8"/>
                <a:gd fmla="*/ 44 h 48" name="T9"/>
                <a:gd fmla="*/ 33 w 71" name="T10"/>
                <a:gd fmla="*/ 48 h 48" name="T11"/>
                <a:gd fmla="*/ 13 w 71" name="T12"/>
                <a:gd fmla="*/ 41 h 48" name="T13"/>
                <a:gd fmla="*/ 0 w 71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1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18369" y="4487329"/>
            <a:ext cx="495526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60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20000"/>
                    </a:prstClr>
                  </a:outerShdw>
                </a:effectLst>
                <a:latin charset="0" typeface="Microsoft YaHei"/>
                <a:ea charset="0" typeface="Microsoft YaHei"/>
                <a:cs charset="0" typeface="Microsoft YaHei"/>
              </a:rPr>
              <a:t>PART ONE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618369" y="5482582"/>
            <a:ext cx="4955263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30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20000"/>
                    </a:prstClr>
                  </a:outerShdw>
                </a:effectLst>
                <a:ea charset="0" typeface="Microsoft YaHei"/>
                <a:cs charset="0" typeface="Microsoft YaHei"/>
              </a:rPr>
              <a:t>ADD YOUR TITLE HERE</a:t>
            </a:r>
          </a:p>
        </p:txBody>
      </p:sp>
      <p:pic>
        <p:nvPicPr>
          <p:cNvPr id="126" name="图片 125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71281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927376882"/>
      </p:ext>
    </p:extLst>
  </p:cSld>
  <p:clrMapOvr>
    <a:masterClrMapping/>
  </p:clrMapOvr>
  <mc:AlternateContent>
    <mc:Choice Requires="p14">
      <p:transition p14:dur="800" spd="slow">
        <p14:flythrough dir="out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 2"/>
          <p:cNvGrpSpPr/>
          <p:nvPr/>
        </p:nvGrpSpPr>
        <p:grpSpPr>
          <a:xfrm>
            <a:off x="1374308" y="606913"/>
            <a:ext cx="1579253" cy="1176203"/>
            <a:chOff x="3162513" y="1184973"/>
            <a:chExt cx="2430809" cy="1810429"/>
          </a:xfrm>
        </p:grpSpPr>
        <p:sp>
          <p:nvSpPr>
            <p:cNvPr id="4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任意形状 10"/>
            <p:cNvSpPr/>
            <p:nvPr/>
          </p:nvSpPr>
          <p:spPr>
            <a:xfrm rot="20077220">
              <a:off x="4038729" y="240986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2" name="任意形状 11"/>
            <p:cNvSpPr/>
            <p:nvPr/>
          </p:nvSpPr>
          <p:spPr>
            <a:xfrm rot="20077220">
              <a:off x="3862900" y="2030949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13" name="Freeform 349"/>
          <p:cNvSpPr>
            <a:spLocks noEditPoints="1"/>
          </p:cNvSpPr>
          <p:nvPr/>
        </p:nvSpPr>
        <p:spPr bwMode="auto">
          <a:xfrm flipH="1" rot="19938830">
            <a:off x="862515" y="1426976"/>
            <a:ext cx="938235" cy="866063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2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5" name="组 14"/>
          <p:cNvGrpSpPr/>
          <p:nvPr/>
        </p:nvGrpSpPr>
        <p:grpSpPr>
          <a:xfrm>
            <a:off x="2604424" y="421492"/>
            <a:ext cx="2140467" cy="1739398"/>
            <a:chOff x="1145364" y="233422"/>
            <a:chExt cx="3107405" cy="2525156"/>
          </a:xfrm>
          <a:effectLst>
            <a:outerShdw algn="ctr" blurRad="63500" rotWithShape="0" sx="102000" sy="102000">
              <a:prstClr val="black">
                <a:alpha val="1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17" name="组 16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18" name="任意形状 17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gdLst>
                  <a:gd fmla="*/ 3380944 w 3868764" name="connsiteX0"/>
                  <a:gd fmla="*/ 530816 h 3143856" name="connsiteY0"/>
                  <a:gd fmla="*/ 3427045 w 3868764" name="connsiteX1"/>
                  <a:gd fmla="*/ 572036 h 3143856" name="connsiteY1"/>
                  <a:gd fmla="*/ 3478926 w 3868764" name="connsiteX2"/>
                  <a:gd fmla="*/ 628415 h 3143856" name="connsiteY2"/>
                  <a:gd fmla="*/ 3261288 w 3868764" name="connsiteX3"/>
                  <a:gd fmla="*/ 752810 h 3143856" name="connsiteY3"/>
                  <a:gd fmla="*/ 3492163 w 3868764" name="connsiteX4"/>
                  <a:gd fmla="*/ 642800 h 3143856" name="connsiteY4"/>
                  <a:gd fmla="*/ 3538402 w 3868764" name="connsiteX5"/>
                  <a:gd fmla="*/ 693048 h 3143856" name="connsiteY5"/>
                  <a:gd fmla="*/ 3582753 w 3868764" name="connsiteX6"/>
                  <a:gd fmla="*/ 752373 h 3143856" name="connsiteY6"/>
                  <a:gd fmla="*/ 3295189 w 3868764" name="connsiteX7"/>
                  <a:gd fmla="*/ 869436 h 3143856" name="connsiteY7"/>
                  <a:gd fmla="*/ 3596692 w 3868764" name="connsiteX8"/>
                  <a:gd fmla="*/ 771019 h 3143856" name="connsiteY8"/>
                  <a:gd fmla="*/ 3635295 w 3868764" name="connsiteX9"/>
                  <a:gd fmla="*/ 822654 h 3143856" name="connsiteY9"/>
                  <a:gd fmla="*/ 3676859 w 3868764" name="connsiteX10"/>
                  <a:gd fmla="*/ 892768 h 3143856" name="connsiteY10"/>
                  <a:gd fmla="*/ 3338029 w 3868764" name="connsiteX11"/>
                  <a:gd fmla="*/ 981981 h 3143856" name="connsiteY11"/>
                  <a:gd fmla="*/ 3691044 w 3868764" name="connsiteX12"/>
                  <a:gd fmla="*/ 916698 h 3143856" name="connsiteY12"/>
                  <a:gd fmla="*/ 3716751 w 3868764" name="connsiteX13"/>
                  <a:gd fmla="*/ 960063 h 3143856" name="connsiteY13"/>
                  <a:gd fmla="*/ 3757573 w 3868764" name="connsiteX14"/>
                  <a:gd fmla="*/ 1050698 h 3143856" name="connsiteY14"/>
                  <a:gd fmla="*/ 3292924 w 3868764" name="connsiteX15"/>
                  <a:gd fmla="*/ 1108989 h 3143856" name="connsiteY15"/>
                  <a:gd fmla="*/ 3772219 w 3868764" name="connsiteX16"/>
                  <a:gd fmla="*/ 1083217 h 3143856" name="connsiteY16"/>
                  <a:gd fmla="*/ 3781798 w 3868764" name="connsiteX17"/>
                  <a:gd fmla="*/ 1104485 h 3143856" name="connsiteY17"/>
                  <a:gd fmla="*/ 3820824 w 3868764" name="connsiteX18"/>
                  <a:gd fmla="*/ 1227822 h 3143856" name="connsiteY18"/>
                  <a:gd fmla="*/ 3350652 w 3868764" name="connsiteX19"/>
                  <a:gd fmla="*/ 1225779 h 3143856" name="connsiteY19"/>
                  <a:gd fmla="*/ 3831089 w 3868764" name="connsiteX20"/>
                  <a:gd fmla="*/ 1263781 h 3143856" name="connsiteY20"/>
                  <a:gd fmla="*/ 3858777 w 3868764" name="connsiteX21"/>
                  <a:gd fmla="*/ 1411208 h 3143856" name="connsiteY21"/>
                  <a:gd fmla="*/ 3859132 w 3868764" name="connsiteX22"/>
                  <a:gd fmla="*/ 1416914 h 3143856" name="connsiteY22"/>
                  <a:gd fmla="*/ 3320468 w 3868764" name="connsiteX23"/>
                  <a:gd fmla="*/ 1342652 h 3143856" name="connsiteY23"/>
                  <a:gd fmla="*/ 3861617 w 3868764" name="connsiteX24"/>
                  <a:gd fmla="*/ 1456908 h 3143856" name="connsiteY24"/>
                  <a:gd fmla="*/ 3868764 w 3868764" name="connsiteX25"/>
                  <a:gd fmla="*/ 1571928 h 3143856" name="connsiteY25"/>
                  <a:gd fmla="*/ 3866141 w 3868764" name="connsiteX26"/>
                  <a:gd fmla="*/ 1614137 h 3143856" name="connsiteY26"/>
                  <a:gd fmla="*/ 3294274 w 3868764" name="connsiteX27"/>
                  <a:gd fmla="*/ 1458239 h 3143856" name="connsiteY27"/>
                  <a:gd fmla="*/ 3863292 w 3868764" name="connsiteX28"/>
                  <a:gd fmla="*/ 1659992 h 3143856" name="connsiteY28"/>
                  <a:gd fmla="*/ 3858777 w 3868764" name="connsiteX29"/>
                  <a:gd fmla="*/ 1732649 h 3143856" name="connsiteY29"/>
                  <a:gd fmla="*/ 3842716 w 3868764" name="connsiteX30"/>
                  <a:gd fmla="*/ 1818164 h 3143856" name="connsiteY30"/>
                  <a:gd fmla="*/ 3019545 w 3868764" name="connsiteX31"/>
                  <a:gd fmla="*/ 1471298 h 3143856" name="connsiteY31"/>
                  <a:gd fmla="*/ 3057189 w 3868764" name="connsiteX32"/>
                  <a:gd fmla="*/ 1374177 h 3143856" name="connsiteY32"/>
                  <a:gd fmla="*/ 3059450 w 3868764" name="connsiteX33"/>
                  <a:gd fmla="*/ 1374978 h 3143856" name="connsiteY33"/>
                  <a:gd fmla="*/ 3075426 w 3868764" name="connsiteX34"/>
                  <a:gd fmla="*/ 1308870 h 3143856" name="connsiteY34"/>
                  <a:gd fmla="*/ 3068288 w 3868764" name="connsiteX35"/>
                  <a:gd fmla="*/ 1307886 h 3143856" name="connsiteY35"/>
                  <a:gd fmla="*/ 3079511 w 3868764" name="connsiteX36"/>
                  <a:gd fmla="*/ 1204331 h 3143856" name="connsiteY36"/>
                  <a:gd fmla="*/ 3081289 w 3868764" name="connsiteX37"/>
                  <a:gd fmla="*/ 1204472 h 3143856" name="connsiteY37"/>
                  <a:gd fmla="*/ 3079593 w 3868764" name="connsiteX38"/>
                  <a:gd fmla="*/ 1135752 h 3143856" name="connsiteY38"/>
                  <a:gd fmla="*/ 3077982 w 3868764" name="connsiteX39"/>
                  <a:gd fmla="*/ 1135954 h 3143856" name="connsiteY39"/>
                  <a:gd fmla="*/ 3062021 w 3868764" name="connsiteX40"/>
                  <a:gd fmla="*/ 1033023 h 3143856" name="connsiteY40"/>
                  <a:gd fmla="*/ 3062757 w 3868764" name="connsiteX41"/>
                  <a:gd fmla="*/ 1032888 h 3143856" name="connsiteY41"/>
                  <a:gd fmla="*/ 3044652 w 3868764" name="connsiteX42"/>
                  <a:gd fmla="*/ 971427 h 3143856" name="connsiteY42"/>
                  <a:gd fmla="*/ 3043789 w 3868764" name="connsiteX43"/>
                  <a:gd fmla="*/ 971778 h 3143856" name="connsiteY43"/>
                  <a:gd fmla="*/ 3001733 w 3868764" name="connsiteX44"/>
                  <a:gd fmla="*/ 876485 h 3143856" name="connsiteY44"/>
                  <a:gd fmla="*/ 3001883 w 3868764" name="connsiteX45"/>
                  <a:gd fmla="*/ 876414 h 3143856" name="connsiteY45"/>
                  <a:gd fmla="*/ 2958757 w 3868764" name="connsiteX46"/>
                  <a:gd fmla="*/ 805803 h 3143856" name="connsiteY46"/>
                  <a:gd fmla="*/ 614545 w 3868764" name="connsiteX47"/>
                  <a:gd fmla="*/ 424973 h 3143856" name="connsiteY47"/>
                  <a:gd fmla="*/ 1799923 w 3868764" name="connsiteX48"/>
                  <a:gd fmla="*/ 924464 h 3143856" name="connsiteY48"/>
                  <a:gd fmla="*/ 1766634 w 3868764" name="connsiteX49"/>
                  <a:gd fmla="*/ 1010350 h 3143856" name="connsiteY49"/>
                  <a:gd fmla="*/ 1773851 w 3868764" name="connsiteX50"/>
                  <a:gd fmla="*/ 1012317 h 3143856" name="connsiteY50"/>
                  <a:gd fmla="*/ 1749385 w 3868764" name="connsiteX51"/>
                  <a:gd fmla="*/ 1113564 h 3143856" name="connsiteY51"/>
                  <a:gd fmla="*/ 1748417 w 3868764" name="connsiteX52"/>
                  <a:gd fmla="*/ 1113360 h 3143856" name="connsiteY52"/>
                  <a:gd fmla="*/ 1741117 w 3868764" name="connsiteX53"/>
                  <a:gd fmla="*/ 1180714 h 3143856" name="connsiteY53"/>
                  <a:gd fmla="*/ 1747151 w 3868764" name="connsiteX54"/>
                  <a:gd fmla="*/ 1180740 h 3143856" name="connsiteY54"/>
                  <a:gd fmla="*/ 1749722 w 3868764" name="connsiteX55"/>
                  <a:gd fmla="*/ 1284869 h 3143856" name="connsiteY55"/>
                  <a:gd fmla="*/ 1745409 w 3868764" name="connsiteX56"/>
                  <a:gd fmla="*/ 1285102 h 3143856" name="connsiteY56"/>
                  <a:gd fmla="*/ 1756025 w 3868764" name="connsiteX57"/>
                  <a:gd fmla="*/ 1353565 h 3143856" name="connsiteY57"/>
                  <a:gd fmla="*/ 1760284 w 3868764" name="connsiteX58"/>
                  <a:gd fmla="*/ 1352444 h 3143856" name="connsiteY58"/>
                  <a:gd fmla="*/ 1789718 w 3868764" name="connsiteX59"/>
                  <a:gd fmla="*/ 1452359 h 3143856" name="connsiteY59"/>
                  <a:gd fmla="*/ 1788395 w 3868764" name="connsiteX60"/>
                  <a:gd fmla="*/ 1452792 h 3143856" name="connsiteY60"/>
                  <a:gd fmla="*/ 1814327 w 3868764" name="connsiteX61"/>
                  <a:gd fmla="*/ 1511548 h 3143856" name="connsiteY61"/>
                  <a:gd fmla="*/ 1815891 w 3868764" name="connsiteX62"/>
                  <a:gd fmla="*/ 1510655 h 3143856" name="connsiteY62"/>
                  <a:gd fmla="*/ 1870183 w 3868764" name="connsiteX63"/>
                  <a:gd fmla="*/ 1599547 h 3143856" name="connsiteY63"/>
                  <a:gd fmla="*/ 1846874 w 3868764" name="connsiteX64"/>
                  <a:gd fmla="*/ 1614730 h 3143856" name="connsiteY64"/>
                  <a:gd fmla="*/ 1901360 w 3868764" name="connsiteX65"/>
                  <a:gd fmla="*/ 1682465 h 3143856" name="connsiteY65"/>
                  <a:gd fmla="*/ 1902381 w 3868764" name="connsiteX66"/>
                  <a:gd fmla="*/ 1681453 h 3143856" name="connsiteY66"/>
                  <a:gd fmla="*/ 1954263 w 3868764" name="connsiteX67"/>
                  <a:gd fmla="*/ 1730833 h 3143856" name="connsiteY67"/>
                  <a:gd fmla="*/ 1955968 w 3868764" name="connsiteX68"/>
                  <a:gd fmla="*/ 1728638 h 3143856" name="connsiteY68"/>
                  <a:gd fmla="*/ 2040036 w 3868764" name="connsiteX69"/>
                  <a:gd fmla="*/ 1790136 h 3143856" name="connsiteY69"/>
                  <a:gd fmla="*/ 2039308 w 3868764" name="connsiteX70"/>
                  <a:gd fmla="*/ 1791194 h 3143856" name="connsiteY70"/>
                  <a:gd fmla="*/ 2099582 w 3868764" name="connsiteX71"/>
                  <a:gd fmla="*/ 1824037 h 3143856" name="connsiteY71"/>
                  <a:gd fmla="*/ 2100019 w 3868764" name="connsiteX72"/>
                  <a:gd fmla="*/ 1823000 h 3143856" name="connsiteY72"/>
                  <a:gd fmla="*/ 2197140 w 3868764" name="connsiteX73"/>
                  <a:gd fmla="*/ 1860643 h 3143856" name="connsiteY73"/>
                  <a:gd fmla="*/ 2195731 w 3868764" name="connsiteX74"/>
                  <a:gd fmla="*/ 1864614 h 3143856" name="connsiteY74"/>
                  <a:gd fmla="*/ 2258695 w 3868764" name="connsiteX75"/>
                  <a:gd fmla="*/ 1879830 h 3143856" name="connsiteY75"/>
                  <a:gd fmla="*/ 2259296 w 3868764" name="connsiteX76"/>
                  <a:gd fmla="*/ 1875474 h 3143856" name="connsiteY76"/>
                  <a:gd fmla="*/ 2362850 w 3868764" name="connsiteX77"/>
                  <a:gd fmla="*/ 1886699 h 3143856" name="connsiteY77"/>
                  <a:gd fmla="*/ 2362270 w 3868764" name="connsiteX78"/>
                  <a:gd fmla="*/ 1894034 h 3143856" name="connsiteY78"/>
                  <a:gd fmla="*/ 2459104 w 3868764" name="connsiteX79"/>
                  <a:gd fmla="*/ 1891643 h 3143856" name="connsiteY79"/>
                  <a:gd fmla="*/ 2459220 w 3868764" name="connsiteX80"/>
                  <a:gd fmla="*/ 1893818 h 3143856" name="connsiteY80"/>
                  <a:gd fmla="*/ 2561966 w 3868764" name="connsiteX81"/>
                  <a:gd fmla="*/ 1877886 h 3143856" name="connsiteY81"/>
                  <a:gd fmla="*/ 2563050 w 3868764" name="connsiteX82"/>
                  <a:gd fmla="*/ 1883749 h 3143856" name="connsiteY82"/>
                  <a:gd fmla="*/ 2628985 w 3868764" name="connsiteX83"/>
                  <a:gd fmla="*/ 1864324 h 3143856" name="connsiteY83"/>
                  <a:gd fmla="*/ 2624926 w 3868764" name="connsiteX84"/>
                  <a:gd fmla="*/ 1854353 h 3143856" name="connsiteY84"/>
                  <a:gd fmla="*/ 2720218 w 3868764" name="connsiteX85"/>
                  <a:gd fmla="*/ 1812297 h 3143856" name="connsiteY85"/>
                  <a:gd fmla="*/ 2723610 w 3868764" name="connsiteX86"/>
                  <a:gd fmla="*/ 1819413 h 3143856" name="connsiteY86"/>
                  <a:gd fmla="*/ 2783334 w 3868764" name="connsiteX87"/>
                  <a:gd fmla="*/ 1782937 h 3143856" name="connsiteY87"/>
                  <a:gd fmla="*/ 2778669 w 3868764" name="connsiteX88"/>
                  <a:gd fmla="*/ 1776782 h 3143856" name="connsiteY88"/>
                  <a:gd fmla="*/ 2859831 w 3868764" name="connsiteX89"/>
                  <a:gd fmla="*/ 1711495 h 3143856" name="connsiteY89"/>
                  <a:gd fmla="*/ 2865655 w 3868764" name="connsiteX90"/>
                  <a:gd fmla="*/ 1718319 h 3143856" name="connsiteY90"/>
                  <a:gd fmla="*/ 2910981 w 3868764" name="connsiteX91"/>
                  <a:gd fmla="*/ 1670697 h 3143856" name="connsiteY91"/>
                  <a:gd fmla="*/ 2903753 w 3868764" name="connsiteX92"/>
                  <a:gd fmla="*/ 1665082 h 3143856" name="connsiteY92"/>
                  <a:gd fmla="*/ 2965251 w 3868764" name="connsiteX93"/>
                  <a:gd fmla="*/ 1581014 h 3143856" name="connsiteY93"/>
                  <a:gd fmla="*/ 2973449 w 3868764" name="connsiteX94"/>
                  <a:gd fmla="*/ 1586653 h 3143856" name="connsiteY94"/>
                  <a:gd fmla="*/ 3015781 w 3868764" name="connsiteX95"/>
                  <a:gd fmla="*/ 1508965 h 3143856" name="connsiteY95"/>
                  <a:gd fmla="*/ 3820349 w 3868764" name="connsiteX96"/>
                  <a:gd fmla="*/ 1917536 h 3143856" name="connsiteY96"/>
                  <a:gd fmla="*/ 3781798 w 3868764" name="connsiteX97"/>
                  <a:gd fmla="*/ 2039371 h 3143856" name="connsiteY97"/>
                  <a:gd fmla="*/ 3768660 w 3868764" name="connsiteX98"/>
                  <a:gd fmla="*/ 2068541 h 3143856" name="connsiteY98"/>
                  <a:gd fmla="*/ 3146837 w 3868764" name="connsiteX99"/>
                  <a:gd fmla="*/ 1705920 h 3143856" name="connsiteY99"/>
                  <a:gd fmla="*/ 3746272 w 3868764" name="connsiteX100"/>
                  <a:gd fmla="*/ 2118249 h 3143856" name="connsiteY100"/>
                  <a:gd fmla="*/ 3716751 w 3868764" name="connsiteX101"/>
                  <a:gd fmla="*/ 2183794 h 3143856" name="connsiteY101"/>
                  <a:gd fmla="*/ 3670874 w 3868764" name="connsiteX102"/>
                  <a:gd fmla="*/ 2261184 h 3143856" name="connsiteY102"/>
                  <a:gd fmla="*/ 3194112 w 3868764" name="connsiteX103"/>
                  <a:gd fmla="*/ 1890710 h 3143856" name="connsiteY103"/>
                  <a:gd fmla="*/ 3648578 w 3868764" name="connsiteX104"/>
                  <a:gd fmla="*/ 2298794 h 3143856" name="connsiteY104"/>
                  <a:gd fmla="*/ 3635295 w 3868764" name="connsiteX105"/>
                  <a:gd fmla="*/ 2321202 h 3143856" name="connsiteY105"/>
                  <a:gd fmla="*/ 3553530 w 3868764" name="connsiteX106"/>
                  <a:gd fmla="*/ 2430573 h 3143856" name="connsiteY106"/>
                  <a:gd fmla="*/ 2978335 w 3868764" name="connsiteX107"/>
                  <a:gd fmla="*/ 1850357 h 3143856" name="connsiteY107"/>
                  <a:gd fmla="*/ 3513683 w 3868764" name="connsiteX108"/>
                  <a:gd fmla="*/ 2477670 h 3143856" name="connsiteY108"/>
                  <a:gd fmla="*/ 3427045 w 3868764" name="connsiteX109"/>
                  <a:gd fmla="*/ 2571820 h 3143856" name="connsiteY109"/>
                  <a:gd fmla="*/ 3399629 w 3868764" name="connsiteX110"/>
                  <a:gd fmla="*/ 2596334 h 3143856" name="connsiteY110"/>
                  <a:gd fmla="*/ 2984095 w 3868764" name="connsiteX111"/>
                  <a:gd fmla="*/ 2047906 h 3143856" name="connsiteY111"/>
                  <a:gd fmla="*/ 3362773 w 3868764" name="connsiteX112"/>
                  <a:gd fmla="*/ 2629287 h 3143856" name="connsiteY112"/>
                  <a:gd fmla="*/ 3302197 w 3868764" name="connsiteX113"/>
                  <a:gd fmla="*/ 2683449 h 3143856" name="connsiteY113"/>
                  <a:gd fmla="*/ 3234069 w 3868764" name="connsiteX114"/>
                  <a:gd fmla="*/ 2733766 h 3143856" name="connsiteY114"/>
                  <a:gd fmla="*/ 2784534 w 3868764" name="connsiteX115"/>
                  <a:gd fmla="*/ 1947274 h 3143856" name="connsiteY115"/>
                  <a:gd fmla="*/ 3178755 w 3868764" name="connsiteX116"/>
                  <a:gd fmla="*/ 2774619 h 3143856" name="connsiteY116"/>
                  <a:gd fmla="*/ 3164829 w 3868764" name="connsiteX117"/>
                  <a:gd fmla="*/ 2784904 h 3143856" name="connsiteY117"/>
                  <a:gd fmla="*/ 3035686 w 3868764" name="connsiteX118"/>
                  <a:gd fmla="*/ 2863381 h 3143856" name="connsiteY118"/>
                  <a:gd fmla="*/ 2774589 w 3868764" name="connsiteX119"/>
                  <a:gd fmla="*/ 2221999 h 3143856" name="connsiteY119"/>
                  <a:gd fmla="*/ 2991764 w 3868764" name="connsiteX120"/>
                  <a:gd fmla="*/ 2887318 h 3143856" name="connsiteY120"/>
                  <a:gd fmla="*/ 2856424 w 3868764" name="connsiteX121"/>
                  <a:gd fmla="*/ 2954133 h 3143856" name="connsiteY121"/>
                  <a:gd fmla="*/ 2838474 w 3868764" name="connsiteX122"/>
                  <a:gd fmla="*/ 2961160 h 3143856" name="connsiteY122"/>
                  <a:gd fmla="*/ 2582532 w 3868764" name="connsiteX123"/>
                  <a:gd fmla="*/ 1989092 h 3143856" name="connsiteY123"/>
                  <a:gd fmla="*/ 2767439 w 3868764" name="connsiteX124"/>
                  <a:gd fmla="*/ 2988967 h 3143856" name="connsiteY124"/>
                  <a:gd fmla="*/ 2687331 w 3868764" name="connsiteX125"/>
                  <a:gd fmla="*/ 3020326 h 3143856" name="connsiteY125"/>
                  <a:gd fmla="*/ 2603483 w 3868764" name="connsiteX126"/>
                  <a:gd fmla="*/ 3045265 h 3143856" name="connsiteY126"/>
                  <a:gd fmla="*/ 2459362 w 3868764" name="connsiteX127"/>
                  <a:gd fmla="*/ 1896447 h 3143856" name="connsiteY127"/>
                  <a:gd fmla="*/ 2522432 w 3868764" name="connsiteX128"/>
                  <a:gd fmla="*/ 3069372 h 3143856" name="connsiteY128"/>
                  <a:gd fmla="*/ 2509608 w 3868764" name="connsiteX129"/>
                  <a:gd fmla="*/ 3073185 h 3143856" name="connsiteY129"/>
                  <a:gd fmla="*/ 2349706 w 3868764" name="connsiteX130"/>
                  <a:gd fmla="*/ 3106597 h 3143856" name="connsiteY130"/>
                  <a:gd fmla="*/ 2354551 w 3868764" name="connsiteX131"/>
                  <a:gd fmla="*/ 1991615 h 3143856" name="connsiteY131"/>
                  <a:gd fmla="*/ 2265359 w 3868764" name="connsiteX132"/>
                  <a:gd fmla="*/ 3119221 h 3143856" name="connsiteY132"/>
                  <a:gd fmla="*/ 2132162 w 3868764" name="connsiteX133"/>
                  <a:gd fmla="*/ 3135741 h 3143856" name="connsiteY133"/>
                  <a:gd fmla="*/ 2085286 w 3868764" name="connsiteX134"/>
                  <a:gd fmla="*/ 3137664 h 3143856" name="connsiteY134"/>
                  <a:gd fmla="*/ 2194015 w 3868764" name="connsiteX135"/>
                  <a:gd fmla="*/ 2348992 h 3143856" name="connsiteY135"/>
                  <a:gd fmla="*/ 2026993 w 3868764" name="connsiteX136"/>
                  <a:gd fmla="*/ 3140056 h 3143856" name="connsiteY136"/>
                  <a:gd fmla="*/ 1934382 w 3868764" name="connsiteX137"/>
                  <a:gd fmla="*/ 3143856 h 3143856" name="connsiteY137"/>
                  <a:gd fmla="*/ 1842085 w 3868764" name="connsiteX138"/>
                  <a:gd fmla="*/ 3140069 h 3143856" name="connsiteY138"/>
                  <a:gd fmla="*/ 2170022 w 3868764" name="connsiteX139"/>
                  <a:gd fmla="*/ 1937125 h 3143856" name="connsiteY139"/>
                  <a:gd fmla="*/ 1744917 w 3868764" name="connsiteX140"/>
                  <a:gd fmla="*/ 3136082 h 3143856" name="connsiteY140"/>
                  <a:gd fmla="*/ 1736603 w 3868764" name="connsiteX141"/>
                  <a:gd fmla="*/ 3135741 h 3143856" name="connsiteY141"/>
                  <a:gd fmla="*/ 1556282 w 3868764" name="connsiteX142"/>
                  <a:gd fmla="*/ 3113377 h 3143856" name="connsiteY142"/>
                  <a:gd fmla="*/ 1932953 w 3868764" name="connsiteX143"/>
                  <a:gd fmla="*/ 2219476 h 3143856" name="connsiteY143"/>
                  <a:gd fmla="*/ 1485972 w 3868764" name="connsiteX144"/>
                  <a:gd fmla="*/ 3099683 h 3143856" name="connsiteY144"/>
                  <a:gd fmla="*/ 1359156 w 3868764" name="connsiteX145"/>
                  <a:gd fmla="*/ 3073185 h 3143856" name="connsiteY145"/>
                  <a:gd fmla="*/ 1296713 w 3868764" name="connsiteX146"/>
                  <a:gd fmla="*/ 3054613 h 3143856" name="connsiteY146"/>
                  <a:gd fmla="*/ 2001059 w 3868764" name="connsiteX147"/>
                  <a:gd fmla="*/ 1846800 h 3143856" name="connsiteY147"/>
                  <a:gd fmla="*/ 1191729 w 3868764" name="connsiteX148"/>
                  <a:gd fmla="*/ 3023388 h 3143856" name="connsiteY148"/>
                  <a:gd fmla="*/ 1181433 w 3868764" name="connsiteX149"/>
                  <a:gd fmla="*/ 3020326 h 3143856" name="connsiteY149"/>
                  <a:gd fmla="*/ 1012341 w 3868764" name="connsiteX150"/>
                  <a:gd fmla="*/ 2954133 h 3143856" name="connsiteY150"/>
                  <a:gd fmla="*/ 1006081 w 3868764" name="connsiteX151"/>
                  <a:gd fmla="*/ 2951043 h 3143856" name="connsiteY151"/>
                  <a:gd fmla="*/ 1673277 w 3868764" name="connsiteX152"/>
                  <a:gd fmla="*/ 2092432 h 3143856" name="connsiteY152"/>
                  <a:gd fmla="*/ 934170 w 3868764" name="connsiteX153"/>
                  <a:gd fmla="*/ 2915542 h 3143856" name="connsiteY153"/>
                  <a:gd fmla="*/ 852851 w 3868764" name="connsiteX154"/>
                  <a:gd fmla="*/ 2875396 h 3143856" name="connsiteY154"/>
                  <a:gd fmla="*/ 756859 w 3868764" name="connsiteX155"/>
                  <a:gd fmla="*/ 2817064 h 3143856" name="connsiteY155"/>
                  <a:gd fmla="*/ 1859604 w 3868764" name="connsiteX156"/>
                  <a:gd fmla="*/ 1723860 h 3143856" name="connsiteY156"/>
                  <a:gd fmla="*/ 656950 w 3868764" name="connsiteX157"/>
                  <a:gd fmla="*/ 2750203 h 3143856" name="connsiteY157"/>
                  <a:gd fmla="*/ 566568 w 3868764" name="connsiteX158"/>
                  <a:gd fmla="*/ 2683449 h 3143856" name="connsiteY158"/>
                  <a:gd fmla="*/ 497087 w 3868764" name="connsiteX159"/>
                  <a:gd fmla="*/ 2621326 h 3143856" name="connsiteY159"/>
                  <a:gd fmla="*/ 1695356 w 3868764" name="connsiteX160"/>
                  <a:gd fmla="*/ 1713421 h 3143856" name="connsiteY160"/>
                  <a:gd fmla="*/ 417638 w 3868764" name="connsiteX161"/>
                  <a:gd fmla="*/ 2545651 h 3143856" name="connsiteY161"/>
                  <a:gd fmla="*/ 330362 w 3868764" name="connsiteX162"/>
                  <a:gd fmla="*/ 2450808 h 3143856" name="connsiteY162"/>
                  <a:gd fmla="*/ 282663 w 3868764" name="connsiteX163"/>
                  <a:gd fmla="*/ 2387004 h 3143856" name="connsiteY163"/>
                  <a:gd fmla="*/ 1715966 w 3868764" name="connsiteX164"/>
                  <a:gd fmla="*/ 1567769 h 3143856" name="connsiteY164"/>
                  <a:gd fmla="*/ 211727 w 3868764" name="connsiteX165"/>
                  <a:gd fmla="*/ 2284524 h 3143856" name="connsiteY165"/>
                  <a:gd fmla="*/ 152014 w 3868764" name="connsiteX166"/>
                  <a:gd fmla="*/ 2183794 h 3143856" name="connsiteY166"/>
                  <a:gd fmla="*/ 114394 w 3868764" name="connsiteX167"/>
                  <a:gd fmla="*/ 2100268 h 3143856" name="connsiteY167"/>
                  <a:gd fmla="*/ 1367077 w 3868764" name="connsiteX168"/>
                  <a:gd fmla="*/ 1590320 h 3143856" name="connsiteY168"/>
                  <a:gd fmla="*/ 84144 w 3868764" name="connsiteX169"/>
                  <a:gd fmla="*/ 2009099 h 3143856" name="connsiteY169"/>
                  <a:gd fmla="*/ 25276 w 3868764" name="connsiteX170"/>
                  <a:gd fmla="*/ 1809266 h 3143856" name="connsiteY170"/>
                  <a:gd fmla="*/ 1635619 w 3868764" name="connsiteX171"/>
                  <a:gd fmla="*/ 1385267 h 3143856" name="connsiteY171"/>
                  <a:gd fmla="*/ 7115 w 3868764" name="connsiteX172"/>
                  <a:gd fmla="*/ 1686428 h 3143856" name="connsiteY172"/>
                  <a:gd fmla="*/ 0 w 3868764" name="connsiteX173"/>
                  <a:gd fmla="*/ 1571928 h 3143856" name="connsiteY173"/>
                  <a:gd fmla="*/ 5865 w 3868764" name="connsiteX174"/>
                  <a:gd fmla="*/ 1477543 h 3143856" name="connsiteY174"/>
                  <a:gd fmla="*/ 1385667 w 3868764" name="connsiteX175"/>
                  <a:gd fmla="*/ 1304445 h 3143856" name="connsiteY175"/>
                  <a:gd fmla="*/ 16209 w 3868764" name="connsiteX176"/>
                  <a:gd fmla="*/ 1378082 h 3143856" name="connsiteY176"/>
                  <a:gd fmla="*/ 39300 w 3868764" name="connsiteX177"/>
                  <a:gd fmla="*/ 1255130 h 3143856" name="connsiteY177"/>
                  <a:gd fmla="*/ 65151 w 3868764" name="connsiteX178"/>
                  <a:gd fmla="*/ 1173431 h 3143856" name="connsiteY178"/>
                  <a:gd fmla="*/ 1596538 w 3868764" name="connsiteX179"/>
                  <a:gd fmla="*/ 1180085 h 3143856" name="connsiteY179"/>
                  <a:gd fmla="*/ 106017 w 3868764" name="connsiteX180"/>
                  <a:gd fmla="*/ 1062186 h 3143856" name="connsiteY180"/>
                  <a:gd fmla="*/ 152014 w 3868764" name="connsiteX181"/>
                  <a:gd fmla="*/ 960063 h 3143856" name="connsiteY181"/>
                  <a:gd fmla="*/ 202789 w 3868764" name="connsiteX182"/>
                  <a:gd fmla="*/ 874409 h 3143856" name="connsiteY182"/>
                  <a:gd fmla="*/ 1395408 w 3868764" name="connsiteX183"/>
                  <a:gd fmla="*/ 1038827 h 3143856" name="connsiteY183"/>
                  <a:gd fmla="*/ 252294 w 3868764" name="connsiteX184"/>
                  <a:gd fmla="*/ 797475 h 3143856" name="connsiteY184"/>
                  <a:gd fmla="*/ 330362 w 3868764" name="connsiteX185"/>
                  <a:gd fmla="*/ 693048 h 3143856" name="connsiteY185"/>
                  <a:gd fmla="*/ 384980 w 3868764" name="connsiteX186"/>
                  <a:gd fmla="*/ 633695 h 3143856" name="connsiteY186"/>
                  <a:gd fmla="*/ 1610700 w 3868764" name="connsiteX187"/>
                  <a:gd fmla="*/ 967841 h 3143856" name="connsiteY187"/>
                  <a:gd fmla="*/ 456673 w 3868764" name="connsiteX188"/>
                  <a:gd fmla="*/ 558666 h 3143856" name="connsiteY188"/>
                  <a:gd fmla="*/ 566568 w 3868764" name="connsiteX189"/>
                  <a:gd fmla="*/ 460407 h 3143856" name="connsiteY189"/>
                  <a:gd fmla="*/ 1934382 w 3868764" name="connsiteX190"/>
                  <a:gd fmla="*/ 0 h 3143856" name="connsiteY190"/>
                  <a:gd fmla="*/ 1951818 w 3868764" name="connsiteX191"/>
                  <a:gd fmla="*/ 716 h 3143856" name="connsiteY191"/>
                  <a:gd fmla="*/ 2073083 w 3868764" name="connsiteX192"/>
                  <a:gd fmla="*/ 298602 h 3143856" name="connsiteY192"/>
                  <a:gd fmla="*/ 1976172 w 3868764" name="connsiteX193"/>
                  <a:gd fmla="*/ 1715 h 3143856" name="connsiteY193"/>
                  <a:gd fmla="*/ 2121289 w 3868764" name="connsiteX194"/>
                  <a:gd fmla="*/ 7670 h 3143856" name="connsiteY194"/>
                  <a:gd fmla="*/ 2200587 w 3868764" name="connsiteX195"/>
                  <a:gd fmla="*/ 308840 h 3143856" name="connsiteY195"/>
                  <a:gd fmla="*/ 2145274 w 3868764" name="connsiteX196"/>
                  <a:gd fmla="*/ 9742 h 3143856" name="connsiteY196"/>
                  <a:gd fmla="*/ 2283751 w 3868764" name="connsiteX197"/>
                  <a:gd fmla="*/ 26916 h 3143856" name="connsiteY197"/>
                  <a:gd fmla="*/ 2327669 w 3868764" name="connsiteX198"/>
                  <a:gd fmla="*/ 376992 h 3143856" name="connsiteY198"/>
                  <a:gd fmla="*/ 2309013 w 3868764" name="connsiteX199"/>
                  <a:gd fmla="*/ 30049 h 3143856" name="connsiteY199"/>
                  <a:gd fmla="*/ 2324228 w 3868764" name="connsiteX200"/>
                  <a:gd fmla="*/ 31936 h 3143856" name="connsiteY200"/>
                  <a:gd fmla="*/ 2441534 w 3868764" name="connsiteX201"/>
                  <a:gd fmla="*/ 56447 h 3143856" name="connsiteY201"/>
                  <a:gd fmla="*/ 2440603 w 3868764" name="connsiteX202"/>
                  <a:gd fmla="*/ 270669 h 3143856" name="connsiteY202"/>
                  <a:gd fmla="*/ 2457287 w 3868764" name="connsiteX203"/>
                  <a:gd fmla="*/ 59739 h 3143856" name="connsiteY203"/>
                  <a:gd fmla="*/ 2509608 w 3868764" name="connsiteX204"/>
                  <a:gd fmla="*/ 70671 h 3143856" name="connsiteY204"/>
                  <a:gd fmla="*/ 2584362 w 3868764" name="connsiteX205"/>
                  <a:gd fmla="*/ 92905 h 3143856" name="connsiteY205"/>
                  <a:gd fmla="*/ 2565751 w 3868764" name="connsiteX206"/>
                  <a:gd fmla="*/ 227901 h 3143856" name="connsiteY206"/>
                  <a:gd fmla="*/ 2593669 w 3868764" name="connsiteX207"/>
                  <a:gd fmla="*/ 95673 h 3143856" name="connsiteY207"/>
                  <a:gd fmla="*/ 2687331 w 3868764" name="connsiteX208"/>
                  <a:gd fmla="*/ 123530 h 3143856" name="connsiteY208"/>
                  <a:gd fmla="*/ 2717178 w 3868764" name="connsiteX209"/>
                  <a:gd fmla="*/ 135214 h 3143856" name="connsiteY209"/>
                  <a:gd fmla="*/ 2674821 w 3868764" name="connsiteX210"/>
                  <a:gd fmla="*/ 290588 h 3143856" name="connsiteY210"/>
                  <a:gd fmla="*/ 2728359 w 3868764" name="connsiteX211"/>
                  <a:gd fmla="*/ 139591 h 3143856" name="connsiteY211"/>
                  <a:gd fmla="*/ 2848167 w 3868764" name="connsiteX212"/>
                  <a:gd fmla="*/ 186491 h 3143856" name="connsiteY212"/>
                  <a:gd fmla="*/ 2767076 w 3868764" name="connsiteX213"/>
                  <a:gd fmla="*/ 378933 h 3143856" name="connsiteY213"/>
                  <a:gd fmla="*/ 2861809 w 3868764" name="connsiteX214"/>
                  <a:gd fmla="*/ 192382 h 3143856" name="connsiteY214"/>
                  <a:gd fmla="*/ 2977705 w 3868764" name="connsiteX215"/>
                  <a:gd fmla="*/ 249598 h 3143856" name="connsiteY215"/>
                  <a:gd fmla="*/ 2904095 w 3868764" name="connsiteX216"/>
                  <a:gd fmla="*/ 375823 h 3143856" name="connsiteY216"/>
                  <a:gd fmla="*/ 2987570 w 3868764" name="connsiteX217"/>
                  <a:gd fmla="*/ 254468 h 3143856" name="connsiteY217"/>
                  <a:gd fmla="*/ 3015914 w 3868764" name="connsiteX218"/>
                  <a:gd fmla="*/ 268461 h 3143856" name="connsiteY218"/>
                  <a:gd fmla="*/ 3100262 w 3868764" name="connsiteX219"/>
                  <a:gd fmla="*/ 319717 h 3143856" name="connsiteY219"/>
                  <a:gd fmla="*/ 2964220 w 3868764" name="connsiteX220"/>
                  <a:gd fmla="*/ 494789 h 3143856" name="connsiteY220"/>
                  <a:gd fmla="*/ 3113954 w 3868764" name="connsiteX221"/>
                  <a:gd fmla="*/ 328037 h 3143856" name="connsiteY221"/>
                  <a:gd fmla="*/ 3164829 w 3868764" name="connsiteX222"/>
                  <a:gd fmla="*/ 358952 h 3143856" name="connsiteY222"/>
                  <a:gd fmla="*/ 3223570 w 3868764" name="connsiteX223"/>
                  <a:gd fmla="*/ 402337 h 3143856" name="connsiteY223"/>
                  <a:gd fmla="*/ 3100336 w 3868764" name="connsiteX224"/>
                  <a:gd fmla="*/ 524504 h 3143856" name="connsiteY224"/>
                  <a:gd fmla="*/ 3234249 w 3868764" name="connsiteX225"/>
                  <a:gd fmla="*/ 410223 h 3143856" name="connsiteY225"/>
                  <a:gd fmla="*/ 3302197 w 3868764" name="connsiteX226"/>
                  <a:gd fmla="*/ 460407 h 3143856" name="connsiteY226"/>
                  <a:gd fmla="*/ 3340241 w 3868764" name="connsiteX227"/>
                  <a:gd fmla="*/ 494423 h 3143856" name="connsiteY227"/>
                  <a:gd fmla="*/ 2945584 w 3868764" name="connsiteX228"/>
                  <a:gd fmla="*/ 793446 h 3143856" name="connsiteY228"/>
                  <a:gd fmla="*/ 2893881 w 3868764" name="connsiteX229"/>
                  <a:gd fmla="*/ 729173 h 3143856" name="connsiteY229"/>
                  <a:gd fmla="*/ 2892118 w 3868764" name="connsiteX230"/>
                  <a:gd fmla="*/ 730920 h 3143856" name="connsiteY230"/>
                  <a:gd fmla="*/ 2824902 w 3868764" name="connsiteX231"/>
                  <a:gd fmla="*/ 666942 h 3143856" name="connsiteY231"/>
                  <a:gd fmla="*/ 2761411 w 3868764" name="connsiteX232"/>
                  <a:gd fmla="*/ 620498 h 3143856" name="connsiteY232"/>
                  <a:gd fmla="*/ 2759610 w 3868764" name="connsiteX233"/>
                  <a:gd fmla="*/ 623584 h 3143856" name="connsiteY233"/>
                  <a:gd fmla="*/ 2668147 w 3868764" name="connsiteX234"/>
                  <a:gd fmla="*/ 573746 h 3143856" name="connsiteY234"/>
                  <a:gd fmla="*/ 2670215 w 3868764" name="connsiteX235"/>
                  <a:gd fmla="*/ 569674 h 3143856" name="connsiteY235"/>
                  <a:gd fmla="*/ 2605569 w 3868764" name="connsiteX236"/>
                  <a:gd fmla="*/ 544617 h 3143856" name="connsiteY236"/>
                  <a:gd fmla="*/ 2604346 w 3868764" name="connsiteX237"/>
                  <a:gd fmla="*/ 549106 h 3143856" name="connsiteY237"/>
                  <a:gd fmla="*/ 2503099 w 3868764" name="connsiteX238"/>
                  <a:gd fmla="*/ 524639 h 3143856" name="connsiteY238"/>
                  <a:gd fmla="*/ 2503994 w 3868764" name="connsiteX239"/>
                  <a:gd fmla="*/ 520402 h 3143856" name="connsiteY239"/>
                  <a:gd fmla="*/ 2439548 w 3868764" name="connsiteX240"/>
                  <a:gd fmla="*/ 513418 h 3143856" name="connsiteY240"/>
                  <a:gd fmla="*/ 2439528 w 3868764" name="connsiteX241"/>
                  <a:gd fmla="*/ 518158 h 3143856" name="connsiteY241"/>
                  <a:gd fmla="*/ 2345670 w 3868764" name="connsiteX242"/>
                  <a:gd fmla="*/ 520475 h 3143856" name="connsiteY242"/>
                  <a:gd fmla="*/ 2345802 w 3868764" name="connsiteX243"/>
                  <a:gd fmla="*/ 521534 h 3143856" name="connsiteY243"/>
                  <a:gd fmla="*/ 2260088 w 3868764" name="connsiteX244"/>
                  <a:gd fmla="*/ 534824 h 3143856" name="connsiteY244"/>
                  <a:gd fmla="*/ 2261642 w 3868764" name="connsiteX245"/>
                  <a:gd fmla="*/ 540727 h 3143856" name="connsiteY245"/>
                  <a:gd fmla="*/ 2161727 w 3868764" name="connsiteX246"/>
                  <a:gd fmla="*/ 570161 h 3143856" name="connsiteY246"/>
                  <a:gd fmla="*/ 2161411 w 3868764" name="connsiteX247"/>
                  <a:gd fmla="*/ 569193 h 3143856" name="connsiteY247"/>
                  <a:gd fmla="*/ 2099424 w 3868764" name="connsiteX248"/>
                  <a:gd fmla="*/ 596550 h 3143856" name="connsiteY248"/>
                  <a:gd fmla="*/ 2102432 w 3868764" name="connsiteX249"/>
                  <a:gd fmla="*/ 601814 h 3143856" name="connsiteY249"/>
                  <a:gd fmla="*/ 2013539 w 3868764" name="connsiteX250"/>
                  <a:gd fmla="*/ 656105 h 3143856" name="connsiteY250"/>
                  <a:gd fmla="*/ 2010398 w 3868764" name="connsiteX251"/>
                  <a:gd fmla="*/ 651283 h 3143856" name="connsiteY251"/>
                  <a:gd fmla="*/ 1956187 w 3868764" name="connsiteX252"/>
                  <a:gd fmla="*/ 694892 h 3143856" name="connsiteY252"/>
                  <a:gd fmla="*/ 1960299 w 3868764" name="connsiteX253"/>
                  <a:gd fmla="*/ 699040 h 3143856" name="connsiteY253"/>
                  <a:gd fmla="*/ 1888486 w 3868764" name="connsiteX254"/>
                  <a:gd fmla="*/ 774488 h 3143856" name="connsiteY254"/>
                  <a:gd fmla="*/ 1885410 w 3868764" name="connsiteX255"/>
                  <a:gd fmla="*/ 771726 h 3143856" name="connsiteY255"/>
                  <a:gd fmla="*/ 1847163 w 3868764" name="connsiteX256"/>
                  <a:gd fmla="*/ 824011 h 3143856" name="connsiteY256"/>
                  <a:gd fmla="*/ 1851090 w 3868764" name="connsiteX257"/>
                  <a:gd fmla="*/ 826301 h 3143856" name="connsiteY257"/>
                  <a:gd fmla="*/ 1801251 w 3868764" name="connsiteX258"/>
                  <a:gd fmla="*/ 917766 h 3143856" name="connsiteY258"/>
                  <a:gd fmla="*/ 702664 w 3868764" name="connsiteX259"/>
                  <a:gd fmla="*/ 359891 h 3143856" name="connsiteY259"/>
                  <a:gd fmla="*/ 703936 w 3868764" name="connsiteX260"/>
                  <a:gd fmla="*/ 358952 h 3143856" name="connsiteY260"/>
                  <a:gd fmla="*/ 852851 w 3868764" name="connsiteX261"/>
                  <a:gd fmla="*/ 268461 h 3143856" name="connsiteY261"/>
                  <a:gd fmla="*/ 875405 w 3868764" name="connsiteX262"/>
                  <a:gd fmla="*/ 257326 h 3143856" name="connsiteY262"/>
                  <a:gd fmla="*/ 1698497 w 3868764" name="connsiteX263"/>
                  <a:gd fmla="*/ 737317 h 3143856" name="connsiteY263"/>
                  <a:gd fmla="*/ 948346 w 3868764" name="connsiteX264"/>
                  <a:gd fmla="*/ 221317 h 3143856" name="connsiteY264"/>
                  <a:gd fmla="*/ 1012341 w 3868764" name="connsiteX265"/>
                  <a:gd fmla="*/ 189723 h 3143856" name="connsiteY265"/>
                  <a:gd fmla="*/ 1123623 w 3868764" name="connsiteX266"/>
                  <a:gd fmla="*/ 146161 h 3143856" name="connsiteY266"/>
                  <a:gd fmla="*/ 1607375 w 3868764" name="connsiteX267"/>
                  <a:gd fmla="*/ 522066 h 3143856" name="connsiteY267"/>
                  <a:gd fmla="*/ 1168974 w 3868764" name="connsiteX268"/>
                  <a:gd fmla="*/ 128408 h 3143856" name="connsiteY268"/>
                  <a:gd fmla="*/ 1181433 w 3868764" name="connsiteX269"/>
                  <a:gd fmla="*/ 123530 h 3143856" name="connsiteY269"/>
                  <a:gd fmla="*/ 1342327 w 3868764" name="connsiteX270"/>
                  <a:gd fmla="*/ 75676 h 3143856" name="connsiteY270"/>
                  <a:gd fmla="*/ 1820691 w 3868764" name="connsiteX271"/>
                  <a:gd fmla="*/ 558214 h 3143856" name="connsiteY271"/>
                  <a:gd fmla="*/ 1397742 w 3868764" name="connsiteX272"/>
                  <a:gd fmla="*/ 62608 h 3143856" name="connsiteY272"/>
                  <a:gd fmla="*/ 1544537 w 3868764" name="connsiteX273"/>
                  <a:gd fmla="*/ 31936 h 3143856" name="connsiteY273"/>
                  <a:gd fmla="*/ 1564624 w 3868764" name="connsiteX274"/>
                  <a:gd fmla="*/ 29445 h 3143856" name="connsiteY274"/>
                  <a:gd fmla="*/ 1854940 w 3868764" name="connsiteX275"/>
                  <a:gd fmla="*/ 412609 h 3143856" name="connsiteY275"/>
                  <a:gd fmla="*/ 1602323 w 3868764" name="connsiteX276"/>
                  <a:gd fmla="*/ 24769 h 3143856" name="connsiteY276"/>
                  <a:gd fmla="*/ 1736603 w 3868764" name="connsiteX277"/>
                  <a:gd fmla="*/ 8116 h 3143856" name="connsiteY277"/>
                  <a:gd fmla="*/ 1762485 w 3868764" name="connsiteX278"/>
                  <a:gd fmla="*/ 7054 h 3143856" name="connsiteY278"/>
                  <a:gd fmla="*/ 1991713 w 3868764" name="connsiteX279"/>
                  <a:gd fmla="*/ 408103 h 3143856" name="connsiteY279"/>
                  <a:gd fmla="*/ 1799885 w 3868764" name="connsiteX280"/>
                  <a:gd fmla="*/ 5519 h 3143856" name="connsiteY28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b="b" l="l" r="r" t="t"/>
                <a:pathLst>
                  <a:path h="3143856" w="3868763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grpSp>
        <p:nvGrpSpPr>
          <p:cNvPr id="20" name="组 19"/>
          <p:cNvGrpSpPr/>
          <p:nvPr/>
        </p:nvGrpSpPr>
        <p:grpSpPr>
          <a:xfrm>
            <a:off x="4332121" y="1322288"/>
            <a:ext cx="1686840" cy="1091798"/>
            <a:chOff x="10045515" y="738844"/>
            <a:chExt cx="2596408" cy="1680511"/>
          </a:xfrm>
        </p:grpSpPr>
        <p:sp>
          <p:nvSpPr>
            <p:cNvPr id="21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任意形状 27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9" name="任意形状 28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30" name="组 29"/>
          <p:cNvGrpSpPr/>
          <p:nvPr/>
        </p:nvGrpSpPr>
        <p:grpSpPr>
          <a:xfrm>
            <a:off x="2345519" y="1040757"/>
            <a:ext cx="3418476" cy="1604547"/>
            <a:chOff x="6820369" y="1397329"/>
            <a:chExt cx="4573408" cy="2146644"/>
          </a:xfrm>
          <a:effectLst>
            <a:outerShdw blurRad="50800" dir="16200000" dist="38100" rotWithShape="0">
              <a:prstClr val="black">
                <a:alpha val="10000"/>
              </a:prstClr>
            </a:outerShdw>
          </a:effectLst>
        </p:grpSpPr>
        <p:sp>
          <p:nvSpPr>
            <p:cNvPr id="31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gdLst>
                <a:gd fmla="*/ 0 w 4573408" name="connsiteX0"/>
                <a:gd fmla="*/ 2124555 h 2124555" name="connsiteY0"/>
                <a:gd fmla="*/ 2058418 w 4573408" name="connsiteX1"/>
                <a:gd fmla="*/ 0 h 2124555" name="connsiteY1"/>
                <a:gd fmla="*/ 2451928 w 4573408" name="connsiteX2"/>
                <a:gd fmla="*/ 0 h 2124555" name="connsiteY2"/>
                <a:gd fmla="*/ 4573408 w 4573408" name="connsiteX3"/>
                <a:gd fmla="*/ 2124555 h 2124555" name="connsiteY3"/>
                <a:gd fmla="*/ 0 w 4573408" name="connsiteX4"/>
                <a:gd fmla="*/ 2124555 h 21245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24555" w="4573408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2" name="任意形状 31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gdLst>
                <a:gd fmla="*/ 951525 w 1498754" name="connsiteX0"/>
                <a:gd fmla="*/ 1038815 h 1066451" name="connsiteY0"/>
                <a:gd fmla="*/ 558987 w 1498754" name="connsiteX1"/>
                <a:gd fmla="*/ 1066451 h 1066451" name="connsiteY1"/>
                <a:gd fmla="*/ 13064 w 1498754" name="connsiteX2"/>
                <a:gd fmla="*/ 253872 h 1066451" name="connsiteY2"/>
                <a:gd fmla="*/ 0 w 1498754" name="connsiteX3"/>
                <a:gd fmla="*/ 239407 h 1066451" name="connsiteY3"/>
                <a:gd fmla="*/ 32936 w 1498754" name="connsiteX4"/>
                <a:gd fmla="*/ 200130 h 1066451" name="connsiteY4"/>
                <a:gd fmla="*/ 418191 w 1498754" name="connsiteX5"/>
                <a:gd fmla="*/ 149698 h 1066451" name="connsiteY5"/>
                <a:gd fmla="*/ 418265 w 1498754" name="connsiteX6"/>
                <a:gd fmla="*/ 149605 h 1066451" name="connsiteY6"/>
                <a:gd fmla="*/ 452166 w 1498754" name="connsiteX7"/>
                <a:gd fmla="*/ 106854 h 1066451" name="connsiteY7"/>
                <a:gd fmla="*/ 806617 w 1498754" name="connsiteX8"/>
                <a:gd fmla="*/ 97344 h 1066451" name="connsiteY8"/>
                <a:gd fmla="*/ 808349 w 1498754" name="connsiteX9"/>
                <a:gd fmla="*/ 95049 h 1066451" name="connsiteY9"/>
                <a:gd fmla="*/ 833511 w 1498754" name="connsiteX10"/>
                <a:gd fmla="*/ 61722 h 1066451" name="connsiteY10"/>
                <a:gd fmla="*/ 957971 w 1498754" name="connsiteX11"/>
                <a:gd fmla="*/ 1746 h 1066451" name="connsiteY11"/>
                <a:gd fmla="*/ 1107883 w 1498754" name="connsiteX12"/>
                <a:gd fmla="*/ 36066 h 1066451" name="connsiteY12"/>
                <a:gd fmla="*/ 1143480 w 1498754" name="connsiteX13"/>
                <a:gd fmla="*/ 67285 h 1066451" name="connsiteY13"/>
                <a:gd fmla="*/ 1145680 w 1498754" name="connsiteX14"/>
                <a:gd fmla="*/ 69215 h 1066451" name="connsiteY14"/>
                <a:gd fmla="*/ 1334903 w 1498754" name="connsiteX15"/>
                <a:gd fmla="*/ 957 h 1066451" name="connsiteY15"/>
                <a:gd fmla="*/ 1404447 w 1498754" name="connsiteX16"/>
                <a:gd fmla="*/ 16239 h 1066451" name="connsiteY16"/>
                <a:gd fmla="*/ 1490862 w 1498754" name="connsiteX17"/>
                <a:gd fmla="*/ 74080 h 1066451" name="connsiteY17"/>
                <a:gd fmla="*/ 1498754 w 1498754" name="connsiteX18"/>
                <a:gd fmla="*/ 89348 h 1066451" name="connsiteY18"/>
                <a:gd fmla="*/ 1486191 w 1498754" name="connsiteX19"/>
                <a:gd fmla="*/ 106833 h 1066451" name="connsiteY19"/>
                <a:gd fmla="*/ 951525 w 1498754" name="connsiteX20"/>
                <a:gd fmla="*/ 1038815 h 1066451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1066451" w="1498754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33" name="组 32"/>
          <p:cNvGrpSpPr/>
          <p:nvPr/>
        </p:nvGrpSpPr>
        <p:grpSpPr>
          <a:xfrm rot="17284130">
            <a:off x="1302357" y="1863293"/>
            <a:ext cx="998268" cy="853855"/>
            <a:chOff x="8223251" y="2493962"/>
            <a:chExt cx="1279525" cy="993776"/>
          </a:xfrm>
          <a:solidFill>
            <a:schemeClr val="accent1"/>
          </a:solidFill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</p:grpSpPr>
        <p:sp>
          <p:nvSpPr>
            <p:cNvPr id="34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gdLst>
                <a:gd fmla="*/ 195 w 201" name="T0"/>
                <a:gd fmla="*/ 37 h 185" name="T1"/>
                <a:gd fmla="*/ 192 w 201" name="T2"/>
                <a:gd fmla="*/ 35 h 185" name="T3"/>
                <a:gd fmla="*/ 127 w 201" name="T4"/>
                <a:gd fmla="*/ 103 h 185" name="T5"/>
                <a:gd fmla="*/ 173 w 201" name="T6"/>
                <a:gd fmla="*/ 20 h 185" name="T7"/>
                <a:gd fmla="*/ 162 w 201" name="T8"/>
                <a:gd fmla="*/ 14 h 185" name="T9"/>
                <a:gd fmla="*/ 117 w 201" name="T10"/>
                <a:gd fmla="*/ 97 h 185" name="T11"/>
                <a:gd fmla="*/ 140 w 201" name="T12"/>
                <a:gd fmla="*/ 6 h 185" name="T13"/>
                <a:gd fmla="*/ 140 w 201" name="T14"/>
                <a:gd fmla="*/ 5 h 185" name="T15"/>
                <a:gd fmla="*/ 140 w 201" name="T16"/>
                <a:gd fmla="*/ 5 h 185" name="T17"/>
                <a:gd fmla="*/ 129 w 201" name="T18"/>
                <a:gd fmla="*/ 3 h 185" name="T19"/>
                <a:gd fmla="*/ 106 w 201" name="T20"/>
                <a:gd fmla="*/ 94 h 185" name="T21"/>
                <a:gd fmla="*/ 106 w 201" name="T22"/>
                <a:gd fmla="*/ 0 h 185" name="T23"/>
                <a:gd fmla="*/ 102 w 201" name="T24"/>
                <a:gd fmla="*/ 0 h 185" name="T25"/>
                <a:gd fmla="*/ 102 w 201" name="T26"/>
                <a:gd fmla="*/ 0 h 185" name="T27"/>
                <a:gd fmla="*/ 99 w 201" name="T28"/>
                <a:gd fmla="*/ 0 h 185" name="T29"/>
                <a:gd fmla="*/ 99 w 201" name="T30"/>
                <a:gd fmla="*/ 0 h 185" name="T31"/>
                <a:gd fmla="*/ 97 w 201" name="T32"/>
                <a:gd fmla="*/ 0 h 185" name="T33"/>
                <a:gd fmla="*/ 97 w 201" name="T34"/>
                <a:gd fmla="*/ 0 h 185" name="T35"/>
                <a:gd fmla="*/ 94 w 201" name="T36"/>
                <a:gd fmla="*/ 0 h 185" name="T37"/>
                <a:gd fmla="*/ 94 w 201" name="T38"/>
                <a:gd fmla="*/ 94 h 185" name="T39"/>
                <a:gd fmla="*/ 71 w 201" name="T40"/>
                <a:gd fmla="*/ 3 h 185" name="T41"/>
                <a:gd fmla="*/ 59 w 201" name="T42"/>
                <a:gd fmla="*/ 6 h 185" name="T43"/>
                <a:gd fmla="*/ 59 w 201" name="T44"/>
                <a:gd fmla="*/ 6 h 185" name="T45"/>
                <a:gd fmla="*/ 83 w 201" name="T46"/>
                <a:gd fmla="*/ 97 h 185" name="T47"/>
                <a:gd fmla="*/ 38 w 201" name="T48"/>
                <a:gd fmla="*/ 15 h 185" name="T49"/>
                <a:gd fmla="*/ 27 w 201" name="T50"/>
                <a:gd fmla="*/ 21 h 185" name="T51"/>
                <a:gd fmla="*/ 73 w 201" name="T52"/>
                <a:gd fmla="*/ 104 h 185" name="T53"/>
                <a:gd fmla="*/ 8 w 201" name="T54"/>
                <a:gd fmla="*/ 36 h 185" name="T55"/>
                <a:gd fmla="*/ 2 w 201" name="T56"/>
                <a:gd fmla="*/ 43 h 185" name="T57"/>
                <a:gd fmla="*/ 0 w 201" name="T58"/>
                <a:gd fmla="*/ 44 h 185" name="T59"/>
                <a:gd fmla="*/ 92 w 201" name="T60"/>
                <a:gd fmla="*/ 140 h 185" name="T61"/>
                <a:gd fmla="*/ 69 w 201" name="T62"/>
                <a:gd fmla="*/ 164 h 185" name="T63"/>
                <a:gd fmla="*/ 69 w 201" name="T64"/>
                <a:gd fmla="*/ 172 h 185" name="T65"/>
                <a:gd fmla="*/ 73 w 201" name="T66"/>
                <a:gd fmla="*/ 174 h 185" name="T67"/>
                <a:gd fmla="*/ 75 w 201" name="T68"/>
                <a:gd fmla="*/ 173 h 185" name="T69"/>
                <a:gd fmla="*/ 78 w 201" name="T70"/>
                <a:gd fmla="*/ 179 h 185" name="T71"/>
                <a:gd fmla="*/ 81 w 201" name="T72"/>
                <a:gd fmla="*/ 180 h 185" name="T73"/>
                <a:gd fmla="*/ 84 w 201" name="T74"/>
                <a:gd fmla="*/ 179 h 185" name="T75"/>
                <a:gd fmla="*/ 89 w 201" name="T76"/>
                <a:gd fmla="*/ 184 h 185" name="T77"/>
                <a:gd fmla="*/ 90 w 201" name="T78"/>
                <a:gd fmla="*/ 184 h 185" name="T79"/>
                <a:gd fmla="*/ 95 w 201" name="T80"/>
                <a:gd fmla="*/ 182 h 185" name="T81"/>
                <a:gd fmla="*/ 100 w 201" name="T82"/>
                <a:gd fmla="*/ 185 h 185" name="T83"/>
                <a:gd fmla="*/ 105 w 201" name="T84"/>
                <a:gd fmla="*/ 182 h 185" name="T85"/>
                <a:gd fmla="*/ 110 w 201" name="T86"/>
                <a:gd fmla="*/ 184 h 185" name="T87"/>
                <a:gd fmla="*/ 111 w 201" name="T88"/>
                <a:gd fmla="*/ 184 h 185" name="T89"/>
                <a:gd fmla="*/ 115 w 201" name="T90"/>
                <a:gd fmla="*/ 179 h 185" name="T91"/>
                <a:gd fmla="*/ 119 w 201" name="T92"/>
                <a:gd fmla="*/ 180 h 185" name="T93"/>
                <a:gd fmla="*/ 122 w 201" name="T94"/>
                <a:gd fmla="*/ 179 h 185" name="T95"/>
                <a:gd fmla="*/ 125 w 201" name="T96"/>
                <a:gd fmla="*/ 173 h 185" name="T97"/>
                <a:gd fmla="*/ 127 w 201" name="T98"/>
                <a:gd fmla="*/ 174 h 185" name="T99"/>
                <a:gd fmla="*/ 131 w 201" name="T100"/>
                <a:gd fmla="*/ 172 h 185" name="T101"/>
                <a:gd fmla="*/ 131 w 201" name="T102"/>
                <a:gd fmla="*/ 164 h 185" name="T103"/>
                <a:gd fmla="*/ 108 w 201" name="T104"/>
                <a:gd fmla="*/ 140 h 185" name="T105"/>
                <a:gd fmla="*/ 201 w 201" name="T106"/>
                <a:gd fmla="*/ 43 h 185" name="T107"/>
                <a:gd fmla="*/ 195 w 201" name="T108"/>
                <a:gd fmla="*/ 37 h 1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5" w="201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gdLst>
                <a:gd fmla="*/ 167 w 167" name="T0"/>
                <a:gd fmla="*/ 171 h 194" name="T1"/>
                <a:gd fmla="*/ 69 w 167" name="T2"/>
                <a:gd fmla="*/ 0 h 194" name="T3"/>
                <a:gd fmla="*/ 38 w 167" name="T4"/>
                <a:gd fmla="*/ 32 h 194" name="T5"/>
                <a:gd fmla="*/ 38 w 167" name="T6"/>
                <a:gd fmla="*/ 32 h 194" name="T7"/>
                <a:gd fmla="*/ 0 w 167" name="T8"/>
                <a:gd fmla="*/ 53 h 194" name="T9"/>
                <a:gd fmla="*/ 141 w 167" name="T10"/>
                <a:gd fmla="*/ 194 h 194" name="T11"/>
                <a:gd fmla="*/ 147 w 167" name="T12"/>
                <a:gd fmla="*/ 188 h 194" name="T13"/>
                <a:gd fmla="*/ 167 w 167" name="T14"/>
                <a:gd fmla="*/ 171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67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gdLst>
                <a:gd fmla="*/ 98 w 130" name="T0"/>
                <a:gd fmla="*/ 203 h 203" name="T1"/>
                <a:gd fmla="*/ 117 w 130" name="T2"/>
                <a:gd fmla="*/ 192 h 203" name="T3"/>
                <a:gd fmla="*/ 130 w 130" name="T4"/>
                <a:gd fmla="*/ 187 h 203" name="T5"/>
                <a:gd fmla="*/ 80 w 130" name="T6"/>
                <a:gd fmla="*/ 0 h 203" name="T7"/>
                <a:gd fmla="*/ 42 w 130" name="T8"/>
                <a:gd fmla="*/ 23 h 203" name="T9"/>
                <a:gd fmla="*/ 42 w 130" name="T10"/>
                <a:gd fmla="*/ 23 h 203" name="T11"/>
                <a:gd fmla="*/ 0 w 130" name="T12"/>
                <a:gd fmla="*/ 33 h 203" name="T13"/>
                <a:gd fmla="*/ 98 w 130" name="T14"/>
                <a:gd fmla="*/ 203 h 2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3" w="130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gdLst>
                <a:gd fmla="*/ 50 w 86" name="T0"/>
                <a:gd fmla="*/ 198 h 198" name="T1"/>
                <a:gd fmla="*/ 85 w 86" name="T2"/>
                <a:gd fmla="*/ 193 h 198" name="T3"/>
                <a:gd fmla="*/ 85 w 86" name="T4"/>
                <a:gd fmla="*/ 183 h 198" name="T5"/>
                <a:gd fmla="*/ 86 w 86" name="T6"/>
                <a:gd fmla="*/ 0 h 198" name="T7"/>
                <a:gd fmla="*/ 43 w 86" name="T8"/>
                <a:gd fmla="*/ 13 h 198" name="T9"/>
                <a:gd fmla="*/ 0 w 86" name="T10"/>
                <a:gd fmla="*/ 11 h 198" name="T11"/>
                <a:gd fmla="*/ 50 w 86" name="T12"/>
                <a:gd fmla="*/ 198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6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gdLst>
                <a:gd fmla="*/ 61 w 85" name="T0"/>
                <a:gd fmla="*/ 104 h 198" name="T1"/>
                <a:gd fmla="*/ 85 w 85" name="T2"/>
                <a:gd fmla="*/ 12 h 198" name="T3"/>
                <a:gd fmla="*/ 41 w 85" name="T4"/>
                <a:gd fmla="*/ 13 h 198" name="T5"/>
                <a:gd fmla="*/ 0 w 85" name="T6"/>
                <a:gd fmla="*/ 0 h 198" name="T7"/>
                <a:gd fmla="*/ 0 w 85" name="T8"/>
                <a:gd fmla="*/ 193 h 198" name="T9"/>
                <a:gd fmla="*/ 35 w 85" name="T10"/>
                <a:gd fmla="*/ 198 h 198" name="T11"/>
                <a:gd fmla="*/ 61 w 85" name="T12"/>
                <a:gd fmla="*/ 104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5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gdLst>
                <a:gd fmla="*/ 9 w 130" name="T0"/>
                <a:gd fmla="*/ 189 h 201" name="T1"/>
                <a:gd fmla="*/ 33 w 130" name="T2"/>
                <a:gd fmla="*/ 201 h 201" name="T3"/>
                <a:gd fmla="*/ 74 w 130" name="T4"/>
                <a:gd fmla="*/ 130 h 201" name="T5"/>
                <a:gd fmla="*/ 130 w 130" name="T6"/>
                <a:gd fmla="*/ 33 h 201" name="T7"/>
                <a:gd fmla="*/ 87 w 130" name="T8"/>
                <a:gd fmla="*/ 23 h 201" name="T9"/>
                <a:gd fmla="*/ 50 w 130" name="T10"/>
                <a:gd fmla="*/ 0 h 201" name="T11"/>
                <a:gd fmla="*/ 0 w 130" name="T12"/>
                <a:gd fmla="*/ 186 h 201" name="T13"/>
                <a:gd fmla="*/ 9 w 130" name="T14"/>
                <a:gd fmla="*/ 189 h 2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30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gdLst>
                <a:gd fmla="*/ 166 w 166" name="T0"/>
                <a:gd fmla="*/ 52 h 191" name="T1"/>
                <a:gd fmla="*/ 127 w 166" name="T2"/>
                <a:gd fmla="*/ 31 h 191" name="T3"/>
                <a:gd fmla="*/ 127 w 166" name="T4"/>
                <a:gd fmla="*/ 31 h 191" name="T5"/>
                <a:gd fmla="*/ 98 w 166" name="T6"/>
                <a:gd fmla="*/ 0 h 191" name="T7"/>
                <a:gd fmla="*/ 0 w 166" name="T8"/>
                <a:gd fmla="*/ 168 h 191" name="T9"/>
                <a:gd fmla="*/ 17 w 166" name="T10"/>
                <a:gd fmla="*/ 181 h 191" name="T11"/>
                <a:gd fmla="*/ 17 w 166" name="T12"/>
                <a:gd fmla="*/ 181 h 191" name="T13"/>
                <a:gd fmla="*/ 17 w 166" name="T14"/>
                <a:gd fmla="*/ 182 h 191" name="T15"/>
                <a:gd fmla="*/ 18 w 166" name="T16"/>
                <a:gd fmla="*/ 182 h 191" name="T17"/>
                <a:gd fmla="*/ 18 w 166" name="T18"/>
                <a:gd fmla="*/ 182 h 191" name="T19"/>
                <a:gd fmla="*/ 26 w 166" name="T20"/>
                <a:gd fmla="*/ 191 h 191" name="T21"/>
                <a:gd fmla="*/ 166 w 166" name="T22"/>
                <a:gd fmla="*/ 52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166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Line 189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Line 190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1647661" y="1373466"/>
            <a:ext cx="1968036" cy="1273305"/>
            <a:chOff x="654576" y="1043513"/>
            <a:chExt cx="2632937" cy="1703491"/>
          </a:xfrm>
          <a:effectLst>
            <a:outerShdw algn="t" blurRad="50800" dir="5400000" dist="76200" rotWithShape="0">
              <a:prstClr val="black">
                <a:alpha val="30000"/>
              </a:prstClr>
            </a:outerShdw>
          </a:effectLst>
        </p:grpSpPr>
        <p:sp>
          <p:nvSpPr>
            <p:cNvPr id="44" name="任意形状 43"/>
            <p:cNvSpPr/>
            <p:nvPr/>
          </p:nvSpPr>
          <p:spPr>
            <a:xfrm>
              <a:off x="654576" y="1043513"/>
              <a:ext cx="2632937" cy="1703491"/>
            </a:xfrm>
            <a:custGeom>
              <a:gdLst>
                <a:gd fmla="*/ 235289 w 2632937" name="connsiteX0"/>
                <a:gd fmla="*/ 176 h 1703491" name="connsiteY0"/>
                <a:gd fmla="*/ 432085 w 2632937" name="connsiteX1"/>
                <a:gd fmla="*/ 81759 h 1703491" name="connsiteY1"/>
                <a:gd fmla="*/ 697674 w 2632937" name="connsiteX2"/>
                <a:gd fmla="*/ 523269 h 1703491" name="connsiteY2"/>
                <a:gd fmla="*/ 815409 w 2632937" name="connsiteX3"/>
                <a:gd fmla="*/ 221616 h 1703491" name="connsiteY3"/>
                <a:gd fmla="*/ 1365753 w 2632937" name="connsiteX4"/>
                <a:gd fmla="*/ 43367 h 1703491" name="connsiteY4"/>
                <a:gd fmla="*/ 1806576 w 2632937" name="connsiteX5"/>
                <a:gd fmla="*/ 224358 h 1703491" name="connsiteY5"/>
                <a:gd fmla="*/ 1817528 w 2632937" name="connsiteX6"/>
                <a:gd fmla="*/ 232585 h 1703491" name="connsiteY6"/>
                <a:gd fmla="*/ 1831218 w 2632937" name="connsiteX7"/>
                <a:gd fmla="*/ 254524 h 1703491" name="connsiteY7"/>
                <a:gd fmla="*/ 1833956 w 2632937" name="connsiteX8"/>
                <a:gd fmla="*/ 260008 h 1703491" name="connsiteY8"/>
                <a:gd fmla="*/ 1938001 w 2632937" name="connsiteX9"/>
                <a:gd fmla="*/ 531496 h 1703491" name="connsiteY9"/>
                <a:gd fmla="*/ 2200852 w 2632937" name="connsiteX10"/>
                <a:gd fmla="*/ 95470 h 1703491" name="connsiteY10"/>
                <a:gd fmla="*/ 2526678 w 2632937" name="connsiteX11"/>
                <a:gd fmla="*/ 40624 h 1703491" name="connsiteY11"/>
                <a:gd fmla="*/ 2617033 w 2632937" name="connsiteX12"/>
                <a:gd fmla="*/ 320339 h 1703491" name="connsiteY12"/>
                <a:gd fmla="*/ 2367872 w 2632937" name="connsiteX13"/>
                <a:gd fmla="*/ 819437 h 1703491" name="connsiteY13"/>
                <a:gd fmla="*/ 2085855 w 2632937" name="connsiteX14"/>
                <a:gd fmla="*/ 1186906 h 1703491" name="connsiteY14"/>
                <a:gd fmla="*/ 2111396 w 2632937" name="connsiteX15"/>
                <a:gd fmla="*/ 1562643 h 1703491" name="connsiteY15"/>
                <a:gd fmla="*/ 2121273 w 2632937" name="connsiteX16"/>
                <a:gd fmla="*/ 1703491 h 1703491" name="connsiteY16"/>
                <a:gd fmla="*/ 497375 w 2632937" name="connsiteX17"/>
                <a:gd fmla="*/ 1703491 h 1703491" name="connsiteY17"/>
                <a:gd fmla="*/ 502589 w 2632937" name="connsiteX18"/>
                <a:gd fmla="*/ 1659952 h 1703491" name="connsiteY18"/>
                <a:gd fmla="*/ 579939 w 2632937" name="connsiteX19"/>
                <a:gd fmla="*/ 1214329 h 1703491" name="connsiteY19"/>
                <a:gd fmla="*/ 265065 w 2632937" name="connsiteX20"/>
                <a:gd fmla="*/ 805726 h 1703491" name="connsiteY20"/>
                <a:gd fmla="*/ 15905 w 2632937" name="connsiteX21"/>
                <a:gd fmla="*/ 306628 h 1703491" name="connsiteY21"/>
                <a:gd fmla="*/ 106260 w 2632937" name="connsiteX22"/>
                <a:gd fmla="*/ 29655 h 1703491" name="connsiteY22"/>
                <a:gd fmla="*/ 235289 w 2632937" name="connsiteX23"/>
                <a:gd fmla="*/ 176 h 1703491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03491" w="2632937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9"/>
            <p:cNvSpPr/>
            <p:nvPr/>
          </p:nvSpPr>
          <p:spPr bwMode="auto">
            <a:xfrm>
              <a:off x="2184522" y="1171047"/>
              <a:ext cx="135005" cy="65816"/>
            </a:xfrm>
            <a:custGeom>
              <a:gdLst>
                <a:gd fmla="*/ 25 w 49" name="T0"/>
                <a:gd fmla="*/ 10 h 24" name="T1"/>
                <a:gd fmla="*/ 49 w 49" name="T2"/>
                <a:gd fmla="*/ 24 h 24" name="T3"/>
                <a:gd fmla="*/ 26 w 49" name="T4"/>
                <a:gd fmla="*/ 0 h 24" name="T5"/>
                <a:gd fmla="*/ 0 w 49" name="T6"/>
                <a:gd fmla="*/ 21 h 24" name="T7"/>
                <a:gd fmla="*/ 25 w 49" name="T8"/>
                <a:gd fmla="*/ 1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9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0"/>
            <p:cNvSpPr/>
            <p:nvPr/>
          </p:nvSpPr>
          <p:spPr bwMode="auto">
            <a:xfrm>
              <a:off x="1582059" y="1171047"/>
              <a:ext cx="126568" cy="5906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13"/>
            <p:cNvSpPr/>
            <p:nvPr/>
          </p:nvSpPr>
          <p:spPr bwMode="auto">
            <a:xfrm>
              <a:off x="1858820" y="1508560"/>
              <a:ext cx="197446" cy="131630"/>
            </a:xfrm>
            <a:custGeom>
              <a:gdLst>
                <a:gd fmla="*/ 0 w 72" name="T0"/>
                <a:gd fmla="*/ 19 h 48" name="T1"/>
                <a:gd fmla="*/ 21 w 72" name="T2"/>
                <a:gd fmla="*/ 2 h 48" name="T3"/>
                <a:gd fmla="*/ 64 w 72" name="T4"/>
                <a:gd fmla="*/ 8 h 48" name="T5"/>
                <a:gd fmla="*/ 66 w 72" name="T6"/>
                <a:gd fmla="*/ 29 h 48" name="T7"/>
                <a:gd fmla="*/ 50 w 72" name="T8"/>
                <a:gd fmla="*/ 44 h 48" name="T9"/>
                <a:gd fmla="*/ 34 w 72" name="T10"/>
                <a:gd fmla="*/ 48 h 48" name="T11"/>
                <a:gd fmla="*/ 14 w 72" name="T12"/>
                <a:gd fmla="*/ 41 h 48" name="T13"/>
                <a:gd fmla="*/ 0 w 72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2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14"/>
            <p:cNvSpPr/>
            <p:nvPr/>
          </p:nvSpPr>
          <p:spPr bwMode="auto">
            <a:xfrm>
              <a:off x="1666438" y="1689130"/>
              <a:ext cx="550147" cy="160320"/>
            </a:xfrm>
            <a:custGeom>
              <a:gdLst>
                <a:gd fmla="*/ 0 w 201" name="T0"/>
                <a:gd fmla="*/ 16 h 58" name="T1"/>
                <a:gd fmla="*/ 98 w 201" name="T2"/>
                <a:gd fmla="*/ 1 h 58" name="T3"/>
                <a:gd fmla="*/ 201 w 201" name="T4"/>
                <a:gd fmla="*/ 23 h 58" name="T5"/>
                <a:gd fmla="*/ 108 w 201" name="T6"/>
                <a:gd fmla="*/ 58 h 58" name="T7"/>
                <a:gd fmla="*/ 0 w 201" name="T8"/>
                <a:gd fmla="*/ 16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201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gdLst>
                <a:gd fmla="*/ 78 w 78" name="T0"/>
                <a:gd fmla="*/ 55 h 110" name="T1"/>
                <a:gd fmla="*/ 22 w 78" name="T2"/>
                <a:gd fmla="*/ 0 h 110" name="T3"/>
                <a:gd fmla="*/ 4 w 78" name="T4"/>
                <a:gd fmla="*/ 3 h 110" name="T5"/>
                <a:gd fmla="*/ 0 w 78" name="T6"/>
                <a:gd fmla="*/ 20 h 110" name="T7"/>
                <a:gd fmla="*/ 22 w 78" name="T8"/>
                <a:gd fmla="*/ 110 h 110" name="T9"/>
                <a:gd fmla="*/ 78 w 78" name="T10"/>
                <a:gd fmla="*/ 55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78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2644656"/>
            <a:ext cx="12192000" cy="4213344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01600">
            <a:solidFill>
              <a:schemeClr val="bg1"/>
            </a:solidFill>
          </a:ln>
          <a:effectLst>
            <a:outerShdw algn="t" blurRad="50800" dir="5400000" dist="762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76" name="组 75"/>
          <p:cNvGrpSpPr/>
          <p:nvPr/>
        </p:nvGrpSpPr>
        <p:grpSpPr>
          <a:xfrm rot="19754982">
            <a:off x="3104384" y="2513624"/>
            <a:ext cx="286574" cy="273642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7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2" name="Freeform 358"/>
          <p:cNvSpPr>
            <a:spLocks noEditPoints="1"/>
          </p:cNvSpPr>
          <p:nvPr/>
        </p:nvSpPr>
        <p:spPr bwMode="auto">
          <a:xfrm rot="19997452">
            <a:off x="3377858" y="2537497"/>
            <a:ext cx="223086" cy="217080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7" name="Freeform 360"/>
          <p:cNvSpPr/>
          <p:nvPr/>
        </p:nvSpPr>
        <p:spPr bwMode="auto">
          <a:xfrm rot="20903776">
            <a:off x="3337909" y="2256914"/>
            <a:ext cx="57123" cy="13429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43" name="组 142"/>
          <p:cNvGrpSpPr/>
          <p:nvPr/>
        </p:nvGrpSpPr>
        <p:grpSpPr>
          <a:xfrm>
            <a:off x="249320" y="1856618"/>
            <a:ext cx="1968170" cy="1489817"/>
            <a:chOff x="249320" y="1856618"/>
            <a:chExt cx="1968170" cy="1489817"/>
          </a:xfrm>
        </p:grpSpPr>
        <p:sp>
          <p:nvSpPr>
            <p:cNvPr id="60" name="Freeform 358"/>
            <p:cNvSpPr>
              <a:spLocks noEditPoints="1"/>
            </p:cNvSpPr>
            <p:nvPr/>
          </p:nvSpPr>
          <p:spPr bwMode="auto">
            <a:xfrm rot="19997452">
              <a:off x="347835" y="1856618"/>
              <a:ext cx="232937" cy="226666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358"/>
            <p:cNvSpPr>
              <a:spLocks noEditPoints="1"/>
            </p:cNvSpPr>
            <p:nvPr/>
          </p:nvSpPr>
          <p:spPr bwMode="auto">
            <a:xfrm rot="19997452">
              <a:off x="992361" y="2309221"/>
              <a:ext cx="223086" cy="217080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358"/>
            <p:cNvSpPr>
              <a:spLocks noEditPoints="1"/>
            </p:cNvSpPr>
            <p:nvPr/>
          </p:nvSpPr>
          <p:spPr bwMode="auto">
            <a:xfrm rot="19997452">
              <a:off x="1187731" y="1967378"/>
              <a:ext cx="343749" cy="33449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84" name="组 83"/>
            <p:cNvGrpSpPr/>
            <p:nvPr/>
          </p:nvGrpSpPr>
          <p:grpSpPr>
            <a:xfrm rot="21122732">
              <a:off x="859064" y="2531574"/>
              <a:ext cx="286574" cy="273642"/>
              <a:chOff x="8848726" y="4949825"/>
              <a:chExt cx="879475" cy="83978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5" name="Freeform 360"/>
              <p:cNvSpPr/>
              <p:nvPr/>
            </p:nvSpPr>
            <p:spPr bwMode="auto">
              <a:xfrm>
                <a:off x="9196388" y="4949825"/>
                <a:ext cx="180975" cy="425450"/>
              </a:xfrm>
              <a:custGeom>
                <a:gdLst>
                  <a:gd fmla="*/ 54 w 70" name="T0"/>
                  <a:gd fmla="*/ 0 h 165" name="T1"/>
                  <a:gd fmla="*/ 36 w 70" name="T2"/>
                  <a:gd fmla="*/ 18 h 165" name="T3"/>
                  <a:gd fmla="*/ 16 w 70" name="T4"/>
                  <a:gd fmla="*/ 0 h 165" name="T5"/>
                  <a:gd fmla="*/ 0 w 70" name="T6"/>
                  <a:gd fmla="*/ 71 h 165" name="T7"/>
                  <a:gd fmla="*/ 35 w 70" name="T8"/>
                  <a:gd fmla="*/ 165 h 165" name="T9"/>
                  <a:gd fmla="*/ 70 w 70" name="T10"/>
                  <a:gd fmla="*/ 71 h 165" name="T11"/>
                  <a:gd fmla="*/ 54 w 70" name="T12"/>
                  <a:gd fmla="*/ 0 h 16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5" w="70">
                    <a:moveTo>
                      <a:pt x="54" y="0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21"/>
                      <a:pt x="0" y="71"/>
                    </a:cubicBezTo>
                    <a:cubicBezTo>
                      <a:pt x="0" y="122"/>
                      <a:pt x="35" y="165"/>
                      <a:pt x="35" y="165"/>
                    </a:cubicBezTo>
                    <a:cubicBezTo>
                      <a:pt x="35" y="165"/>
                      <a:pt x="70" y="122"/>
                      <a:pt x="70" y="71"/>
                    </a:cubicBezTo>
                    <a:cubicBezTo>
                      <a:pt x="70" y="21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361"/>
              <p:cNvSpPr/>
              <p:nvPr/>
            </p:nvSpPr>
            <p:spPr bwMode="auto">
              <a:xfrm>
                <a:off x="8848726" y="5189538"/>
                <a:ext cx="417513" cy="254000"/>
              </a:xfrm>
              <a:custGeom>
                <a:gdLst>
                  <a:gd fmla="*/ 11 w 162" name="T0"/>
                  <a:gd fmla="*/ 9 h 98" name="T1"/>
                  <a:gd fmla="*/ 22 w 162" name="T2"/>
                  <a:gd fmla="*/ 31 h 98" name="T3"/>
                  <a:gd fmla="*/ 0 w 162" name="T4"/>
                  <a:gd fmla="*/ 45 h 98" name="T5"/>
                  <a:gd fmla="*/ 62 w 162" name="T6"/>
                  <a:gd fmla="*/ 83 h 98" name="T7"/>
                  <a:gd fmla="*/ 162 w 162" name="T8"/>
                  <a:gd fmla="*/ 78 h 98" name="T9"/>
                  <a:gd fmla="*/ 84 w 162" name="T10"/>
                  <a:gd fmla="*/ 15 h 98" name="T11"/>
                  <a:gd fmla="*/ 11 w 162" name="T12"/>
                  <a:gd fmla="*/ 9 h 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" w="162">
                    <a:moveTo>
                      <a:pt x="11" y="9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4" y="67"/>
                      <a:pt x="62" y="83"/>
                    </a:cubicBezTo>
                    <a:cubicBezTo>
                      <a:pt x="110" y="98"/>
                      <a:pt x="162" y="78"/>
                      <a:pt x="162" y="78"/>
                    </a:cubicBezTo>
                    <a:cubicBezTo>
                      <a:pt x="162" y="78"/>
                      <a:pt x="132" y="31"/>
                      <a:pt x="84" y="15"/>
                    </a:cubicBezTo>
                    <a:cubicBezTo>
                      <a:pt x="36" y="0"/>
                      <a:pt x="11" y="9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362"/>
              <p:cNvSpPr/>
              <p:nvPr/>
            </p:nvSpPr>
            <p:spPr bwMode="auto">
              <a:xfrm>
                <a:off x="8983663" y="5416550"/>
                <a:ext cx="298450" cy="373063"/>
              </a:xfrm>
              <a:custGeom>
                <a:gdLst>
                  <a:gd fmla="*/ 1 w 116" name="T0"/>
                  <a:gd fmla="*/ 122 h 144" name="T1"/>
                  <a:gd fmla="*/ 26 w 116" name="T2"/>
                  <a:gd fmla="*/ 118 h 144" name="T3"/>
                  <a:gd fmla="*/ 31 w 116" name="T4"/>
                  <a:gd fmla="*/ 144 h 144" name="T5"/>
                  <a:gd fmla="*/ 87 w 116" name="T6"/>
                  <a:gd fmla="*/ 96 h 144" name="T7"/>
                  <a:gd fmla="*/ 113 w 116" name="T8"/>
                  <a:gd fmla="*/ 0 h 144" name="T9"/>
                  <a:gd fmla="*/ 29 w 116" name="T10"/>
                  <a:gd fmla="*/ 55 h 144" name="T11"/>
                  <a:gd fmla="*/ 1 w 116" name="T12"/>
                  <a:gd fmla="*/ 122 h 1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4" w="115">
                    <a:moveTo>
                      <a:pt x="1" y="122"/>
                    </a:moveTo>
                    <a:cubicBezTo>
                      <a:pt x="26" y="118"/>
                      <a:pt x="26" y="118"/>
                      <a:pt x="26" y="118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31" y="144"/>
                      <a:pt x="57" y="137"/>
                      <a:pt x="87" y="96"/>
                    </a:cubicBezTo>
                    <a:cubicBezTo>
                      <a:pt x="116" y="55"/>
                      <a:pt x="113" y="0"/>
                      <a:pt x="113" y="0"/>
                    </a:cubicBezTo>
                    <a:cubicBezTo>
                      <a:pt x="113" y="0"/>
                      <a:pt x="59" y="14"/>
                      <a:pt x="29" y="55"/>
                    </a:cubicBezTo>
                    <a:cubicBezTo>
                      <a:pt x="0" y="95"/>
                      <a:pt x="1" y="122"/>
                      <a:pt x="1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363"/>
              <p:cNvSpPr/>
              <p:nvPr/>
            </p:nvSpPr>
            <p:spPr bwMode="auto">
              <a:xfrm>
                <a:off x="9291638" y="5416550"/>
                <a:ext cx="300038" cy="373063"/>
              </a:xfrm>
              <a:custGeom>
                <a:gdLst>
                  <a:gd fmla="*/ 85 w 116" name="T0"/>
                  <a:gd fmla="*/ 144 h 144" name="T1"/>
                  <a:gd fmla="*/ 89 w 116" name="T2"/>
                  <a:gd fmla="*/ 119 h 144" name="T3"/>
                  <a:gd fmla="*/ 115 w 116" name="T4"/>
                  <a:gd fmla="*/ 122 h 144" name="T5"/>
                  <a:gd fmla="*/ 87 w 116" name="T6"/>
                  <a:gd fmla="*/ 55 h 144" name="T7"/>
                  <a:gd fmla="*/ 3 w 116" name="T8"/>
                  <a:gd fmla="*/ 0 h 144" name="T9"/>
                  <a:gd fmla="*/ 30 w 116" name="T10"/>
                  <a:gd fmla="*/ 96 h 144" name="T11"/>
                  <a:gd fmla="*/ 85 w 116" name="T12"/>
                  <a:gd fmla="*/ 144 h 1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4" w="115">
                    <a:moveTo>
                      <a:pt x="85" y="144"/>
                    </a:moveTo>
                    <a:cubicBezTo>
                      <a:pt x="89" y="119"/>
                      <a:pt x="89" y="119"/>
                      <a:pt x="89" y="119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6" y="95"/>
                      <a:pt x="87" y="55"/>
                    </a:cubicBezTo>
                    <a:cubicBezTo>
                      <a:pt x="57" y="14"/>
                      <a:pt x="3" y="0"/>
                      <a:pt x="3" y="0"/>
                    </a:cubicBezTo>
                    <a:cubicBezTo>
                      <a:pt x="3" y="0"/>
                      <a:pt x="0" y="55"/>
                      <a:pt x="30" y="96"/>
                    </a:cubicBezTo>
                    <a:cubicBezTo>
                      <a:pt x="59" y="137"/>
                      <a:pt x="85" y="144"/>
                      <a:pt x="85" y="1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364"/>
              <p:cNvSpPr/>
              <p:nvPr/>
            </p:nvSpPr>
            <p:spPr bwMode="auto">
              <a:xfrm>
                <a:off x="9310688" y="5189538"/>
                <a:ext cx="417513" cy="254000"/>
              </a:xfrm>
              <a:custGeom>
                <a:gdLst>
                  <a:gd fmla="*/ 162 w 162" name="T0"/>
                  <a:gd fmla="*/ 45 h 98" name="T1"/>
                  <a:gd fmla="*/ 140 w 162" name="T2"/>
                  <a:gd fmla="*/ 33 h 98" name="T3"/>
                  <a:gd fmla="*/ 150 w 162" name="T4"/>
                  <a:gd fmla="*/ 9 h 98" name="T5"/>
                  <a:gd fmla="*/ 77 w 162" name="T6"/>
                  <a:gd fmla="*/ 15 h 98" name="T7"/>
                  <a:gd fmla="*/ 0 w 162" name="T8"/>
                  <a:gd fmla="*/ 78 h 98" name="T9"/>
                  <a:gd fmla="*/ 99 w 162" name="T10"/>
                  <a:gd fmla="*/ 83 h 98" name="T11"/>
                  <a:gd fmla="*/ 162 w 162" name="T12"/>
                  <a:gd fmla="*/ 45 h 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" w="162">
                    <a:moveTo>
                      <a:pt x="162" y="45"/>
                    </a:moveTo>
                    <a:cubicBezTo>
                      <a:pt x="140" y="33"/>
                      <a:pt x="140" y="33"/>
                      <a:pt x="140" y="33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0" y="9"/>
                      <a:pt x="125" y="0"/>
                      <a:pt x="77" y="15"/>
                    </a:cubicBezTo>
                    <a:cubicBezTo>
                      <a:pt x="30" y="31"/>
                      <a:pt x="0" y="78"/>
                      <a:pt x="0" y="78"/>
                    </a:cubicBezTo>
                    <a:cubicBezTo>
                      <a:pt x="0" y="78"/>
                      <a:pt x="51" y="98"/>
                      <a:pt x="99" y="83"/>
                    </a:cubicBezTo>
                    <a:cubicBezTo>
                      <a:pt x="147" y="67"/>
                      <a:pt x="162" y="45"/>
                      <a:pt x="162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94" name="Freeform 360"/>
            <p:cNvSpPr/>
            <p:nvPr/>
          </p:nvSpPr>
          <p:spPr bwMode="auto">
            <a:xfrm rot="1713980">
              <a:off x="1776346" y="2449213"/>
              <a:ext cx="106773" cy="25101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360"/>
            <p:cNvSpPr/>
            <p:nvPr/>
          </p:nvSpPr>
          <p:spPr bwMode="auto">
            <a:xfrm rot="20337622">
              <a:off x="358713" y="2911151"/>
              <a:ext cx="106773" cy="251009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360"/>
            <p:cNvSpPr/>
            <p:nvPr/>
          </p:nvSpPr>
          <p:spPr bwMode="auto">
            <a:xfrm rot="20903776">
              <a:off x="249320" y="3095020"/>
              <a:ext cx="106945" cy="251415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360"/>
            <p:cNvSpPr/>
            <p:nvPr/>
          </p:nvSpPr>
          <p:spPr bwMode="auto">
            <a:xfrm rot="17217756">
              <a:off x="2038599" y="2658630"/>
              <a:ext cx="106773" cy="251009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1" name="Freeform 360"/>
          <p:cNvSpPr/>
          <p:nvPr/>
        </p:nvSpPr>
        <p:spPr bwMode="auto">
          <a:xfrm rot="1468502">
            <a:off x="3817899" y="112542"/>
            <a:ext cx="61617" cy="14485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4" name="Freeform 360"/>
          <p:cNvSpPr/>
          <p:nvPr/>
        </p:nvSpPr>
        <p:spPr bwMode="auto">
          <a:xfrm rot="20962754">
            <a:off x="3907051" y="269449"/>
            <a:ext cx="58371" cy="137223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5" name="Freeform 360"/>
          <p:cNvSpPr/>
          <p:nvPr/>
        </p:nvSpPr>
        <p:spPr bwMode="auto">
          <a:xfrm rot="19725754">
            <a:off x="3691927" y="534043"/>
            <a:ext cx="90927" cy="21375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8" name="组 117"/>
          <p:cNvGrpSpPr/>
          <p:nvPr/>
        </p:nvGrpSpPr>
        <p:grpSpPr>
          <a:xfrm rot="2140787">
            <a:off x="4082811" y="455641"/>
            <a:ext cx="786679" cy="114761"/>
            <a:chOff x="4436059" y="3729721"/>
            <a:chExt cx="4200526" cy="612775"/>
          </a:xfrm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119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gdLst>
                <a:gd fmla="*/ 135 w 228" name="T0"/>
                <a:gd fmla="*/ 96 h 236" name="T1"/>
                <a:gd fmla="*/ 145 w 228" name="T2"/>
                <a:gd fmla="*/ 124 h 236" name="T3"/>
                <a:gd fmla="*/ 166 w 228" name="T4"/>
                <a:gd fmla="*/ 151 h 236" name="T5"/>
                <a:gd fmla="*/ 194 w 228" name="T6"/>
                <a:gd fmla="*/ 183 h 236" name="T7"/>
                <a:gd fmla="*/ 225 w 228" name="T8"/>
                <a:gd fmla="*/ 216 h 236" name="T9"/>
                <a:gd fmla="*/ 221 w 228" name="T10"/>
                <a:gd fmla="*/ 226 h 236" name="T11"/>
                <a:gd fmla="*/ 206 w 228" name="T12"/>
                <a:gd fmla="*/ 231 h 236" name="T13"/>
                <a:gd fmla="*/ 174 w 228" name="T14"/>
                <a:gd fmla="*/ 217 h 236" name="T15"/>
                <a:gd fmla="*/ 148 w 228" name="T16"/>
                <a:gd fmla="*/ 198 h 236" name="T17"/>
                <a:gd fmla="*/ 124 w 228" name="T18"/>
                <a:gd fmla="*/ 178 h 236" name="T19"/>
                <a:gd fmla="*/ 86 w 228" name="T20"/>
                <a:gd fmla="*/ 145 h 236" name="T21"/>
                <a:gd fmla="*/ 61 w 228" name="T22"/>
                <a:gd fmla="*/ 167 h 236" name="T23"/>
                <a:gd fmla="*/ 56 w 228" name="T24"/>
                <a:gd fmla="*/ 197 h 236" name="T25"/>
                <a:gd fmla="*/ 57 w 228" name="T26"/>
                <a:gd fmla="*/ 217 h 236" name="T27"/>
                <a:gd fmla="*/ 58 w 228" name="T28"/>
                <a:gd fmla="*/ 236 h 236" name="T29"/>
                <a:gd fmla="*/ 16 w 228" name="T30"/>
                <a:gd fmla="*/ 229 h 236" name="T31"/>
                <a:gd fmla="*/ 4 w 228" name="T32"/>
                <a:gd fmla="*/ 214 h 236" name="T33"/>
                <a:gd fmla="*/ 0 w 228" name="T34"/>
                <a:gd fmla="*/ 195 h 236" name="T35"/>
                <a:gd fmla="*/ 1 w 228" name="T36"/>
                <a:gd fmla="*/ 182 h 236" name="T37"/>
                <a:gd fmla="*/ 3 w 228" name="T38"/>
                <a:gd fmla="*/ 161 h 236" name="T39"/>
                <a:gd fmla="*/ 2 w 228" name="T40"/>
                <a:gd fmla="*/ 152 h 236" name="T41"/>
                <a:gd fmla="*/ 8 w 228" name="T42"/>
                <a:gd fmla="*/ 99 h 236" name="T43"/>
                <a:gd fmla="*/ 15 w 228" name="T44"/>
                <a:gd fmla="*/ 13 h 236" name="T45"/>
                <a:gd fmla="*/ 9 w 228" name="T46"/>
                <a:gd fmla="*/ 7 h 236" name="T47"/>
                <a:gd fmla="*/ 19 w 228" name="T48"/>
                <a:gd fmla="*/ 3 h 236" name="T49"/>
                <a:gd fmla="*/ 33 w 228" name="T50"/>
                <a:gd fmla="*/ 0 h 236" name="T51"/>
                <a:gd fmla="*/ 37 w 228" name="T52"/>
                <a:gd fmla="*/ 0 h 236" name="T53"/>
                <a:gd fmla="*/ 67 w 228" name="T54"/>
                <a:gd fmla="*/ 10 h 236" name="T55"/>
                <a:gd fmla="*/ 93 w 228" name="T56"/>
                <a:gd fmla="*/ 25 h 236" name="T57"/>
                <a:gd fmla="*/ 87 w 228" name="T58"/>
                <a:gd fmla="*/ 52 h 236" name="T59"/>
                <a:gd fmla="*/ 81 w 228" name="T60"/>
                <a:gd fmla="*/ 98 h 236" name="T61"/>
                <a:gd fmla="*/ 135 w 228" name="T62"/>
                <a:gd fmla="*/ 55 h 236" name="T63"/>
                <a:gd fmla="*/ 193 w 228" name="T64"/>
                <a:gd fmla="*/ 14 h 236" name="T65"/>
                <a:gd fmla="*/ 203 w 228" name="T66"/>
                <a:gd fmla="*/ 10 h 236" name="T67"/>
                <a:gd fmla="*/ 216 w 228" name="T68"/>
                <a:gd fmla="*/ 10 h 236" name="T69"/>
                <a:gd fmla="*/ 224 w 228" name="T70"/>
                <a:gd fmla="*/ 14 h 236" name="T71"/>
                <a:gd fmla="*/ 228 w 228" name="T72"/>
                <a:gd fmla="*/ 20 h 236" name="T73"/>
                <a:gd fmla="*/ 227 w 228" name="T74"/>
                <a:gd fmla="*/ 24 h 236" name="T75"/>
                <a:gd fmla="*/ 177 w 228" name="T76"/>
                <a:gd fmla="*/ 60 h 236" name="T77"/>
                <a:gd fmla="*/ 135 w 228" name="T78"/>
                <a:gd fmla="*/ 96 h 23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36" w="228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gdLst>
                <a:gd fmla="*/ 169 w 194" name="T0"/>
                <a:gd fmla="*/ 200 h 237" name="T1"/>
                <a:gd fmla="*/ 152 w 194" name="T2"/>
                <a:gd fmla="*/ 222 h 237" name="T3"/>
                <a:gd fmla="*/ 135 w 194" name="T4"/>
                <a:gd fmla="*/ 233 h 237" name="T5"/>
                <a:gd fmla="*/ 122 w 194" name="T6"/>
                <a:gd fmla="*/ 236 h 237" name="T7"/>
                <a:gd fmla="*/ 108 w 194" name="T8"/>
                <a:gd fmla="*/ 237 h 237" name="T9"/>
                <a:gd fmla="*/ 81 w 194" name="T10"/>
                <a:gd fmla="*/ 234 h 237" name="T11"/>
                <a:gd fmla="*/ 55 w 194" name="T12"/>
                <a:gd fmla="*/ 228 h 237" name="T13"/>
                <a:gd fmla="*/ 11 w 194" name="T14"/>
                <a:gd fmla="*/ 196 h 237" name="T15"/>
                <a:gd fmla="*/ 0 w 194" name="T16"/>
                <a:gd fmla="*/ 153 h 237" name="T17"/>
                <a:gd fmla="*/ 2 w 194" name="T18"/>
                <a:gd fmla="*/ 129 h 237" name="T19"/>
                <a:gd fmla="*/ 5 w 194" name="T20"/>
                <a:gd fmla="*/ 90 h 237" name="T21"/>
                <a:gd fmla="*/ 9 w 194" name="T22"/>
                <a:gd fmla="*/ 65 h 237" name="T23"/>
                <a:gd fmla="*/ 13 w 194" name="T24"/>
                <a:gd fmla="*/ 41 h 237" name="T25"/>
                <a:gd fmla="*/ 11 w 194" name="T26"/>
                <a:gd fmla="*/ 28 h 237" name="T27"/>
                <a:gd fmla="*/ 6 w 194" name="T28"/>
                <a:gd fmla="*/ 17 h 237" name="T29"/>
                <a:gd fmla="*/ 9 w 194" name="T30"/>
                <a:gd fmla="*/ 13 h 237" name="T31"/>
                <a:gd fmla="*/ 15 w 194" name="T32"/>
                <a:gd fmla="*/ 11 h 237" name="T33"/>
                <a:gd fmla="*/ 19 w 194" name="T34"/>
                <a:gd fmla="*/ 12 h 237" name="T35"/>
                <a:gd fmla="*/ 42 w 194" name="T36"/>
                <a:gd fmla="*/ 16 h 237" name="T37"/>
                <a:gd fmla="*/ 82 w 194" name="T38"/>
                <a:gd fmla="*/ 24 h 237" name="T39"/>
                <a:gd fmla="*/ 76 w 194" name="T40"/>
                <a:gd fmla="*/ 67 h 237" name="T41"/>
                <a:gd fmla="*/ 70 w 194" name="T42"/>
                <a:gd fmla="*/ 113 h 237" name="T43"/>
                <a:gd fmla="*/ 68 w 194" name="T44"/>
                <a:gd fmla="*/ 154 h 237" name="T45"/>
                <a:gd fmla="*/ 70 w 194" name="T46"/>
                <a:gd fmla="*/ 189 h 237" name="T47"/>
                <a:gd fmla="*/ 78 w 194" name="T48"/>
                <a:gd fmla="*/ 204 h 237" name="T49"/>
                <a:gd fmla="*/ 92 w 194" name="T50"/>
                <a:gd fmla="*/ 216 h 237" name="T51"/>
                <a:gd fmla="*/ 128 w 194" name="T52"/>
                <a:gd fmla="*/ 189 h 237" name="T53"/>
                <a:gd fmla="*/ 141 w 194" name="T54"/>
                <a:gd fmla="*/ 151 h 237" name="T55"/>
                <a:gd fmla="*/ 152 w 194" name="T56"/>
                <a:gd fmla="*/ 98 h 237" name="T57"/>
                <a:gd fmla="*/ 156 w 194" name="T58"/>
                <a:gd fmla="*/ 44 h 237" name="T59"/>
                <a:gd fmla="*/ 153 w 194" name="T60"/>
                <a:gd fmla="*/ 0 h 237" name="T61"/>
                <a:gd fmla="*/ 172 w 194" name="T62"/>
                <a:gd fmla="*/ 4 h 237" name="T63"/>
                <a:gd fmla="*/ 190 w 194" name="T64"/>
                <a:gd fmla="*/ 12 h 237" name="T65"/>
                <a:gd fmla="*/ 194 w 194" name="T66"/>
                <a:gd fmla="*/ 64 h 237" name="T67"/>
                <a:gd fmla="*/ 188 w 194" name="T68"/>
                <a:gd fmla="*/ 134 h 237" name="T69"/>
                <a:gd fmla="*/ 169 w 194" name="T70"/>
                <a:gd fmla="*/ 200 h 2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36" w="194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gdLst>
                <a:gd fmla="*/ 243 w 276" name="T0"/>
                <a:gd fmla="*/ 235 h 236" name="T1"/>
                <a:gd fmla="*/ 228 w 276" name="T2"/>
                <a:gd fmla="*/ 236 h 236" name="T3"/>
                <a:gd fmla="*/ 206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3 w 276" name="T10"/>
                <a:gd fmla="*/ 187 h 236" name="T11"/>
                <a:gd fmla="*/ 184 w 276" name="T12"/>
                <a:gd fmla="*/ 164 h 236" name="T13"/>
                <a:gd fmla="*/ 185 w 276" name="T14"/>
                <a:gd fmla="*/ 140 h 236" name="T15"/>
                <a:gd fmla="*/ 185 w 276" name="T16"/>
                <a:gd fmla="*/ 128 h 236" name="T17"/>
                <a:gd fmla="*/ 183 w 276" name="T18"/>
                <a:gd fmla="*/ 121 h 236" name="T19"/>
                <a:gd fmla="*/ 167 w 276" name="T20"/>
                <a:gd fmla="*/ 161 h 236" name="T21"/>
                <a:gd fmla="*/ 156 w 276" name="T22"/>
                <a:gd fmla="*/ 203 h 236" name="T23"/>
                <a:gd fmla="*/ 137 w 276" name="T24"/>
                <a:gd fmla="*/ 206 h 236" name="T25"/>
                <a:gd fmla="*/ 111 w 276" name="T26"/>
                <a:gd fmla="*/ 203 h 236" name="T27"/>
                <a:gd fmla="*/ 97 w 276" name="T28"/>
                <a:gd fmla="*/ 199 h 236" name="T29"/>
                <a:gd fmla="*/ 83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0 w 276" name="T44"/>
                <a:gd fmla="*/ 235 h 236" name="T45"/>
                <a:gd fmla="*/ 26 w 276" name="T46"/>
                <a:gd fmla="*/ 236 h 236" name="T47"/>
                <a:gd fmla="*/ 8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0 w 276" name="T54"/>
                <a:gd fmla="*/ 87 h 236" name="T55"/>
                <a:gd fmla="*/ 27 w 276" name="T56"/>
                <a:gd fmla="*/ 23 h 236" name="T57"/>
                <a:gd fmla="*/ 40 w 276" name="T58"/>
                <a:gd fmla="*/ 17 h 236" name="T59"/>
                <a:gd fmla="*/ 56 w 276" name="T60"/>
                <a:gd fmla="*/ 16 h 236" name="T61"/>
                <a:gd fmla="*/ 89 w 276" name="T62"/>
                <a:gd fmla="*/ 20 h 236" name="T63"/>
                <a:gd fmla="*/ 107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8 w 276" name="T70"/>
                <a:gd fmla="*/ 152 h 236" name="T71"/>
                <a:gd fmla="*/ 145 w 276" name="T72"/>
                <a:gd fmla="*/ 147 h 236" name="T73"/>
                <a:gd fmla="*/ 166 w 276" name="T74"/>
                <a:gd fmla="*/ 99 h 236" name="T75"/>
                <a:gd fmla="*/ 187 w 276" name="T76"/>
                <a:gd fmla="*/ 52 h 236" name="T77"/>
                <a:gd fmla="*/ 204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0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59 w 276" name="T90"/>
                <a:gd fmla="*/ 80 h 236" name="T91"/>
                <a:gd fmla="*/ 246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gdLst>
                <a:gd fmla="*/ 200 w 247" name="T0"/>
                <a:gd fmla="*/ 41 h 236" name="T1"/>
                <a:gd fmla="*/ 209 w 247" name="T2"/>
                <a:gd fmla="*/ 103 h 236" name="T3"/>
                <a:gd fmla="*/ 224 w 247" name="T4"/>
                <a:gd fmla="*/ 166 h 236" name="T5"/>
                <a:gd fmla="*/ 247 w 247" name="T6"/>
                <a:gd fmla="*/ 224 h 236" name="T7"/>
                <a:gd fmla="*/ 234 w 247" name="T8"/>
                <a:gd fmla="*/ 226 h 236" name="T9"/>
                <a:gd fmla="*/ 213 w 247" name="T10"/>
                <a:gd fmla="*/ 231 h 236" name="T11"/>
                <a:gd fmla="*/ 208 w 247" name="T12"/>
                <a:gd fmla="*/ 231 h 236" name="T13"/>
                <a:gd fmla="*/ 204 w 247" name="T14"/>
                <a:gd fmla="*/ 229 h 236" name="T15"/>
                <a:gd fmla="*/ 172 w 247" name="T16"/>
                <a:gd fmla="*/ 206 h 236" name="T17"/>
                <a:gd fmla="*/ 156 w 247" name="T18"/>
                <a:gd fmla="*/ 173 h 236" name="T19"/>
                <a:gd fmla="*/ 102 w 247" name="T20"/>
                <a:gd fmla="*/ 183 h 236" name="T21"/>
                <a:gd fmla="*/ 50 w 247" name="T22"/>
                <a:gd fmla="*/ 196 h 236" name="T23"/>
                <a:gd fmla="*/ 27 w 247" name="T24"/>
                <a:gd fmla="*/ 227 h 236" name="T25"/>
                <a:gd fmla="*/ 27 w 247" name="T26"/>
                <a:gd fmla="*/ 236 h 236" name="T27"/>
                <a:gd fmla="*/ 23 w 247" name="T28"/>
                <a:gd fmla="*/ 236 h 236" name="T29"/>
                <a:gd fmla="*/ 10 w 247" name="T30"/>
                <a:gd fmla="*/ 232 h 236" name="T31"/>
                <a:gd fmla="*/ 0 w 247" name="T32"/>
                <a:gd fmla="*/ 225 h 236" name="T33"/>
                <a:gd fmla="*/ 17 w 247" name="T34"/>
                <a:gd fmla="*/ 181 h 236" name="T35"/>
                <a:gd fmla="*/ 43 w 247" name="T36"/>
                <a:gd fmla="*/ 139 h 236" name="T37"/>
                <a:gd fmla="*/ 69 w 247" name="T38"/>
                <a:gd fmla="*/ 98 h 236" name="T39"/>
                <a:gd fmla="*/ 126 w 247" name="T40"/>
                <a:gd fmla="*/ 3 h 236" name="T41"/>
                <a:gd fmla="*/ 147 w 247" name="T42"/>
                <a:gd fmla="*/ 0 h 236" name="T43"/>
                <a:gd fmla="*/ 174 w 247" name="T44"/>
                <a:gd fmla="*/ 3 h 236" name="T45"/>
                <a:gd fmla="*/ 201 w 247" name="T46"/>
                <a:gd fmla="*/ 8 h 236" name="T47"/>
                <a:gd fmla="*/ 203 w 247" name="T48"/>
                <a:gd fmla="*/ 18 h 236" name="T49"/>
                <a:gd fmla="*/ 201 w 247" name="T50"/>
                <a:gd fmla="*/ 30 h 236" name="T51"/>
                <a:gd fmla="*/ 200 w 247" name="T52"/>
                <a:gd fmla="*/ 41 h 236" name="T53"/>
                <a:gd fmla="*/ 129 w 247" name="T54"/>
                <a:gd fmla="*/ 70 h 236" name="T55"/>
                <a:gd fmla="*/ 103 w 247" name="T56"/>
                <a:gd fmla="*/ 100 h 236" name="T57"/>
                <a:gd fmla="*/ 82 w 247" name="T58"/>
                <a:gd fmla="*/ 131 h 236" name="T59"/>
                <a:gd fmla="*/ 68 w 247" name="T60"/>
                <a:gd fmla="*/ 163 h 236" name="T61"/>
                <a:gd fmla="*/ 103 w 247" name="T62"/>
                <a:gd fmla="*/ 159 h 236" name="T63"/>
                <a:gd fmla="*/ 152 w 247" name="T64"/>
                <a:gd fmla="*/ 148 h 236" name="T65"/>
                <a:gd fmla="*/ 134 w 247" name="T66"/>
                <a:gd fmla="*/ 73 h 236" name="T67"/>
                <a:gd fmla="*/ 129 w 247" name="T68"/>
                <a:gd fmla="*/ 70 h 23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4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gdLst>
                <a:gd fmla="*/ 243 w 276" name="T0"/>
                <a:gd fmla="*/ 235 h 236" name="T1"/>
                <a:gd fmla="*/ 229 w 276" name="T2"/>
                <a:gd fmla="*/ 236 h 236" name="T3"/>
                <a:gd fmla="*/ 207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4 w 276" name="T10"/>
                <a:gd fmla="*/ 187 h 236" name="T11"/>
                <a:gd fmla="*/ 185 w 276" name="T12"/>
                <a:gd fmla="*/ 164 h 236" name="T13"/>
                <a:gd fmla="*/ 186 w 276" name="T14"/>
                <a:gd fmla="*/ 140 h 236" name="T15"/>
                <a:gd fmla="*/ 186 w 276" name="T16"/>
                <a:gd fmla="*/ 128 h 236" name="T17"/>
                <a:gd fmla="*/ 184 w 276" name="T18"/>
                <a:gd fmla="*/ 121 h 236" name="T19"/>
                <a:gd fmla="*/ 167 w 276" name="T20"/>
                <a:gd fmla="*/ 161 h 236" name="T21"/>
                <a:gd fmla="*/ 157 w 276" name="T22"/>
                <a:gd fmla="*/ 203 h 236" name="T23"/>
                <a:gd fmla="*/ 137 w 276" name="T24"/>
                <a:gd fmla="*/ 206 h 236" name="T25"/>
                <a:gd fmla="*/ 112 w 276" name="T26"/>
                <a:gd fmla="*/ 203 h 236" name="T27"/>
                <a:gd fmla="*/ 97 w 276" name="T28"/>
                <a:gd fmla="*/ 199 h 236" name="T29"/>
                <a:gd fmla="*/ 84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1 w 276" name="T44"/>
                <a:gd fmla="*/ 235 h 236" name="T45"/>
                <a:gd fmla="*/ 26 w 276" name="T46"/>
                <a:gd fmla="*/ 236 h 236" name="T47"/>
                <a:gd fmla="*/ 9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1 w 276" name="T54"/>
                <a:gd fmla="*/ 87 h 236" name="T55"/>
                <a:gd fmla="*/ 28 w 276" name="T56"/>
                <a:gd fmla="*/ 23 h 236" name="T57"/>
                <a:gd fmla="*/ 41 w 276" name="T58"/>
                <a:gd fmla="*/ 17 h 236" name="T59"/>
                <a:gd fmla="*/ 56 w 276" name="T60"/>
                <a:gd fmla="*/ 16 h 236" name="T61"/>
                <a:gd fmla="*/ 90 w 276" name="T62"/>
                <a:gd fmla="*/ 20 h 236" name="T63"/>
                <a:gd fmla="*/ 108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9 w 276" name="T70"/>
                <a:gd fmla="*/ 152 h 236" name="T71"/>
                <a:gd fmla="*/ 145 w 276" name="T72"/>
                <a:gd fmla="*/ 147 h 236" name="T73"/>
                <a:gd fmla="*/ 167 w 276" name="T74"/>
                <a:gd fmla="*/ 99 h 236" name="T75"/>
                <a:gd fmla="*/ 188 w 276" name="T76"/>
                <a:gd fmla="*/ 52 h 236" name="T77"/>
                <a:gd fmla="*/ 205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1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60 w 276" name="T90"/>
                <a:gd fmla="*/ 80 h 236" name="T91"/>
                <a:gd fmla="*/ 247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gdLst>
                <a:gd fmla="*/ 174 w 203" name="T0"/>
                <a:gd fmla="*/ 198 h 236" name="T1"/>
                <a:gd fmla="*/ 154 w 203" name="T2"/>
                <a:gd fmla="*/ 220 h 236" name="T3"/>
                <a:gd fmla="*/ 120 w 203" name="T4"/>
                <a:gd fmla="*/ 236 h 236" name="T5"/>
                <a:gd fmla="*/ 55 w 203" name="T6"/>
                <a:gd fmla="*/ 225 h 236" name="T7"/>
                <a:gd fmla="*/ 13 w 203" name="T8"/>
                <a:gd fmla="*/ 196 h 236" name="T9"/>
                <a:gd fmla="*/ 3 w 203" name="T10"/>
                <a:gd fmla="*/ 166 h 236" name="T11"/>
                <a:gd fmla="*/ 0 w 203" name="T12"/>
                <a:gd fmla="*/ 136 h 236" name="T13"/>
                <a:gd fmla="*/ 15 w 203" name="T14"/>
                <a:gd fmla="*/ 64 h 236" name="T15"/>
                <a:gd fmla="*/ 56 w 203" name="T16"/>
                <a:gd fmla="*/ 0 h 236" name="T17"/>
                <a:gd fmla="*/ 62 w 203" name="T18"/>
                <a:gd fmla="*/ 0 h 236" name="T19"/>
                <a:gd fmla="*/ 74 w 203" name="T20"/>
                <a:gd fmla="*/ 2 h 236" name="T21"/>
                <a:gd fmla="*/ 88 w 203" name="T22"/>
                <a:gd fmla="*/ 7 h 236" name="T23"/>
                <a:gd fmla="*/ 146 w 203" name="T24"/>
                <a:gd fmla="*/ 16 h 236" name="T25"/>
                <a:gd fmla="*/ 190 w 203" name="T26"/>
                <a:gd fmla="*/ 39 h 236" name="T27"/>
                <a:gd fmla="*/ 200 w 203" name="T28"/>
                <a:gd fmla="*/ 68 h 236" name="T29"/>
                <a:gd fmla="*/ 203 w 203" name="T30"/>
                <a:gd fmla="*/ 98 h 236" name="T31"/>
                <a:gd fmla="*/ 196 w 203" name="T32"/>
                <a:gd fmla="*/ 147 h 236" name="T33"/>
                <a:gd fmla="*/ 174 w 203" name="T34"/>
                <a:gd fmla="*/ 198 h 236" name="T35"/>
                <a:gd fmla="*/ 123 w 203" name="T36"/>
                <a:gd fmla="*/ 29 h 236" name="T37"/>
                <a:gd fmla="*/ 109 w 203" name="T38"/>
                <a:gd fmla="*/ 35 h 236" name="T39"/>
                <a:gd fmla="*/ 84 w 203" name="T40"/>
                <a:gd fmla="*/ 80 h 236" name="T41"/>
                <a:gd fmla="*/ 68 w 203" name="T42"/>
                <a:gd fmla="*/ 129 h 236" name="T43"/>
                <a:gd fmla="*/ 61 w 203" name="T44"/>
                <a:gd fmla="*/ 174 h 236" name="T45"/>
                <a:gd fmla="*/ 67 w 203" name="T46"/>
                <a:gd fmla="*/ 198 h 236" name="T47"/>
                <a:gd fmla="*/ 86 w 203" name="T48"/>
                <a:gd fmla="*/ 216 h 236" name="T49"/>
                <a:gd fmla="*/ 98 w 203" name="T50"/>
                <a:gd fmla="*/ 218 h 236" name="T51"/>
                <a:gd fmla="*/ 112 w 203" name="T52"/>
                <a:gd fmla="*/ 216 h 236" name="T53"/>
                <a:gd fmla="*/ 121 w 203" name="T54"/>
                <a:gd fmla="*/ 209 h 236" name="T55"/>
                <a:gd fmla="*/ 152 w 203" name="T56"/>
                <a:gd fmla="*/ 153 h 236" name="T57"/>
                <a:gd fmla="*/ 163 w 203" name="T58"/>
                <a:gd fmla="*/ 94 h 236" name="T59"/>
                <a:gd fmla="*/ 155 w 203" name="T60"/>
                <a:gd fmla="*/ 42 h 236" name="T61"/>
                <a:gd fmla="*/ 144 w 203" name="T62"/>
                <a:gd fmla="*/ 32 h 236" name="T63"/>
                <a:gd fmla="*/ 123 w 203" name="T64"/>
                <a:gd fmla="*/ 29 h 23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36" w="203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gdLst>
                <a:gd fmla="*/ 168 w 201" name="T0"/>
                <a:gd fmla="*/ 237 h 237" name="T1"/>
                <a:gd fmla="*/ 155 w 201" name="T2"/>
                <a:gd fmla="*/ 237 h 237" name="T3"/>
                <a:gd fmla="*/ 142 w 201" name="T4"/>
                <a:gd fmla="*/ 237 h 237" name="T5"/>
                <a:gd fmla="*/ 123 w 201" name="T6"/>
                <a:gd fmla="*/ 236 h 237" name="T7"/>
                <a:gd fmla="*/ 108 w 201" name="T8"/>
                <a:gd fmla="*/ 232 h 237" name="T9"/>
                <a:gd fmla="*/ 95 w 201" name="T10"/>
                <a:gd fmla="*/ 219 h 237" name="T11"/>
                <a:gd fmla="*/ 71 w 201" name="T12"/>
                <a:gd fmla="*/ 155 h 237" name="T13"/>
                <a:gd fmla="*/ 50 w 201" name="T14"/>
                <a:gd fmla="*/ 89 h 237" name="T15"/>
                <a:gd fmla="*/ 42 w 201" name="T16"/>
                <a:gd fmla="*/ 133 h 237" name="T17"/>
                <a:gd fmla="*/ 36 w 201" name="T18"/>
                <a:gd fmla="*/ 181 h 237" name="T19"/>
                <a:gd fmla="*/ 31 w 201" name="T20"/>
                <a:gd fmla="*/ 232 h 237" name="T21"/>
                <a:gd fmla="*/ 26 w 201" name="T22"/>
                <a:gd fmla="*/ 233 h 237" name="T23"/>
                <a:gd fmla="*/ 21 w 201" name="T24"/>
                <a:gd fmla="*/ 233 h 237" name="T25"/>
                <a:gd fmla="*/ 11 w 201" name="T26"/>
                <a:gd fmla="*/ 231 h 237" name="T27"/>
                <a:gd fmla="*/ 0 w 201" name="T28"/>
                <a:gd fmla="*/ 223 h 237" name="T29"/>
                <a:gd fmla="*/ 2 w 201" name="T30"/>
                <a:gd fmla="*/ 160 h 237" name="T31"/>
                <a:gd fmla="*/ 7 w 201" name="T32"/>
                <a:gd fmla="*/ 92 h 237" name="T33"/>
                <a:gd fmla="*/ 10 w 201" name="T34"/>
                <a:gd fmla="*/ 29 h 237" name="T35"/>
                <a:gd fmla="*/ 25 w 201" name="T36"/>
                <a:gd fmla="*/ 26 h 237" name="T37"/>
                <a:gd fmla="*/ 42 w 201" name="T38"/>
                <a:gd fmla="*/ 24 h 237" name="T39"/>
                <a:gd fmla="*/ 52 w 201" name="T40"/>
                <a:gd fmla="*/ 25 h 237" name="T41"/>
                <a:gd fmla="*/ 80 w 201" name="T42"/>
                <a:gd fmla="*/ 28 h 237" name="T43"/>
                <a:gd fmla="*/ 111 w 201" name="T44"/>
                <a:gd fmla="*/ 38 h 237" name="T45"/>
                <a:gd fmla="*/ 106 w 201" name="T46"/>
                <a:gd fmla="*/ 57 h 237" name="T47"/>
                <a:gd fmla="*/ 114 w 201" name="T48"/>
                <a:gd fmla="*/ 91 h 237" name="T49"/>
                <a:gd fmla="*/ 118 w 201" name="T50"/>
                <a:gd fmla="*/ 112 h 237" name="T51"/>
                <a:gd fmla="*/ 126 w 201" name="T52"/>
                <a:gd fmla="*/ 146 h 237" name="T53"/>
                <a:gd fmla="*/ 140 w 201" name="T54"/>
                <a:gd fmla="*/ 179 h 237" name="T55"/>
                <a:gd fmla="*/ 151 w 201" name="T56"/>
                <a:gd fmla="*/ 120 h 237" name="T57"/>
                <a:gd fmla="*/ 160 w 201" name="T58"/>
                <a:gd fmla="*/ 60 h 237" name="T59"/>
                <a:gd fmla="*/ 172 w 201" name="T60"/>
                <a:gd fmla="*/ 0 h 237" name="T61"/>
                <a:gd fmla="*/ 201 w 201" name="T62"/>
                <a:gd fmla="*/ 9 h 237" name="T63"/>
                <a:gd fmla="*/ 188 w 201" name="T64"/>
                <a:gd fmla="*/ 85 h 237" name="T65"/>
                <a:gd fmla="*/ 178 w 201" name="T66"/>
                <a:gd fmla="*/ 156 h 237" name="T67"/>
                <a:gd fmla="*/ 168 w 201" name="T68"/>
                <a:gd fmla="*/ 237 h 2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01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9" name="矩形 128"/>
          <p:cNvSpPr/>
          <p:nvPr/>
        </p:nvSpPr>
        <p:spPr>
          <a:xfrm>
            <a:off x="0" y="3411876"/>
            <a:ext cx="12192000" cy="241042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kumimoji="1" lang="zh-CN"/>
          </a:p>
        </p:txBody>
      </p:sp>
      <p:pic>
        <p:nvPicPr>
          <p:cNvPr id="128" name="图片 1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8990" y="3047346"/>
            <a:ext cx="3000039" cy="3000039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" blurRad="101600" dir="5400000" dist="76200" rotWithShape="0">
              <a:prstClr val="black">
                <a:alpha val="10000"/>
              </a:prst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127" name="矩形 126"/>
          <p:cNvSpPr/>
          <p:nvPr/>
        </p:nvSpPr>
        <p:spPr>
          <a:xfrm>
            <a:off x="859122" y="5263847"/>
            <a:ext cx="3199774" cy="90146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/>
              <a:t>ADD YOUR TITLE HERE</a:t>
            </a:r>
          </a:p>
        </p:txBody>
      </p:sp>
      <p:pic>
        <p:nvPicPr>
          <p:cNvPr id="132" name="图片 1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07664" y="3034016"/>
            <a:ext cx="3000039" cy="3000039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" blurRad="101600" dir="5400000" dist="76200" rotWithShape="0">
              <a:prstClr val="black">
                <a:alpha val="10000"/>
              </a:prst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133" name="矩形 132"/>
          <p:cNvSpPr/>
          <p:nvPr/>
        </p:nvSpPr>
        <p:spPr>
          <a:xfrm>
            <a:off x="4607796" y="5250517"/>
            <a:ext cx="3199774" cy="901468"/>
          </a:xfrm>
          <a:prstGeom prst="rect">
            <a:avLst/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/>
              <a:t>ADD YOUR TITLE HERE</a:t>
            </a:r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56339" y="3047345"/>
            <a:ext cx="3000039" cy="3000039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" blurRad="101600" dir="5400000" dist="76200" rotWithShape="0">
              <a:prstClr val="black">
                <a:alpha val="10000"/>
              </a:prst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137" name="矩形 136"/>
          <p:cNvSpPr/>
          <p:nvPr/>
        </p:nvSpPr>
        <p:spPr>
          <a:xfrm>
            <a:off x="8356471" y="5263846"/>
            <a:ext cx="3199774" cy="901468"/>
          </a:xfrm>
          <a:prstGeom prst="rect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/>
              <a:t>ADD YOUR TITLE HERE</a:t>
            </a:r>
          </a:p>
        </p:txBody>
      </p:sp>
      <p:sp>
        <p:nvSpPr>
          <p:cNvPr id="140" name="文本框 8"/>
          <p:cNvSpPr txBox="1"/>
          <p:nvPr/>
        </p:nvSpPr>
        <p:spPr>
          <a:xfrm>
            <a:off x="7214967" y="1311319"/>
            <a:ext cx="4319244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141" name="矩形 140"/>
          <p:cNvSpPr/>
          <p:nvPr/>
        </p:nvSpPr>
        <p:spPr>
          <a:xfrm>
            <a:off x="7214967" y="890754"/>
            <a:ext cx="180848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点击此处添加标题</a:t>
            </a:r>
          </a:p>
        </p:txBody>
      </p:sp>
      <p:grpSp>
        <p:nvGrpSpPr>
          <p:cNvPr id="142" name="组 141"/>
          <p:cNvGrpSpPr/>
          <p:nvPr/>
        </p:nvGrpSpPr>
        <p:grpSpPr>
          <a:xfrm>
            <a:off x="3915600" y="850206"/>
            <a:ext cx="2814490" cy="2156175"/>
            <a:chOff x="3915600" y="850206"/>
            <a:chExt cx="2814490" cy="2156175"/>
          </a:xfrm>
        </p:grpSpPr>
        <p:sp>
          <p:nvSpPr>
            <p:cNvPr id="14" name="Freeform 349"/>
            <p:cNvSpPr>
              <a:spLocks noEditPoints="1"/>
            </p:cNvSpPr>
            <p:nvPr/>
          </p:nvSpPr>
          <p:spPr bwMode="auto">
            <a:xfrm>
              <a:off x="5506631" y="2202762"/>
              <a:ext cx="641726" cy="592363"/>
            </a:xfrm>
            <a:custGeom>
              <a:gdLst>
                <a:gd fmla="*/ 187 w 529" name="T0"/>
                <a:gd fmla="*/ 241 h 487" name="T1"/>
                <a:gd fmla="*/ 242 w 529" name="T2"/>
                <a:gd fmla="*/ 223 h 487" name="T3"/>
                <a:gd fmla="*/ 175 w 529" name="T4"/>
                <a:gd fmla="*/ 211 h 487" name="T5"/>
                <a:gd fmla="*/ 189 w 529" name="T6"/>
                <a:gd fmla="*/ 161 h 487" name="T7"/>
                <a:gd fmla="*/ 154 w 529" name="T8"/>
                <a:gd fmla="*/ 166 h 487" name="T9"/>
                <a:gd fmla="*/ 124 w 529" name="T10"/>
                <a:gd fmla="*/ 143 h 487" name="T11"/>
                <a:gd fmla="*/ 124 w 529" name="T12"/>
                <a:gd fmla="*/ 143 h 487" name="T13"/>
                <a:gd fmla="*/ 93 w 529" name="T14"/>
                <a:gd fmla="*/ 166 h 487" name="T15"/>
                <a:gd fmla="*/ 38 w 529" name="T16"/>
                <a:gd fmla="*/ 193 h 487" name="T17"/>
                <a:gd fmla="*/ 7 w 529" name="T18"/>
                <a:gd fmla="*/ 234 h 487" name="T19"/>
                <a:gd fmla="*/ 124 w 529" name="T20"/>
                <a:gd fmla="*/ 212 h 487" name="T21"/>
                <a:gd fmla="*/ 271 w 529" name="T22"/>
                <a:gd fmla="*/ 68 h 487" name="T23"/>
                <a:gd fmla="*/ 330 w 529" name="T24"/>
                <a:gd fmla="*/ 73 h 487" name="T25"/>
                <a:gd fmla="*/ 383 w 529" name="T26"/>
                <a:gd fmla="*/ 59 h 487" name="T27"/>
                <a:gd fmla="*/ 355 w 529" name="T28"/>
                <a:gd fmla="*/ 48 h 487" name="T29"/>
                <a:gd fmla="*/ 301 w 529" name="T30"/>
                <a:gd fmla="*/ 22 h 487" name="T31"/>
                <a:gd fmla="*/ 271 w 529" name="T32"/>
                <a:gd fmla="*/ 0 h 487" name="T33"/>
                <a:gd fmla="*/ 271 w 529" name="T34"/>
                <a:gd fmla="*/ 0 h 487" name="T35"/>
                <a:gd fmla="*/ 240 w 529" name="T36"/>
                <a:gd fmla="*/ 23 h 487" name="T37"/>
                <a:gd fmla="*/ 185 w 529" name="T38"/>
                <a:gd fmla="*/ 49 h 487" name="T39"/>
                <a:gd fmla="*/ 154 w 529" name="T40"/>
                <a:gd fmla="*/ 91 h 487" name="T41"/>
                <a:gd fmla="*/ 266 w 529" name="T42"/>
                <a:gd fmla="*/ 79 h 487" name="T43"/>
                <a:gd fmla="*/ 300 w 529" name="T44"/>
                <a:gd fmla="*/ 105 h 487" name="T45"/>
                <a:gd fmla="*/ 302 w 529" name="T46"/>
                <a:gd fmla="*/ 105 h 487" name="T47"/>
                <a:gd fmla="*/ 305 w 529" name="T48"/>
                <a:gd fmla="*/ 89 h 487" name="T49"/>
                <a:gd fmla="*/ 266 w 529" name="T50"/>
                <a:gd fmla="*/ 79 h 487" name="T51"/>
                <a:gd fmla="*/ 194 w 529" name="T52"/>
                <a:gd fmla="*/ 286 h 487" name="T53"/>
                <a:gd fmla="*/ 124 w 529" name="T54"/>
                <a:gd fmla="*/ 222 h 487" name="T55"/>
                <a:gd fmla="*/ 165 w 529" name="T56"/>
                <a:gd fmla="*/ 297 h 487" name="T57"/>
                <a:gd fmla="*/ 74 w 529" name="T58"/>
                <a:gd fmla="*/ 487 h 487" name="T59"/>
                <a:gd fmla="*/ 316 w 529" name="T60"/>
                <a:gd fmla="*/ 197 h 487" name="T61"/>
                <a:gd fmla="*/ 280 w 529" name="T62"/>
                <a:gd fmla="*/ 198 h 487" name="T63"/>
                <a:gd fmla="*/ 490 w 529" name="T64"/>
                <a:gd fmla="*/ 112 h 487" name="T65"/>
                <a:gd fmla="*/ 436 w 529" name="T66"/>
                <a:gd fmla="*/ 86 h 487" name="T67"/>
                <a:gd fmla="*/ 406 w 529" name="T68"/>
                <a:gd fmla="*/ 64 h 487" name="T69"/>
                <a:gd fmla="*/ 406 w 529" name="T70"/>
                <a:gd fmla="*/ 64 h 487" name="T71"/>
                <a:gd fmla="*/ 375 w 529" name="T72"/>
                <a:gd fmla="*/ 87 h 487" name="T73"/>
                <a:gd fmla="*/ 320 w 529" name="T74"/>
                <a:gd fmla="*/ 110 h 487" name="T75"/>
                <a:gd fmla="*/ 376 w 529" name="T76"/>
                <a:gd fmla="*/ 126 h 487" name="T77"/>
                <a:gd fmla="*/ 406 w 529" name="T78"/>
                <a:gd fmla="*/ 132 h 487" name="T79"/>
                <a:gd fmla="*/ 521 w 529" name="T80"/>
                <a:gd fmla="*/ 155 h 487" name="T81"/>
                <a:gd fmla="*/ 406 w 529" name="T82"/>
                <a:gd fmla="*/ 169 h 487" name="T83"/>
                <a:gd fmla="*/ 370 w 529" name="T84"/>
                <a:gd fmla="*/ 135 h 487" name="T85"/>
                <a:gd fmla="*/ 301 w 529" name="T86"/>
                <a:gd fmla="*/ 116 h 487" name="T87"/>
                <a:gd fmla="*/ 301 w 529" name="T88"/>
                <a:gd fmla="*/ 116 h 487" name="T89"/>
                <a:gd fmla="*/ 300 w 529" name="T90"/>
                <a:gd fmla="*/ 116 h 487" name="T91"/>
                <a:gd fmla="*/ 230 w 529" name="T92"/>
                <a:gd fmla="*/ 134 h 487" name="T93"/>
                <a:gd fmla="*/ 194 w 529" name="T94"/>
                <a:gd fmla="*/ 169 h 487" name="T95"/>
                <a:gd fmla="*/ 238 w 529" name="T96"/>
                <a:gd fmla="*/ 213 h 487" name="T97"/>
                <a:gd fmla="*/ 363 w 529" name="T98"/>
                <a:gd fmla="*/ 213 h 487" name="T99"/>
                <a:gd fmla="*/ 406 w 529" name="T100"/>
                <a:gd fmla="*/ 169 h 48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87" w="529">
                  <a:moveTo>
                    <a:pt x="124" y="212"/>
                  </a:moveTo>
                  <a:cubicBezTo>
                    <a:pt x="147" y="212"/>
                    <a:pt x="167" y="225"/>
                    <a:pt x="187" y="241"/>
                  </a:cubicBezTo>
                  <a:cubicBezTo>
                    <a:pt x="203" y="254"/>
                    <a:pt x="230" y="253"/>
                    <a:pt x="239" y="235"/>
                  </a:cubicBezTo>
                  <a:cubicBezTo>
                    <a:pt x="241" y="231"/>
                    <a:pt x="242" y="227"/>
                    <a:pt x="242" y="223"/>
                  </a:cubicBezTo>
                  <a:cubicBezTo>
                    <a:pt x="231" y="231"/>
                    <a:pt x="215" y="235"/>
                    <a:pt x="202" y="232"/>
                  </a:cubicBezTo>
                  <a:cubicBezTo>
                    <a:pt x="190" y="229"/>
                    <a:pt x="180" y="222"/>
                    <a:pt x="175" y="211"/>
                  </a:cubicBezTo>
                  <a:cubicBezTo>
                    <a:pt x="172" y="206"/>
                    <a:pt x="171" y="201"/>
                    <a:pt x="171" y="195"/>
                  </a:cubicBezTo>
                  <a:cubicBezTo>
                    <a:pt x="171" y="181"/>
                    <a:pt x="178" y="167"/>
                    <a:pt x="189" y="161"/>
                  </a:cubicBezTo>
                  <a:cubicBezTo>
                    <a:pt x="189" y="160"/>
                    <a:pt x="189" y="160"/>
                    <a:pt x="190" y="160"/>
                  </a:cubicBezTo>
                  <a:cubicBezTo>
                    <a:pt x="170" y="150"/>
                    <a:pt x="154" y="166"/>
                    <a:pt x="154" y="166"/>
                  </a:cubicBezTo>
                  <a:cubicBezTo>
                    <a:pt x="154" y="166"/>
                    <a:pt x="148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97" y="143"/>
                    <a:pt x="93" y="166"/>
                    <a:pt x="93" y="166"/>
                  </a:cubicBezTo>
                  <a:cubicBezTo>
                    <a:pt x="93" y="166"/>
                    <a:pt x="75" y="149"/>
                    <a:pt x="53" y="162"/>
                  </a:cubicBezTo>
                  <a:cubicBezTo>
                    <a:pt x="34" y="173"/>
                    <a:pt x="38" y="193"/>
                    <a:pt x="38" y="193"/>
                  </a:cubicBezTo>
                  <a:cubicBezTo>
                    <a:pt x="38" y="193"/>
                    <a:pt x="25" y="193"/>
                    <a:pt x="18" y="197"/>
                  </a:cubicBezTo>
                  <a:cubicBezTo>
                    <a:pt x="8" y="203"/>
                    <a:pt x="0" y="221"/>
                    <a:pt x="7" y="234"/>
                  </a:cubicBezTo>
                  <a:cubicBezTo>
                    <a:pt x="18" y="255"/>
                    <a:pt x="45" y="254"/>
                    <a:pt x="61" y="241"/>
                  </a:cubicBezTo>
                  <a:cubicBezTo>
                    <a:pt x="81" y="225"/>
                    <a:pt x="99" y="212"/>
                    <a:pt x="124" y="212"/>
                  </a:cubicBezTo>
                  <a:moveTo>
                    <a:pt x="209" y="97"/>
                  </a:moveTo>
                  <a:cubicBezTo>
                    <a:pt x="228" y="81"/>
                    <a:pt x="246" y="68"/>
                    <a:pt x="271" y="68"/>
                  </a:cubicBezTo>
                  <a:cubicBezTo>
                    <a:pt x="287" y="68"/>
                    <a:pt x="303" y="75"/>
                    <a:pt x="317" y="85"/>
                  </a:cubicBezTo>
                  <a:cubicBezTo>
                    <a:pt x="320" y="81"/>
                    <a:pt x="324" y="77"/>
                    <a:pt x="330" y="73"/>
                  </a:cubicBezTo>
                  <a:cubicBezTo>
                    <a:pt x="345" y="64"/>
                    <a:pt x="360" y="67"/>
                    <a:pt x="370" y="72"/>
                  </a:cubicBezTo>
                  <a:cubicBezTo>
                    <a:pt x="373" y="67"/>
                    <a:pt x="377" y="63"/>
                    <a:pt x="383" y="59"/>
                  </a:cubicBezTo>
                  <a:cubicBezTo>
                    <a:pt x="381" y="57"/>
                    <a:pt x="379" y="55"/>
                    <a:pt x="377" y="53"/>
                  </a:cubicBezTo>
                  <a:cubicBezTo>
                    <a:pt x="370" y="49"/>
                    <a:pt x="355" y="48"/>
                    <a:pt x="355" y="48"/>
                  </a:cubicBezTo>
                  <a:cubicBezTo>
                    <a:pt x="355" y="48"/>
                    <a:pt x="360" y="31"/>
                    <a:pt x="341" y="19"/>
                  </a:cubicBezTo>
                  <a:cubicBezTo>
                    <a:pt x="319" y="5"/>
                    <a:pt x="301" y="22"/>
                    <a:pt x="301" y="22"/>
                  </a:cubicBezTo>
                  <a:cubicBezTo>
                    <a:pt x="301" y="22"/>
                    <a:pt x="295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44" y="0"/>
                    <a:pt x="240" y="23"/>
                    <a:pt x="240" y="23"/>
                  </a:cubicBezTo>
                  <a:cubicBezTo>
                    <a:pt x="240" y="23"/>
                    <a:pt x="222" y="5"/>
                    <a:pt x="201" y="18"/>
                  </a:cubicBezTo>
                  <a:cubicBezTo>
                    <a:pt x="181" y="30"/>
                    <a:pt x="185" y="49"/>
                    <a:pt x="185" y="49"/>
                  </a:cubicBezTo>
                  <a:cubicBezTo>
                    <a:pt x="185" y="49"/>
                    <a:pt x="172" y="49"/>
                    <a:pt x="165" y="53"/>
                  </a:cubicBezTo>
                  <a:cubicBezTo>
                    <a:pt x="155" y="60"/>
                    <a:pt x="147" y="77"/>
                    <a:pt x="154" y="91"/>
                  </a:cubicBezTo>
                  <a:cubicBezTo>
                    <a:pt x="166" y="111"/>
                    <a:pt x="192" y="110"/>
                    <a:pt x="209" y="97"/>
                  </a:cubicBezTo>
                  <a:moveTo>
                    <a:pt x="266" y="79"/>
                  </a:moveTo>
                  <a:cubicBezTo>
                    <a:pt x="269" y="87"/>
                    <a:pt x="272" y="99"/>
                    <a:pt x="275" y="113"/>
                  </a:cubicBezTo>
                  <a:cubicBezTo>
                    <a:pt x="281" y="108"/>
                    <a:pt x="290" y="105"/>
                    <a:pt x="300" y="105"/>
                  </a:cubicBezTo>
                  <a:cubicBezTo>
                    <a:pt x="300" y="105"/>
                    <a:pt x="301" y="105"/>
                    <a:pt x="301" y="105"/>
                  </a:cubicBezTo>
                  <a:cubicBezTo>
                    <a:pt x="301" y="105"/>
                    <a:pt x="302" y="105"/>
                    <a:pt x="302" y="105"/>
                  </a:cubicBezTo>
                  <a:cubicBezTo>
                    <a:pt x="304" y="105"/>
                    <a:pt x="306" y="104"/>
                    <a:pt x="309" y="104"/>
                  </a:cubicBezTo>
                  <a:cubicBezTo>
                    <a:pt x="307" y="99"/>
                    <a:pt x="306" y="94"/>
                    <a:pt x="305" y="89"/>
                  </a:cubicBezTo>
                  <a:cubicBezTo>
                    <a:pt x="294" y="83"/>
                    <a:pt x="283" y="79"/>
                    <a:pt x="271" y="79"/>
                  </a:cubicBezTo>
                  <a:cubicBezTo>
                    <a:pt x="269" y="79"/>
                    <a:pt x="268" y="79"/>
                    <a:pt x="266" y="79"/>
                  </a:cubicBezTo>
                  <a:moveTo>
                    <a:pt x="280" y="198"/>
                  </a:moveTo>
                  <a:cubicBezTo>
                    <a:pt x="271" y="225"/>
                    <a:pt x="248" y="261"/>
                    <a:pt x="194" y="286"/>
                  </a:cubicBezTo>
                  <a:cubicBezTo>
                    <a:pt x="182" y="280"/>
                    <a:pt x="147" y="262"/>
                    <a:pt x="134" y="223"/>
                  </a:cubicBezTo>
                  <a:cubicBezTo>
                    <a:pt x="131" y="223"/>
                    <a:pt x="127" y="222"/>
                    <a:pt x="124" y="222"/>
                  </a:cubicBezTo>
                  <a:cubicBezTo>
                    <a:pt x="119" y="222"/>
                    <a:pt x="114" y="223"/>
                    <a:pt x="109" y="224"/>
                  </a:cubicBezTo>
                  <a:cubicBezTo>
                    <a:pt x="119" y="261"/>
                    <a:pt x="145" y="284"/>
                    <a:pt x="165" y="297"/>
                  </a:cubicBezTo>
                  <a:cubicBezTo>
                    <a:pt x="85" y="324"/>
                    <a:pt x="39" y="393"/>
                    <a:pt x="39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4" y="379"/>
                    <a:pt x="139" y="342"/>
                    <a:pt x="178" y="329"/>
                  </a:cubicBezTo>
                  <a:cubicBezTo>
                    <a:pt x="263" y="301"/>
                    <a:pt x="307" y="246"/>
                    <a:pt x="316" y="197"/>
                  </a:cubicBezTo>
                  <a:cubicBezTo>
                    <a:pt x="311" y="195"/>
                    <a:pt x="306" y="194"/>
                    <a:pt x="301" y="194"/>
                  </a:cubicBezTo>
                  <a:cubicBezTo>
                    <a:pt x="293" y="194"/>
                    <a:pt x="286" y="196"/>
                    <a:pt x="280" y="198"/>
                  </a:cubicBezTo>
                  <a:moveTo>
                    <a:pt x="512" y="117"/>
                  </a:moveTo>
                  <a:cubicBezTo>
                    <a:pt x="505" y="113"/>
                    <a:pt x="490" y="112"/>
                    <a:pt x="490" y="112"/>
                  </a:cubicBezTo>
                  <a:cubicBezTo>
                    <a:pt x="490" y="112"/>
                    <a:pt x="495" y="95"/>
                    <a:pt x="476" y="83"/>
                  </a:cubicBezTo>
                  <a:cubicBezTo>
                    <a:pt x="454" y="69"/>
                    <a:pt x="436" y="86"/>
                    <a:pt x="436" y="86"/>
                  </a:cubicBezTo>
                  <a:cubicBezTo>
                    <a:pt x="436" y="86"/>
                    <a:pt x="430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379" y="64"/>
                    <a:pt x="375" y="87"/>
                    <a:pt x="375" y="87"/>
                  </a:cubicBezTo>
                  <a:cubicBezTo>
                    <a:pt x="375" y="87"/>
                    <a:pt x="357" y="69"/>
                    <a:pt x="336" y="82"/>
                  </a:cubicBezTo>
                  <a:cubicBezTo>
                    <a:pt x="321" y="91"/>
                    <a:pt x="320" y="104"/>
                    <a:pt x="320" y="110"/>
                  </a:cubicBezTo>
                  <a:cubicBezTo>
                    <a:pt x="326" y="113"/>
                    <a:pt x="331" y="118"/>
                    <a:pt x="335" y="123"/>
                  </a:cubicBezTo>
                  <a:cubicBezTo>
                    <a:pt x="345" y="118"/>
                    <a:pt x="360" y="116"/>
                    <a:pt x="376" y="126"/>
                  </a:cubicBezTo>
                  <a:cubicBezTo>
                    <a:pt x="380" y="129"/>
                    <a:pt x="384" y="132"/>
                    <a:pt x="387" y="135"/>
                  </a:cubicBezTo>
                  <a:cubicBezTo>
                    <a:pt x="393" y="133"/>
                    <a:pt x="399" y="132"/>
                    <a:pt x="406" y="132"/>
                  </a:cubicBezTo>
                  <a:cubicBezTo>
                    <a:pt x="429" y="132"/>
                    <a:pt x="449" y="145"/>
                    <a:pt x="469" y="161"/>
                  </a:cubicBezTo>
                  <a:cubicBezTo>
                    <a:pt x="485" y="174"/>
                    <a:pt x="512" y="174"/>
                    <a:pt x="521" y="155"/>
                  </a:cubicBezTo>
                  <a:cubicBezTo>
                    <a:pt x="529" y="142"/>
                    <a:pt x="522" y="124"/>
                    <a:pt x="512" y="117"/>
                  </a:cubicBezTo>
                  <a:moveTo>
                    <a:pt x="406" y="169"/>
                  </a:moveTo>
                  <a:cubicBezTo>
                    <a:pt x="399" y="165"/>
                    <a:pt x="385" y="164"/>
                    <a:pt x="385" y="164"/>
                  </a:cubicBezTo>
                  <a:cubicBezTo>
                    <a:pt x="385" y="164"/>
                    <a:pt x="389" y="147"/>
                    <a:pt x="370" y="135"/>
                  </a:cubicBezTo>
                  <a:cubicBezTo>
                    <a:pt x="348" y="121"/>
                    <a:pt x="331" y="138"/>
                    <a:pt x="331" y="138"/>
                  </a:cubicBezTo>
                  <a:cubicBezTo>
                    <a:pt x="331" y="138"/>
                    <a:pt x="325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1" y="116"/>
                    <a:pt x="300" y="116"/>
                    <a:pt x="300" y="116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274" y="116"/>
                    <a:pt x="269" y="139"/>
                    <a:pt x="269" y="139"/>
                  </a:cubicBezTo>
                  <a:cubicBezTo>
                    <a:pt x="269" y="139"/>
                    <a:pt x="251" y="121"/>
                    <a:pt x="230" y="134"/>
                  </a:cubicBezTo>
                  <a:cubicBezTo>
                    <a:pt x="210" y="146"/>
                    <a:pt x="215" y="165"/>
                    <a:pt x="215" y="165"/>
                  </a:cubicBezTo>
                  <a:cubicBezTo>
                    <a:pt x="215" y="165"/>
                    <a:pt x="201" y="165"/>
                    <a:pt x="194" y="169"/>
                  </a:cubicBezTo>
                  <a:cubicBezTo>
                    <a:pt x="184" y="176"/>
                    <a:pt x="176" y="193"/>
                    <a:pt x="184" y="206"/>
                  </a:cubicBezTo>
                  <a:cubicBezTo>
                    <a:pt x="195" y="227"/>
                    <a:pt x="222" y="226"/>
                    <a:pt x="238" y="213"/>
                  </a:cubicBezTo>
                  <a:cubicBezTo>
                    <a:pt x="258" y="197"/>
                    <a:pt x="275" y="184"/>
                    <a:pt x="301" y="184"/>
                  </a:cubicBezTo>
                  <a:cubicBezTo>
                    <a:pt x="323" y="184"/>
                    <a:pt x="344" y="197"/>
                    <a:pt x="363" y="213"/>
                  </a:cubicBezTo>
                  <a:cubicBezTo>
                    <a:pt x="380" y="226"/>
                    <a:pt x="406" y="226"/>
                    <a:pt x="416" y="207"/>
                  </a:cubicBezTo>
                  <a:cubicBezTo>
                    <a:pt x="423" y="194"/>
                    <a:pt x="416" y="176"/>
                    <a:pt x="406" y="1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61" name="组 60"/>
            <p:cNvGrpSpPr/>
            <p:nvPr/>
          </p:nvGrpSpPr>
          <p:grpSpPr>
            <a:xfrm>
              <a:off x="5817751" y="2557862"/>
              <a:ext cx="469716" cy="448519"/>
              <a:chOff x="8848726" y="4949825"/>
              <a:chExt cx="879475" cy="839788"/>
            </a:xfrm>
            <a:solidFill>
              <a:schemeClr val="accent3"/>
            </a:solidFill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grpSpPr>
          <p:sp>
            <p:nvSpPr>
              <p:cNvPr id="62" name="Freeform 360"/>
              <p:cNvSpPr/>
              <p:nvPr/>
            </p:nvSpPr>
            <p:spPr bwMode="auto">
              <a:xfrm>
                <a:off x="9196388" y="4949825"/>
                <a:ext cx="180975" cy="425450"/>
              </a:xfrm>
              <a:custGeom>
                <a:gdLst>
                  <a:gd fmla="*/ 54 w 70" name="T0"/>
                  <a:gd fmla="*/ 0 h 165" name="T1"/>
                  <a:gd fmla="*/ 36 w 70" name="T2"/>
                  <a:gd fmla="*/ 18 h 165" name="T3"/>
                  <a:gd fmla="*/ 16 w 70" name="T4"/>
                  <a:gd fmla="*/ 0 h 165" name="T5"/>
                  <a:gd fmla="*/ 0 w 70" name="T6"/>
                  <a:gd fmla="*/ 71 h 165" name="T7"/>
                  <a:gd fmla="*/ 35 w 70" name="T8"/>
                  <a:gd fmla="*/ 165 h 165" name="T9"/>
                  <a:gd fmla="*/ 70 w 70" name="T10"/>
                  <a:gd fmla="*/ 71 h 165" name="T11"/>
                  <a:gd fmla="*/ 54 w 70" name="T12"/>
                  <a:gd fmla="*/ 0 h 16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5" w="70">
                    <a:moveTo>
                      <a:pt x="54" y="0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21"/>
                      <a:pt x="0" y="71"/>
                    </a:cubicBezTo>
                    <a:cubicBezTo>
                      <a:pt x="0" y="122"/>
                      <a:pt x="35" y="165"/>
                      <a:pt x="35" y="165"/>
                    </a:cubicBezTo>
                    <a:cubicBezTo>
                      <a:pt x="35" y="165"/>
                      <a:pt x="70" y="122"/>
                      <a:pt x="70" y="71"/>
                    </a:cubicBezTo>
                    <a:cubicBezTo>
                      <a:pt x="70" y="21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361"/>
              <p:cNvSpPr/>
              <p:nvPr/>
            </p:nvSpPr>
            <p:spPr bwMode="auto">
              <a:xfrm>
                <a:off x="8848726" y="5189538"/>
                <a:ext cx="417513" cy="254000"/>
              </a:xfrm>
              <a:custGeom>
                <a:gdLst>
                  <a:gd fmla="*/ 11 w 162" name="T0"/>
                  <a:gd fmla="*/ 9 h 98" name="T1"/>
                  <a:gd fmla="*/ 22 w 162" name="T2"/>
                  <a:gd fmla="*/ 31 h 98" name="T3"/>
                  <a:gd fmla="*/ 0 w 162" name="T4"/>
                  <a:gd fmla="*/ 45 h 98" name="T5"/>
                  <a:gd fmla="*/ 62 w 162" name="T6"/>
                  <a:gd fmla="*/ 83 h 98" name="T7"/>
                  <a:gd fmla="*/ 162 w 162" name="T8"/>
                  <a:gd fmla="*/ 78 h 98" name="T9"/>
                  <a:gd fmla="*/ 84 w 162" name="T10"/>
                  <a:gd fmla="*/ 15 h 98" name="T11"/>
                  <a:gd fmla="*/ 11 w 162" name="T12"/>
                  <a:gd fmla="*/ 9 h 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" w="162">
                    <a:moveTo>
                      <a:pt x="11" y="9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4" y="67"/>
                      <a:pt x="62" y="83"/>
                    </a:cubicBezTo>
                    <a:cubicBezTo>
                      <a:pt x="110" y="98"/>
                      <a:pt x="162" y="78"/>
                      <a:pt x="162" y="78"/>
                    </a:cubicBezTo>
                    <a:cubicBezTo>
                      <a:pt x="162" y="78"/>
                      <a:pt x="132" y="31"/>
                      <a:pt x="84" y="15"/>
                    </a:cubicBezTo>
                    <a:cubicBezTo>
                      <a:pt x="36" y="0"/>
                      <a:pt x="11" y="9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362"/>
              <p:cNvSpPr/>
              <p:nvPr/>
            </p:nvSpPr>
            <p:spPr bwMode="auto">
              <a:xfrm>
                <a:off x="8983663" y="5416550"/>
                <a:ext cx="298450" cy="373063"/>
              </a:xfrm>
              <a:custGeom>
                <a:gdLst>
                  <a:gd fmla="*/ 1 w 116" name="T0"/>
                  <a:gd fmla="*/ 122 h 144" name="T1"/>
                  <a:gd fmla="*/ 26 w 116" name="T2"/>
                  <a:gd fmla="*/ 118 h 144" name="T3"/>
                  <a:gd fmla="*/ 31 w 116" name="T4"/>
                  <a:gd fmla="*/ 144 h 144" name="T5"/>
                  <a:gd fmla="*/ 87 w 116" name="T6"/>
                  <a:gd fmla="*/ 96 h 144" name="T7"/>
                  <a:gd fmla="*/ 113 w 116" name="T8"/>
                  <a:gd fmla="*/ 0 h 144" name="T9"/>
                  <a:gd fmla="*/ 29 w 116" name="T10"/>
                  <a:gd fmla="*/ 55 h 144" name="T11"/>
                  <a:gd fmla="*/ 1 w 116" name="T12"/>
                  <a:gd fmla="*/ 122 h 1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4" w="115">
                    <a:moveTo>
                      <a:pt x="1" y="122"/>
                    </a:moveTo>
                    <a:cubicBezTo>
                      <a:pt x="26" y="118"/>
                      <a:pt x="26" y="118"/>
                      <a:pt x="26" y="118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31" y="144"/>
                      <a:pt x="57" y="137"/>
                      <a:pt x="87" y="96"/>
                    </a:cubicBezTo>
                    <a:cubicBezTo>
                      <a:pt x="116" y="55"/>
                      <a:pt x="113" y="0"/>
                      <a:pt x="113" y="0"/>
                    </a:cubicBezTo>
                    <a:cubicBezTo>
                      <a:pt x="113" y="0"/>
                      <a:pt x="59" y="14"/>
                      <a:pt x="29" y="55"/>
                    </a:cubicBezTo>
                    <a:cubicBezTo>
                      <a:pt x="0" y="95"/>
                      <a:pt x="1" y="122"/>
                      <a:pt x="1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363"/>
              <p:cNvSpPr/>
              <p:nvPr/>
            </p:nvSpPr>
            <p:spPr bwMode="auto">
              <a:xfrm>
                <a:off x="9291638" y="5416550"/>
                <a:ext cx="300038" cy="373063"/>
              </a:xfrm>
              <a:custGeom>
                <a:gdLst>
                  <a:gd fmla="*/ 85 w 116" name="T0"/>
                  <a:gd fmla="*/ 144 h 144" name="T1"/>
                  <a:gd fmla="*/ 89 w 116" name="T2"/>
                  <a:gd fmla="*/ 119 h 144" name="T3"/>
                  <a:gd fmla="*/ 115 w 116" name="T4"/>
                  <a:gd fmla="*/ 122 h 144" name="T5"/>
                  <a:gd fmla="*/ 87 w 116" name="T6"/>
                  <a:gd fmla="*/ 55 h 144" name="T7"/>
                  <a:gd fmla="*/ 3 w 116" name="T8"/>
                  <a:gd fmla="*/ 0 h 144" name="T9"/>
                  <a:gd fmla="*/ 30 w 116" name="T10"/>
                  <a:gd fmla="*/ 96 h 144" name="T11"/>
                  <a:gd fmla="*/ 85 w 116" name="T12"/>
                  <a:gd fmla="*/ 144 h 1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4" w="115">
                    <a:moveTo>
                      <a:pt x="85" y="144"/>
                    </a:moveTo>
                    <a:cubicBezTo>
                      <a:pt x="89" y="119"/>
                      <a:pt x="89" y="119"/>
                      <a:pt x="89" y="119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6" y="95"/>
                      <a:pt x="87" y="55"/>
                    </a:cubicBezTo>
                    <a:cubicBezTo>
                      <a:pt x="57" y="14"/>
                      <a:pt x="3" y="0"/>
                      <a:pt x="3" y="0"/>
                    </a:cubicBezTo>
                    <a:cubicBezTo>
                      <a:pt x="3" y="0"/>
                      <a:pt x="0" y="55"/>
                      <a:pt x="30" y="96"/>
                    </a:cubicBezTo>
                    <a:cubicBezTo>
                      <a:pt x="59" y="137"/>
                      <a:pt x="85" y="144"/>
                      <a:pt x="85" y="1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364"/>
              <p:cNvSpPr/>
              <p:nvPr/>
            </p:nvSpPr>
            <p:spPr bwMode="auto">
              <a:xfrm>
                <a:off x="9310688" y="5189538"/>
                <a:ext cx="417513" cy="254000"/>
              </a:xfrm>
              <a:custGeom>
                <a:gdLst>
                  <a:gd fmla="*/ 162 w 162" name="T0"/>
                  <a:gd fmla="*/ 45 h 98" name="T1"/>
                  <a:gd fmla="*/ 140 w 162" name="T2"/>
                  <a:gd fmla="*/ 33 h 98" name="T3"/>
                  <a:gd fmla="*/ 150 w 162" name="T4"/>
                  <a:gd fmla="*/ 9 h 98" name="T5"/>
                  <a:gd fmla="*/ 77 w 162" name="T6"/>
                  <a:gd fmla="*/ 15 h 98" name="T7"/>
                  <a:gd fmla="*/ 0 w 162" name="T8"/>
                  <a:gd fmla="*/ 78 h 98" name="T9"/>
                  <a:gd fmla="*/ 99 w 162" name="T10"/>
                  <a:gd fmla="*/ 83 h 98" name="T11"/>
                  <a:gd fmla="*/ 162 w 162" name="T12"/>
                  <a:gd fmla="*/ 45 h 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" w="162">
                    <a:moveTo>
                      <a:pt x="162" y="45"/>
                    </a:moveTo>
                    <a:cubicBezTo>
                      <a:pt x="140" y="33"/>
                      <a:pt x="140" y="33"/>
                      <a:pt x="140" y="33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0" y="9"/>
                      <a:pt x="125" y="0"/>
                      <a:pt x="77" y="15"/>
                    </a:cubicBezTo>
                    <a:cubicBezTo>
                      <a:pt x="30" y="31"/>
                      <a:pt x="0" y="78"/>
                      <a:pt x="0" y="78"/>
                    </a:cubicBezTo>
                    <a:cubicBezTo>
                      <a:pt x="0" y="78"/>
                      <a:pt x="51" y="98"/>
                      <a:pt x="99" y="83"/>
                    </a:cubicBezTo>
                    <a:cubicBezTo>
                      <a:pt x="147" y="67"/>
                      <a:pt x="162" y="45"/>
                      <a:pt x="162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68" name="Freeform 358"/>
            <p:cNvSpPr>
              <a:spLocks noEditPoints="1"/>
            </p:cNvSpPr>
            <p:nvPr/>
          </p:nvSpPr>
          <p:spPr bwMode="auto">
            <a:xfrm rot="19997452">
              <a:off x="4839888" y="865576"/>
              <a:ext cx="223086" cy="217080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69" name="组 68"/>
            <p:cNvGrpSpPr/>
            <p:nvPr/>
          </p:nvGrpSpPr>
          <p:grpSpPr>
            <a:xfrm rot="1274603">
              <a:off x="4789726" y="2338214"/>
              <a:ext cx="286574" cy="273642"/>
              <a:chOff x="8848726" y="4949825"/>
              <a:chExt cx="879475" cy="839788"/>
            </a:xfrm>
            <a:solidFill>
              <a:schemeClr val="accent2"/>
            </a:solidFill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grpSpPr>
          <p:sp>
            <p:nvSpPr>
              <p:cNvPr id="70" name="Freeform 360"/>
              <p:cNvSpPr/>
              <p:nvPr/>
            </p:nvSpPr>
            <p:spPr bwMode="auto">
              <a:xfrm>
                <a:off x="9196388" y="4949825"/>
                <a:ext cx="180975" cy="425450"/>
              </a:xfrm>
              <a:custGeom>
                <a:gdLst>
                  <a:gd fmla="*/ 54 w 70" name="T0"/>
                  <a:gd fmla="*/ 0 h 165" name="T1"/>
                  <a:gd fmla="*/ 36 w 70" name="T2"/>
                  <a:gd fmla="*/ 18 h 165" name="T3"/>
                  <a:gd fmla="*/ 16 w 70" name="T4"/>
                  <a:gd fmla="*/ 0 h 165" name="T5"/>
                  <a:gd fmla="*/ 0 w 70" name="T6"/>
                  <a:gd fmla="*/ 71 h 165" name="T7"/>
                  <a:gd fmla="*/ 35 w 70" name="T8"/>
                  <a:gd fmla="*/ 165 h 165" name="T9"/>
                  <a:gd fmla="*/ 70 w 70" name="T10"/>
                  <a:gd fmla="*/ 71 h 165" name="T11"/>
                  <a:gd fmla="*/ 54 w 70" name="T12"/>
                  <a:gd fmla="*/ 0 h 16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5" w="70">
                    <a:moveTo>
                      <a:pt x="54" y="0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21"/>
                      <a:pt x="0" y="71"/>
                    </a:cubicBezTo>
                    <a:cubicBezTo>
                      <a:pt x="0" y="122"/>
                      <a:pt x="35" y="165"/>
                      <a:pt x="35" y="165"/>
                    </a:cubicBezTo>
                    <a:cubicBezTo>
                      <a:pt x="35" y="165"/>
                      <a:pt x="70" y="122"/>
                      <a:pt x="70" y="71"/>
                    </a:cubicBezTo>
                    <a:cubicBezTo>
                      <a:pt x="70" y="21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361"/>
              <p:cNvSpPr/>
              <p:nvPr/>
            </p:nvSpPr>
            <p:spPr bwMode="auto">
              <a:xfrm>
                <a:off x="8848726" y="5189538"/>
                <a:ext cx="417513" cy="254000"/>
              </a:xfrm>
              <a:custGeom>
                <a:gdLst>
                  <a:gd fmla="*/ 11 w 162" name="T0"/>
                  <a:gd fmla="*/ 9 h 98" name="T1"/>
                  <a:gd fmla="*/ 22 w 162" name="T2"/>
                  <a:gd fmla="*/ 31 h 98" name="T3"/>
                  <a:gd fmla="*/ 0 w 162" name="T4"/>
                  <a:gd fmla="*/ 45 h 98" name="T5"/>
                  <a:gd fmla="*/ 62 w 162" name="T6"/>
                  <a:gd fmla="*/ 83 h 98" name="T7"/>
                  <a:gd fmla="*/ 162 w 162" name="T8"/>
                  <a:gd fmla="*/ 78 h 98" name="T9"/>
                  <a:gd fmla="*/ 84 w 162" name="T10"/>
                  <a:gd fmla="*/ 15 h 98" name="T11"/>
                  <a:gd fmla="*/ 11 w 162" name="T12"/>
                  <a:gd fmla="*/ 9 h 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" w="162">
                    <a:moveTo>
                      <a:pt x="11" y="9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4" y="67"/>
                      <a:pt x="62" y="83"/>
                    </a:cubicBezTo>
                    <a:cubicBezTo>
                      <a:pt x="110" y="98"/>
                      <a:pt x="162" y="78"/>
                      <a:pt x="162" y="78"/>
                    </a:cubicBezTo>
                    <a:cubicBezTo>
                      <a:pt x="162" y="78"/>
                      <a:pt x="132" y="31"/>
                      <a:pt x="84" y="15"/>
                    </a:cubicBezTo>
                    <a:cubicBezTo>
                      <a:pt x="36" y="0"/>
                      <a:pt x="11" y="9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362"/>
              <p:cNvSpPr/>
              <p:nvPr/>
            </p:nvSpPr>
            <p:spPr bwMode="auto">
              <a:xfrm>
                <a:off x="8983663" y="5416550"/>
                <a:ext cx="298450" cy="373063"/>
              </a:xfrm>
              <a:custGeom>
                <a:gdLst>
                  <a:gd fmla="*/ 1 w 116" name="T0"/>
                  <a:gd fmla="*/ 122 h 144" name="T1"/>
                  <a:gd fmla="*/ 26 w 116" name="T2"/>
                  <a:gd fmla="*/ 118 h 144" name="T3"/>
                  <a:gd fmla="*/ 31 w 116" name="T4"/>
                  <a:gd fmla="*/ 144 h 144" name="T5"/>
                  <a:gd fmla="*/ 87 w 116" name="T6"/>
                  <a:gd fmla="*/ 96 h 144" name="T7"/>
                  <a:gd fmla="*/ 113 w 116" name="T8"/>
                  <a:gd fmla="*/ 0 h 144" name="T9"/>
                  <a:gd fmla="*/ 29 w 116" name="T10"/>
                  <a:gd fmla="*/ 55 h 144" name="T11"/>
                  <a:gd fmla="*/ 1 w 116" name="T12"/>
                  <a:gd fmla="*/ 122 h 1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4" w="115">
                    <a:moveTo>
                      <a:pt x="1" y="122"/>
                    </a:moveTo>
                    <a:cubicBezTo>
                      <a:pt x="26" y="118"/>
                      <a:pt x="26" y="118"/>
                      <a:pt x="26" y="118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31" y="144"/>
                      <a:pt x="57" y="137"/>
                      <a:pt x="87" y="96"/>
                    </a:cubicBezTo>
                    <a:cubicBezTo>
                      <a:pt x="116" y="55"/>
                      <a:pt x="113" y="0"/>
                      <a:pt x="113" y="0"/>
                    </a:cubicBezTo>
                    <a:cubicBezTo>
                      <a:pt x="113" y="0"/>
                      <a:pt x="59" y="14"/>
                      <a:pt x="29" y="55"/>
                    </a:cubicBezTo>
                    <a:cubicBezTo>
                      <a:pt x="0" y="95"/>
                      <a:pt x="1" y="122"/>
                      <a:pt x="1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363"/>
              <p:cNvSpPr/>
              <p:nvPr/>
            </p:nvSpPr>
            <p:spPr bwMode="auto">
              <a:xfrm>
                <a:off x="9291638" y="5416550"/>
                <a:ext cx="300038" cy="373063"/>
              </a:xfrm>
              <a:custGeom>
                <a:gdLst>
                  <a:gd fmla="*/ 85 w 116" name="T0"/>
                  <a:gd fmla="*/ 144 h 144" name="T1"/>
                  <a:gd fmla="*/ 89 w 116" name="T2"/>
                  <a:gd fmla="*/ 119 h 144" name="T3"/>
                  <a:gd fmla="*/ 115 w 116" name="T4"/>
                  <a:gd fmla="*/ 122 h 144" name="T5"/>
                  <a:gd fmla="*/ 87 w 116" name="T6"/>
                  <a:gd fmla="*/ 55 h 144" name="T7"/>
                  <a:gd fmla="*/ 3 w 116" name="T8"/>
                  <a:gd fmla="*/ 0 h 144" name="T9"/>
                  <a:gd fmla="*/ 30 w 116" name="T10"/>
                  <a:gd fmla="*/ 96 h 144" name="T11"/>
                  <a:gd fmla="*/ 85 w 116" name="T12"/>
                  <a:gd fmla="*/ 144 h 1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4" w="115">
                    <a:moveTo>
                      <a:pt x="85" y="144"/>
                    </a:moveTo>
                    <a:cubicBezTo>
                      <a:pt x="89" y="119"/>
                      <a:pt x="89" y="119"/>
                      <a:pt x="89" y="119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6" y="95"/>
                      <a:pt x="87" y="55"/>
                    </a:cubicBezTo>
                    <a:cubicBezTo>
                      <a:pt x="57" y="14"/>
                      <a:pt x="3" y="0"/>
                      <a:pt x="3" y="0"/>
                    </a:cubicBezTo>
                    <a:cubicBezTo>
                      <a:pt x="3" y="0"/>
                      <a:pt x="0" y="55"/>
                      <a:pt x="30" y="96"/>
                    </a:cubicBezTo>
                    <a:cubicBezTo>
                      <a:pt x="59" y="137"/>
                      <a:pt x="85" y="144"/>
                      <a:pt x="85" y="1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364"/>
              <p:cNvSpPr/>
              <p:nvPr/>
            </p:nvSpPr>
            <p:spPr bwMode="auto">
              <a:xfrm>
                <a:off x="9310688" y="5189538"/>
                <a:ext cx="417513" cy="254000"/>
              </a:xfrm>
              <a:custGeom>
                <a:gdLst>
                  <a:gd fmla="*/ 162 w 162" name="T0"/>
                  <a:gd fmla="*/ 45 h 98" name="T1"/>
                  <a:gd fmla="*/ 140 w 162" name="T2"/>
                  <a:gd fmla="*/ 33 h 98" name="T3"/>
                  <a:gd fmla="*/ 150 w 162" name="T4"/>
                  <a:gd fmla="*/ 9 h 98" name="T5"/>
                  <a:gd fmla="*/ 77 w 162" name="T6"/>
                  <a:gd fmla="*/ 15 h 98" name="T7"/>
                  <a:gd fmla="*/ 0 w 162" name="T8"/>
                  <a:gd fmla="*/ 78 h 98" name="T9"/>
                  <a:gd fmla="*/ 99 w 162" name="T10"/>
                  <a:gd fmla="*/ 83 h 98" name="T11"/>
                  <a:gd fmla="*/ 162 w 162" name="T12"/>
                  <a:gd fmla="*/ 45 h 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" w="162">
                    <a:moveTo>
                      <a:pt x="162" y="45"/>
                    </a:moveTo>
                    <a:cubicBezTo>
                      <a:pt x="140" y="33"/>
                      <a:pt x="140" y="33"/>
                      <a:pt x="140" y="33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0" y="9"/>
                      <a:pt x="125" y="0"/>
                      <a:pt x="77" y="15"/>
                    </a:cubicBezTo>
                    <a:cubicBezTo>
                      <a:pt x="30" y="31"/>
                      <a:pt x="0" y="78"/>
                      <a:pt x="0" y="78"/>
                    </a:cubicBezTo>
                    <a:cubicBezTo>
                      <a:pt x="0" y="78"/>
                      <a:pt x="51" y="98"/>
                      <a:pt x="99" y="83"/>
                    </a:cubicBezTo>
                    <a:cubicBezTo>
                      <a:pt x="147" y="67"/>
                      <a:pt x="162" y="45"/>
                      <a:pt x="162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75" name="Freeform 358"/>
            <p:cNvSpPr>
              <a:spLocks noEditPoints="1"/>
            </p:cNvSpPr>
            <p:nvPr/>
          </p:nvSpPr>
          <p:spPr bwMode="auto">
            <a:xfrm rot="19997452">
              <a:off x="4336114" y="1673983"/>
              <a:ext cx="223086" cy="217080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360"/>
            <p:cNvSpPr/>
            <p:nvPr/>
          </p:nvSpPr>
          <p:spPr bwMode="auto">
            <a:xfrm rot="1468502">
              <a:off x="4249067" y="1921634"/>
              <a:ext cx="65241" cy="153373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360"/>
            <p:cNvSpPr/>
            <p:nvPr/>
          </p:nvSpPr>
          <p:spPr bwMode="auto">
            <a:xfrm rot="8148368">
              <a:off x="6386149" y="1344943"/>
              <a:ext cx="137056" cy="322202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360"/>
            <p:cNvSpPr/>
            <p:nvPr/>
          </p:nvSpPr>
          <p:spPr bwMode="auto">
            <a:xfrm rot="20337622">
              <a:off x="4526234" y="2133137"/>
              <a:ext cx="57123" cy="13429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360"/>
            <p:cNvSpPr/>
            <p:nvPr/>
          </p:nvSpPr>
          <p:spPr bwMode="auto">
            <a:xfrm rot="5712631">
              <a:off x="5088716" y="2686797"/>
              <a:ext cx="104950" cy="246726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360"/>
            <p:cNvSpPr/>
            <p:nvPr/>
          </p:nvSpPr>
          <p:spPr bwMode="auto">
            <a:xfrm rot="19012026">
              <a:off x="4464951" y="2378808"/>
              <a:ext cx="58626" cy="137823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360"/>
            <p:cNvSpPr/>
            <p:nvPr/>
          </p:nvSpPr>
          <p:spPr bwMode="auto">
            <a:xfrm rot="19725754">
              <a:off x="4170737" y="2152912"/>
              <a:ext cx="96274" cy="226326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360"/>
            <p:cNvSpPr/>
            <p:nvPr/>
          </p:nvSpPr>
          <p:spPr bwMode="auto">
            <a:xfrm rot="21216408">
              <a:off x="3915600" y="1302836"/>
              <a:ext cx="52906" cy="124376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360"/>
            <p:cNvSpPr/>
            <p:nvPr/>
          </p:nvSpPr>
          <p:spPr bwMode="auto">
            <a:xfrm rot="19642020">
              <a:off x="5263317" y="2251895"/>
              <a:ext cx="154213" cy="362537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100" name="组 99"/>
            <p:cNvGrpSpPr/>
            <p:nvPr/>
          </p:nvGrpSpPr>
          <p:grpSpPr>
            <a:xfrm rot="21122732">
              <a:off x="5671138" y="1390009"/>
              <a:ext cx="286574" cy="273642"/>
              <a:chOff x="8848726" y="4949825"/>
              <a:chExt cx="879475" cy="839788"/>
            </a:xfrm>
            <a:solidFill>
              <a:schemeClr val="accent5"/>
            </a:solidFill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grpSpPr>
          <p:sp>
            <p:nvSpPr>
              <p:cNvPr id="101" name="Freeform 360"/>
              <p:cNvSpPr/>
              <p:nvPr/>
            </p:nvSpPr>
            <p:spPr bwMode="auto">
              <a:xfrm>
                <a:off x="9196388" y="4949825"/>
                <a:ext cx="180975" cy="425450"/>
              </a:xfrm>
              <a:custGeom>
                <a:gdLst>
                  <a:gd fmla="*/ 54 w 70" name="T0"/>
                  <a:gd fmla="*/ 0 h 165" name="T1"/>
                  <a:gd fmla="*/ 36 w 70" name="T2"/>
                  <a:gd fmla="*/ 18 h 165" name="T3"/>
                  <a:gd fmla="*/ 16 w 70" name="T4"/>
                  <a:gd fmla="*/ 0 h 165" name="T5"/>
                  <a:gd fmla="*/ 0 w 70" name="T6"/>
                  <a:gd fmla="*/ 71 h 165" name="T7"/>
                  <a:gd fmla="*/ 35 w 70" name="T8"/>
                  <a:gd fmla="*/ 165 h 165" name="T9"/>
                  <a:gd fmla="*/ 70 w 70" name="T10"/>
                  <a:gd fmla="*/ 71 h 165" name="T11"/>
                  <a:gd fmla="*/ 54 w 70" name="T12"/>
                  <a:gd fmla="*/ 0 h 16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5" w="70">
                    <a:moveTo>
                      <a:pt x="54" y="0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21"/>
                      <a:pt x="0" y="71"/>
                    </a:cubicBezTo>
                    <a:cubicBezTo>
                      <a:pt x="0" y="122"/>
                      <a:pt x="35" y="165"/>
                      <a:pt x="35" y="165"/>
                    </a:cubicBezTo>
                    <a:cubicBezTo>
                      <a:pt x="35" y="165"/>
                      <a:pt x="70" y="122"/>
                      <a:pt x="70" y="71"/>
                    </a:cubicBezTo>
                    <a:cubicBezTo>
                      <a:pt x="70" y="21"/>
                      <a:pt x="54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361"/>
              <p:cNvSpPr/>
              <p:nvPr/>
            </p:nvSpPr>
            <p:spPr bwMode="auto">
              <a:xfrm>
                <a:off x="8848726" y="5189538"/>
                <a:ext cx="417513" cy="254000"/>
              </a:xfrm>
              <a:custGeom>
                <a:gdLst>
                  <a:gd fmla="*/ 11 w 162" name="T0"/>
                  <a:gd fmla="*/ 9 h 98" name="T1"/>
                  <a:gd fmla="*/ 22 w 162" name="T2"/>
                  <a:gd fmla="*/ 31 h 98" name="T3"/>
                  <a:gd fmla="*/ 0 w 162" name="T4"/>
                  <a:gd fmla="*/ 45 h 98" name="T5"/>
                  <a:gd fmla="*/ 62 w 162" name="T6"/>
                  <a:gd fmla="*/ 83 h 98" name="T7"/>
                  <a:gd fmla="*/ 162 w 162" name="T8"/>
                  <a:gd fmla="*/ 78 h 98" name="T9"/>
                  <a:gd fmla="*/ 84 w 162" name="T10"/>
                  <a:gd fmla="*/ 15 h 98" name="T11"/>
                  <a:gd fmla="*/ 11 w 162" name="T12"/>
                  <a:gd fmla="*/ 9 h 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" w="162">
                    <a:moveTo>
                      <a:pt x="11" y="9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4" y="67"/>
                      <a:pt x="62" y="83"/>
                    </a:cubicBezTo>
                    <a:cubicBezTo>
                      <a:pt x="110" y="98"/>
                      <a:pt x="162" y="78"/>
                      <a:pt x="162" y="78"/>
                    </a:cubicBezTo>
                    <a:cubicBezTo>
                      <a:pt x="162" y="78"/>
                      <a:pt x="132" y="31"/>
                      <a:pt x="84" y="15"/>
                    </a:cubicBezTo>
                    <a:cubicBezTo>
                      <a:pt x="36" y="0"/>
                      <a:pt x="11" y="9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362"/>
              <p:cNvSpPr/>
              <p:nvPr/>
            </p:nvSpPr>
            <p:spPr bwMode="auto">
              <a:xfrm>
                <a:off x="8983663" y="5416550"/>
                <a:ext cx="298450" cy="373063"/>
              </a:xfrm>
              <a:custGeom>
                <a:gdLst>
                  <a:gd fmla="*/ 1 w 116" name="T0"/>
                  <a:gd fmla="*/ 122 h 144" name="T1"/>
                  <a:gd fmla="*/ 26 w 116" name="T2"/>
                  <a:gd fmla="*/ 118 h 144" name="T3"/>
                  <a:gd fmla="*/ 31 w 116" name="T4"/>
                  <a:gd fmla="*/ 144 h 144" name="T5"/>
                  <a:gd fmla="*/ 87 w 116" name="T6"/>
                  <a:gd fmla="*/ 96 h 144" name="T7"/>
                  <a:gd fmla="*/ 113 w 116" name="T8"/>
                  <a:gd fmla="*/ 0 h 144" name="T9"/>
                  <a:gd fmla="*/ 29 w 116" name="T10"/>
                  <a:gd fmla="*/ 55 h 144" name="T11"/>
                  <a:gd fmla="*/ 1 w 116" name="T12"/>
                  <a:gd fmla="*/ 122 h 1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4" w="115">
                    <a:moveTo>
                      <a:pt x="1" y="122"/>
                    </a:moveTo>
                    <a:cubicBezTo>
                      <a:pt x="26" y="118"/>
                      <a:pt x="26" y="118"/>
                      <a:pt x="26" y="118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31" y="144"/>
                      <a:pt x="57" y="137"/>
                      <a:pt x="87" y="96"/>
                    </a:cubicBezTo>
                    <a:cubicBezTo>
                      <a:pt x="116" y="55"/>
                      <a:pt x="113" y="0"/>
                      <a:pt x="113" y="0"/>
                    </a:cubicBezTo>
                    <a:cubicBezTo>
                      <a:pt x="113" y="0"/>
                      <a:pt x="59" y="14"/>
                      <a:pt x="29" y="55"/>
                    </a:cubicBezTo>
                    <a:cubicBezTo>
                      <a:pt x="0" y="95"/>
                      <a:pt x="1" y="122"/>
                      <a:pt x="1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363"/>
              <p:cNvSpPr/>
              <p:nvPr/>
            </p:nvSpPr>
            <p:spPr bwMode="auto">
              <a:xfrm>
                <a:off x="9291638" y="5416550"/>
                <a:ext cx="300038" cy="373063"/>
              </a:xfrm>
              <a:custGeom>
                <a:gdLst>
                  <a:gd fmla="*/ 85 w 116" name="T0"/>
                  <a:gd fmla="*/ 144 h 144" name="T1"/>
                  <a:gd fmla="*/ 89 w 116" name="T2"/>
                  <a:gd fmla="*/ 119 h 144" name="T3"/>
                  <a:gd fmla="*/ 115 w 116" name="T4"/>
                  <a:gd fmla="*/ 122 h 144" name="T5"/>
                  <a:gd fmla="*/ 87 w 116" name="T6"/>
                  <a:gd fmla="*/ 55 h 144" name="T7"/>
                  <a:gd fmla="*/ 3 w 116" name="T8"/>
                  <a:gd fmla="*/ 0 h 144" name="T9"/>
                  <a:gd fmla="*/ 30 w 116" name="T10"/>
                  <a:gd fmla="*/ 96 h 144" name="T11"/>
                  <a:gd fmla="*/ 85 w 116" name="T12"/>
                  <a:gd fmla="*/ 144 h 1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4" w="115">
                    <a:moveTo>
                      <a:pt x="85" y="144"/>
                    </a:moveTo>
                    <a:cubicBezTo>
                      <a:pt x="89" y="119"/>
                      <a:pt x="89" y="119"/>
                      <a:pt x="89" y="119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6" y="95"/>
                      <a:pt x="87" y="55"/>
                    </a:cubicBezTo>
                    <a:cubicBezTo>
                      <a:pt x="57" y="14"/>
                      <a:pt x="3" y="0"/>
                      <a:pt x="3" y="0"/>
                    </a:cubicBezTo>
                    <a:cubicBezTo>
                      <a:pt x="3" y="0"/>
                      <a:pt x="0" y="55"/>
                      <a:pt x="30" y="96"/>
                    </a:cubicBezTo>
                    <a:cubicBezTo>
                      <a:pt x="59" y="137"/>
                      <a:pt x="85" y="144"/>
                      <a:pt x="85" y="1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Freeform 364"/>
              <p:cNvSpPr/>
              <p:nvPr/>
            </p:nvSpPr>
            <p:spPr bwMode="auto">
              <a:xfrm>
                <a:off x="9310688" y="5189538"/>
                <a:ext cx="417513" cy="254000"/>
              </a:xfrm>
              <a:custGeom>
                <a:gdLst>
                  <a:gd fmla="*/ 162 w 162" name="T0"/>
                  <a:gd fmla="*/ 45 h 98" name="T1"/>
                  <a:gd fmla="*/ 140 w 162" name="T2"/>
                  <a:gd fmla="*/ 33 h 98" name="T3"/>
                  <a:gd fmla="*/ 150 w 162" name="T4"/>
                  <a:gd fmla="*/ 9 h 98" name="T5"/>
                  <a:gd fmla="*/ 77 w 162" name="T6"/>
                  <a:gd fmla="*/ 15 h 98" name="T7"/>
                  <a:gd fmla="*/ 0 w 162" name="T8"/>
                  <a:gd fmla="*/ 78 h 98" name="T9"/>
                  <a:gd fmla="*/ 99 w 162" name="T10"/>
                  <a:gd fmla="*/ 83 h 98" name="T11"/>
                  <a:gd fmla="*/ 162 w 162" name="T12"/>
                  <a:gd fmla="*/ 45 h 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" w="162">
                    <a:moveTo>
                      <a:pt x="162" y="45"/>
                    </a:moveTo>
                    <a:cubicBezTo>
                      <a:pt x="140" y="33"/>
                      <a:pt x="140" y="33"/>
                      <a:pt x="140" y="33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0" y="9"/>
                      <a:pt x="125" y="0"/>
                      <a:pt x="77" y="15"/>
                    </a:cubicBezTo>
                    <a:cubicBezTo>
                      <a:pt x="30" y="31"/>
                      <a:pt x="0" y="78"/>
                      <a:pt x="0" y="78"/>
                    </a:cubicBezTo>
                    <a:cubicBezTo>
                      <a:pt x="0" y="78"/>
                      <a:pt x="51" y="98"/>
                      <a:pt x="99" y="83"/>
                    </a:cubicBezTo>
                    <a:cubicBezTo>
                      <a:pt x="147" y="67"/>
                      <a:pt x="162" y="45"/>
                      <a:pt x="162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06" name="Freeform 360"/>
            <p:cNvSpPr/>
            <p:nvPr/>
          </p:nvSpPr>
          <p:spPr bwMode="auto">
            <a:xfrm rot="1468502">
              <a:off x="5237018" y="1968923"/>
              <a:ext cx="65241" cy="153373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360"/>
            <p:cNvSpPr/>
            <p:nvPr/>
          </p:nvSpPr>
          <p:spPr bwMode="auto">
            <a:xfrm rot="2060216">
              <a:off x="6635858" y="1279939"/>
              <a:ext cx="94232" cy="221528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360"/>
            <p:cNvSpPr/>
            <p:nvPr/>
          </p:nvSpPr>
          <p:spPr bwMode="auto">
            <a:xfrm rot="20337622">
              <a:off x="4298079" y="850206"/>
              <a:ext cx="53951" cy="126833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360"/>
            <p:cNvSpPr/>
            <p:nvPr/>
          </p:nvSpPr>
          <p:spPr bwMode="auto">
            <a:xfrm rot="2129879">
              <a:off x="4157059" y="2429483"/>
              <a:ext cx="63252" cy="148699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135" name="图片 134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44726760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 5"/>
          <p:cNvGrpSpPr/>
          <p:nvPr/>
        </p:nvGrpSpPr>
        <p:grpSpPr>
          <a:xfrm>
            <a:off x="-438273" y="81244"/>
            <a:ext cx="6426757" cy="2672424"/>
            <a:chOff x="-438273" y="81244"/>
            <a:chExt cx="6426757" cy="2672424"/>
          </a:xfrm>
        </p:grpSpPr>
        <p:sp>
          <p:nvSpPr>
            <p:cNvPr id="2" name="Freeform 358"/>
            <p:cNvSpPr>
              <a:spLocks noEditPoints="1"/>
            </p:cNvSpPr>
            <p:nvPr/>
          </p:nvSpPr>
          <p:spPr bwMode="auto">
            <a:xfrm rot="19997452">
              <a:off x="534503" y="223946"/>
              <a:ext cx="1295861" cy="1260976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358"/>
            <p:cNvSpPr>
              <a:spLocks noEditPoints="1"/>
            </p:cNvSpPr>
            <p:nvPr/>
          </p:nvSpPr>
          <p:spPr bwMode="auto">
            <a:xfrm rot="16969964">
              <a:off x="-451101" y="1355804"/>
              <a:ext cx="952999" cy="92734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58"/>
            <p:cNvSpPr>
              <a:spLocks noEditPoints="1"/>
            </p:cNvSpPr>
            <p:nvPr/>
          </p:nvSpPr>
          <p:spPr bwMode="auto">
            <a:xfrm rot="19997452">
              <a:off x="2747733" y="180218"/>
              <a:ext cx="299319" cy="29126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69" name="图片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97213" y="1304937"/>
            <a:ext cx="2272676" cy="2272676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</p:pic>
      <p:sp>
        <p:nvSpPr>
          <p:cNvPr id="70" name="文本框 8"/>
          <p:cNvSpPr txBox="1"/>
          <p:nvPr/>
        </p:nvSpPr>
        <p:spPr>
          <a:xfrm>
            <a:off x="1689680" y="4321004"/>
            <a:ext cx="2487742" cy="128016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71" name="矩形 70"/>
          <p:cNvSpPr/>
          <p:nvPr/>
        </p:nvSpPr>
        <p:spPr>
          <a:xfrm>
            <a:off x="1689680" y="3734833"/>
            <a:ext cx="2487744" cy="408432"/>
          </a:xfrm>
          <a:prstGeom prst="rect">
            <a:avLst/>
          </a:prstGeom>
          <a:solidFill>
            <a:schemeClr val="accent1"/>
          </a:solidFill>
          <a:effectLst>
            <a:outerShdw algn="ctr" blurRad="101600" rotWithShape="0" sx="102000" sy="10200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b="1" lang="zh-CN" sz="1600">
                <a:solidFill>
                  <a:schemeClr val="bg1"/>
                </a:solidFill>
                <a:ea typeface="微软雅黑"/>
              </a:rPr>
              <a:t>点击此处添加标题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59662" y="1304936"/>
            <a:ext cx="2272676" cy="2272676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</p:pic>
      <p:sp>
        <p:nvSpPr>
          <p:cNvPr id="74" name="文本框 8"/>
          <p:cNvSpPr txBox="1"/>
          <p:nvPr/>
        </p:nvSpPr>
        <p:spPr>
          <a:xfrm>
            <a:off x="4852129" y="4321003"/>
            <a:ext cx="2487742" cy="128016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75" name="矩形 74"/>
          <p:cNvSpPr/>
          <p:nvPr/>
        </p:nvSpPr>
        <p:spPr>
          <a:xfrm>
            <a:off x="4852129" y="3734832"/>
            <a:ext cx="2487744" cy="4084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algn="ctr" blurRad="101600" rotWithShape="0" sx="102000" sy="10200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b="1" lang="zh-CN" sz="1600">
                <a:solidFill>
                  <a:schemeClr val="bg1"/>
                </a:solidFill>
                <a:ea typeface="微软雅黑"/>
              </a:rPr>
              <a:t>点击此处添加标题</a:t>
            </a: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22111" y="1304936"/>
            <a:ext cx="2272676" cy="2272676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</p:pic>
      <p:sp>
        <p:nvSpPr>
          <p:cNvPr id="78" name="文本框 8"/>
          <p:cNvSpPr txBox="1"/>
          <p:nvPr/>
        </p:nvSpPr>
        <p:spPr>
          <a:xfrm>
            <a:off x="8014576" y="4321003"/>
            <a:ext cx="2487742" cy="128016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79" name="矩形 78"/>
          <p:cNvSpPr/>
          <p:nvPr/>
        </p:nvSpPr>
        <p:spPr>
          <a:xfrm>
            <a:off x="8014578" y="3734832"/>
            <a:ext cx="2487744" cy="4084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algn="ctr" blurRad="101600" rotWithShape="0" sx="102000" sy="10200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b="1" lang="zh-CN" sz="1600">
                <a:solidFill>
                  <a:schemeClr val="bg1"/>
                </a:solidFill>
                <a:ea typeface="微软雅黑"/>
              </a:rPr>
              <a:t>点击此处添加标题</a:t>
            </a:r>
          </a:p>
        </p:txBody>
      </p:sp>
      <p:sp>
        <p:nvSpPr>
          <p:cNvPr id="11" name="同心圆 10"/>
          <p:cNvSpPr/>
          <p:nvPr/>
        </p:nvSpPr>
        <p:spPr>
          <a:xfrm>
            <a:off x="1784166" y="1304936"/>
            <a:ext cx="2286203" cy="2286203"/>
          </a:xfrm>
          <a:prstGeom prst="donut">
            <a:avLst>
              <a:gd fmla="val 3317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80" name="同心圆 79"/>
          <p:cNvSpPr/>
          <p:nvPr/>
        </p:nvSpPr>
        <p:spPr>
          <a:xfrm>
            <a:off x="4946896" y="1304935"/>
            <a:ext cx="2286203" cy="2286203"/>
          </a:xfrm>
          <a:prstGeom prst="donut">
            <a:avLst>
              <a:gd fmla="val 3317" name="adj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81" name="同心圆 80"/>
          <p:cNvSpPr/>
          <p:nvPr/>
        </p:nvSpPr>
        <p:spPr>
          <a:xfrm>
            <a:off x="8108584" y="1304248"/>
            <a:ext cx="2286203" cy="2286203"/>
          </a:xfrm>
          <a:prstGeom prst="donut">
            <a:avLst>
              <a:gd fmla="val 3317" name="adj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72" name="Freeform 358"/>
          <p:cNvSpPr>
            <a:spLocks noEditPoints="1"/>
          </p:cNvSpPr>
          <p:nvPr/>
        </p:nvSpPr>
        <p:spPr bwMode="auto">
          <a:xfrm rot="809477">
            <a:off x="3251578" y="1294313"/>
            <a:ext cx="706548" cy="68752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Freeform 358"/>
          <p:cNvSpPr>
            <a:spLocks noEditPoints="1"/>
          </p:cNvSpPr>
          <p:nvPr/>
        </p:nvSpPr>
        <p:spPr bwMode="auto">
          <a:xfrm rot="809477">
            <a:off x="6447732" y="1294314"/>
            <a:ext cx="706548" cy="68752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" name="Freeform 358"/>
          <p:cNvSpPr>
            <a:spLocks noEditPoints="1"/>
          </p:cNvSpPr>
          <p:nvPr/>
        </p:nvSpPr>
        <p:spPr bwMode="auto">
          <a:xfrm rot="809477">
            <a:off x="9609702" y="1294313"/>
            <a:ext cx="706548" cy="68752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" name="组 7"/>
          <p:cNvGrpSpPr/>
          <p:nvPr/>
        </p:nvGrpSpPr>
        <p:grpSpPr>
          <a:xfrm>
            <a:off x="8186121" y="2980523"/>
            <a:ext cx="3987171" cy="3786231"/>
            <a:chOff x="8186121" y="2980523"/>
            <a:chExt cx="3987171" cy="3786231"/>
          </a:xfrm>
        </p:grpSpPr>
        <p:sp>
          <p:nvSpPr>
            <p:cNvPr id="39" name="Freeform 358"/>
            <p:cNvSpPr>
              <a:spLocks noEditPoints="1"/>
            </p:cNvSpPr>
            <p:nvPr/>
          </p:nvSpPr>
          <p:spPr bwMode="auto">
            <a:xfrm flipV="1" rot="20790524">
              <a:off x="11577372" y="4735705"/>
              <a:ext cx="443724" cy="4317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 flipV="1" rot="20790524">
              <a:off x="11985668" y="5089132"/>
              <a:ext cx="187624" cy="18257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58"/>
            <p:cNvSpPr>
              <a:spLocks noEditPoints="1"/>
            </p:cNvSpPr>
            <p:nvPr/>
          </p:nvSpPr>
          <p:spPr bwMode="auto">
            <a:xfrm flipV="1" rot="1864518">
              <a:off x="11565963" y="5377036"/>
              <a:ext cx="206236" cy="2006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58"/>
            <p:cNvSpPr>
              <a:spLocks noEditPoints="1"/>
            </p:cNvSpPr>
            <p:nvPr/>
          </p:nvSpPr>
          <p:spPr bwMode="auto">
            <a:xfrm flipV="1" rot="20790524">
              <a:off x="11686653" y="4293714"/>
              <a:ext cx="245082" cy="2384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58"/>
            <p:cNvSpPr>
              <a:spLocks noEditPoints="1"/>
            </p:cNvSpPr>
            <p:nvPr/>
          </p:nvSpPr>
          <p:spPr bwMode="auto">
            <a:xfrm flipV="1" rot="20790524">
              <a:off x="11890613" y="3580756"/>
              <a:ext cx="194335" cy="18910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358"/>
            <p:cNvSpPr>
              <a:spLocks noEditPoints="1"/>
            </p:cNvSpPr>
            <p:nvPr/>
          </p:nvSpPr>
          <p:spPr bwMode="auto">
            <a:xfrm flipV="1" rot="20790524">
              <a:off x="11049819" y="3998668"/>
              <a:ext cx="309443" cy="30111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358"/>
            <p:cNvSpPr>
              <a:spLocks noEditPoints="1"/>
            </p:cNvSpPr>
            <p:nvPr/>
          </p:nvSpPr>
          <p:spPr bwMode="auto">
            <a:xfrm flipV="1" rot="1864518">
              <a:off x="10978212" y="5022466"/>
              <a:ext cx="533034" cy="51868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358"/>
            <p:cNvSpPr>
              <a:spLocks noEditPoints="1"/>
            </p:cNvSpPr>
            <p:nvPr/>
          </p:nvSpPr>
          <p:spPr bwMode="auto">
            <a:xfrm flipV="1" rot="4630035">
              <a:off x="10756274" y="2990220"/>
              <a:ext cx="720375" cy="700982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358"/>
            <p:cNvSpPr>
              <a:spLocks noEditPoints="1"/>
            </p:cNvSpPr>
            <p:nvPr/>
          </p:nvSpPr>
          <p:spPr bwMode="auto">
            <a:xfrm flipV="1" rot="20790524">
              <a:off x="10217816" y="5481765"/>
              <a:ext cx="339011" cy="329886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358"/>
            <p:cNvSpPr>
              <a:spLocks noEditPoints="1"/>
            </p:cNvSpPr>
            <p:nvPr/>
          </p:nvSpPr>
          <p:spPr bwMode="auto">
            <a:xfrm flipV="1" rot="20790524">
              <a:off x="11595892" y="3764554"/>
              <a:ext cx="121599" cy="11832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358"/>
            <p:cNvSpPr>
              <a:spLocks noEditPoints="1"/>
            </p:cNvSpPr>
            <p:nvPr/>
          </p:nvSpPr>
          <p:spPr bwMode="auto">
            <a:xfrm flipV="1" rot="20790524">
              <a:off x="10365335" y="6031490"/>
              <a:ext cx="574664" cy="55919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358"/>
            <p:cNvSpPr>
              <a:spLocks noEditPoints="1"/>
            </p:cNvSpPr>
            <p:nvPr/>
          </p:nvSpPr>
          <p:spPr bwMode="auto">
            <a:xfrm flipV="1" rot="1602547">
              <a:off x="10933771" y="5518360"/>
              <a:ext cx="299319" cy="29126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358"/>
            <p:cNvSpPr>
              <a:spLocks noEditPoints="1"/>
            </p:cNvSpPr>
            <p:nvPr/>
          </p:nvSpPr>
          <p:spPr bwMode="auto">
            <a:xfrm flipV="1" rot="20790524">
              <a:off x="10906558" y="5236613"/>
              <a:ext cx="223381" cy="21736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flipV="1" rot="20790524">
              <a:off x="11327560" y="5755339"/>
              <a:ext cx="692558" cy="67391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358"/>
            <p:cNvSpPr>
              <a:spLocks noEditPoints="1"/>
            </p:cNvSpPr>
            <p:nvPr/>
          </p:nvSpPr>
          <p:spPr bwMode="auto">
            <a:xfrm flipV="1" rot="20790524">
              <a:off x="10624012" y="5435054"/>
              <a:ext cx="94454" cy="9191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7" name="组 6"/>
            <p:cNvGrpSpPr/>
            <p:nvPr/>
          </p:nvGrpSpPr>
          <p:grpSpPr>
            <a:xfrm rot="1363596">
              <a:off x="8186121" y="5579879"/>
              <a:ext cx="1925531" cy="1146216"/>
              <a:chOff x="8186121" y="5579879"/>
              <a:chExt cx="1925531" cy="1146216"/>
            </a:xfrm>
          </p:grpSpPr>
          <p:sp>
            <p:nvSpPr>
              <p:cNvPr id="58" name="Freeform 358"/>
              <p:cNvSpPr>
                <a:spLocks noEditPoints="1"/>
              </p:cNvSpPr>
              <p:nvPr/>
            </p:nvSpPr>
            <p:spPr bwMode="auto">
              <a:xfrm flipV="1" rot="391455">
                <a:off x="9701347" y="5989279"/>
                <a:ext cx="318815" cy="310233"/>
              </a:xfrm>
              <a:custGeom>
                <a:gdLst>
                  <a:gd fmla="*/ 75 w 321" name="T0"/>
                  <a:gd fmla="*/ 188 h 311" name="T1"/>
                  <a:gd fmla="*/ 137 w 321" name="T2"/>
                  <a:gd fmla="*/ 168 h 311" name="T3"/>
                  <a:gd fmla="*/ 137 w 321" name="T4"/>
                  <a:gd fmla="*/ 160 h 311" name="T5"/>
                  <a:gd fmla="*/ 116 w 321" name="T6"/>
                  <a:gd fmla="*/ 149 h 311" name="T7"/>
                  <a:gd fmla="*/ 140 w 321" name="T8"/>
                  <a:gd fmla="*/ 153 h 311" name="T9"/>
                  <a:gd fmla="*/ 121 w 321" name="T10"/>
                  <a:gd fmla="*/ 115 h 311" name="T11"/>
                  <a:gd fmla="*/ 101 w 321" name="T12"/>
                  <a:gd fmla="*/ 87 h 311" name="T13"/>
                  <a:gd fmla="*/ 9 w 321" name="T14"/>
                  <a:gd fmla="*/ 99 h 311" name="T15"/>
                  <a:gd fmla="*/ 0 w 321" name="T16"/>
                  <a:gd fmla="*/ 128 h 311" name="T17"/>
                  <a:gd fmla="*/ 67 w 321" name="T18"/>
                  <a:gd fmla="*/ 191 h 311" name="T19"/>
                  <a:gd fmla="*/ 148 w 321" name="T20"/>
                  <a:gd fmla="*/ 184 h 311" name="T21"/>
                  <a:gd fmla="*/ 132 w 321" name="T22"/>
                  <a:gd fmla="*/ 200 h 311" name="T23"/>
                  <a:gd fmla="*/ 142 w 321" name="T24"/>
                  <a:gd fmla="*/ 180 h 311" name="T25"/>
                  <a:gd fmla="*/ 102 w 321" name="T26"/>
                  <a:gd fmla="*/ 186 h 311" name="T27"/>
                  <a:gd fmla="*/ 68 w 321" name="T28"/>
                  <a:gd fmla="*/ 197 h 311" name="T29"/>
                  <a:gd fmla="*/ 40 w 321" name="T30"/>
                  <a:gd fmla="*/ 241 h 311" name="T31"/>
                  <a:gd fmla="*/ 74 w 321" name="T32"/>
                  <a:gd fmla="*/ 282 h 311" name="T33"/>
                  <a:gd fmla="*/ 142 w 321" name="T34"/>
                  <a:gd fmla="*/ 293 h 311" name="T35"/>
                  <a:gd fmla="*/ 157 w 321" name="T36"/>
                  <a:gd fmla="*/ 253 h 311" name="T37"/>
                  <a:gd fmla="*/ 157 w 321" name="T38"/>
                  <a:gd fmla="*/ 187 h 311" name="T39"/>
                  <a:gd fmla="*/ 170 w 321" name="T40"/>
                  <a:gd fmla="*/ 145 h 311" name="T41"/>
                  <a:gd fmla="*/ 210 w 321" name="T42"/>
                  <a:gd fmla="*/ 90 h 311" name="T43"/>
                  <a:gd fmla="*/ 223 w 321" name="T44"/>
                  <a:gd fmla="*/ 59 h 311" name="T45"/>
                  <a:gd fmla="*/ 175 w 321" name="T46"/>
                  <a:gd fmla="*/ 0 h 311" name="T47"/>
                  <a:gd fmla="*/ 160 w 321" name="T48"/>
                  <a:gd fmla="*/ 18 h 311" name="T49"/>
                  <a:gd fmla="*/ 100 w 321" name="T50"/>
                  <a:gd fmla="*/ 49 h 311" name="T51"/>
                  <a:gd fmla="*/ 106 w 321" name="T52"/>
                  <a:gd fmla="*/ 83 h 311" name="T53"/>
                  <a:gd fmla="*/ 126 w 321" name="T54"/>
                  <a:gd fmla="*/ 111 h 311" name="T55"/>
                  <a:gd fmla="*/ 156 w 321" name="T56"/>
                  <a:gd fmla="*/ 142 h 311" name="T57"/>
                  <a:gd fmla="*/ 160 w 321" name="T58"/>
                  <a:gd fmla="*/ 119 h 311" name="T59"/>
                  <a:gd fmla="*/ 164 w 321" name="T60"/>
                  <a:gd fmla="*/ 142 h 311" name="T61"/>
                  <a:gd fmla="*/ 312 w 321" name="T62"/>
                  <a:gd fmla="*/ 99 h 311" name="T63"/>
                  <a:gd fmla="*/ 220 w 321" name="T64"/>
                  <a:gd fmla="*/ 87 h 311" name="T65"/>
                  <a:gd fmla="*/ 200 w 321" name="T66"/>
                  <a:gd fmla="*/ 115 h 311" name="T67"/>
                  <a:gd fmla="*/ 180 w 321" name="T68"/>
                  <a:gd fmla="*/ 154 h 311" name="T69"/>
                  <a:gd fmla="*/ 203 w 321" name="T70"/>
                  <a:gd fmla="*/ 151 h 311" name="T71"/>
                  <a:gd fmla="*/ 182 w 321" name="T72"/>
                  <a:gd fmla="*/ 162 h 311" name="T73"/>
                  <a:gd fmla="*/ 182 w 321" name="T74"/>
                  <a:gd fmla="*/ 167 h 311" name="T75"/>
                  <a:gd fmla="*/ 246 w 321" name="T76"/>
                  <a:gd fmla="*/ 188 h 311" name="T77"/>
                  <a:gd fmla="*/ 289 w 321" name="T78"/>
                  <a:gd fmla="*/ 186 h 311" name="T79"/>
                  <a:gd fmla="*/ 300 w 321" name="T80"/>
                  <a:gd fmla="*/ 119 h 311" name="T81"/>
                  <a:gd fmla="*/ 244 w 321" name="T82"/>
                  <a:gd fmla="*/ 195 h 311" name="T83"/>
                  <a:gd fmla="*/ 180 w 321" name="T84"/>
                  <a:gd fmla="*/ 174 h 311" name="T85"/>
                  <a:gd fmla="*/ 186 w 321" name="T86"/>
                  <a:gd fmla="*/ 196 h 311" name="T87"/>
                  <a:gd fmla="*/ 180 w 321" name="T88"/>
                  <a:gd fmla="*/ 200 h 311" name="T89"/>
                  <a:gd fmla="*/ 164 w 321" name="T90"/>
                  <a:gd fmla="*/ 187 h 311" name="T91"/>
                  <a:gd fmla="*/ 164 w 321" name="T92"/>
                  <a:gd fmla="*/ 253 h 311" name="T93"/>
                  <a:gd fmla="*/ 179 w 321" name="T94"/>
                  <a:gd fmla="*/ 293 h 311" name="T95"/>
                  <a:gd fmla="*/ 246 w 321" name="T96"/>
                  <a:gd fmla="*/ 283 h 311" name="T97"/>
                  <a:gd fmla="*/ 281 w 321" name="T98"/>
                  <a:gd fmla="*/ 242 h 311" name="T99"/>
                  <a:gd fmla="*/ 252 w 321" name="T100"/>
                  <a:gd fmla="*/ 197 h 31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11" w="32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algn="t" blurRad="50800" dir="5400000" dist="635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358"/>
              <p:cNvSpPr>
                <a:spLocks noEditPoints="1"/>
              </p:cNvSpPr>
              <p:nvPr/>
            </p:nvSpPr>
            <p:spPr bwMode="auto">
              <a:xfrm flipV="1" rot="391455">
                <a:off x="9938552" y="6420483"/>
                <a:ext cx="134808" cy="131179"/>
              </a:xfrm>
              <a:custGeom>
                <a:gdLst>
                  <a:gd fmla="*/ 75 w 321" name="T0"/>
                  <a:gd fmla="*/ 188 h 311" name="T1"/>
                  <a:gd fmla="*/ 137 w 321" name="T2"/>
                  <a:gd fmla="*/ 168 h 311" name="T3"/>
                  <a:gd fmla="*/ 137 w 321" name="T4"/>
                  <a:gd fmla="*/ 160 h 311" name="T5"/>
                  <a:gd fmla="*/ 116 w 321" name="T6"/>
                  <a:gd fmla="*/ 149 h 311" name="T7"/>
                  <a:gd fmla="*/ 140 w 321" name="T8"/>
                  <a:gd fmla="*/ 153 h 311" name="T9"/>
                  <a:gd fmla="*/ 121 w 321" name="T10"/>
                  <a:gd fmla="*/ 115 h 311" name="T11"/>
                  <a:gd fmla="*/ 101 w 321" name="T12"/>
                  <a:gd fmla="*/ 87 h 311" name="T13"/>
                  <a:gd fmla="*/ 9 w 321" name="T14"/>
                  <a:gd fmla="*/ 99 h 311" name="T15"/>
                  <a:gd fmla="*/ 0 w 321" name="T16"/>
                  <a:gd fmla="*/ 128 h 311" name="T17"/>
                  <a:gd fmla="*/ 67 w 321" name="T18"/>
                  <a:gd fmla="*/ 191 h 311" name="T19"/>
                  <a:gd fmla="*/ 148 w 321" name="T20"/>
                  <a:gd fmla="*/ 184 h 311" name="T21"/>
                  <a:gd fmla="*/ 132 w 321" name="T22"/>
                  <a:gd fmla="*/ 200 h 311" name="T23"/>
                  <a:gd fmla="*/ 142 w 321" name="T24"/>
                  <a:gd fmla="*/ 180 h 311" name="T25"/>
                  <a:gd fmla="*/ 102 w 321" name="T26"/>
                  <a:gd fmla="*/ 186 h 311" name="T27"/>
                  <a:gd fmla="*/ 68 w 321" name="T28"/>
                  <a:gd fmla="*/ 197 h 311" name="T29"/>
                  <a:gd fmla="*/ 40 w 321" name="T30"/>
                  <a:gd fmla="*/ 241 h 311" name="T31"/>
                  <a:gd fmla="*/ 74 w 321" name="T32"/>
                  <a:gd fmla="*/ 282 h 311" name="T33"/>
                  <a:gd fmla="*/ 142 w 321" name="T34"/>
                  <a:gd fmla="*/ 293 h 311" name="T35"/>
                  <a:gd fmla="*/ 157 w 321" name="T36"/>
                  <a:gd fmla="*/ 253 h 311" name="T37"/>
                  <a:gd fmla="*/ 157 w 321" name="T38"/>
                  <a:gd fmla="*/ 187 h 311" name="T39"/>
                  <a:gd fmla="*/ 170 w 321" name="T40"/>
                  <a:gd fmla="*/ 145 h 311" name="T41"/>
                  <a:gd fmla="*/ 210 w 321" name="T42"/>
                  <a:gd fmla="*/ 90 h 311" name="T43"/>
                  <a:gd fmla="*/ 223 w 321" name="T44"/>
                  <a:gd fmla="*/ 59 h 311" name="T45"/>
                  <a:gd fmla="*/ 175 w 321" name="T46"/>
                  <a:gd fmla="*/ 0 h 311" name="T47"/>
                  <a:gd fmla="*/ 160 w 321" name="T48"/>
                  <a:gd fmla="*/ 18 h 311" name="T49"/>
                  <a:gd fmla="*/ 100 w 321" name="T50"/>
                  <a:gd fmla="*/ 49 h 311" name="T51"/>
                  <a:gd fmla="*/ 106 w 321" name="T52"/>
                  <a:gd fmla="*/ 83 h 311" name="T53"/>
                  <a:gd fmla="*/ 126 w 321" name="T54"/>
                  <a:gd fmla="*/ 111 h 311" name="T55"/>
                  <a:gd fmla="*/ 156 w 321" name="T56"/>
                  <a:gd fmla="*/ 142 h 311" name="T57"/>
                  <a:gd fmla="*/ 160 w 321" name="T58"/>
                  <a:gd fmla="*/ 119 h 311" name="T59"/>
                  <a:gd fmla="*/ 164 w 321" name="T60"/>
                  <a:gd fmla="*/ 142 h 311" name="T61"/>
                  <a:gd fmla="*/ 312 w 321" name="T62"/>
                  <a:gd fmla="*/ 99 h 311" name="T63"/>
                  <a:gd fmla="*/ 220 w 321" name="T64"/>
                  <a:gd fmla="*/ 87 h 311" name="T65"/>
                  <a:gd fmla="*/ 200 w 321" name="T66"/>
                  <a:gd fmla="*/ 115 h 311" name="T67"/>
                  <a:gd fmla="*/ 180 w 321" name="T68"/>
                  <a:gd fmla="*/ 154 h 311" name="T69"/>
                  <a:gd fmla="*/ 203 w 321" name="T70"/>
                  <a:gd fmla="*/ 151 h 311" name="T71"/>
                  <a:gd fmla="*/ 182 w 321" name="T72"/>
                  <a:gd fmla="*/ 162 h 311" name="T73"/>
                  <a:gd fmla="*/ 182 w 321" name="T74"/>
                  <a:gd fmla="*/ 167 h 311" name="T75"/>
                  <a:gd fmla="*/ 246 w 321" name="T76"/>
                  <a:gd fmla="*/ 188 h 311" name="T77"/>
                  <a:gd fmla="*/ 289 w 321" name="T78"/>
                  <a:gd fmla="*/ 186 h 311" name="T79"/>
                  <a:gd fmla="*/ 300 w 321" name="T80"/>
                  <a:gd fmla="*/ 119 h 311" name="T81"/>
                  <a:gd fmla="*/ 244 w 321" name="T82"/>
                  <a:gd fmla="*/ 195 h 311" name="T83"/>
                  <a:gd fmla="*/ 180 w 321" name="T84"/>
                  <a:gd fmla="*/ 174 h 311" name="T85"/>
                  <a:gd fmla="*/ 186 w 321" name="T86"/>
                  <a:gd fmla="*/ 196 h 311" name="T87"/>
                  <a:gd fmla="*/ 180 w 321" name="T88"/>
                  <a:gd fmla="*/ 200 h 311" name="T89"/>
                  <a:gd fmla="*/ 164 w 321" name="T90"/>
                  <a:gd fmla="*/ 187 h 311" name="T91"/>
                  <a:gd fmla="*/ 164 w 321" name="T92"/>
                  <a:gd fmla="*/ 253 h 311" name="T93"/>
                  <a:gd fmla="*/ 179 w 321" name="T94"/>
                  <a:gd fmla="*/ 293 h 311" name="T95"/>
                  <a:gd fmla="*/ 246 w 321" name="T96"/>
                  <a:gd fmla="*/ 283 h 311" name="T97"/>
                  <a:gd fmla="*/ 281 w 321" name="T98"/>
                  <a:gd fmla="*/ 242 h 311" name="T99"/>
                  <a:gd fmla="*/ 252 w 321" name="T100"/>
                  <a:gd fmla="*/ 197 h 31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11" w="32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algn="t" blurRad="50800" dir="5400000" dist="635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358"/>
              <p:cNvSpPr>
                <a:spLocks noEditPoints="1"/>
              </p:cNvSpPr>
              <p:nvPr/>
            </p:nvSpPr>
            <p:spPr bwMode="auto">
              <a:xfrm flipV="1" rot="3065450">
                <a:off x="9455668" y="6579909"/>
                <a:ext cx="148180" cy="144191"/>
              </a:xfrm>
              <a:custGeom>
                <a:gdLst>
                  <a:gd fmla="*/ 75 w 321" name="T0"/>
                  <a:gd fmla="*/ 188 h 311" name="T1"/>
                  <a:gd fmla="*/ 137 w 321" name="T2"/>
                  <a:gd fmla="*/ 168 h 311" name="T3"/>
                  <a:gd fmla="*/ 137 w 321" name="T4"/>
                  <a:gd fmla="*/ 160 h 311" name="T5"/>
                  <a:gd fmla="*/ 116 w 321" name="T6"/>
                  <a:gd fmla="*/ 149 h 311" name="T7"/>
                  <a:gd fmla="*/ 140 w 321" name="T8"/>
                  <a:gd fmla="*/ 153 h 311" name="T9"/>
                  <a:gd fmla="*/ 121 w 321" name="T10"/>
                  <a:gd fmla="*/ 115 h 311" name="T11"/>
                  <a:gd fmla="*/ 101 w 321" name="T12"/>
                  <a:gd fmla="*/ 87 h 311" name="T13"/>
                  <a:gd fmla="*/ 9 w 321" name="T14"/>
                  <a:gd fmla="*/ 99 h 311" name="T15"/>
                  <a:gd fmla="*/ 0 w 321" name="T16"/>
                  <a:gd fmla="*/ 128 h 311" name="T17"/>
                  <a:gd fmla="*/ 67 w 321" name="T18"/>
                  <a:gd fmla="*/ 191 h 311" name="T19"/>
                  <a:gd fmla="*/ 148 w 321" name="T20"/>
                  <a:gd fmla="*/ 184 h 311" name="T21"/>
                  <a:gd fmla="*/ 132 w 321" name="T22"/>
                  <a:gd fmla="*/ 200 h 311" name="T23"/>
                  <a:gd fmla="*/ 142 w 321" name="T24"/>
                  <a:gd fmla="*/ 180 h 311" name="T25"/>
                  <a:gd fmla="*/ 102 w 321" name="T26"/>
                  <a:gd fmla="*/ 186 h 311" name="T27"/>
                  <a:gd fmla="*/ 68 w 321" name="T28"/>
                  <a:gd fmla="*/ 197 h 311" name="T29"/>
                  <a:gd fmla="*/ 40 w 321" name="T30"/>
                  <a:gd fmla="*/ 241 h 311" name="T31"/>
                  <a:gd fmla="*/ 74 w 321" name="T32"/>
                  <a:gd fmla="*/ 282 h 311" name="T33"/>
                  <a:gd fmla="*/ 142 w 321" name="T34"/>
                  <a:gd fmla="*/ 293 h 311" name="T35"/>
                  <a:gd fmla="*/ 157 w 321" name="T36"/>
                  <a:gd fmla="*/ 253 h 311" name="T37"/>
                  <a:gd fmla="*/ 157 w 321" name="T38"/>
                  <a:gd fmla="*/ 187 h 311" name="T39"/>
                  <a:gd fmla="*/ 170 w 321" name="T40"/>
                  <a:gd fmla="*/ 145 h 311" name="T41"/>
                  <a:gd fmla="*/ 210 w 321" name="T42"/>
                  <a:gd fmla="*/ 90 h 311" name="T43"/>
                  <a:gd fmla="*/ 223 w 321" name="T44"/>
                  <a:gd fmla="*/ 59 h 311" name="T45"/>
                  <a:gd fmla="*/ 175 w 321" name="T46"/>
                  <a:gd fmla="*/ 0 h 311" name="T47"/>
                  <a:gd fmla="*/ 160 w 321" name="T48"/>
                  <a:gd fmla="*/ 18 h 311" name="T49"/>
                  <a:gd fmla="*/ 100 w 321" name="T50"/>
                  <a:gd fmla="*/ 49 h 311" name="T51"/>
                  <a:gd fmla="*/ 106 w 321" name="T52"/>
                  <a:gd fmla="*/ 83 h 311" name="T53"/>
                  <a:gd fmla="*/ 126 w 321" name="T54"/>
                  <a:gd fmla="*/ 111 h 311" name="T55"/>
                  <a:gd fmla="*/ 156 w 321" name="T56"/>
                  <a:gd fmla="*/ 142 h 311" name="T57"/>
                  <a:gd fmla="*/ 160 w 321" name="T58"/>
                  <a:gd fmla="*/ 119 h 311" name="T59"/>
                  <a:gd fmla="*/ 164 w 321" name="T60"/>
                  <a:gd fmla="*/ 142 h 311" name="T61"/>
                  <a:gd fmla="*/ 312 w 321" name="T62"/>
                  <a:gd fmla="*/ 99 h 311" name="T63"/>
                  <a:gd fmla="*/ 220 w 321" name="T64"/>
                  <a:gd fmla="*/ 87 h 311" name="T65"/>
                  <a:gd fmla="*/ 200 w 321" name="T66"/>
                  <a:gd fmla="*/ 115 h 311" name="T67"/>
                  <a:gd fmla="*/ 180 w 321" name="T68"/>
                  <a:gd fmla="*/ 154 h 311" name="T69"/>
                  <a:gd fmla="*/ 203 w 321" name="T70"/>
                  <a:gd fmla="*/ 151 h 311" name="T71"/>
                  <a:gd fmla="*/ 182 w 321" name="T72"/>
                  <a:gd fmla="*/ 162 h 311" name="T73"/>
                  <a:gd fmla="*/ 182 w 321" name="T74"/>
                  <a:gd fmla="*/ 167 h 311" name="T75"/>
                  <a:gd fmla="*/ 246 w 321" name="T76"/>
                  <a:gd fmla="*/ 188 h 311" name="T77"/>
                  <a:gd fmla="*/ 289 w 321" name="T78"/>
                  <a:gd fmla="*/ 186 h 311" name="T79"/>
                  <a:gd fmla="*/ 300 w 321" name="T80"/>
                  <a:gd fmla="*/ 119 h 311" name="T81"/>
                  <a:gd fmla="*/ 244 w 321" name="T82"/>
                  <a:gd fmla="*/ 195 h 311" name="T83"/>
                  <a:gd fmla="*/ 180 w 321" name="T84"/>
                  <a:gd fmla="*/ 174 h 311" name="T85"/>
                  <a:gd fmla="*/ 186 w 321" name="T86"/>
                  <a:gd fmla="*/ 196 h 311" name="T87"/>
                  <a:gd fmla="*/ 180 w 321" name="T88"/>
                  <a:gd fmla="*/ 200 h 311" name="T89"/>
                  <a:gd fmla="*/ 164 w 321" name="T90"/>
                  <a:gd fmla="*/ 187 h 311" name="T91"/>
                  <a:gd fmla="*/ 164 w 321" name="T92"/>
                  <a:gd fmla="*/ 253 h 311" name="T93"/>
                  <a:gd fmla="*/ 179 w 321" name="T94"/>
                  <a:gd fmla="*/ 293 h 311" name="T95"/>
                  <a:gd fmla="*/ 246 w 321" name="T96"/>
                  <a:gd fmla="*/ 283 h 311" name="T97"/>
                  <a:gd fmla="*/ 281 w 321" name="T98"/>
                  <a:gd fmla="*/ 242 h 311" name="T99"/>
                  <a:gd fmla="*/ 252 w 321" name="T100"/>
                  <a:gd fmla="*/ 197 h 31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11" w="32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algn="t" blurRad="50800" dir="5400000" dist="635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358"/>
              <p:cNvSpPr>
                <a:spLocks noEditPoints="1"/>
              </p:cNvSpPr>
              <p:nvPr/>
            </p:nvSpPr>
            <p:spPr bwMode="auto">
              <a:xfrm flipV="1" rot="391455">
                <a:off x="9935561" y="5579879"/>
                <a:ext cx="176091" cy="171350"/>
              </a:xfrm>
              <a:custGeom>
                <a:gdLst>
                  <a:gd fmla="*/ 75 w 321" name="T0"/>
                  <a:gd fmla="*/ 188 h 311" name="T1"/>
                  <a:gd fmla="*/ 137 w 321" name="T2"/>
                  <a:gd fmla="*/ 168 h 311" name="T3"/>
                  <a:gd fmla="*/ 137 w 321" name="T4"/>
                  <a:gd fmla="*/ 160 h 311" name="T5"/>
                  <a:gd fmla="*/ 116 w 321" name="T6"/>
                  <a:gd fmla="*/ 149 h 311" name="T7"/>
                  <a:gd fmla="*/ 140 w 321" name="T8"/>
                  <a:gd fmla="*/ 153 h 311" name="T9"/>
                  <a:gd fmla="*/ 121 w 321" name="T10"/>
                  <a:gd fmla="*/ 115 h 311" name="T11"/>
                  <a:gd fmla="*/ 101 w 321" name="T12"/>
                  <a:gd fmla="*/ 87 h 311" name="T13"/>
                  <a:gd fmla="*/ 9 w 321" name="T14"/>
                  <a:gd fmla="*/ 99 h 311" name="T15"/>
                  <a:gd fmla="*/ 0 w 321" name="T16"/>
                  <a:gd fmla="*/ 128 h 311" name="T17"/>
                  <a:gd fmla="*/ 67 w 321" name="T18"/>
                  <a:gd fmla="*/ 191 h 311" name="T19"/>
                  <a:gd fmla="*/ 148 w 321" name="T20"/>
                  <a:gd fmla="*/ 184 h 311" name="T21"/>
                  <a:gd fmla="*/ 132 w 321" name="T22"/>
                  <a:gd fmla="*/ 200 h 311" name="T23"/>
                  <a:gd fmla="*/ 142 w 321" name="T24"/>
                  <a:gd fmla="*/ 180 h 311" name="T25"/>
                  <a:gd fmla="*/ 102 w 321" name="T26"/>
                  <a:gd fmla="*/ 186 h 311" name="T27"/>
                  <a:gd fmla="*/ 68 w 321" name="T28"/>
                  <a:gd fmla="*/ 197 h 311" name="T29"/>
                  <a:gd fmla="*/ 40 w 321" name="T30"/>
                  <a:gd fmla="*/ 241 h 311" name="T31"/>
                  <a:gd fmla="*/ 74 w 321" name="T32"/>
                  <a:gd fmla="*/ 282 h 311" name="T33"/>
                  <a:gd fmla="*/ 142 w 321" name="T34"/>
                  <a:gd fmla="*/ 293 h 311" name="T35"/>
                  <a:gd fmla="*/ 157 w 321" name="T36"/>
                  <a:gd fmla="*/ 253 h 311" name="T37"/>
                  <a:gd fmla="*/ 157 w 321" name="T38"/>
                  <a:gd fmla="*/ 187 h 311" name="T39"/>
                  <a:gd fmla="*/ 170 w 321" name="T40"/>
                  <a:gd fmla="*/ 145 h 311" name="T41"/>
                  <a:gd fmla="*/ 210 w 321" name="T42"/>
                  <a:gd fmla="*/ 90 h 311" name="T43"/>
                  <a:gd fmla="*/ 223 w 321" name="T44"/>
                  <a:gd fmla="*/ 59 h 311" name="T45"/>
                  <a:gd fmla="*/ 175 w 321" name="T46"/>
                  <a:gd fmla="*/ 0 h 311" name="T47"/>
                  <a:gd fmla="*/ 160 w 321" name="T48"/>
                  <a:gd fmla="*/ 18 h 311" name="T49"/>
                  <a:gd fmla="*/ 100 w 321" name="T50"/>
                  <a:gd fmla="*/ 49 h 311" name="T51"/>
                  <a:gd fmla="*/ 106 w 321" name="T52"/>
                  <a:gd fmla="*/ 83 h 311" name="T53"/>
                  <a:gd fmla="*/ 126 w 321" name="T54"/>
                  <a:gd fmla="*/ 111 h 311" name="T55"/>
                  <a:gd fmla="*/ 156 w 321" name="T56"/>
                  <a:gd fmla="*/ 142 h 311" name="T57"/>
                  <a:gd fmla="*/ 160 w 321" name="T58"/>
                  <a:gd fmla="*/ 119 h 311" name="T59"/>
                  <a:gd fmla="*/ 164 w 321" name="T60"/>
                  <a:gd fmla="*/ 142 h 311" name="T61"/>
                  <a:gd fmla="*/ 312 w 321" name="T62"/>
                  <a:gd fmla="*/ 99 h 311" name="T63"/>
                  <a:gd fmla="*/ 220 w 321" name="T64"/>
                  <a:gd fmla="*/ 87 h 311" name="T65"/>
                  <a:gd fmla="*/ 200 w 321" name="T66"/>
                  <a:gd fmla="*/ 115 h 311" name="T67"/>
                  <a:gd fmla="*/ 180 w 321" name="T68"/>
                  <a:gd fmla="*/ 154 h 311" name="T69"/>
                  <a:gd fmla="*/ 203 w 321" name="T70"/>
                  <a:gd fmla="*/ 151 h 311" name="T71"/>
                  <a:gd fmla="*/ 182 w 321" name="T72"/>
                  <a:gd fmla="*/ 162 h 311" name="T73"/>
                  <a:gd fmla="*/ 182 w 321" name="T74"/>
                  <a:gd fmla="*/ 167 h 311" name="T75"/>
                  <a:gd fmla="*/ 246 w 321" name="T76"/>
                  <a:gd fmla="*/ 188 h 311" name="T77"/>
                  <a:gd fmla="*/ 289 w 321" name="T78"/>
                  <a:gd fmla="*/ 186 h 311" name="T79"/>
                  <a:gd fmla="*/ 300 w 321" name="T80"/>
                  <a:gd fmla="*/ 119 h 311" name="T81"/>
                  <a:gd fmla="*/ 244 w 321" name="T82"/>
                  <a:gd fmla="*/ 195 h 311" name="T83"/>
                  <a:gd fmla="*/ 180 w 321" name="T84"/>
                  <a:gd fmla="*/ 174 h 311" name="T85"/>
                  <a:gd fmla="*/ 186 w 321" name="T86"/>
                  <a:gd fmla="*/ 196 h 311" name="T87"/>
                  <a:gd fmla="*/ 180 w 321" name="T88"/>
                  <a:gd fmla="*/ 200 h 311" name="T89"/>
                  <a:gd fmla="*/ 164 w 321" name="T90"/>
                  <a:gd fmla="*/ 187 h 311" name="T91"/>
                  <a:gd fmla="*/ 164 w 321" name="T92"/>
                  <a:gd fmla="*/ 253 h 311" name="T93"/>
                  <a:gd fmla="*/ 179 w 321" name="T94"/>
                  <a:gd fmla="*/ 293 h 311" name="T95"/>
                  <a:gd fmla="*/ 246 w 321" name="T96"/>
                  <a:gd fmla="*/ 283 h 311" name="T97"/>
                  <a:gd fmla="*/ 281 w 321" name="T98"/>
                  <a:gd fmla="*/ 242 h 311" name="T99"/>
                  <a:gd fmla="*/ 252 w 321" name="T100"/>
                  <a:gd fmla="*/ 197 h 31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11" w="32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algn="t" blurRad="50800" dir="5400000" dist="635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358"/>
              <p:cNvSpPr>
                <a:spLocks noEditPoints="1"/>
              </p:cNvSpPr>
              <p:nvPr/>
            </p:nvSpPr>
            <p:spPr bwMode="auto">
              <a:xfrm flipV="1" rot="391455">
                <a:off x="9521225" y="5846866"/>
                <a:ext cx="222336" cy="216351"/>
              </a:xfrm>
              <a:custGeom>
                <a:gdLst>
                  <a:gd fmla="*/ 75 w 321" name="T0"/>
                  <a:gd fmla="*/ 188 h 311" name="T1"/>
                  <a:gd fmla="*/ 137 w 321" name="T2"/>
                  <a:gd fmla="*/ 168 h 311" name="T3"/>
                  <a:gd fmla="*/ 137 w 321" name="T4"/>
                  <a:gd fmla="*/ 160 h 311" name="T5"/>
                  <a:gd fmla="*/ 116 w 321" name="T6"/>
                  <a:gd fmla="*/ 149 h 311" name="T7"/>
                  <a:gd fmla="*/ 140 w 321" name="T8"/>
                  <a:gd fmla="*/ 153 h 311" name="T9"/>
                  <a:gd fmla="*/ 121 w 321" name="T10"/>
                  <a:gd fmla="*/ 115 h 311" name="T11"/>
                  <a:gd fmla="*/ 101 w 321" name="T12"/>
                  <a:gd fmla="*/ 87 h 311" name="T13"/>
                  <a:gd fmla="*/ 9 w 321" name="T14"/>
                  <a:gd fmla="*/ 99 h 311" name="T15"/>
                  <a:gd fmla="*/ 0 w 321" name="T16"/>
                  <a:gd fmla="*/ 128 h 311" name="T17"/>
                  <a:gd fmla="*/ 67 w 321" name="T18"/>
                  <a:gd fmla="*/ 191 h 311" name="T19"/>
                  <a:gd fmla="*/ 148 w 321" name="T20"/>
                  <a:gd fmla="*/ 184 h 311" name="T21"/>
                  <a:gd fmla="*/ 132 w 321" name="T22"/>
                  <a:gd fmla="*/ 200 h 311" name="T23"/>
                  <a:gd fmla="*/ 142 w 321" name="T24"/>
                  <a:gd fmla="*/ 180 h 311" name="T25"/>
                  <a:gd fmla="*/ 102 w 321" name="T26"/>
                  <a:gd fmla="*/ 186 h 311" name="T27"/>
                  <a:gd fmla="*/ 68 w 321" name="T28"/>
                  <a:gd fmla="*/ 197 h 311" name="T29"/>
                  <a:gd fmla="*/ 40 w 321" name="T30"/>
                  <a:gd fmla="*/ 241 h 311" name="T31"/>
                  <a:gd fmla="*/ 74 w 321" name="T32"/>
                  <a:gd fmla="*/ 282 h 311" name="T33"/>
                  <a:gd fmla="*/ 142 w 321" name="T34"/>
                  <a:gd fmla="*/ 293 h 311" name="T35"/>
                  <a:gd fmla="*/ 157 w 321" name="T36"/>
                  <a:gd fmla="*/ 253 h 311" name="T37"/>
                  <a:gd fmla="*/ 157 w 321" name="T38"/>
                  <a:gd fmla="*/ 187 h 311" name="T39"/>
                  <a:gd fmla="*/ 170 w 321" name="T40"/>
                  <a:gd fmla="*/ 145 h 311" name="T41"/>
                  <a:gd fmla="*/ 210 w 321" name="T42"/>
                  <a:gd fmla="*/ 90 h 311" name="T43"/>
                  <a:gd fmla="*/ 223 w 321" name="T44"/>
                  <a:gd fmla="*/ 59 h 311" name="T45"/>
                  <a:gd fmla="*/ 175 w 321" name="T46"/>
                  <a:gd fmla="*/ 0 h 311" name="T47"/>
                  <a:gd fmla="*/ 160 w 321" name="T48"/>
                  <a:gd fmla="*/ 18 h 311" name="T49"/>
                  <a:gd fmla="*/ 100 w 321" name="T50"/>
                  <a:gd fmla="*/ 49 h 311" name="T51"/>
                  <a:gd fmla="*/ 106 w 321" name="T52"/>
                  <a:gd fmla="*/ 83 h 311" name="T53"/>
                  <a:gd fmla="*/ 126 w 321" name="T54"/>
                  <a:gd fmla="*/ 111 h 311" name="T55"/>
                  <a:gd fmla="*/ 156 w 321" name="T56"/>
                  <a:gd fmla="*/ 142 h 311" name="T57"/>
                  <a:gd fmla="*/ 160 w 321" name="T58"/>
                  <a:gd fmla="*/ 119 h 311" name="T59"/>
                  <a:gd fmla="*/ 164 w 321" name="T60"/>
                  <a:gd fmla="*/ 142 h 311" name="T61"/>
                  <a:gd fmla="*/ 312 w 321" name="T62"/>
                  <a:gd fmla="*/ 99 h 311" name="T63"/>
                  <a:gd fmla="*/ 220 w 321" name="T64"/>
                  <a:gd fmla="*/ 87 h 311" name="T65"/>
                  <a:gd fmla="*/ 200 w 321" name="T66"/>
                  <a:gd fmla="*/ 115 h 311" name="T67"/>
                  <a:gd fmla="*/ 180 w 321" name="T68"/>
                  <a:gd fmla="*/ 154 h 311" name="T69"/>
                  <a:gd fmla="*/ 203 w 321" name="T70"/>
                  <a:gd fmla="*/ 151 h 311" name="T71"/>
                  <a:gd fmla="*/ 182 w 321" name="T72"/>
                  <a:gd fmla="*/ 162 h 311" name="T73"/>
                  <a:gd fmla="*/ 182 w 321" name="T74"/>
                  <a:gd fmla="*/ 167 h 311" name="T75"/>
                  <a:gd fmla="*/ 246 w 321" name="T76"/>
                  <a:gd fmla="*/ 188 h 311" name="T77"/>
                  <a:gd fmla="*/ 289 w 321" name="T78"/>
                  <a:gd fmla="*/ 186 h 311" name="T79"/>
                  <a:gd fmla="*/ 300 w 321" name="T80"/>
                  <a:gd fmla="*/ 119 h 311" name="T81"/>
                  <a:gd fmla="*/ 244 w 321" name="T82"/>
                  <a:gd fmla="*/ 195 h 311" name="T83"/>
                  <a:gd fmla="*/ 180 w 321" name="T84"/>
                  <a:gd fmla="*/ 174 h 311" name="T85"/>
                  <a:gd fmla="*/ 186 w 321" name="T86"/>
                  <a:gd fmla="*/ 196 h 311" name="T87"/>
                  <a:gd fmla="*/ 180 w 321" name="T88"/>
                  <a:gd fmla="*/ 200 h 311" name="T89"/>
                  <a:gd fmla="*/ 164 w 321" name="T90"/>
                  <a:gd fmla="*/ 187 h 311" name="T91"/>
                  <a:gd fmla="*/ 164 w 321" name="T92"/>
                  <a:gd fmla="*/ 253 h 311" name="T93"/>
                  <a:gd fmla="*/ 179 w 321" name="T94"/>
                  <a:gd fmla="*/ 293 h 311" name="T95"/>
                  <a:gd fmla="*/ 246 w 321" name="T96"/>
                  <a:gd fmla="*/ 283 h 311" name="T97"/>
                  <a:gd fmla="*/ 281 w 321" name="T98"/>
                  <a:gd fmla="*/ 242 h 311" name="T99"/>
                  <a:gd fmla="*/ 252 w 321" name="T100"/>
                  <a:gd fmla="*/ 197 h 31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11" w="32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algn="t" blurRad="50800" dir="5400000" dist="635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358"/>
              <p:cNvSpPr>
                <a:spLocks noEditPoints="1"/>
              </p:cNvSpPr>
              <p:nvPr/>
            </p:nvSpPr>
            <p:spPr bwMode="auto">
              <a:xfrm flipV="1" rot="3065450">
                <a:off x="9415553" y="6181123"/>
                <a:ext cx="278490" cy="270993"/>
              </a:xfrm>
              <a:custGeom>
                <a:gdLst>
                  <a:gd fmla="*/ 75 w 321" name="T0"/>
                  <a:gd fmla="*/ 188 h 311" name="T1"/>
                  <a:gd fmla="*/ 137 w 321" name="T2"/>
                  <a:gd fmla="*/ 168 h 311" name="T3"/>
                  <a:gd fmla="*/ 137 w 321" name="T4"/>
                  <a:gd fmla="*/ 160 h 311" name="T5"/>
                  <a:gd fmla="*/ 116 w 321" name="T6"/>
                  <a:gd fmla="*/ 149 h 311" name="T7"/>
                  <a:gd fmla="*/ 140 w 321" name="T8"/>
                  <a:gd fmla="*/ 153 h 311" name="T9"/>
                  <a:gd fmla="*/ 121 w 321" name="T10"/>
                  <a:gd fmla="*/ 115 h 311" name="T11"/>
                  <a:gd fmla="*/ 101 w 321" name="T12"/>
                  <a:gd fmla="*/ 87 h 311" name="T13"/>
                  <a:gd fmla="*/ 9 w 321" name="T14"/>
                  <a:gd fmla="*/ 99 h 311" name="T15"/>
                  <a:gd fmla="*/ 0 w 321" name="T16"/>
                  <a:gd fmla="*/ 128 h 311" name="T17"/>
                  <a:gd fmla="*/ 67 w 321" name="T18"/>
                  <a:gd fmla="*/ 191 h 311" name="T19"/>
                  <a:gd fmla="*/ 148 w 321" name="T20"/>
                  <a:gd fmla="*/ 184 h 311" name="T21"/>
                  <a:gd fmla="*/ 132 w 321" name="T22"/>
                  <a:gd fmla="*/ 200 h 311" name="T23"/>
                  <a:gd fmla="*/ 142 w 321" name="T24"/>
                  <a:gd fmla="*/ 180 h 311" name="T25"/>
                  <a:gd fmla="*/ 102 w 321" name="T26"/>
                  <a:gd fmla="*/ 186 h 311" name="T27"/>
                  <a:gd fmla="*/ 68 w 321" name="T28"/>
                  <a:gd fmla="*/ 197 h 311" name="T29"/>
                  <a:gd fmla="*/ 40 w 321" name="T30"/>
                  <a:gd fmla="*/ 241 h 311" name="T31"/>
                  <a:gd fmla="*/ 74 w 321" name="T32"/>
                  <a:gd fmla="*/ 282 h 311" name="T33"/>
                  <a:gd fmla="*/ 142 w 321" name="T34"/>
                  <a:gd fmla="*/ 293 h 311" name="T35"/>
                  <a:gd fmla="*/ 157 w 321" name="T36"/>
                  <a:gd fmla="*/ 253 h 311" name="T37"/>
                  <a:gd fmla="*/ 157 w 321" name="T38"/>
                  <a:gd fmla="*/ 187 h 311" name="T39"/>
                  <a:gd fmla="*/ 170 w 321" name="T40"/>
                  <a:gd fmla="*/ 145 h 311" name="T41"/>
                  <a:gd fmla="*/ 210 w 321" name="T42"/>
                  <a:gd fmla="*/ 90 h 311" name="T43"/>
                  <a:gd fmla="*/ 223 w 321" name="T44"/>
                  <a:gd fmla="*/ 59 h 311" name="T45"/>
                  <a:gd fmla="*/ 175 w 321" name="T46"/>
                  <a:gd fmla="*/ 0 h 311" name="T47"/>
                  <a:gd fmla="*/ 160 w 321" name="T48"/>
                  <a:gd fmla="*/ 18 h 311" name="T49"/>
                  <a:gd fmla="*/ 100 w 321" name="T50"/>
                  <a:gd fmla="*/ 49 h 311" name="T51"/>
                  <a:gd fmla="*/ 106 w 321" name="T52"/>
                  <a:gd fmla="*/ 83 h 311" name="T53"/>
                  <a:gd fmla="*/ 126 w 321" name="T54"/>
                  <a:gd fmla="*/ 111 h 311" name="T55"/>
                  <a:gd fmla="*/ 156 w 321" name="T56"/>
                  <a:gd fmla="*/ 142 h 311" name="T57"/>
                  <a:gd fmla="*/ 160 w 321" name="T58"/>
                  <a:gd fmla="*/ 119 h 311" name="T59"/>
                  <a:gd fmla="*/ 164 w 321" name="T60"/>
                  <a:gd fmla="*/ 142 h 311" name="T61"/>
                  <a:gd fmla="*/ 312 w 321" name="T62"/>
                  <a:gd fmla="*/ 99 h 311" name="T63"/>
                  <a:gd fmla="*/ 220 w 321" name="T64"/>
                  <a:gd fmla="*/ 87 h 311" name="T65"/>
                  <a:gd fmla="*/ 200 w 321" name="T66"/>
                  <a:gd fmla="*/ 115 h 311" name="T67"/>
                  <a:gd fmla="*/ 180 w 321" name="T68"/>
                  <a:gd fmla="*/ 154 h 311" name="T69"/>
                  <a:gd fmla="*/ 203 w 321" name="T70"/>
                  <a:gd fmla="*/ 151 h 311" name="T71"/>
                  <a:gd fmla="*/ 182 w 321" name="T72"/>
                  <a:gd fmla="*/ 162 h 311" name="T73"/>
                  <a:gd fmla="*/ 182 w 321" name="T74"/>
                  <a:gd fmla="*/ 167 h 311" name="T75"/>
                  <a:gd fmla="*/ 246 w 321" name="T76"/>
                  <a:gd fmla="*/ 188 h 311" name="T77"/>
                  <a:gd fmla="*/ 289 w 321" name="T78"/>
                  <a:gd fmla="*/ 186 h 311" name="T79"/>
                  <a:gd fmla="*/ 300 w 321" name="T80"/>
                  <a:gd fmla="*/ 119 h 311" name="T81"/>
                  <a:gd fmla="*/ 244 w 321" name="T82"/>
                  <a:gd fmla="*/ 195 h 311" name="T83"/>
                  <a:gd fmla="*/ 180 w 321" name="T84"/>
                  <a:gd fmla="*/ 174 h 311" name="T85"/>
                  <a:gd fmla="*/ 186 w 321" name="T86"/>
                  <a:gd fmla="*/ 196 h 311" name="T87"/>
                  <a:gd fmla="*/ 180 w 321" name="T88"/>
                  <a:gd fmla="*/ 200 h 311" name="T89"/>
                  <a:gd fmla="*/ 164 w 321" name="T90"/>
                  <a:gd fmla="*/ 187 h 311" name="T91"/>
                  <a:gd fmla="*/ 164 w 321" name="T92"/>
                  <a:gd fmla="*/ 253 h 311" name="T93"/>
                  <a:gd fmla="*/ 179 w 321" name="T94"/>
                  <a:gd fmla="*/ 293 h 311" name="T95"/>
                  <a:gd fmla="*/ 246 w 321" name="T96"/>
                  <a:gd fmla="*/ 283 h 311" name="T97"/>
                  <a:gd fmla="*/ 281 w 321" name="T98"/>
                  <a:gd fmla="*/ 242 h 311" name="T99"/>
                  <a:gd fmla="*/ 252 w 321" name="T100"/>
                  <a:gd fmla="*/ 197 h 31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11" w="32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algn="t" blurRad="50800" dir="5400000" dist="635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358"/>
              <p:cNvSpPr>
                <a:spLocks noEditPoints="1"/>
              </p:cNvSpPr>
              <p:nvPr/>
            </p:nvSpPr>
            <p:spPr bwMode="auto">
              <a:xfrm flipV="1" rot="391455">
                <a:off x="8186121" y="6399206"/>
                <a:ext cx="243579" cy="237023"/>
              </a:xfrm>
              <a:custGeom>
                <a:gdLst>
                  <a:gd fmla="*/ 75 w 321" name="T0"/>
                  <a:gd fmla="*/ 188 h 311" name="T1"/>
                  <a:gd fmla="*/ 137 w 321" name="T2"/>
                  <a:gd fmla="*/ 168 h 311" name="T3"/>
                  <a:gd fmla="*/ 137 w 321" name="T4"/>
                  <a:gd fmla="*/ 160 h 311" name="T5"/>
                  <a:gd fmla="*/ 116 w 321" name="T6"/>
                  <a:gd fmla="*/ 149 h 311" name="T7"/>
                  <a:gd fmla="*/ 140 w 321" name="T8"/>
                  <a:gd fmla="*/ 153 h 311" name="T9"/>
                  <a:gd fmla="*/ 121 w 321" name="T10"/>
                  <a:gd fmla="*/ 115 h 311" name="T11"/>
                  <a:gd fmla="*/ 101 w 321" name="T12"/>
                  <a:gd fmla="*/ 87 h 311" name="T13"/>
                  <a:gd fmla="*/ 9 w 321" name="T14"/>
                  <a:gd fmla="*/ 99 h 311" name="T15"/>
                  <a:gd fmla="*/ 0 w 321" name="T16"/>
                  <a:gd fmla="*/ 128 h 311" name="T17"/>
                  <a:gd fmla="*/ 67 w 321" name="T18"/>
                  <a:gd fmla="*/ 191 h 311" name="T19"/>
                  <a:gd fmla="*/ 148 w 321" name="T20"/>
                  <a:gd fmla="*/ 184 h 311" name="T21"/>
                  <a:gd fmla="*/ 132 w 321" name="T22"/>
                  <a:gd fmla="*/ 200 h 311" name="T23"/>
                  <a:gd fmla="*/ 142 w 321" name="T24"/>
                  <a:gd fmla="*/ 180 h 311" name="T25"/>
                  <a:gd fmla="*/ 102 w 321" name="T26"/>
                  <a:gd fmla="*/ 186 h 311" name="T27"/>
                  <a:gd fmla="*/ 68 w 321" name="T28"/>
                  <a:gd fmla="*/ 197 h 311" name="T29"/>
                  <a:gd fmla="*/ 40 w 321" name="T30"/>
                  <a:gd fmla="*/ 241 h 311" name="T31"/>
                  <a:gd fmla="*/ 74 w 321" name="T32"/>
                  <a:gd fmla="*/ 282 h 311" name="T33"/>
                  <a:gd fmla="*/ 142 w 321" name="T34"/>
                  <a:gd fmla="*/ 293 h 311" name="T35"/>
                  <a:gd fmla="*/ 157 w 321" name="T36"/>
                  <a:gd fmla="*/ 253 h 311" name="T37"/>
                  <a:gd fmla="*/ 157 w 321" name="T38"/>
                  <a:gd fmla="*/ 187 h 311" name="T39"/>
                  <a:gd fmla="*/ 170 w 321" name="T40"/>
                  <a:gd fmla="*/ 145 h 311" name="T41"/>
                  <a:gd fmla="*/ 210 w 321" name="T42"/>
                  <a:gd fmla="*/ 90 h 311" name="T43"/>
                  <a:gd fmla="*/ 223 w 321" name="T44"/>
                  <a:gd fmla="*/ 59 h 311" name="T45"/>
                  <a:gd fmla="*/ 175 w 321" name="T46"/>
                  <a:gd fmla="*/ 0 h 311" name="T47"/>
                  <a:gd fmla="*/ 160 w 321" name="T48"/>
                  <a:gd fmla="*/ 18 h 311" name="T49"/>
                  <a:gd fmla="*/ 100 w 321" name="T50"/>
                  <a:gd fmla="*/ 49 h 311" name="T51"/>
                  <a:gd fmla="*/ 106 w 321" name="T52"/>
                  <a:gd fmla="*/ 83 h 311" name="T53"/>
                  <a:gd fmla="*/ 126 w 321" name="T54"/>
                  <a:gd fmla="*/ 111 h 311" name="T55"/>
                  <a:gd fmla="*/ 156 w 321" name="T56"/>
                  <a:gd fmla="*/ 142 h 311" name="T57"/>
                  <a:gd fmla="*/ 160 w 321" name="T58"/>
                  <a:gd fmla="*/ 119 h 311" name="T59"/>
                  <a:gd fmla="*/ 164 w 321" name="T60"/>
                  <a:gd fmla="*/ 142 h 311" name="T61"/>
                  <a:gd fmla="*/ 312 w 321" name="T62"/>
                  <a:gd fmla="*/ 99 h 311" name="T63"/>
                  <a:gd fmla="*/ 220 w 321" name="T64"/>
                  <a:gd fmla="*/ 87 h 311" name="T65"/>
                  <a:gd fmla="*/ 200 w 321" name="T66"/>
                  <a:gd fmla="*/ 115 h 311" name="T67"/>
                  <a:gd fmla="*/ 180 w 321" name="T68"/>
                  <a:gd fmla="*/ 154 h 311" name="T69"/>
                  <a:gd fmla="*/ 203 w 321" name="T70"/>
                  <a:gd fmla="*/ 151 h 311" name="T71"/>
                  <a:gd fmla="*/ 182 w 321" name="T72"/>
                  <a:gd fmla="*/ 162 h 311" name="T73"/>
                  <a:gd fmla="*/ 182 w 321" name="T74"/>
                  <a:gd fmla="*/ 167 h 311" name="T75"/>
                  <a:gd fmla="*/ 246 w 321" name="T76"/>
                  <a:gd fmla="*/ 188 h 311" name="T77"/>
                  <a:gd fmla="*/ 289 w 321" name="T78"/>
                  <a:gd fmla="*/ 186 h 311" name="T79"/>
                  <a:gd fmla="*/ 300 w 321" name="T80"/>
                  <a:gd fmla="*/ 119 h 311" name="T81"/>
                  <a:gd fmla="*/ 244 w 321" name="T82"/>
                  <a:gd fmla="*/ 195 h 311" name="T83"/>
                  <a:gd fmla="*/ 180 w 321" name="T84"/>
                  <a:gd fmla="*/ 174 h 311" name="T85"/>
                  <a:gd fmla="*/ 186 w 321" name="T86"/>
                  <a:gd fmla="*/ 196 h 311" name="T87"/>
                  <a:gd fmla="*/ 180 w 321" name="T88"/>
                  <a:gd fmla="*/ 200 h 311" name="T89"/>
                  <a:gd fmla="*/ 164 w 321" name="T90"/>
                  <a:gd fmla="*/ 187 h 311" name="T91"/>
                  <a:gd fmla="*/ 164 w 321" name="T92"/>
                  <a:gd fmla="*/ 253 h 311" name="T93"/>
                  <a:gd fmla="*/ 179 w 321" name="T94"/>
                  <a:gd fmla="*/ 293 h 311" name="T95"/>
                  <a:gd fmla="*/ 246 w 321" name="T96"/>
                  <a:gd fmla="*/ 283 h 311" name="T97"/>
                  <a:gd fmla="*/ 281 w 321" name="T98"/>
                  <a:gd fmla="*/ 242 h 311" name="T99"/>
                  <a:gd fmla="*/ 252 w 321" name="T100"/>
                  <a:gd fmla="*/ 197 h 31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11" w="32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algn="t" blurRad="50800" dir="5400000" dist="635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358"/>
              <p:cNvSpPr>
                <a:spLocks noEditPoints="1"/>
              </p:cNvSpPr>
              <p:nvPr/>
            </p:nvSpPr>
            <p:spPr bwMode="auto">
              <a:xfrm flipV="1" rot="391455">
                <a:off x="8747110" y="6553857"/>
                <a:ext cx="160499" cy="156179"/>
              </a:xfrm>
              <a:custGeom>
                <a:gdLst>
                  <a:gd fmla="*/ 75 w 321" name="T0"/>
                  <a:gd fmla="*/ 188 h 311" name="T1"/>
                  <a:gd fmla="*/ 137 w 321" name="T2"/>
                  <a:gd fmla="*/ 168 h 311" name="T3"/>
                  <a:gd fmla="*/ 137 w 321" name="T4"/>
                  <a:gd fmla="*/ 160 h 311" name="T5"/>
                  <a:gd fmla="*/ 116 w 321" name="T6"/>
                  <a:gd fmla="*/ 149 h 311" name="T7"/>
                  <a:gd fmla="*/ 140 w 321" name="T8"/>
                  <a:gd fmla="*/ 153 h 311" name="T9"/>
                  <a:gd fmla="*/ 121 w 321" name="T10"/>
                  <a:gd fmla="*/ 115 h 311" name="T11"/>
                  <a:gd fmla="*/ 101 w 321" name="T12"/>
                  <a:gd fmla="*/ 87 h 311" name="T13"/>
                  <a:gd fmla="*/ 9 w 321" name="T14"/>
                  <a:gd fmla="*/ 99 h 311" name="T15"/>
                  <a:gd fmla="*/ 0 w 321" name="T16"/>
                  <a:gd fmla="*/ 128 h 311" name="T17"/>
                  <a:gd fmla="*/ 67 w 321" name="T18"/>
                  <a:gd fmla="*/ 191 h 311" name="T19"/>
                  <a:gd fmla="*/ 148 w 321" name="T20"/>
                  <a:gd fmla="*/ 184 h 311" name="T21"/>
                  <a:gd fmla="*/ 132 w 321" name="T22"/>
                  <a:gd fmla="*/ 200 h 311" name="T23"/>
                  <a:gd fmla="*/ 142 w 321" name="T24"/>
                  <a:gd fmla="*/ 180 h 311" name="T25"/>
                  <a:gd fmla="*/ 102 w 321" name="T26"/>
                  <a:gd fmla="*/ 186 h 311" name="T27"/>
                  <a:gd fmla="*/ 68 w 321" name="T28"/>
                  <a:gd fmla="*/ 197 h 311" name="T29"/>
                  <a:gd fmla="*/ 40 w 321" name="T30"/>
                  <a:gd fmla="*/ 241 h 311" name="T31"/>
                  <a:gd fmla="*/ 74 w 321" name="T32"/>
                  <a:gd fmla="*/ 282 h 311" name="T33"/>
                  <a:gd fmla="*/ 142 w 321" name="T34"/>
                  <a:gd fmla="*/ 293 h 311" name="T35"/>
                  <a:gd fmla="*/ 157 w 321" name="T36"/>
                  <a:gd fmla="*/ 253 h 311" name="T37"/>
                  <a:gd fmla="*/ 157 w 321" name="T38"/>
                  <a:gd fmla="*/ 187 h 311" name="T39"/>
                  <a:gd fmla="*/ 170 w 321" name="T40"/>
                  <a:gd fmla="*/ 145 h 311" name="T41"/>
                  <a:gd fmla="*/ 210 w 321" name="T42"/>
                  <a:gd fmla="*/ 90 h 311" name="T43"/>
                  <a:gd fmla="*/ 223 w 321" name="T44"/>
                  <a:gd fmla="*/ 59 h 311" name="T45"/>
                  <a:gd fmla="*/ 175 w 321" name="T46"/>
                  <a:gd fmla="*/ 0 h 311" name="T47"/>
                  <a:gd fmla="*/ 160 w 321" name="T48"/>
                  <a:gd fmla="*/ 18 h 311" name="T49"/>
                  <a:gd fmla="*/ 100 w 321" name="T50"/>
                  <a:gd fmla="*/ 49 h 311" name="T51"/>
                  <a:gd fmla="*/ 106 w 321" name="T52"/>
                  <a:gd fmla="*/ 83 h 311" name="T53"/>
                  <a:gd fmla="*/ 126 w 321" name="T54"/>
                  <a:gd fmla="*/ 111 h 311" name="T55"/>
                  <a:gd fmla="*/ 156 w 321" name="T56"/>
                  <a:gd fmla="*/ 142 h 311" name="T57"/>
                  <a:gd fmla="*/ 160 w 321" name="T58"/>
                  <a:gd fmla="*/ 119 h 311" name="T59"/>
                  <a:gd fmla="*/ 164 w 321" name="T60"/>
                  <a:gd fmla="*/ 142 h 311" name="T61"/>
                  <a:gd fmla="*/ 312 w 321" name="T62"/>
                  <a:gd fmla="*/ 99 h 311" name="T63"/>
                  <a:gd fmla="*/ 220 w 321" name="T64"/>
                  <a:gd fmla="*/ 87 h 311" name="T65"/>
                  <a:gd fmla="*/ 200 w 321" name="T66"/>
                  <a:gd fmla="*/ 115 h 311" name="T67"/>
                  <a:gd fmla="*/ 180 w 321" name="T68"/>
                  <a:gd fmla="*/ 154 h 311" name="T69"/>
                  <a:gd fmla="*/ 203 w 321" name="T70"/>
                  <a:gd fmla="*/ 151 h 311" name="T71"/>
                  <a:gd fmla="*/ 182 w 321" name="T72"/>
                  <a:gd fmla="*/ 162 h 311" name="T73"/>
                  <a:gd fmla="*/ 182 w 321" name="T74"/>
                  <a:gd fmla="*/ 167 h 311" name="T75"/>
                  <a:gd fmla="*/ 246 w 321" name="T76"/>
                  <a:gd fmla="*/ 188 h 311" name="T77"/>
                  <a:gd fmla="*/ 289 w 321" name="T78"/>
                  <a:gd fmla="*/ 186 h 311" name="T79"/>
                  <a:gd fmla="*/ 300 w 321" name="T80"/>
                  <a:gd fmla="*/ 119 h 311" name="T81"/>
                  <a:gd fmla="*/ 244 w 321" name="T82"/>
                  <a:gd fmla="*/ 195 h 311" name="T83"/>
                  <a:gd fmla="*/ 180 w 321" name="T84"/>
                  <a:gd fmla="*/ 174 h 311" name="T85"/>
                  <a:gd fmla="*/ 186 w 321" name="T86"/>
                  <a:gd fmla="*/ 196 h 311" name="T87"/>
                  <a:gd fmla="*/ 180 w 321" name="T88"/>
                  <a:gd fmla="*/ 200 h 311" name="T89"/>
                  <a:gd fmla="*/ 164 w 321" name="T90"/>
                  <a:gd fmla="*/ 187 h 311" name="T91"/>
                  <a:gd fmla="*/ 164 w 321" name="T92"/>
                  <a:gd fmla="*/ 253 h 311" name="T93"/>
                  <a:gd fmla="*/ 179 w 321" name="T94"/>
                  <a:gd fmla="*/ 293 h 311" name="T95"/>
                  <a:gd fmla="*/ 246 w 321" name="T96"/>
                  <a:gd fmla="*/ 283 h 311" name="T97"/>
                  <a:gd fmla="*/ 281 w 321" name="T98"/>
                  <a:gd fmla="*/ 242 h 311" name="T99"/>
                  <a:gd fmla="*/ 252 w 321" name="T100"/>
                  <a:gd fmla="*/ 197 h 31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11" w="32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algn="t" blurRad="50800" dir="5400000" dist="635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358"/>
              <p:cNvSpPr>
                <a:spLocks noEditPoints="1"/>
              </p:cNvSpPr>
              <p:nvPr/>
            </p:nvSpPr>
            <p:spPr bwMode="auto">
              <a:xfrm flipV="1" rot="391455">
                <a:off x="8559455" y="6455553"/>
                <a:ext cx="67865" cy="66038"/>
              </a:xfrm>
              <a:custGeom>
                <a:gdLst>
                  <a:gd fmla="*/ 75 w 321" name="T0"/>
                  <a:gd fmla="*/ 188 h 311" name="T1"/>
                  <a:gd fmla="*/ 137 w 321" name="T2"/>
                  <a:gd fmla="*/ 168 h 311" name="T3"/>
                  <a:gd fmla="*/ 137 w 321" name="T4"/>
                  <a:gd fmla="*/ 160 h 311" name="T5"/>
                  <a:gd fmla="*/ 116 w 321" name="T6"/>
                  <a:gd fmla="*/ 149 h 311" name="T7"/>
                  <a:gd fmla="*/ 140 w 321" name="T8"/>
                  <a:gd fmla="*/ 153 h 311" name="T9"/>
                  <a:gd fmla="*/ 121 w 321" name="T10"/>
                  <a:gd fmla="*/ 115 h 311" name="T11"/>
                  <a:gd fmla="*/ 101 w 321" name="T12"/>
                  <a:gd fmla="*/ 87 h 311" name="T13"/>
                  <a:gd fmla="*/ 9 w 321" name="T14"/>
                  <a:gd fmla="*/ 99 h 311" name="T15"/>
                  <a:gd fmla="*/ 0 w 321" name="T16"/>
                  <a:gd fmla="*/ 128 h 311" name="T17"/>
                  <a:gd fmla="*/ 67 w 321" name="T18"/>
                  <a:gd fmla="*/ 191 h 311" name="T19"/>
                  <a:gd fmla="*/ 148 w 321" name="T20"/>
                  <a:gd fmla="*/ 184 h 311" name="T21"/>
                  <a:gd fmla="*/ 132 w 321" name="T22"/>
                  <a:gd fmla="*/ 200 h 311" name="T23"/>
                  <a:gd fmla="*/ 142 w 321" name="T24"/>
                  <a:gd fmla="*/ 180 h 311" name="T25"/>
                  <a:gd fmla="*/ 102 w 321" name="T26"/>
                  <a:gd fmla="*/ 186 h 311" name="T27"/>
                  <a:gd fmla="*/ 68 w 321" name="T28"/>
                  <a:gd fmla="*/ 197 h 311" name="T29"/>
                  <a:gd fmla="*/ 40 w 321" name="T30"/>
                  <a:gd fmla="*/ 241 h 311" name="T31"/>
                  <a:gd fmla="*/ 74 w 321" name="T32"/>
                  <a:gd fmla="*/ 282 h 311" name="T33"/>
                  <a:gd fmla="*/ 142 w 321" name="T34"/>
                  <a:gd fmla="*/ 293 h 311" name="T35"/>
                  <a:gd fmla="*/ 157 w 321" name="T36"/>
                  <a:gd fmla="*/ 253 h 311" name="T37"/>
                  <a:gd fmla="*/ 157 w 321" name="T38"/>
                  <a:gd fmla="*/ 187 h 311" name="T39"/>
                  <a:gd fmla="*/ 170 w 321" name="T40"/>
                  <a:gd fmla="*/ 145 h 311" name="T41"/>
                  <a:gd fmla="*/ 210 w 321" name="T42"/>
                  <a:gd fmla="*/ 90 h 311" name="T43"/>
                  <a:gd fmla="*/ 223 w 321" name="T44"/>
                  <a:gd fmla="*/ 59 h 311" name="T45"/>
                  <a:gd fmla="*/ 175 w 321" name="T46"/>
                  <a:gd fmla="*/ 0 h 311" name="T47"/>
                  <a:gd fmla="*/ 160 w 321" name="T48"/>
                  <a:gd fmla="*/ 18 h 311" name="T49"/>
                  <a:gd fmla="*/ 100 w 321" name="T50"/>
                  <a:gd fmla="*/ 49 h 311" name="T51"/>
                  <a:gd fmla="*/ 106 w 321" name="T52"/>
                  <a:gd fmla="*/ 83 h 311" name="T53"/>
                  <a:gd fmla="*/ 126 w 321" name="T54"/>
                  <a:gd fmla="*/ 111 h 311" name="T55"/>
                  <a:gd fmla="*/ 156 w 321" name="T56"/>
                  <a:gd fmla="*/ 142 h 311" name="T57"/>
                  <a:gd fmla="*/ 160 w 321" name="T58"/>
                  <a:gd fmla="*/ 119 h 311" name="T59"/>
                  <a:gd fmla="*/ 164 w 321" name="T60"/>
                  <a:gd fmla="*/ 142 h 311" name="T61"/>
                  <a:gd fmla="*/ 312 w 321" name="T62"/>
                  <a:gd fmla="*/ 99 h 311" name="T63"/>
                  <a:gd fmla="*/ 220 w 321" name="T64"/>
                  <a:gd fmla="*/ 87 h 311" name="T65"/>
                  <a:gd fmla="*/ 200 w 321" name="T66"/>
                  <a:gd fmla="*/ 115 h 311" name="T67"/>
                  <a:gd fmla="*/ 180 w 321" name="T68"/>
                  <a:gd fmla="*/ 154 h 311" name="T69"/>
                  <a:gd fmla="*/ 203 w 321" name="T70"/>
                  <a:gd fmla="*/ 151 h 311" name="T71"/>
                  <a:gd fmla="*/ 182 w 321" name="T72"/>
                  <a:gd fmla="*/ 162 h 311" name="T73"/>
                  <a:gd fmla="*/ 182 w 321" name="T74"/>
                  <a:gd fmla="*/ 167 h 311" name="T75"/>
                  <a:gd fmla="*/ 246 w 321" name="T76"/>
                  <a:gd fmla="*/ 188 h 311" name="T77"/>
                  <a:gd fmla="*/ 289 w 321" name="T78"/>
                  <a:gd fmla="*/ 186 h 311" name="T79"/>
                  <a:gd fmla="*/ 300 w 321" name="T80"/>
                  <a:gd fmla="*/ 119 h 311" name="T81"/>
                  <a:gd fmla="*/ 244 w 321" name="T82"/>
                  <a:gd fmla="*/ 195 h 311" name="T83"/>
                  <a:gd fmla="*/ 180 w 321" name="T84"/>
                  <a:gd fmla="*/ 174 h 311" name="T85"/>
                  <a:gd fmla="*/ 186 w 321" name="T86"/>
                  <a:gd fmla="*/ 196 h 311" name="T87"/>
                  <a:gd fmla="*/ 180 w 321" name="T88"/>
                  <a:gd fmla="*/ 200 h 311" name="T89"/>
                  <a:gd fmla="*/ 164 w 321" name="T90"/>
                  <a:gd fmla="*/ 187 h 311" name="T91"/>
                  <a:gd fmla="*/ 164 w 321" name="T92"/>
                  <a:gd fmla="*/ 253 h 311" name="T93"/>
                  <a:gd fmla="*/ 179 w 321" name="T94"/>
                  <a:gd fmla="*/ 293 h 311" name="T95"/>
                  <a:gd fmla="*/ 246 w 321" name="T96"/>
                  <a:gd fmla="*/ 283 h 311" name="T97"/>
                  <a:gd fmla="*/ 281 w 321" name="T98"/>
                  <a:gd fmla="*/ 242 h 311" name="T99"/>
                  <a:gd fmla="*/ 252 w 321" name="T100"/>
                  <a:gd fmla="*/ 197 h 31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11" w="321">
                    <a:moveTo>
                      <a:pt x="67" y="191"/>
                    </a:moveTo>
                    <a:cubicBezTo>
                      <a:pt x="69" y="190"/>
                      <a:pt x="72" y="189"/>
                      <a:pt x="75" y="188"/>
                    </a:cubicBezTo>
                    <a:cubicBezTo>
                      <a:pt x="84" y="185"/>
                      <a:pt x="92" y="183"/>
                      <a:pt x="100" y="181"/>
                    </a:cubicBezTo>
                    <a:cubicBezTo>
                      <a:pt x="115" y="175"/>
                      <a:pt x="128" y="171"/>
                      <a:pt x="137" y="168"/>
                    </a:cubicBezTo>
                    <a:cubicBezTo>
                      <a:pt x="137" y="167"/>
                      <a:pt x="136" y="166"/>
                      <a:pt x="136" y="164"/>
                    </a:cubicBezTo>
                    <a:cubicBezTo>
                      <a:pt x="136" y="163"/>
                      <a:pt x="137" y="161"/>
                      <a:pt x="137" y="160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7" y="153"/>
                      <a:pt x="116" y="151"/>
                      <a:pt x="116" y="149"/>
                    </a:cubicBezTo>
                    <a:cubicBezTo>
                      <a:pt x="117" y="147"/>
                      <a:pt x="119" y="146"/>
                      <a:pt x="121" y="147"/>
                    </a:cubicBezTo>
                    <a:cubicBezTo>
                      <a:pt x="140" y="153"/>
                      <a:pt x="140" y="153"/>
                      <a:pt x="140" y="153"/>
                    </a:cubicBezTo>
                    <a:cubicBezTo>
                      <a:pt x="141" y="151"/>
                      <a:pt x="142" y="149"/>
                      <a:pt x="144" y="147"/>
                    </a:cubicBezTo>
                    <a:cubicBezTo>
                      <a:pt x="138" y="139"/>
                      <a:pt x="131" y="129"/>
                      <a:pt x="121" y="115"/>
                    </a:cubicBezTo>
                    <a:cubicBezTo>
                      <a:pt x="116" y="109"/>
                      <a:pt x="111" y="102"/>
                      <a:pt x="106" y="94"/>
                    </a:cubicBezTo>
                    <a:cubicBezTo>
                      <a:pt x="104" y="92"/>
                      <a:pt x="102" y="89"/>
                      <a:pt x="101" y="87"/>
                    </a:cubicBezTo>
                    <a:cubicBezTo>
                      <a:pt x="92" y="77"/>
                      <a:pt x="81" y="71"/>
                      <a:pt x="70" y="71"/>
                    </a:cubicBezTo>
                    <a:cubicBezTo>
                      <a:pt x="42" y="69"/>
                      <a:pt x="16" y="93"/>
                      <a:pt x="9" y="99"/>
                    </a:cubicBezTo>
                    <a:cubicBezTo>
                      <a:pt x="11" y="102"/>
                      <a:pt x="21" y="119"/>
                      <a:pt x="21" y="119"/>
                    </a:cubicBezTo>
                    <a:cubicBezTo>
                      <a:pt x="21" y="119"/>
                      <a:pt x="3" y="126"/>
                      <a:pt x="0" y="128"/>
                    </a:cubicBezTo>
                    <a:cubicBezTo>
                      <a:pt x="1" y="137"/>
                      <a:pt x="9" y="172"/>
                      <a:pt x="32" y="186"/>
                    </a:cubicBezTo>
                    <a:cubicBezTo>
                      <a:pt x="42" y="192"/>
                      <a:pt x="53" y="194"/>
                      <a:pt x="67" y="191"/>
                    </a:cubicBezTo>
                    <a:moveTo>
                      <a:pt x="157" y="187"/>
                    </a:moveTo>
                    <a:cubicBezTo>
                      <a:pt x="154" y="187"/>
                      <a:pt x="151" y="186"/>
                      <a:pt x="148" y="184"/>
                    </a:cubicBezTo>
                    <a:cubicBezTo>
                      <a:pt x="137" y="199"/>
                      <a:pt x="137" y="199"/>
                      <a:pt x="137" y="199"/>
                    </a:cubicBezTo>
                    <a:cubicBezTo>
                      <a:pt x="136" y="201"/>
                      <a:pt x="133" y="201"/>
                      <a:pt x="132" y="200"/>
                    </a:cubicBezTo>
                    <a:cubicBezTo>
                      <a:pt x="130" y="199"/>
                      <a:pt x="130" y="197"/>
                      <a:pt x="131" y="195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41" y="178"/>
                      <a:pt x="140" y="176"/>
                      <a:pt x="139" y="175"/>
                    </a:cubicBezTo>
                    <a:cubicBezTo>
                      <a:pt x="130" y="178"/>
                      <a:pt x="117" y="182"/>
                      <a:pt x="102" y="186"/>
                    </a:cubicBezTo>
                    <a:cubicBezTo>
                      <a:pt x="94" y="189"/>
                      <a:pt x="86" y="192"/>
                      <a:pt x="77" y="195"/>
                    </a:cubicBezTo>
                    <a:cubicBezTo>
                      <a:pt x="74" y="196"/>
                      <a:pt x="71" y="197"/>
                      <a:pt x="68" y="197"/>
                    </a:cubicBezTo>
                    <a:cubicBezTo>
                      <a:pt x="56" y="203"/>
                      <a:pt x="48" y="211"/>
                      <a:pt x="43" y="221"/>
                    </a:cubicBezTo>
                    <a:cubicBezTo>
                      <a:pt x="41" y="228"/>
                      <a:pt x="40" y="235"/>
                      <a:pt x="40" y="241"/>
                    </a:cubicBezTo>
                    <a:cubicBezTo>
                      <a:pt x="40" y="262"/>
                      <a:pt x="49" y="282"/>
                      <a:pt x="52" y="288"/>
                    </a:cubicBezTo>
                    <a:cubicBezTo>
                      <a:pt x="56" y="287"/>
                      <a:pt x="74" y="282"/>
                      <a:pt x="74" y="282"/>
                    </a:cubicBezTo>
                    <a:cubicBezTo>
                      <a:pt x="74" y="282"/>
                      <a:pt x="76" y="302"/>
                      <a:pt x="76" y="306"/>
                    </a:cubicBezTo>
                    <a:cubicBezTo>
                      <a:pt x="85" y="307"/>
                      <a:pt x="121" y="311"/>
                      <a:pt x="142" y="293"/>
                    </a:cubicBezTo>
                    <a:cubicBezTo>
                      <a:pt x="151" y="286"/>
                      <a:pt x="156" y="275"/>
                      <a:pt x="157" y="262"/>
                    </a:cubicBezTo>
                    <a:cubicBezTo>
                      <a:pt x="157" y="259"/>
                      <a:pt x="157" y="256"/>
                      <a:pt x="157" y="253"/>
                    </a:cubicBezTo>
                    <a:cubicBezTo>
                      <a:pt x="157" y="243"/>
                      <a:pt x="157" y="235"/>
                      <a:pt x="157" y="227"/>
                    </a:cubicBezTo>
                    <a:cubicBezTo>
                      <a:pt x="157" y="210"/>
                      <a:pt x="157" y="197"/>
                      <a:pt x="157" y="187"/>
                    </a:cubicBezTo>
                    <a:moveTo>
                      <a:pt x="164" y="142"/>
                    </a:moveTo>
                    <a:cubicBezTo>
                      <a:pt x="166" y="143"/>
                      <a:pt x="168" y="144"/>
                      <a:pt x="170" y="145"/>
                    </a:cubicBezTo>
                    <a:cubicBezTo>
                      <a:pt x="176" y="137"/>
                      <a:pt x="184" y="126"/>
                      <a:pt x="195" y="111"/>
                    </a:cubicBezTo>
                    <a:cubicBezTo>
                      <a:pt x="199" y="105"/>
                      <a:pt x="204" y="98"/>
                      <a:pt x="210" y="90"/>
                    </a:cubicBezTo>
                    <a:cubicBezTo>
                      <a:pt x="212" y="88"/>
                      <a:pt x="213" y="85"/>
                      <a:pt x="215" y="83"/>
                    </a:cubicBezTo>
                    <a:cubicBezTo>
                      <a:pt x="220" y="75"/>
                      <a:pt x="223" y="67"/>
                      <a:pt x="223" y="59"/>
                    </a:cubicBezTo>
                    <a:cubicBezTo>
                      <a:pt x="223" y="55"/>
                      <a:pt x="222" y="52"/>
                      <a:pt x="221" y="49"/>
                    </a:cubicBezTo>
                    <a:cubicBezTo>
                      <a:pt x="215" y="22"/>
                      <a:pt x="184" y="4"/>
                      <a:pt x="175" y="0"/>
                    </a:cubicBezTo>
                    <a:cubicBezTo>
                      <a:pt x="173" y="3"/>
                      <a:pt x="163" y="15"/>
                      <a:pt x="163" y="15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48" y="3"/>
                      <a:pt x="146" y="0"/>
                    </a:cubicBezTo>
                    <a:cubicBezTo>
                      <a:pt x="137" y="4"/>
                      <a:pt x="106" y="22"/>
                      <a:pt x="100" y="49"/>
                    </a:cubicBezTo>
                    <a:cubicBezTo>
                      <a:pt x="99" y="52"/>
                      <a:pt x="98" y="55"/>
                      <a:pt x="98" y="59"/>
                    </a:cubicBezTo>
                    <a:cubicBezTo>
                      <a:pt x="98" y="67"/>
                      <a:pt x="101" y="75"/>
                      <a:pt x="106" y="83"/>
                    </a:cubicBezTo>
                    <a:cubicBezTo>
                      <a:pt x="107" y="85"/>
                      <a:pt x="109" y="88"/>
                      <a:pt x="111" y="90"/>
                    </a:cubicBezTo>
                    <a:cubicBezTo>
                      <a:pt x="116" y="98"/>
                      <a:pt x="121" y="105"/>
                      <a:pt x="126" y="111"/>
                    </a:cubicBezTo>
                    <a:cubicBezTo>
                      <a:pt x="136" y="125"/>
                      <a:pt x="144" y="136"/>
                      <a:pt x="150" y="144"/>
                    </a:cubicBezTo>
                    <a:cubicBezTo>
                      <a:pt x="152" y="143"/>
                      <a:pt x="154" y="142"/>
                      <a:pt x="156" y="142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0"/>
                      <a:pt x="158" y="119"/>
                      <a:pt x="160" y="119"/>
                    </a:cubicBezTo>
                    <a:cubicBezTo>
                      <a:pt x="162" y="119"/>
                      <a:pt x="164" y="120"/>
                      <a:pt x="164" y="122"/>
                    </a:cubicBezTo>
                    <a:lnTo>
                      <a:pt x="164" y="142"/>
                    </a:lnTo>
                    <a:close/>
                    <a:moveTo>
                      <a:pt x="300" y="119"/>
                    </a:moveTo>
                    <a:cubicBezTo>
                      <a:pt x="300" y="119"/>
                      <a:pt x="310" y="103"/>
                      <a:pt x="312" y="99"/>
                    </a:cubicBezTo>
                    <a:cubicBezTo>
                      <a:pt x="305" y="93"/>
                      <a:pt x="278" y="69"/>
                      <a:pt x="251" y="71"/>
                    </a:cubicBezTo>
                    <a:cubicBezTo>
                      <a:pt x="240" y="71"/>
                      <a:pt x="229" y="77"/>
                      <a:pt x="220" y="87"/>
                    </a:cubicBezTo>
                    <a:cubicBezTo>
                      <a:pt x="219" y="89"/>
                      <a:pt x="217" y="92"/>
                      <a:pt x="215" y="94"/>
                    </a:cubicBezTo>
                    <a:cubicBezTo>
                      <a:pt x="210" y="102"/>
                      <a:pt x="205" y="109"/>
                      <a:pt x="200" y="115"/>
                    </a:cubicBezTo>
                    <a:cubicBezTo>
                      <a:pt x="190" y="130"/>
                      <a:pt x="182" y="141"/>
                      <a:pt x="176" y="149"/>
                    </a:cubicBezTo>
                    <a:cubicBezTo>
                      <a:pt x="177" y="151"/>
                      <a:pt x="179" y="152"/>
                      <a:pt x="180" y="154"/>
                    </a:cubicBezTo>
                    <a:cubicBezTo>
                      <a:pt x="198" y="148"/>
                      <a:pt x="198" y="148"/>
                      <a:pt x="198" y="148"/>
                    </a:cubicBezTo>
                    <a:cubicBezTo>
                      <a:pt x="200" y="148"/>
                      <a:pt x="202" y="149"/>
                      <a:pt x="203" y="151"/>
                    </a:cubicBezTo>
                    <a:cubicBezTo>
                      <a:pt x="203" y="153"/>
                      <a:pt x="202" y="155"/>
                      <a:pt x="200" y="155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2"/>
                      <a:pt x="182" y="163"/>
                      <a:pt x="182" y="164"/>
                    </a:cubicBezTo>
                    <a:cubicBezTo>
                      <a:pt x="182" y="165"/>
                      <a:pt x="182" y="166"/>
                      <a:pt x="182" y="167"/>
                    </a:cubicBezTo>
                    <a:cubicBezTo>
                      <a:pt x="191" y="171"/>
                      <a:pt x="204" y="175"/>
                      <a:pt x="221" y="181"/>
                    </a:cubicBezTo>
                    <a:cubicBezTo>
                      <a:pt x="229" y="183"/>
                      <a:pt x="237" y="185"/>
                      <a:pt x="246" y="188"/>
                    </a:cubicBezTo>
                    <a:cubicBezTo>
                      <a:pt x="249" y="189"/>
                      <a:pt x="252" y="190"/>
                      <a:pt x="254" y="191"/>
                    </a:cubicBezTo>
                    <a:cubicBezTo>
                      <a:pt x="267" y="194"/>
                      <a:pt x="279" y="193"/>
                      <a:pt x="289" y="186"/>
                    </a:cubicBezTo>
                    <a:cubicBezTo>
                      <a:pt x="312" y="172"/>
                      <a:pt x="319" y="137"/>
                      <a:pt x="321" y="128"/>
                    </a:cubicBezTo>
                    <a:cubicBezTo>
                      <a:pt x="318" y="126"/>
                      <a:pt x="300" y="119"/>
                      <a:pt x="300" y="119"/>
                    </a:cubicBezTo>
                    <a:moveTo>
                      <a:pt x="252" y="197"/>
                    </a:moveTo>
                    <a:cubicBezTo>
                      <a:pt x="250" y="197"/>
                      <a:pt x="247" y="196"/>
                      <a:pt x="244" y="195"/>
                    </a:cubicBezTo>
                    <a:cubicBezTo>
                      <a:pt x="235" y="192"/>
                      <a:pt x="227" y="189"/>
                      <a:pt x="219" y="186"/>
                    </a:cubicBezTo>
                    <a:cubicBezTo>
                      <a:pt x="202" y="181"/>
                      <a:pt x="189" y="177"/>
                      <a:pt x="180" y="174"/>
                    </a:cubicBezTo>
                    <a:cubicBezTo>
                      <a:pt x="178" y="177"/>
                      <a:pt x="177" y="179"/>
                      <a:pt x="175" y="18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7" y="198"/>
                      <a:pt x="187" y="200"/>
                      <a:pt x="185" y="201"/>
                    </a:cubicBezTo>
                    <a:cubicBezTo>
                      <a:pt x="183" y="202"/>
                      <a:pt x="181" y="202"/>
                      <a:pt x="180" y="200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7" y="186"/>
                      <a:pt x="166" y="186"/>
                      <a:pt x="164" y="187"/>
                    </a:cubicBezTo>
                    <a:cubicBezTo>
                      <a:pt x="164" y="196"/>
                      <a:pt x="164" y="210"/>
                      <a:pt x="163" y="227"/>
                    </a:cubicBezTo>
                    <a:cubicBezTo>
                      <a:pt x="164" y="235"/>
                      <a:pt x="164" y="243"/>
                      <a:pt x="164" y="253"/>
                    </a:cubicBezTo>
                    <a:cubicBezTo>
                      <a:pt x="164" y="256"/>
                      <a:pt x="164" y="259"/>
                      <a:pt x="163" y="262"/>
                    </a:cubicBezTo>
                    <a:cubicBezTo>
                      <a:pt x="165" y="275"/>
                      <a:pt x="170" y="286"/>
                      <a:pt x="179" y="293"/>
                    </a:cubicBezTo>
                    <a:cubicBezTo>
                      <a:pt x="200" y="311"/>
                      <a:pt x="235" y="307"/>
                      <a:pt x="245" y="306"/>
                    </a:cubicBezTo>
                    <a:cubicBezTo>
                      <a:pt x="245" y="302"/>
                      <a:pt x="246" y="283"/>
                      <a:pt x="246" y="283"/>
                    </a:cubicBezTo>
                    <a:cubicBezTo>
                      <a:pt x="246" y="283"/>
                      <a:pt x="265" y="287"/>
                      <a:pt x="269" y="288"/>
                    </a:cubicBezTo>
                    <a:cubicBezTo>
                      <a:pt x="272" y="282"/>
                      <a:pt x="281" y="262"/>
                      <a:pt x="281" y="242"/>
                    </a:cubicBezTo>
                    <a:cubicBezTo>
                      <a:pt x="281" y="235"/>
                      <a:pt x="280" y="228"/>
                      <a:pt x="277" y="222"/>
                    </a:cubicBezTo>
                    <a:cubicBezTo>
                      <a:pt x="273" y="211"/>
                      <a:pt x="265" y="203"/>
                      <a:pt x="252" y="197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algn="t" blurRad="50800" dir="5400000" dist="635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67" name="Freeform 358"/>
            <p:cNvSpPr>
              <a:spLocks noEditPoints="1"/>
            </p:cNvSpPr>
            <p:nvPr/>
          </p:nvSpPr>
          <p:spPr bwMode="auto">
            <a:xfrm flipV="1" rot="391455">
              <a:off x="11252527" y="6456521"/>
              <a:ext cx="318815" cy="31023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358"/>
            <p:cNvSpPr>
              <a:spLocks noEditPoints="1"/>
            </p:cNvSpPr>
            <p:nvPr/>
          </p:nvSpPr>
          <p:spPr bwMode="auto">
            <a:xfrm flipV="1" rot="391455">
              <a:off x="11005294" y="6352474"/>
              <a:ext cx="222336" cy="21635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83" name="图片 82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200122990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5" name="矩形 104"/>
          <p:cNvSpPr/>
          <p:nvPr/>
        </p:nvSpPr>
        <p:spPr>
          <a:xfrm>
            <a:off x="0" y="2460793"/>
            <a:ext cx="12192000" cy="3458709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3" name="矩形 62"/>
          <p:cNvSpPr/>
          <p:nvPr/>
        </p:nvSpPr>
        <p:spPr>
          <a:xfrm>
            <a:off x="0" y="2582044"/>
            <a:ext cx="12192000" cy="3210704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82" name="组 81"/>
          <p:cNvGrpSpPr/>
          <p:nvPr/>
        </p:nvGrpSpPr>
        <p:grpSpPr>
          <a:xfrm>
            <a:off x="5302342" y="610702"/>
            <a:ext cx="1341195" cy="1339833"/>
            <a:chOff x="5650565" y="1330149"/>
            <a:chExt cx="1763396" cy="1761606"/>
          </a:xfrm>
        </p:grpSpPr>
        <p:sp>
          <p:nvSpPr>
            <p:cNvPr id="64" name="Freeform 182"/>
            <p:cNvSpPr/>
            <p:nvPr/>
          </p:nvSpPr>
          <p:spPr bwMode="auto">
            <a:xfrm rot="19516232">
              <a:off x="6503370" y="2268327"/>
              <a:ext cx="809803" cy="823428"/>
            </a:xfrm>
            <a:custGeom>
              <a:gdLst>
                <a:gd fmla="*/ 195 w 201" name="T0"/>
                <a:gd fmla="*/ 37 h 185" name="T1"/>
                <a:gd fmla="*/ 192 w 201" name="T2"/>
                <a:gd fmla="*/ 35 h 185" name="T3"/>
                <a:gd fmla="*/ 127 w 201" name="T4"/>
                <a:gd fmla="*/ 103 h 185" name="T5"/>
                <a:gd fmla="*/ 173 w 201" name="T6"/>
                <a:gd fmla="*/ 20 h 185" name="T7"/>
                <a:gd fmla="*/ 162 w 201" name="T8"/>
                <a:gd fmla="*/ 14 h 185" name="T9"/>
                <a:gd fmla="*/ 117 w 201" name="T10"/>
                <a:gd fmla="*/ 97 h 185" name="T11"/>
                <a:gd fmla="*/ 140 w 201" name="T12"/>
                <a:gd fmla="*/ 6 h 185" name="T13"/>
                <a:gd fmla="*/ 140 w 201" name="T14"/>
                <a:gd fmla="*/ 5 h 185" name="T15"/>
                <a:gd fmla="*/ 140 w 201" name="T16"/>
                <a:gd fmla="*/ 5 h 185" name="T17"/>
                <a:gd fmla="*/ 129 w 201" name="T18"/>
                <a:gd fmla="*/ 3 h 185" name="T19"/>
                <a:gd fmla="*/ 106 w 201" name="T20"/>
                <a:gd fmla="*/ 94 h 185" name="T21"/>
                <a:gd fmla="*/ 106 w 201" name="T22"/>
                <a:gd fmla="*/ 0 h 185" name="T23"/>
                <a:gd fmla="*/ 102 w 201" name="T24"/>
                <a:gd fmla="*/ 0 h 185" name="T25"/>
                <a:gd fmla="*/ 102 w 201" name="T26"/>
                <a:gd fmla="*/ 0 h 185" name="T27"/>
                <a:gd fmla="*/ 99 w 201" name="T28"/>
                <a:gd fmla="*/ 0 h 185" name="T29"/>
                <a:gd fmla="*/ 99 w 201" name="T30"/>
                <a:gd fmla="*/ 0 h 185" name="T31"/>
                <a:gd fmla="*/ 97 w 201" name="T32"/>
                <a:gd fmla="*/ 0 h 185" name="T33"/>
                <a:gd fmla="*/ 97 w 201" name="T34"/>
                <a:gd fmla="*/ 0 h 185" name="T35"/>
                <a:gd fmla="*/ 94 w 201" name="T36"/>
                <a:gd fmla="*/ 0 h 185" name="T37"/>
                <a:gd fmla="*/ 94 w 201" name="T38"/>
                <a:gd fmla="*/ 94 h 185" name="T39"/>
                <a:gd fmla="*/ 71 w 201" name="T40"/>
                <a:gd fmla="*/ 3 h 185" name="T41"/>
                <a:gd fmla="*/ 59 w 201" name="T42"/>
                <a:gd fmla="*/ 6 h 185" name="T43"/>
                <a:gd fmla="*/ 59 w 201" name="T44"/>
                <a:gd fmla="*/ 6 h 185" name="T45"/>
                <a:gd fmla="*/ 83 w 201" name="T46"/>
                <a:gd fmla="*/ 97 h 185" name="T47"/>
                <a:gd fmla="*/ 38 w 201" name="T48"/>
                <a:gd fmla="*/ 15 h 185" name="T49"/>
                <a:gd fmla="*/ 27 w 201" name="T50"/>
                <a:gd fmla="*/ 21 h 185" name="T51"/>
                <a:gd fmla="*/ 73 w 201" name="T52"/>
                <a:gd fmla="*/ 104 h 185" name="T53"/>
                <a:gd fmla="*/ 8 w 201" name="T54"/>
                <a:gd fmla="*/ 36 h 185" name="T55"/>
                <a:gd fmla="*/ 2 w 201" name="T56"/>
                <a:gd fmla="*/ 43 h 185" name="T57"/>
                <a:gd fmla="*/ 0 w 201" name="T58"/>
                <a:gd fmla="*/ 44 h 185" name="T59"/>
                <a:gd fmla="*/ 92 w 201" name="T60"/>
                <a:gd fmla="*/ 140 h 185" name="T61"/>
                <a:gd fmla="*/ 69 w 201" name="T62"/>
                <a:gd fmla="*/ 164 h 185" name="T63"/>
                <a:gd fmla="*/ 69 w 201" name="T64"/>
                <a:gd fmla="*/ 172 h 185" name="T65"/>
                <a:gd fmla="*/ 73 w 201" name="T66"/>
                <a:gd fmla="*/ 174 h 185" name="T67"/>
                <a:gd fmla="*/ 75 w 201" name="T68"/>
                <a:gd fmla="*/ 173 h 185" name="T69"/>
                <a:gd fmla="*/ 78 w 201" name="T70"/>
                <a:gd fmla="*/ 179 h 185" name="T71"/>
                <a:gd fmla="*/ 81 w 201" name="T72"/>
                <a:gd fmla="*/ 180 h 185" name="T73"/>
                <a:gd fmla="*/ 84 w 201" name="T74"/>
                <a:gd fmla="*/ 179 h 185" name="T75"/>
                <a:gd fmla="*/ 89 w 201" name="T76"/>
                <a:gd fmla="*/ 184 h 185" name="T77"/>
                <a:gd fmla="*/ 90 w 201" name="T78"/>
                <a:gd fmla="*/ 184 h 185" name="T79"/>
                <a:gd fmla="*/ 95 w 201" name="T80"/>
                <a:gd fmla="*/ 182 h 185" name="T81"/>
                <a:gd fmla="*/ 100 w 201" name="T82"/>
                <a:gd fmla="*/ 185 h 185" name="T83"/>
                <a:gd fmla="*/ 105 w 201" name="T84"/>
                <a:gd fmla="*/ 182 h 185" name="T85"/>
                <a:gd fmla="*/ 110 w 201" name="T86"/>
                <a:gd fmla="*/ 184 h 185" name="T87"/>
                <a:gd fmla="*/ 111 w 201" name="T88"/>
                <a:gd fmla="*/ 184 h 185" name="T89"/>
                <a:gd fmla="*/ 115 w 201" name="T90"/>
                <a:gd fmla="*/ 179 h 185" name="T91"/>
                <a:gd fmla="*/ 119 w 201" name="T92"/>
                <a:gd fmla="*/ 180 h 185" name="T93"/>
                <a:gd fmla="*/ 122 w 201" name="T94"/>
                <a:gd fmla="*/ 179 h 185" name="T95"/>
                <a:gd fmla="*/ 125 w 201" name="T96"/>
                <a:gd fmla="*/ 173 h 185" name="T97"/>
                <a:gd fmla="*/ 127 w 201" name="T98"/>
                <a:gd fmla="*/ 174 h 185" name="T99"/>
                <a:gd fmla="*/ 131 w 201" name="T100"/>
                <a:gd fmla="*/ 172 h 185" name="T101"/>
                <a:gd fmla="*/ 131 w 201" name="T102"/>
                <a:gd fmla="*/ 164 h 185" name="T103"/>
                <a:gd fmla="*/ 108 w 201" name="T104"/>
                <a:gd fmla="*/ 140 h 185" name="T105"/>
                <a:gd fmla="*/ 201 w 201" name="T106"/>
                <a:gd fmla="*/ 43 h 185" name="T107"/>
                <a:gd fmla="*/ 195 w 201" name="T108"/>
                <a:gd fmla="*/ 37 h 1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5" w="201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183"/>
            <p:cNvSpPr/>
            <p:nvPr/>
          </p:nvSpPr>
          <p:spPr bwMode="auto">
            <a:xfrm rot="19516232">
              <a:off x="5650565" y="2095473"/>
              <a:ext cx="673181" cy="861728"/>
            </a:xfrm>
            <a:custGeom>
              <a:gdLst>
                <a:gd fmla="*/ 167 w 167" name="T0"/>
                <a:gd fmla="*/ 171 h 194" name="T1"/>
                <a:gd fmla="*/ 69 w 167" name="T2"/>
                <a:gd fmla="*/ 0 h 194" name="T3"/>
                <a:gd fmla="*/ 38 w 167" name="T4"/>
                <a:gd fmla="*/ 32 h 194" name="T5"/>
                <a:gd fmla="*/ 38 w 167" name="T6"/>
                <a:gd fmla="*/ 32 h 194" name="T7"/>
                <a:gd fmla="*/ 0 w 167" name="T8"/>
                <a:gd fmla="*/ 53 h 194" name="T9"/>
                <a:gd fmla="*/ 141 w 167" name="T10"/>
                <a:gd fmla="*/ 194 h 194" name="T11"/>
                <a:gd fmla="*/ 147 w 167" name="T12"/>
                <a:gd fmla="*/ 188 h 194" name="T13"/>
                <a:gd fmla="*/ 167 w 167" name="T14"/>
                <a:gd fmla="*/ 171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67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84"/>
            <p:cNvSpPr/>
            <p:nvPr/>
          </p:nvSpPr>
          <p:spPr bwMode="auto">
            <a:xfrm rot="19516232">
              <a:off x="5828561" y="1831804"/>
              <a:ext cx="524137" cy="902762"/>
            </a:xfrm>
            <a:custGeom>
              <a:gdLst>
                <a:gd fmla="*/ 98 w 130" name="T0"/>
                <a:gd fmla="*/ 203 h 203" name="T1"/>
                <a:gd fmla="*/ 117 w 130" name="T2"/>
                <a:gd fmla="*/ 192 h 203" name="T3"/>
                <a:gd fmla="*/ 130 w 130" name="T4"/>
                <a:gd fmla="*/ 187 h 203" name="T5"/>
                <a:gd fmla="*/ 80 w 130" name="T6"/>
                <a:gd fmla="*/ 0 h 203" name="T7"/>
                <a:gd fmla="*/ 42 w 130" name="T8"/>
                <a:gd fmla="*/ 23 h 203" name="T9"/>
                <a:gd fmla="*/ 42 w 130" name="T10"/>
                <a:gd fmla="*/ 23 h 203" name="T11"/>
                <a:gd fmla="*/ 0 w 130" name="T12"/>
                <a:gd fmla="*/ 33 h 203" name="T13"/>
                <a:gd fmla="*/ 98 w 130" name="T14"/>
                <a:gd fmla="*/ 203 h 2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3" w="130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85"/>
            <p:cNvSpPr/>
            <p:nvPr/>
          </p:nvSpPr>
          <p:spPr bwMode="auto">
            <a:xfrm rot="19516232">
              <a:off x="6091344" y="1639361"/>
              <a:ext cx="345285" cy="880876"/>
            </a:xfrm>
            <a:custGeom>
              <a:gdLst>
                <a:gd fmla="*/ 50 w 86" name="T0"/>
                <a:gd fmla="*/ 198 h 198" name="T1"/>
                <a:gd fmla="*/ 85 w 86" name="T2"/>
                <a:gd fmla="*/ 193 h 198" name="T3"/>
                <a:gd fmla="*/ 85 w 86" name="T4"/>
                <a:gd fmla="*/ 183 h 198" name="T5"/>
                <a:gd fmla="*/ 86 w 86" name="T6"/>
                <a:gd fmla="*/ 0 h 198" name="T7"/>
                <a:gd fmla="*/ 43 w 86" name="T8"/>
                <a:gd fmla="*/ 13 h 198" name="T9"/>
                <a:gd fmla="*/ 0 w 86" name="T10"/>
                <a:gd fmla="*/ 11 h 198" name="T11"/>
                <a:gd fmla="*/ 50 w 86" name="T12"/>
                <a:gd fmla="*/ 198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6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86"/>
            <p:cNvSpPr/>
            <p:nvPr/>
          </p:nvSpPr>
          <p:spPr bwMode="auto">
            <a:xfrm rot="19516232">
              <a:off x="6395749" y="1429208"/>
              <a:ext cx="342800" cy="880876"/>
            </a:xfrm>
            <a:custGeom>
              <a:gdLst>
                <a:gd fmla="*/ 61 w 85" name="T0"/>
                <a:gd fmla="*/ 104 h 198" name="T1"/>
                <a:gd fmla="*/ 85 w 85" name="T2"/>
                <a:gd fmla="*/ 12 h 198" name="T3"/>
                <a:gd fmla="*/ 41 w 85" name="T4"/>
                <a:gd fmla="*/ 13 h 198" name="T5"/>
                <a:gd fmla="*/ 0 w 85" name="T6"/>
                <a:gd fmla="*/ 0 h 198" name="T7"/>
                <a:gd fmla="*/ 0 w 85" name="T8"/>
                <a:gd fmla="*/ 193 h 198" name="T9"/>
                <a:gd fmla="*/ 35 w 85" name="T10"/>
                <a:gd fmla="*/ 198 h 198" name="T11"/>
                <a:gd fmla="*/ 61 w 85" name="T12"/>
                <a:gd fmla="*/ 104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5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87"/>
            <p:cNvSpPr/>
            <p:nvPr/>
          </p:nvSpPr>
          <p:spPr bwMode="auto">
            <a:xfrm rot="19516232">
              <a:off x="6550962" y="1330149"/>
              <a:ext cx="524137" cy="894555"/>
            </a:xfrm>
            <a:custGeom>
              <a:gdLst>
                <a:gd fmla="*/ 9 w 130" name="T0"/>
                <a:gd fmla="*/ 189 h 201" name="T1"/>
                <a:gd fmla="*/ 33 w 130" name="T2"/>
                <a:gd fmla="*/ 201 h 201" name="T3"/>
                <a:gd fmla="*/ 74 w 130" name="T4"/>
                <a:gd fmla="*/ 130 h 201" name="T5"/>
                <a:gd fmla="*/ 130 w 130" name="T6"/>
                <a:gd fmla="*/ 33 h 201" name="T7"/>
                <a:gd fmla="*/ 87 w 130" name="T8"/>
                <a:gd fmla="*/ 23 h 201" name="T9"/>
                <a:gd fmla="*/ 50 w 130" name="T10"/>
                <a:gd fmla="*/ 0 h 201" name="T11"/>
                <a:gd fmla="*/ 0 w 130" name="T12"/>
                <a:gd fmla="*/ 186 h 201" name="T13"/>
                <a:gd fmla="*/ 9 w 130" name="T14"/>
                <a:gd fmla="*/ 189 h 2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30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188"/>
            <p:cNvSpPr/>
            <p:nvPr/>
          </p:nvSpPr>
          <p:spPr bwMode="auto">
            <a:xfrm rot="19516232">
              <a:off x="6745750" y="1340164"/>
              <a:ext cx="668211" cy="850785"/>
            </a:xfrm>
            <a:custGeom>
              <a:gdLst>
                <a:gd fmla="*/ 166 w 166" name="T0"/>
                <a:gd fmla="*/ 52 h 191" name="T1"/>
                <a:gd fmla="*/ 127 w 166" name="T2"/>
                <a:gd fmla="*/ 31 h 191" name="T3"/>
                <a:gd fmla="*/ 127 w 166" name="T4"/>
                <a:gd fmla="*/ 31 h 191" name="T5"/>
                <a:gd fmla="*/ 98 w 166" name="T6"/>
                <a:gd fmla="*/ 0 h 191" name="T7"/>
                <a:gd fmla="*/ 0 w 166" name="T8"/>
                <a:gd fmla="*/ 168 h 191" name="T9"/>
                <a:gd fmla="*/ 17 w 166" name="T10"/>
                <a:gd fmla="*/ 181 h 191" name="T11"/>
                <a:gd fmla="*/ 17 w 166" name="T12"/>
                <a:gd fmla="*/ 181 h 191" name="T13"/>
                <a:gd fmla="*/ 17 w 166" name="T14"/>
                <a:gd fmla="*/ 182 h 191" name="T15"/>
                <a:gd fmla="*/ 18 w 166" name="T16"/>
                <a:gd fmla="*/ 182 h 191" name="T17"/>
                <a:gd fmla="*/ 18 w 166" name="T18"/>
                <a:gd fmla="*/ 182 h 191" name="T19"/>
                <a:gd fmla="*/ 26 w 166" name="T20"/>
                <a:gd fmla="*/ 191 h 191" name="T21"/>
                <a:gd fmla="*/ 166 w 166" name="T22"/>
                <a:gd fmla="*/ 52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166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Line 189"/>
            <p:cNvSpPr>
              <a:spLocks noChangeShapeType="1"/>
            </p:cNvSpPr>
            <p:nvPr/>
          </p:nvSpPr>
          <p:spPr bwMode="auto">
            <a:xfrm flipH="1" rot="19516232">
              <a:off x="7082590" y="2251309"/>
              <a:ext cx="0" cy="0"/>
            </a:xfrm>
            <a:prstGeom prst="lin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Line 190"/>
            <p:cNvSpPr>
              <a:spLocks noChangeShapeType="1"/>
            </p:cNvSpPr>
            <p:nvPr/>
          </p:nvSpPr>
          <p:spPr bwMode="auto">
            <a:xfrm flipH="1" rot="19516232">
              <a:off x="7082589" y="2251310"/>
              <a:ext cx="0" cy="0"/>
            </a:xfrm>
            <a:prstGeom prst="lin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360"/>
            <p:cNvSpPr/>
            <p:nvPr/>
          </p:nvSpPr>
          <p:spPr bwMode="auto">
            <a:xfrm rot="3946082">
              <a:off x="6641763" y="2612863"/>
              <a:ext cx="214146" cy="503431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5" name="组 14"/>
          <p:cNvGrpSpPr/>
          <p:nvPr/>
        </p:nvGrpSpPr>
        <p:grpSpPr>
          <a:xfrm rot="21122732">
            <a:off x="8073549" y="396209"/>
            <a:ext cx="523695" cy="500058"/>
            <a:chOff x="8848714" y="4949826"/>
            <a:chExt cx="879486" cy="839792"/>
          </a:xfrm>
          <a:solidFill>
            <a:schemeClr val="accent5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16" name="Freeform 360"/>
            <p:cNvSpPr/>
            <p:nvPr/>
          </p:nvSpPr>
          <p:spPr bwMode="auto">
            <a:xfrm>
              <a:off x="9196380" y="4949826"/>
              <a:ext cx="180976" cy="425449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361"/>
            <p:cNvSpPr/>
            <p:nvPr/>
          </p:nvSpPr>
          <p:spPr bwMode="auto">
            <a:xfrm>
              <a:off x="8848714" y="5189539"/>
              <a:ext cx="417512" cy="254001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362"/>
            <p:cNvSpPr/>
            <p:nvPr/>
          </p:nvSpPr>
          <p:spPr bwMode="auto">
            <a:xfrm>
              <a:off x="8983653" y="5416551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363"/>
            <p:cNvSpPr/>
            <p:nvPr/>
          </p:nvSpPr>
          <p:spPr bwMode="auto">
            <a:xfrm>
              <a:off x="9291627" y="5416555"/>
              <a:ext cx="300037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364"/>
            <p:cNvSpPr/>
            <p:nvPr/>
          </p:nvSpPr>
          <p:spPr bwMode="auto">
            <a:xfrm>
              <a:off x="9310688" y="5189539"/>
              <a:ext cx="417512" cy="254001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3" name="Freeform 360"/>
          <p:cNvSpPr/>
          <p:nvPr/>
        </p:nvSpPr>
        <p:spPr bwMode="auto">
          <a:xfrm rot="20962754">
            <a:off x="8177923" y="1012049"/>
            <a:ext cx="106668" cy="25076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" name="Freeform 360"/>
          <p:cNvSpPr/>
          <p:nvPr/>
        </p:nvSpPr>
        <p:spPr bwMode="auto">
          <a:xfrm rot="5712631">
            <a:off x="6307436" y="323439"/>
            <a:ext cx="116402" cy="27364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4" name="组 43"/>
          <p:cNvGrpSpPr/>
          <p:nvPr/>
        </p:nvGrpSpPr>
        <p:grpSpPr>
          <a:xfrm>
            <a:off x="7097945" y="335370"/>
            <a:ext cx="383956" cy="366627"/>
            <a:chOff x="8848720" y="4949825"/>
            <a:chExt cx="879481" cy="839788"/>
          </a:xfrm>
          <a:solidFill>
            <a:schemeClr val="accent3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45" name="Freeform 360"/>
            <p:cNvSpPr/>
            <p:nvPr/>
          </p:nvSpPr>
          <p:spPr bwMode="auto">
            <a:xfrm>
              <a:off x="9196377" y="4949825"/>
              <a:ext cx="180974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361"/>
            <p:cNvSpPr/>
            <p:nvPr/>
          </p:nvSpPr>
          <p:spPr bwMode="auto">
            <a:xfrm>
              <a:off x="8848720" y="5189534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362"/>
            <p:cNvSpPr/>
            <p:nvPr/>
          </p:nvSpPr>
          <p:spPr bwMode="auto">
            <a:xfrm>
              <a:off x="8983653" y="5416547"/>
              <a:ext cx="298451" cy="373062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363"/>
            <p:cNvSpPr/>
            <p:nvPr/>
          </p:nvSpPr>
          <p:spPr bwMode="auto">
            <a:xfrm>
              <a:off x="9291633" y="5416551"/>
              <a:ext cx="300038" cy="373062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364"/>
            <p:cNvSpPr/>
            <p:nvPr/>
          </p:nvSpPr>
          <p:spPr bwMode="auto">
            <a:xfrm>
              <a:off x="9310688" y="5189539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0" name="Freeform 349"/>
          <p:cNvSpPr>
            <a:spLocks noEditPoints="1"/>
          </p:cNvSpPr>
          <p:nvPr/>
        </p:nvSpPr>
        <p:spPr bwMode="auto">
          <a:xfrm rot="2928269">
            <a:off x="7573275" y="820016"/>
            <a:ext cx="1431209" cy="1321117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2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1" name="组 50"/>
          <p:cNvGrpSpPr/>
          <p:nvPr/>
        </p:nvGrpSpPr>
        <p:grpSpPr>
          <a:xfrm rot="20482560">
            <a:off x="5896141" y="434184"/>
            <a:ext cx="2175198" cy="1978725"/>
            <a:chOff x="10046421" y="4989613"/>
            <a:chExt cx="2236245" cy="2034257"/>
          </a:xfrm>
        </p:grpSpPr>
        <p:sp>
          <p:nvSpPr>
            <p:cNvPr id="52" name="矩形 47"/>
            <p:cNvSpPr/>
            <p:nvPr/>
          </p:nvSpPr>
          <p:spPr>
            <a:xfrm>
              <a:off x="10501154" y="5284530"/>
              <a:ext cx="1319577" cy="1679061"/>
            </a:xfrm>
            <a:custGeom>
              <a:gdLst>
                <a:gd fmla="*/ 317500 w 1319577" name="connsiteX0"/>
                <a:gd fmla="*/ 0 h 1679061" name="connsiteY0"/>
                <a:gd fmla="*/ 951277 w 1319577" name="connsiteX1"/>
                <a:gd fmla="*/ 12700 h 1679061" name="connsiteY1"/>
                <a:gd fmla="*/ 1319577 w 1319577" name="connsiteX2"/>
                <a:gd fmla="*/ 1679061 h 1679061" name="connsiteY2"/>
                <a:gd fmla="*/ 0 w 1319577" name="connsiteX3"/>
                <a:gd fmla="*/ 1679061 h 1679061" name="connsiteY3"/>
                <a:gd fmla="*/ 317500 w 1319577" name="connsiteX4"/>
                <a:gd fmla="*/ 0 h 167906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679061" w="1319577">
                  <a:moveTo>
                    <a:pt x="317500" y="0"/>
                  </a:moveTo>
                  <a:lnTo>
                    <a:pt x="951277" y="12700"/>
                  </a:lnTo>
                  <a:lnTo>
                    <a:pt x="1319577" y="1679061"/>
                  </a:lnTo>
                  <a:lnTo>
                    <a:pt x="0" y="1679061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53" name="组 52"/>
            <p:cNvGrpSpPr/>
            <p:nvPr/>
          </p:nvGrpSpPr>
          <p:grpSpPr>
            <a:xfrm>
              <a:off x="10046421" y="4989613"/>
              <a:ext cx="2236245" cy="2034257"/>
              <a:chOff x="1334222" y="1801913"/>
              <a:chExt cx="2236245" cy="2034257"/>
            </a:xfrm>
          </p:grpSpPr>
          <p:sp>
            <p:nvSpPr>
              <p:cNvPr id="54" name="Freeform 252"/>
              <p:cNvSpPr/>
              <p:nvPr/>
            </p:nvSpPr>
            <p:spPr bwMode="auto">
              <a:xfrm rot="5463">
                <a:off x="1697249" y="1871952"/>
                <a:ext cx="1515843" cy="630350"/>
              </a:xfrm>
              <a:custGeom>
                <a:gdLst>
                  <a:gd fmla="*/ 11 w 374" name="T0"/>
                  <a:gd fmla="*/ 155 h 155" name="T1"/>
                  <a:gd fmla="*/ 11 w 374" name="T2"/>
                  <a:gd fmla="*/ 155 h 155" name="T3"/>
                  <a:gd fmla="*/ 109 w 374" name="T4"/>
                  <a:gd fmla="*/ 155 h 155" name="T5"/>
                  <a:gd fmla="*/ 138 w 374" name="T6"/>
                  <a:gd fmla="*/ 130 h 155" name="T7"/>
                  <a:gd fmla="*/ 136 w 374" name="T8"/>
                  <a:gd fmla="*/ 115 h 155" name="T9"/>
                  <a:gd fmla="*/ 148 w 374" name="T10"/>
                  <a:gd fmla="*/ 110 h 155" name="T11"/>
                  <a:gd fmla="*/ 148 w 374" name="T12"/>
                  <a:gd fmla="*/ 95 h 155" name="T13"/>
                  <a:gd fmla="*/ 166 w 374" name="T14"/>
                  <a:gd fmla="*/ 99 h 155" name="T15"/>
                  <a:gd fmla="*/ 162 w 374" name="T16"/>
                  <a:gd fmla="*/ 103 h 155" name="T17"/>
                  <a:gd fmla="*/ 158 w 374" name="T18"/>
                  <a:gd fmla="*/ 96 h 155" name="T19"/>
                  <a:gd fmla="*/ 154 w 374" name="T20"/>
                  <a:gd fmla="*/ 98 h 155" name="T21"/>
                  <a:gd fmla="*/ 155 w 374" name="T22"/>
                  <a:gd fmla="*/ 107 h 155" name="T23"/>
                  <a:gd fmla="*/ 172 w 374" name="T24"/>
                  <a:gd fmla="*/ 96 h 155" name="T25"/>
                  <a:gd fmla="*/ 174 w 374" name="T26"/>
                  <a:gd fmla="*/ 77 h 155" name="T27"/>
                  <a:gd fmla="*/ 187 w 374" name="T28"/>
                  <a:gd fmla="*/ 82 h 155" name="T29"/>
                  <a:gd fmla="*/ 199 w 374" name="T30"/>
                  <a:gd fmla="*/ 77 h 155" name="T31"/>
                  <a:gd fmla="*/ 202 w 374" name="T32"/>
                  <a:gd fmla="*/ 96 h 155" name="T33"/>
                  <a:gd fmla="*/ 218 w 374" name="T34"/>
                  <a:gd fmla="*/ 107 h 155" name="T35"/>
                  <a:gd fmla="*/ 219 w 374" name="T36"/>
                  <a:gd fmla="*/ 98 h 155" name="T37"/>
                  <a:gd fmla="*/ 215 w 374" name="T38"/>
                  <a:gd fmla="*/ 96 h 155" name="T39"/>
                  <a:gd fmla="*/ 211 w 374" name="T40"/>
                  <a:gd fmla="*/ 103 h 155" name="T41"/>
                  <a:gd fmla="*/ 207 w 374" name="T42"/>
                  <a:gd fmla="*/ 99 h 155" name="T43"/>
                  <a:gd fmla="*/ 225 w 374" name="T44"/>
                  <a:gd fmla="*/ 95 h 155" name="T45"/>
                  <a:gd fmla="*/ 226 w 374" name="T46"/>
                  <a:gd fmla="*/ 110 h 155" name="T47"/>
                  <a:gd fmla="*/ 237 w 374" name="T48"/>
                  <a:gd fmla="*/ 115 h 155" name="T49"/>
                  <a:gd fmla="*/ 235 w 374" name="T50"/>
                  <a:gd fmla="*/ 130 h 155" name="T51"/>
                  <a:gd fmla="*/ 264 w 374" name="T52"/>
                  <a:gd fmla="*/ 155 h 155" name="T53"/>
                  <a:gd fmla="*/ 363 w 374" name="T54"/>
                  <a:gd fmla="*/ 155 h 155" name="T55"/>
                  <a:gd fmla="*/ 363 w 374" name="T56"/>
                  <a:gd fmla="*/ 155 h 155" name="T57"/>
                  <a:gd fmla="*/ 374 w 374" name="T58"/>
                  <a:gd fmla="*/ 155 h 155" name="T59"/>
                  <a:gd fmla="*/ 356 w 374" name="T60"/>
                  <a:gd fmla="*/ 146 h 155" name="T61"/>
                  <a:gd fmla="*/ 298 w 374" name="T62"/>
                  <a:gd fmla="*/ 67 h 155" name="T63"/>
                  <a:gd fmla="*/ 225 w 374" name="T64"/>
                  <a:gd fmla="*/ 0 h 155" name="T65"/>
                  <a:gd fmla="*/ 148 w 374" name="T66"/>
                  <a:gd fmla="*/ 0 h 155" name="T67"/>
                  <a:gd fmla="*/ 75 w 374" name="T68"/>
                  <a:gd fmla="*/ 67 h 155" name="T69"/>
                  <a:gd fmla="*/ 17 w 374" name="T70"/>
                  <a:gd fmla="*/ 146 h 155" name="T71"/>
                  <a:gd fmla="*/ 0 w 374" name="T72"/>
                  <a:gd fmla="*/ 155 h 155" name="T73"/>
                  <a:gd fmla="*/ 11 w 374" name="T74"/>
                  <a:gd fmla="*/ 155 h 155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55" w="374">
                    <a:moveTo>
                      <a:pt x="11" y="155"/>
                    </a:moveTo>
                    <a:cubicBezTo>
                      <a:pt x="11" y="155"/>
                      <a:pt x="11" y="155"/>
                      <a:pt x="11" y="155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13" y="150"/>
                      <a:pt x="122" y="138"/>
                      <a:pt x="138" y="130"/>
                    </a:cubicBezTo>
                    <a:cubicBezTo>
                      <a:pt x="137" y="128"/>
                      <a:pt x="133" y="122"/>
                      <a:pt x="136" y="115"/>
                    </a:cubicBezTo>
                    <a:cubicBezTo>
                      <a:pt x="140" y="109"/>
                      <a:pt x="148" y="110"/>
                      <a:pt x="148" y="110"/>
                    </a:cubicBezTo>
                    <a:cubicBezTo>
                      <a:pt x="148" y="110"/>
                      <a:pt x="143" y="101"/>
                      <a:pt x="148" y="95"/>
                    </a:cubicBezTo>
                    <a:cubicBezTo>
                      <a:pt x="155" y="87"/>
                      <a:pt x="167" y="91"/>
                      <a:pt x="166" y="99"/>
                    </a:cubicBezTo>
                    <a:cubicBezTo>
                      <a:pt x="166" y="99"/>
                      <a:pt x="166" y="102"/>
                      <a:pt x="162" y="103"/>
                    </a:cubicBezTo>
                    <a:cubicBezTo>
                      <a:pt x="159" y="104"/>
                      <a:pt x="154" y="99"/>
                      <a:pt x="158" y="96"/>
                    </a:cubicBezTo>
                    <a:cubicBezTo>
                      <a:pt x="158" y="96"/>
                      <a:pt x="156" y="96"/>
                      <a:pt x="154" y="98"/>
                    </a:cubicBezTo>
                    <a:cubicBezTo>
                      <a:pt x="153" y="100"/>
                      <a:pt x="152" y="104"/>
                      <a:pt x="155" y="107"/>
                    </a:cubicBezTo>
                    <a:cubicBezTo>
                      <a:pt x="162" y="112"/>
                      <a:pt x="175" y="107"/>
                      <a:pt x="172" y="96"/>
                    </a:cubicBezTo>
                    <a:cubicBezTo>
                      <a:pt x="169" y="87"/>
                      <a:pt x="168" y="80"/>
                      <a:pt x="174" y="77"/>
                    </a:cubicBezTo>
                    <a:cubicBezTo>
                      <a:pt x="180" y="74"/>
                      <a:pt x="184" y="78"/>
                      <a:pt x="187" y="82"/>
                    </a:cubicBezTo>
                    <a:cubicBezTo>
                      <a:pt x="189" y="78"/>
                      <a:pt x="194" y="74"/>
                      <a:pt x="199" y="77"/>
                    </a:cubicBezTo>
                    <a:cubicBezTo>
                      <a:pt x="205" y="80"/>
                      <a:pt x="205" y="87"/>
                      <a:pt x="202" y="96"/>
                    </a:cubicBezTo>
                    <a:cubicBezTo>
                      <a:pt x="198" y="107"/>
                      <a:pt x="211" y="112"/>
                      <a:pt x="218" y="107"/>
                    </a:cubicBezTo>
                    <a:cubicBezTo>
                      <a:pt x="222" y="104"/>
                      <a:pt x="221" y="100"/>
                      <a:pt x="219" y="98"/>
                    </a:cubicBezTo>
                    <a:cubicBezTo>
                      <a:pt x="218" y="96"/>
                      <a:pt x="215" y="96"/>
                      <a:pt x="215" y="96"/>
                    </a:cubicBezTo>
                    <a:cubicBezTo>
                      <a:pt x="219" y="99"/>
                      <a:pt x="215" y="104"/>
                      <a:pt x="211" y="103"/>
                    </a:cubicBezTo>
                    <a:cubicBezTo>
                      <a:pt x="207" y="102"/>
                      <a:pt x="207" y="99"/>
                      <a:pt x="207" y="99"/>
                    </a:cubicBezTo>
                    <a:cubicBezTo>
                      <a:pt x="207" y="91"/>
                      <a:pt x="218" y="87"/>
                      <a:pt x="225" y="95"/>
                    </a:cubicBezTo>
                    <a:cubicBezTo>
                      <a:pt x="230" y="101"/>
                      <a:pt x="226" y="110"/>
                      <a:pt x="226" y="110"/>
                    </a:cubicBezTo>
                    <a:cubicBezTo>
                      <a:pt x="226" y="110"/>
                      <a:pt x="234" y="109"/>
                      <a:pt x="237" y="115"/>
                    </a:cubicBezTo>
                    <a:cubicBezTo>
                      <a:pt x="240" y="122"/>
                      <a:pt x="237" y="128"/>
                      <a:pt x="235" y="130"/>
                    </a:cubicBezTo>
                    <a:cubicBezTo>
                      <a:pt x="251" y="138"/>
                      <a:pt x="260" y="150"/>
                      <a:pt x="264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3" y="155"/>
                      <a:pt x="363" y="155"/>
                      <a:pt x="363" y="155"/>
                    </a:cubicBezTo>
                    <a:cubicBezTo>
                      <a:pt x="365" y="155"/>
                      <a:pt x="369" y="155"/>
                      <a:pt x="374" y="155"/>
                    </a:cubicBezTo>
                    <a:cubicBezTo>
                      <a:pt x="368" y="153"/>
                      <a:pt x="362" y="150"/>
                      <a:pt x="356" y="146"/>
                    </a:cubicBezTo>
                    <a:cubicBezTo>
                      <a:pt x="330" y="128"/>
                      <a:pt x="318" y="121"/>
                      <a:pt x="298" y="67"/>
                    </a:cubicBezTo>
                    <a:cubicBezTo>
                      <a:pt x="284" y="30"/>
                      <a:pt x="255" y="9"/>
                      <a:pt x="225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18" y="9"/>
                      <a:pt x="89" y="30"/>
                      <a:pt x="75" y="67"/>
                    </a:cubicBezTo>
                    <a:cubicBezTo>
                      <a:pt x="56" y="121"/>
                      <a:pt x="44" y="128"/>
                      <a:pt x="17" y="146"/>
                    </a:cubicBezTo>
                    <a:cubicBezTo>
                      <a:pt x="12" y="150"/>
                      <a:pt x="6" y="153"/>
                      <a:pt x="0" y="155"/>
                    </a:cubicBezTo>
                    <a:cubicBezTo>
                      <a:pt x="4" y="155"/>
                      <a:pt x="8" y="155"/>
                      <a:pt x="11" y="15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253"/>
              <p:cNvSpPr/>
              <p:nvPr/>
            </p:nvSpPr>
            <p:spPr bwMode="auto">
              <a:xfrm rot="5463">
                <a:off x="1334222" y="2162108"/>
                <a:ext cx="2236245" cy="457755"/>
              </a:xfrm>
              <a:custGeom>
                <a:gdLst>
                  <a:gd fmla="*/ 546 w 551" name="T0"/>
                  <a:gd fmla="*/ 47 h 113" name="T1"/>
                  <a:gd fmla="*/ 524 w 551" name="T2"/>
                  <a:gd fmla="*/ 9 h 113" name="T3"/>
                  <a:gd fmla="*/ 493 w 551" name="T4"/>
                  <a:gd fmla="*/ 1 h 113" name="T5"/>
                  <a:gd fmla="*/ 455 w 551" name="T6"/>
                  <a:gd fmla="*/ 56 h 113" name="T7"/>
                  <a:gd fmla="*/ 500 w 551" name="T8"/>
                  <a:gd fmla="*/ 73 h 113" name="T9"/>
                  <a:gd fmla="*/ 506 w 551" name="T10"/>
                  <a:gd fmla="*/ 40 h 113" name="T11"/>
                  <a:gd fmla="*/ 476 w 551" name="T12"/>
                  <a:gd fmla="*/ 37 h 113" name="T13"/>
                  <a:gd fmla="*/ 504 w 551" name="T14"/>
                  <a:gd fmla="*/ 25 h 113" name="T15"/>
                  <a:gd fmla="*/ 508 w 551" name="T16"/>
                  <a:gd fmla="*/ 82 h 113" name="T17"/>
                  <a:gd fmla="*/ 451 w 551" name="T18"/>
                  <a:gd fmla="*/ 91 h 113" name="T19"/>
                  <a:gd fmla="*/ 350 w 551" name="T20"/>
                  <a:gd fmla="*/ 91 h 113" name="T21"/>
                  <a:gd fmla="*/ 276 w 551" name="T22"/>
                  <a:gd fmla="*/ 53 h 113" name="T23"/>
                  <a:gd fmla="*/ 276 w 551" name="T24"/>
                  <a:gd fmla="*/ 53 h 113" name="T25"/>
                  <a:gd fmla="*/ 276 w 551" name="T26"/>
                  <a:gd fmla="*/ 53 h 113" name="T27"/>
                  <a:gd fmla="*/ 275 w 551" name="T28"/>
                  <a:gd fmla="*/ 53 h 113" name="T29"/>
                  <a:gd fmla="*/ 275 w 551" name="T30"/>
                  <a:gd fmla="*/ 53 h 113" name="T31"/>
                  <a:gd fmla="*/ 202 w 551" name="T32"/>
                  <a:gd fmla="*/ 91 h 113" name="T33"/>
                  <a:gd fmla="*/ 100 w 551" name="T34"/>
                  <a:gd fmla="*/ 91 h 113" name="T35"/>
                  <a:gd fmla="*/ 43 w 551" name="T36"/>
                  <a:gd fmla="*/ 82 h 113" name="T37"/>
                  <a:gd fmla="*/ 48 w 551" name="T38"/>
                  <a:gd fmla="*/ 25 h 113" name="T39"/>
                  <a:gd fmla="*/ 75 w 551" name="T40"/>
                  <a:gd fmla="*/ 37 h 113" name="T41"/>
                  <a:gd fmla="*/ 45 w 551" name="T42"/>
                  <a:gd fmla="*/ 40 h 113" name="T43"/>
                  <a:gd fmla="*/ 52 w 551" name="T44"/>
                  <a:gd fmla="*/ 73 h 113" name="T45"/>
                  <a:gd fmla="*/ 96 w 551" name="T46"/>
                  <a:gd fmla="*/ 56 h 113" name="T47"/>
                  <a:gd fmla="*/ 58 w 551" name="T48"/>
                  <a:gd fmla="*/ 1 h 113" name="T49"/>
                  <a:gd fmla="*/ 27 w 551" name="T50"/>
                  <a:gd fmla="*/ 9 h 113" name="T51"/>
                  <a:gd fmla="*/ 5 w 551" name="T52"/>
                  <a:gd fmla="*/ 47 h 113" name="T53"/>
                  <a:gd fmla="*/ 72 w 551" name="T54"/>
                  <a:gd fmla="*/ 111 h 113" name="T55"/>
                  <a:gd fmla="*/ 221 w 551" name="T56"/>
                  <a:gd fmla="*/ 111 h 113" name="T57"/>
                  <a:gd fmla="*/ 275 w 551" name="T58"/>
                  <a:gd fmla="*/ 80 h 113" name="T59"/>
                  <a:gd fmla="*/ 276 w 551" name="T60"/>
                  <a:gd fmla="*/ 80 h 113" name="T61"/>
                  <a:gd fmla="*/ 331 w 551" name="T62"/>
                  <a:gd fmla="*/ 111 h 113" name="T63"/>
                  <a:gd fmla="*/ 479 w 551" name="T64"/>
                  <a:gd fmla="*/ 111 h 113" name="T65"/>
                  <a:gd fmla="*/ 546 w 551" name="T66"/>
                  <a:gd fmla="*/ 47 h 113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13" w="551">
                    <a:moveTo>
                      <a:pt x="546" y="47"/>
                    </a:moveTo>
                    <a:cubicBezTo>
                      <a:pt x="546" y="47"/>
                      <a:pt x="545" y="22"/>
                      <a:pt x="524" y="9"/>
                    </a:cubicBezTo>
                    <a:cubicBezTo>
                      <a:pt x="517" y="5"/>
                      <a:pt x="506" y="0"/>
                      <a:pt x="493" y="1"/>
                    </a:cubicBezTo>
                    <a:cubicBezTo>
                      <a:pt x="453" y="4"/>
                      <a:pt x="450" y="42"/>
                      <a:pt x="455" y="56"/>
                    </a:cubicBezTo>
                    <a:cubicBezTo>
                      <a:pt x="461" y="71"/>
                      <a:pt x="478" y="84"/>
                      <a:pt x="500" y="73"/>
                    </a:cubicBezTo>
                    <a:cubicBezTo>
                      <a:pt x="514" y="65"/>
                      <a:pt x="515" y="49"/>
                      <a:pt x="506" y="40"/>
                    </a:cubicBezTo>
                    <a:cubicBezTo>
                      <a:pt x="500" y="34"/>
                      <a:pt x="485" y="30"/>
                      <a:pt x="476" y="37"/>
                    </a:cubicBezTo>
                    <a:cubicBezTo>
                      <a:pt x="476" y="37"/>
                      <a:pt x="479" y="19"/>
                      <a:pt x="504" y="25"/>
                    </a:cubicBezTo>
                    <a:cubicBezTo>
                      <a:pt x="525" y="30"/>
                      <a:pt x="534" y="66"/>
                      <a:pt x="508" y="82"/>
                    </a:cubicBezTo>
                    <a:cubicBezTo>
                      <a:pt x="491" y="93"/>
                      <a:pt x="451" y="91"/>
                      <a:pt x="451" y="91"/>
                    </a:cubicBezTo>
                    <a:cubicBezTo>
                      <a:pt x="350" y="91"/>
                      <a:pt x="350" y="91"/>
                      <a:pt x="350" y="91"/>
                    </a:cubicBezTo>
                    <a:cubicBezTo>
                      <a:pt x="350" y="91"/>
                      <a:pt x="328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6" y="53"/>
                      <a:pt x="276" y="53"/>
                    </a:cubicBezTo>
                    <a:cubicBezTo>
                      <a:pt x="276" y="53"/>
                      <a:pt x="275" y="53"/>
                      <a:pt x="275" y="53"/>
                    </a:cubicBezTo>
                    <a:cubicBezTo>
                      <a:pt x="275" y="53"/>
                      <a:pt x="275" y="53"/>
                      <a:pt x="275" y="53"/>
                    </a:cubicBezTo>
                    <a:cubicBezTo>
                      <a:pt x="223" y="53"/>
                      <a:pt x="202" y="91"/>
                      <a:pt x="202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60" y="93"/>
                      <a:pt x="43" y="82"/>
                    </a:cubicBezTo>
                    <a:cubicBezTo>
                      <a:pt x="17" y="66"/>
                      <a:pt x="27" y="30"/>
                      <a:pt x="48" y="25"/>
                    </a:cubicBezTo>
                    <a:cubicBezTo>
                      <a:pt x="72" y="19"/>
                      <a:pt x="75" y="37"/>
                      <a:pt x="75" y="37"/>
                    </a:cubicBezTo>
                    <a:cubicBezTo>
                      <a:pt x="66" y="30"/>
                      <a:pt x="51" y="34"/>
                      <a:pt x="45" y="40"/>
                    </a:cubicBezTo>
                    <a:cubicBezTo>
                      <a:pt x="37" y="49"/>
                      <a:pt x="37" y="65"/>
                      <a:pt x="52" y="73"/>
                    </a:cubicBezTo>
                    <a:cubicBezTo>
                      <a:pt x="74" y="84"/>
                      <a:pt x="90" y="71"/>
                      <a:pt x="96" y="56"/>
                    </a:cubicBezTo>
                    <a:cubicBezTo>
                      <a:pt x="102" y="42"/>
                      <a:pt x="98" y="4"/>
                      <a:pt x="58" y="1"/>
                    </a:cubicBezTo>
                    <a:cubicBezTo>
                      <a:pt x="46" y="0"/>
                      <a:pt x="35" y="5"/>
                      <a:pt x="27" y="9"/>
                    </a:cubicBezTo>
                    <a:cubicBezTo>
                      <a:pt x="7" y="22"/>
                      <a:pt x="5" y="47"/>
                      <a:pt x="5" y="47"/>
                    </a:cubicBezTo>
                    <a:cubicBezTo>
                      <a:pt x="0" y="113"/>
                      <a:pt x="72" y="111"/>
                      <a:pt x="72" y="111"/>
                    </a:cubicBezTo>
                    <a:cubicBezTo>
                      <a:pt x="221" y="111"/>
                      <a:pt x="221" y="111"/>
                      <a:pt x="221" y="111"/>
                    </a:cubicBezTo>
                    <a:cubicBezTo>
                      <a:pt x="238" y="78"/>
                      <a:pt x="275" y="80"/>
                      <a:pt x="275" y="80"/>
                    </a:cubicBezTo>
                    <a:cubicBezTo>
                      <a:pt x="276" y="80"/>
                      <a:pt x="276" y="80"/>
                      <a:pt x="276" y="80"/>
                    </a:cubicBezTo>
                    <a:cubicBezTo>
                      <a:pt x="276" y="80"/>
                      <a:pt x="313" y="78"/>
                      <a:pt x="331" y="111"/>
                    </a:cubicBezTo>
                    <a:cubicBezTo>
                      <a:pt x="479" y="111"/>
                      <a:pt x="479" y="111"/>
                      <a:pt x="479" y="111"/>
                    </a:cubicBezTo>
                    <a:cubicBezTo>
                      <a:pt x="479" y="111"/>
                      <a:pt x="551" y="113"/>
                      <a:pt x="546" y="47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254"/>
              <p:cNvSpPr/>
              <p:nvPr/>
            </p:nvSpPr>
            <p:spPr bwMode="auto">
              <a:xfrm rot="5463">
                <a:off x="1691498" y="2632369"/>
                <a:ext cx="1520847" cy="52530"/>
              </a:xfrm>
              <a:custGeom>
                <a:gdLst>
                  <a:gd fmla="*/ 0 w 608" name="T0"/>
                  <a:gd fmla="*/ 21 h 21" name="T1"/>
                  <a:gd fmla="*/ 13 w 608" name="T2"/>
                  <a:gd fmla="*/ 21 h 21" name="T3"/>
                  <a:gd fmla="*/ 595 w 608" name="T4"/>
                  <a:gd fmla="*/ 21 h 21" name="T5"/>
                  <a:gd fmla="*/ 608 w 608" name="T6"/>
                  <a:gd fmla="*/ 21 h 21" name="T7"/>
                  <a:gd fmla="*/ 608 w 608" name="T8"/>
                  <a:gd fmla="*/ 0 h 21" name="T9"/>
                  <a:gd fmla="*/ 0 w 608" name="T10"/>
                  <a:gd fmla="*/ 0 h 21" name="T11"/>
                  <a:gd fmla="*/ 0 w 608" name="T12"/>
                  <a:gd fmla="*/ 21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608">
                    <a:moveTo>
                      <a:pt x="0" y="21"/>
                    </a:moveTo>
                    <a:lnTo>
                      <a:pt x="13" y="21"/>
                    </a:lnTo>
                    <a:lnTo>
                      <a:pt x="595" y="21"/>
                    </a:lnTo>
                    <a:lnTo>
                      <a:pt x="608" y="21"/>
                    </a:lnTo>
                    <a:lnTo>
                      <a:pt x="608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255"/>
              <p:cNvSpPr/>
              <p:nvPr/>
            </p:nvSpPr>
            <p:spPr bwMode="auto">
              <a:xfrm rot="5463">
                <a:off x="1743911" y="2704914"/>
                <a:ext cx="1420791" cy="52530"/>
              </a:xfrm>
              <a:custGeom>
                <a:gdLst>
                  <a:gd fmla="*/ 568 w 568" name="T0"/>
                  <a:gd fmla="*/ 0 h 21" name="T1"/>
                  <a:gd fmla="*/ 0 w 568" name="T2"/>
                  <a:gd fmla="*/ 0 h 21" name="T3"/>
                  <a:gd fmla="*/ 0 w 568" name="T4"/>
                  <a:gd fmla="*/ 21 h 21" name="T5"/>
                  <a:gd fmla="*/ 13 w 568" name="T6"/>
                  <a:gd fmla="*/ 21 h 21" name="T7"/>
                  <a:gd fmla="*/ 555 w 568" name="T8"/>
                  <a:gd fmla="*/ 21 h 21" name="T9"/>
                  <a:gd fmla="*/ 568 w 568" name="T10"/>
                  <a:gd fmla="*/ 21 h 21" name="T11"/>
                  <a:gd fmla="*/ 568 w 568" name="T12"/>
                  <a:gd fmla="*/ 0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568">
                    <a:moveTo>
                      <a:pt x="568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55" y="21"/>
                    </a:lnTo>
                    <a:lnTo>
                      <a:pt x="568" y="21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Rectangle 258"/>
              <p:cNvSpPr>
                <a:spLocks noChangeArrowheads="1"/>
              </p:cNvSpPr>
              <p:nvPr/>
            </p:nvSpPr>
            <p:spPr bwMode="auto">
              <a:xfrm rot="5463">
                <a:off x="2310657" y="1801913"/>
                <a:ext cx="287661" cy="5503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256"/>
              <p:cNvSpPr/>
              <p:nvPr/>
            </p:nvSpPr>
            <p:spPr bwMode="auto">
              <a:xfrm rot="5463">
                <a:off x="1790215" y="3607960"/>
                <a:ext cx="1318235" cy="104262"/>
              </a:xfrm>
              <a:custGeom>
                <a:gdLst>
                  <a:gd fmla="*/ 527 w 527" name="T0"/>
                  <a:gd fmla="*/ 0 h 21" name="T1"/>
                  <a:gd fmla="*/ 0 w 527" name="T2"/>
                  <a:gd fmla="*/ 0 h 21" name="T3"/>
                  <a:gd fmla="*/ 0 w 527" name="T4"/>
                  <a:gd fmla="*/ 21 h 21" name="T5"/>
                  <a:gd fmla="*/ 13 w 527" name="T6"/>
                  <a:gd fmla="*/ 21 h 21" name="T7"/>
                  <a:gd fmla="*/ 514 w 527" name="T8"/>
                  <a:gd fmla="*/ 21 h 21" name="T9"/>
                  <a:gd fmla="*/ 527 w 527" name="T10"/>
                  <a:gd fmla="*/ 21 h 21" name="T11"/>
                  <a:gd fmla="*/ 527 w 527" name="T12"/>
                  <a:gd fmla="*/ 0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527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256"/>
              <p:cNvSpPr/>
              <p:nvPr/>
            </p:nvSpPr>
            <p:spPr bwMode="auto">
              <a:xfrm rot="5463">
                <a:off x="1684753" y="3735691"/>
                <a:ext cx="1519812" cy="100479"/>
              </a:xfrm>
              <a:custGeom>
                <a:gdLst>
                  <a:gd fmla="*/ 527 w 527" name="T0"/>
                  <a:gd fmla="*/ 0 h 21" name="T1"/>
                  <a:gd fmla="*/ 0 w 527" name="T2"/>
                  <a:gd fmla="*/ 0 h 21" name="T3"/>
                  <a:gd fmla="*/ 0 w 527" name="T4"/>
                  <a:gd fmla="*/ 21 h 21" name="T5"/>
                  <a:gd fmla="*/ 13 w 527" name="T6"/>
                  <a:gd fmla="*/ 21 h 21" name="T7"/>
                  <a:gd fmla="*/ 514 w 527" name="T8"/>
                  <a:gd fmla="*/ 21 h 21" name="T9"/>
                  <a:gd fmla="*/ 527 w 527" name="T10"/>
                  <a:gd fmla="*/ 21 h 21" name="T11"/>
                  <a:gd fmla="*/ 527 w 527" name="T12"/>
                  <a:gd fmla="*/ 0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527">
                    <a:moveTo>
                      <a:pt x="527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3" y="21"/>
                    </a:lnTo>
                    <a:lnTo>
                      <a:pt x="514" y="21"/>
                    </a:lnTo>
                    <a:lnTo>
                      <a:pt x="527" y="21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任意形状 60"/>
              <p:cNvSpPr/>
              <p:nvPr/>
            </p:nvSpPr>
            <p:spPr>
              <a:xfrm rot="20896">
                <a:off x="1790119" y="3203373"/>
                <a:ext cx="1319931" cy="386837"/>
              </a:xfrm>
              <a:custGeom>
                <a:gdLst>
                  <a:gd fmla="*/ 1611826 w 1613917" name="connsiteX0"/>
                  <a:gd fmla="*/ 0 h 472997" name="connsiteY0"/>
                  <a:gd fmla="*/ 1613917 w 1613917" name="connsiteX1"/>
                  <a:gd fmla="*/ 465761 h 472997" name="connsiteY1"/>
                  <a:gd fmla="*/ 1574156 w 1613917" name="connsiteX2"/>
                  <a:gd fmla="*/ 465939 h 472997" name="connsiteY2"/>
                  <a:gd fmla="*/ 41851 w 1613917" name="connsiteX3"/>
                  <a:gd fmla="*/ 472818 h 472997" name="connsiteY3"/>
                  <a:gd fmla="*/ 2091 w 1613917" name="connsiteX4"/>
                  <a:gd fmla="*/ 472997 h 472997" name="connsiteY4"/>
                  <a:gd fmla="*/ 0 w 1613917" name="connsiteX5"/>
                  <a:gd fmla="*/ 7236 h 472997" name="connsiteY5"/>
                  <a:gd fmla="*/ 603015 w 1613917" name="connsiteX6"/>
                  <a:gd fmla="*/ 4529 h 472997" name="connsiteY6"/>
                  <a:gd fmla="*/ 603015 w 1613917" name="connsiteX7"/>
                  <a:gd fmla="*/ 45511 h 472997" name="connsiteY7"/>
                  <a:gd fmla="*/ 602955 w 1613917" name="connsiteX8"/>
                  <a:gd fmla="*/ 45511 h 472997" name="connsiteY8"/>
                  <a:gd fmla="*/ 602955 w 1613917" name="connsiteX9"/>
                  <a:gd fmla="*/ 397022 h 472997" name="connsiteY9"/>
                  <a:gd fmla="*/ 1001540 w 1613917" name="connsiteX10"/>
                  <a:gd fmla="*/ 397022 h 472997" name="connsiteY10"/>
                  <a:gd fmla="*/ 1001540 w 1613917" name="connsiteX11"/>
                  <a:gd fmla="*/ 45511 h 472997" name="connsiteY11"/>
                  <a:gd fmla="*/ 1001540 w 1613917" name="connsiteX12"/>
                  <a:gd fmla="*/ 2740 h 472997" name="connsiteY12"/>
                  <a:gd fmla="*/ 1611826 w 1613917" name="connsiteX13"/>
                  <a:gd fmla="*/ 0 h 472997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b="b" l="l" r="r" t="t"/>
                <a:pathLst>
                  <a:path h="472996" w="1613917">
                    <a:moveTo>
                      <a:pt x="1611826" y="0"/>
                    </a:moveTo>
                    <a:lnTo>
                      <a:pt x="1613917" y="465761"/>
                    </a:lnTo>
                    <a:lnTo>
                      <a:pt x="1574156" y="465939"/>
                    </a:lnTo>
                    <a:lnTo>
                      <a:pt x="41851" y="472818"/>
                    </a:lnTo>
                    <a:lnTo>
                      <a:pt x="2091" y="472997"/>
                    </a:lnTo>
                    <a:lnTo>
                      <a:pt x="0" y="7236"/>
                    </a:lnTo>
                    <a:lnTo>
                      <a:pt x="603015" y="4529"/>
                    </a:lnTo>
                    <a:lnTo>
                      <a:pt x="603015" y="45511"/>
                    </a:lnTo>
                    <a:lnTo>
                      <a:pt x="602955" y="45511"/>
                    </a:lnTo>
                    <a:lnTo>
                      <a:pt x="602955" y="397022"/>
                    </a:lnTo>
                    <a:lnTo>
                      <a:pt x="1001540" y="397022"/>
                    </a:lnTo>
                    <a:lnTo>
                      <a:pt x="1001540" y="45511"/>
                    </a:lnTo>
                    <a:lnTo>
                      <a:pt x="1001540" y="2740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62" name="任意形状 61"/>
              <p:cNvSpPr/>
              <p:nvPr/>
            </p:nvSpPr>
            <p:spPr>
              <a:xfrm rot="20896">
                <a:off x="1792658" y="2776995"/>
                <a:ext cx="1320008" cy="403707"/>
              </a:xfrm>
              <a:custGeom>
                <a:gdLst>
                  <a:gd fmla="*/ 1611826 w 1614010" name="connsiteX0"/>
                  <a:gd fmla="*/ 0 h 493623" name="connsiteY0"/>
                  <a:gd fmla="*/ 1614010 w 1614010" name="connsiteX1"/>
                  <a:gd fmla="*/ 486387 h 493623" name="connsiteY1"/>
                  <a:gd fmla="*/ 1574250 w 1614010" name="connsiteX2"/>
                  <a:gd fmla="*/ 486565 h 493623" name="connsiteY2"/>
                  <a:gd fmla="*/ 1001541 w 1614010" name="connsiteX3"/>
                  <a:gd fmla="*/ 489136 h 493623" name="connsiteY3"/>
                  <a:gd fmla="*/ 1001541 w 1614010" name="connsiteX4"/>
                  <a:gd fmla="*/ 464385 h 493623" name="connsiteY4"/>
                  <a:gd fmla="*/ 802278 w 1614010" name="connsiteX5"/>
                  <a:gd fmla="*/ 265122 h 493623" name="connsiteY5"/>
                  <a:gd fmla="*/ 603016 w 1614010" name="connsiteX6"/>
                  <a:gd fmla="*/ 464385 h 493623" name="connsiteY6"/>
                  <a:gd fmla="*/ 603016 w 1614010" name="connsiteX7"/>
                  <a:gd fmla="*/ 490925 h 493623" name="connsiteY7"/>
                  <a:gd fmla="*/ 41944 w 1614010" name="connsiteX8"/>
                  <a:gd fmla="*/ 493444 h 493623" name="connsiteY8"/>
                  <a:gd fmla="*/ 2184 w 1614010" name="connsiteX9"/>
                  <a:gd fmla="*/ 493623 h 493623" name="connsiteY9"/>
                  <a:gd fmla="*/ 0 w 1614010" name="connsiteX10"/>
                  <a:gd fmla="*/ 7236 h 493623" name="connsiteY10"/>
                  <a:gd fmla="*/ 1611826 w 1614010" name="connsiteX11"/>
                  <a:gd fmla="*/ 0 h 493623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493623" w="1614010">
                    <a:moveTo>
                      <a:pt x="1611826" y="0"/>
                    </a:moveTo>
                    <a:lnTo>
                      <a:pt x="1614010" y="486387"/>
                    </a:lnTo>
                    <a:lnTo>
                      <a:pt x="1574250" y="486565"/>
                    </a:lnTo>
                    <a:lnTo>
                      <a:pt x="1001541" y="489136"/>
                    </a:lnTo>
                    <a:lnTo>
                      <a:pt x="1001541" y="464385"/>
                    </a:lnTo>
                    <a:cubicBezTo>
                      <a:pt x="1001541" y="354335"/>
                      <a:pt x="912328" y="265122"/>
                      <a:pt x="802278" y="265122"/>
                    </a:cubicBezTo>
                    <a:cubicBezTo>
                      <a:pt x="692228" y="265122"/>
                      <a:pt x="603016" y="354335"/>
                      <a:pt x="603016" y="464385"/>
                    </a:cubicBezTo>
                    <a:lnTo>
                      <a:pt x="603016" y="490925"/>
                    </a:lnTo>
                    <a:lnTo>
                      <a:pt x="41944" y="493444"/>
                    </a:lnTo>
                    <a:lnTo>
                      <a:pt x="2184" y="493623"/>
                    </a:lnTo>
                    <a:lnTo>
                      <a:pt x="0" y="7236"/>
                    </a:lnTo>
                    <a:lnTo>
                      <a:pt x="16118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sp>
        <p:nvSpPr>
          <p:cNvPr id="73" name="Freeform 358"/>
          <p:cNvSpPr>
            <a:spLocks noEditPoints="1"/>
          </p:cNvSpPr>
          <p:nvPr/>
        </p:nvSpPr>
        <p:spPr bwMode="auto">
          <a:xfrm rot="629555">
            <a:off x="3316729" y="740712"/>
            <a:ext cx="669809" cy="651777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4" name="Freeform 358"/>
          <p:cNvSpPr>
            <a:spLocks noEditPoints="1"/>
          </p:cNvSpPr>
          <p:nvPr/>
        </p:nvSpPr>
        <p:spPr bwMode="auto">
          <a:xfrm rot="629555">
            <a:off x="5156695" y="196600"/>
            <a:ext cx="724777" cy="70526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5" name="Freeform 358"/>
          <p:cNvSpPr>
            <a:spLocks noEditPoints="1"/>
          </p:cNvSpPr>
          <p:nvPr/>
        </p:nvSpPr>
        <p:spPr bwMode="auto">
          <a:xfrm rot="629555">
            <a:off x="8371231" y="1517899"/>
            <a:ext cx="391043" cy="380516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Freeform 349"/>
          <p:cNvSpPr>
            <a:spLocks noEditPoints="1"/>
          </p:cNvSpPr>
          <p:nvPr/>
        </p:nvSpPr>
        <p:spPr bwMode="auto">
          <a:xfrm flipH="1" rot="19752518">
            <a:off x="2836763" y="1162567"/>
            <a:ext cx="1162335" cy="1072923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" name="组 2"/>
          <p:cNvGrpSpPr/>
          <p:nvPr/>
        </p:nvGrpSpPr>
        <p:grpSpPr>
          <a:xfrm rot="19943224">
            <a:off x="3436634" y="576895"/>
            <a:ext cx="2387690" cy="1545422"/>
            <a:chOff x="10045514" y="738844"/>
            <a:chExt cx="2596406" cy="1680511"/>
          </a:xfrm>
        </p:grpSpPr>
        <p:sp>
          <p:nvSpPr>
            <p:cNvPr id="4" name="Freeform 252"/>
            <p:cNvSpPr/>
            <p:nvPr/>
          </p:nvSpPr>
          <p:spPr bwMode="auto">
            <a:xfrm rot="1988864">
              <a:off x="10912067" y="751123"/>
              <a:ext cx="1487788" cy="618683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253"/>
            <p:cNvSpPr/>
            <p:nvPr/>
          </p:nvSpPr>
          <p:spPr bwMode="auto">
            <a:xfrm rot="1988864">
              <a:off x="10447065" y="1002008"/>
              <a:ext cx="2194855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254"/>
            <p:cNvSpPr/>
            <p:nvPr/>
          </p:nvSpPr>
          <p:spPr bwMode="auto">
            <a:xfrm rot="1988864">
              <a:off x="10654503" y="1420818"/>
              <a:ext cx="1492698" cy="51557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255"/>
            <p:cNvSpPr/>
            <p:nvPr/>
          </p:nvSpPr>
          <p:spPr bwMode="auto">
            <a:xfrm rot="1988864">
              <a:off x="10666725" y="1481772"/>
              <a:ext cx="1394495" cy="51557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Rectangle 258"/>
            <p:cNvSpPr>
              <a:spLocks noChangeArrowheads="1"/>
            </p:cNvSpPr>
            <p:nvPr/>
          </p:nvSpPr>
          <p:spPr bwMode="auto">
            <a:xfrm rot="1988864">
              <a:off x="11705729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256"/>
            <p:cNvSpPr/>
            <p:nvPr/>
          </p:nvSpPr>
          <p:spPr bwMode="auto">
            <a:xfrm rot="1988864">
              <a:off x="10215651" y="2217863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256"/>
            <p:cNvSpPr/>
            <p:nvPr/>
          </p:nvSpPr>
          <p:spPr bwMode="auto">
            <a:xfrm rot="1988864">
              <a:off x="10045514" y="2320736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任意形状 10"/>
            <p:cNvSpPr/>
            <p:nvPr/>
          </p:nvSpPr>
          <p:spPr>
            <a:xfrm rot="2004297">
              <a:off x="10356404" y="1862999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2" name="任意形状 11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13" name="Freeform 360"/>
          <p:cNvSpPr/>
          <p:nvPr/>
        </p:nvSpPr>
        <p:spPr bwMode="auto">
          <a:xfrm rot="20337622">
            <a:off x="5962527" y="408074"/>
            <a:ext cx="103466" cy="24323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360"/>
          <p:cNvSpPr/>
          <p:nvPr/>
        </p:nvSpPr>
        <p:spPr bwMode="auto">
          <a:xfrm rot="19012026">
            <a:off x="5055749" y="444003"/>
            <a:ext cx="106185" cy="24963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360"/>
          <p:cNvSpPr/>
          <p:nvPr/>
        </p:nvSpPr>
        <p:spPr bwMode="auto">
          <a:xfrm rot="1468502">
            <a:off x="4667217" y="1149427"/>
            <a:ext cx="118169" cy="27779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4" name="组 23"/>
          <p:cNvGrpSpPr/>
          <p:nvPr/>
        </p:nvGrpSpPr>
        <p:grpSpPr>
          <a:xfrm>
            <a:off x="4343569" y="1279359"/>
            <a:ext cx="1970291" cy="1274765"/>
            <a:chOff x="654576" y="1043518"/>
            <a:chExt cx="2632941" cy="1703496"/>
          </a:xfrm>
          <a:effectLst>
            <a:outerShdw algn="t" blurRad="50800" dir="5400000" dist="76200" rotWithShape="0">
              <a:prstClr val="black">
                <a:alpha val="30000"/>
              </a:prstClr>
            </a:outerShdw>
          </a:effectLst>
        </p:grpSpPr>
        <p:sp>
          <p:nvSpPr>
            <p:cNvPr id="25" name="任意形状 24"/>
            <p:cNvSpPr/>
            <p:nvPr/>
          </p:nvSpPr>
          <p:spPr>
            <a:xfrm>
              <a:off x="654576" y="1043518"/>
              <a:ext cx="2632941" cy="1703496"/>
            </a:xfrm>
            <a:custGeom>
              <a:gdLst>
                <a:gd fmla="*/ 235289 w 2632937" name="connsiteX0"/>
                <a:gd fmla="*/ 176 h 1703491" name="connsiteY0"/>
                <a:gd fmla="*/ 432085 w 2632937" name="connsiteX1"/>
                <a:gd fmla="*/ 81759 h 1703491" name="connsiteY1"/>
                <a:gd fmla="*/ 697674 w 2632937" name="connsiteX2"/>
                <a:gd fmla="*/ 523269 h 1703491" name="connsiteY2"/>
                <a:gd fmla="*/ 815409 w 2632937" name="connsiteX3"/>
                <a:gd fmla="*/ 221616 h 1703491" name="connsiteY3"/>
                <a:gd fmla="*/ 1365753 w 2632937" name="connsiteX4"/>
                <a:gd fmla="*/ 43367 h 1703491" name="connsiteY4"/>
                <a:gd fmla="*/ 1806576 w 2632937" name="connsiteX5"/>
                <a:gd fmla="*/ 224358 h 1703491" name="connsiteY5"/>
                <a:gd fmla="*/ 1817528 w 2632937" name="connsiteX6"/>
                <a:gd fmla="*/ 232585 h 1703491" name="connsiteY6"/>
                <a:gd fmla="*/ 1831218 w 2632937" name="connsiteX7"/>
                <a:gd fmla="*/ 254524 h 1703491" name="connsiteY7"/>
                <a:gd fmla="*/ 1833956 w 2632937" name="connsiteX8"/>
                <a:gd fmla="*/ 260008 h 1703491" name="connsiteY8"/>
                <a:gd fmla="*/ 1938001 w 2632937" name="connsiteX9"/>
                <a:gd fmla="*/ 531496 h 1703491" name="connsiteY9"/>
                <a:gd fmla="*/ 2200852 w 2632937" name="connsiteX10"/>
                <a:gd fmla="*/ 95470 h 1703491" name="connsiteY10"/>
                <a:gd fmla="*/ 2526678 w 2632937" name="connsiteX11"/>
                <a:gd fmla="*/ 40624 h 1703491" name="connsiteY11"/>
                <a:gd fmla="*/ 2617033 w 2632937" name="connsiteX12"/>
                <a:gd fmla="*/ 320339 h 1703491" name="connsiteY12"/>
                <a:gd fmla="*/ 2367872 w 2632937" name="connsiteX13"/>
                <a:gd fmla="*/ 819437 h 1703491" name="connsiteY13"/>
                <a:gd fmla="*/ 2085855 w 2632937" name="connsiteX14"/>
                <a:gd fmla="*/ 1186906 h 1703491" name="connsiteY14"/>
                <a:gd fmla="*/ 2111396 w 2632937" name="connsiteX15"/>
                <a:gd fmla="*/ 1562643 h 1703491" name="connsiteY15"/>
                <a:gd fmla="*/ 2121273 w 2632937" name="connsiteX16"/>
                <a:gd fmla="*/ 1703491 h 1703491" name="connsiteY16"/>
                <a:gd fmla="*/ 497375 w 2632937" name="connsiteX17"/>
                <a:gd fmla="*/ 1703491 h 1703491" name="connsiteY17"/>
                <a:gd fmla="*/ 502589 w 2632937" name="connsiteX18"/>
                <a:gd fmla="*/ 1659952 h 1703491" name="connsiteY18"/>
                <a:gd fmla="*/ 579939 w 2632937" name="connsiteX19"/>
                <a:gd fmla="*/ 1214329 h 1703491" name="connsiteY19"/>
                <a:gd fmla="*/ 265065 w 2632937" name="connsiteX20"/>
                <a:gd fmla="*/ 805726 h 1703491" name="connsiteY20"/>
                <a:gd fmla="*/ 15905 w 2632937" name="connsiteX21"/>
                <a:gd fmla="*/ 306628 h 1703491" name="connsiteY21"/>
                <a:gd fmla="*/ 106260 w 2632937" name="connsiteX22"/>
                <a:gd fmla="*/ 29655 h 1703491" name="connsiteY22"/>
                <a:gd fmla="*/ 235289 w 2632937" name="connsiteX23"/>
                <a:gd fmla="*/ 176 h 1703491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03491" w="2632937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555060" y="1302682"/>
              <a:ext cx="234574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2118708" y="1302682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1634376" y="1486627"/>
              <a:ext cx="629465" cy="496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184525" y="1171052"/>
              <a:ext cx="135006" cy="65817"/>
            </a:xfrm>
            <a:custGeom>
              <a:gdLst>
                <a:gd fmla="*/ 25 w 49" name="T0"/>
                <a:gd fmla="*/ 10 h 24" name="T1"/>
                <a:gd fmla="*/ 49 w 49" name="T2"/>
                <a:gd fmla="*/ 24 h 24" name="T3"/>
                <a:gd fmla="*/ 26 w 49" name="T4"/>
                <a:gd fmla="*/ 0 h 24" name="T5"/>
                <a:gd fmla="*/ 0 w 49" name="T6"/>
                <a:gd fmla="*/ 21 h 24" name="T7"/>
                <a:gd fmla="*/ 25 w 49" name="T8"/>
                <a:gd fmla="*/ 1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9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1582060" y="1171052"/>
              <a:ext cx="126568" cy="5906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1652939" y="1368498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2216587" y="1368498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1858822" y="1508566"/>
              <a:ext cx="197447" cy="131630"/>
            </a:xfrm>
            <a:custGeom>
              <a:gdLst>
                <a:gd fmla="*/ 0 w 72" name="T0"/>
                <a:gd fmla="*/ 19 h 48" name="T1"/>
                <a:gd fmla="*/ 21 w 72" name="T2"/>
                <a:gd fmla="*/ 2 h 48" name="T3"/>
                <a:gd fmla="*/ 64 w 72" name="T4"/>
                <a:gd fmla="*/ 8 h 48" name="T5"/>
                <a:gd fmla="*/ 66 w 72" name="T6"/>
                <a:gd fmla="*/ 29 h 48" name="T7"/>
                <a:gd fmla="*/ 50 w 72" name="T8"/>
                <a:gd fmla="*/ 44 h 48" name="T9"/>
                <a:gd fmla="*/ 34 w 72" name="T10"/>
                <a:gd fmla="*/ 48 h 48" name="T11"/>
                <a:gd fmla="*/ 14 w 72" name="T12"/>
                <a:gd fmla="*/ 41 h 48" name="T13"/>
                <a:gd fmla="*/ 0 w 72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2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666440" y="1689136"/>
              <a:ext cx="550147" cy="160320"/>
            </a:xfrm>
            <a:custGeom>
              <a:gdLst>
                <a:gd fmla="*/ 0 w 201" name="T0"/>
                <a:gd fmla="*/ 16 h 58" name="T1"/>
                <a:gd fmla="*/ 98 w 201" name="T2"/>
                <a:gd fmla="*/ 1 h 58" name="T3"/>
                <a:gd fmla="*/ 201 w 201" name="T4"/>
                <a:gd fmla="*/ 23 h 58" name="T5"/>
                <a:gd fmla="*/ 108 w 201" name="T6"/>
                <a:gd fmla="*/ 58 h 58" name="T7"/>
                <a:gd fmla="*/ 0 w 201" name="T8"/>
                <a:gd fmla="*/ 16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201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305299" y="1090048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1366051" y="1138987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2354968" y="1090047"/>
              <a:ext cx="270012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2422471" y="1142359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2339781" y="1511938"/>
              <a:ext cx="305451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1352550" y="1511935"/>
              <a:ext cx="212634" cy="302075"/>
            </a:xfrm>
            <a:custGeom>
              <a:gdLst>
                <a:gd fmla="*/ 78 w 78" name="T0"/>
                <a:gd fmla="*/ 55 h 110" name="T1"/>
                <a:gd fmla="*/ 22 w 78" name="T2"/>
                <a:gd fmla="*/ 0 h 110" name="T3"/>
                <a:gd fmla="*/ 4 w 78" name="T4"/>
                <a:gd fmla="*/ 3 h 110" name="T5"/>
                <a:gd fmla="*/ 0 w 78" name="T6"/>
                <a:gd fmla="*/ 20 h 110" name="T7"/>
                <a:gd fmla="*/ 22 w 78" name="T8"/>
                <a:gd fmla="*/ 110 h 110" name="T9"/>
                <a:gd fmla="*/ 78 w 78" name="T10"/>
                <a:gd fmla="*/ 55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78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1" name="Freeform 360"/>
          <p:cNvSpPr/>
          <p:nvPr/>
        </p:nvSpPr>
        <p:spPr bwMode="auto">
          <a:xfrm rot="18780588">
            <a:off x="3525021" y="1886352"/>
            <a:ext cx="156820" cy="36866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" name="Freeform 358"/>
          <p:cNvSpPr>
            <a:spLocks noEditPoints="1"/>
          </p:cNvSpPr>
          <p:nvPr/>
        </p:nvSpPr>
        <p:spPr bwMode="auto">
          <a:xfrm rot="19997452">
            <a:off x="4377604" y="2122246"/>
            <a:ext cx="665161" cy="64725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360"/>
          <p:cNvSpPr/>
          <p:nvPr/>
        </p:nvSpPr>
        <p:spPr bwMode="auto">
          <a:xfrm rot="1468502">
            <a:off x="7846364" y="1254000"/>
            <a:ext cx="112599" cy="26470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7" name="Freeform 358"/>
          <p:cNvSpPr>
            <a:spLocks noEditPoints="1"/>
          </p:cNvSpPr>
          <p:nvPr/>
        </p:nvSpPr>
        <p:spPr bwMode="auto">
          <a:xfrm rot="809477">
            <a:off x="2863827" y="208838"/>
            <a:ext cx="337485" cy="328400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8" name="Freeform 358"/>
          <p:cNvSpPr>
            <a:spLocks noEditPoints="1"/>
          </p:cNvSpPr>
          <p:nvPr/>
        </p:nvSpPr>
        <p:spPr bwMode="auto">
          <a:xfrm rot="809477">
            <a:off x="2653138" y="627545"/>
            <a:ext cx="537383" cy="522917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9" name="Freeform 358"/>
          <p:cNvSpPr>
            <a:spLocks noEditPoints="1"/>
          </p:cNvSpPr>
          <p:nvPr/>
        </p:nvSpPr>
        <p:spPr bwMode="auto">
          <a:xfrm rot="809477">
            <a:off x="2605988" y="178122"/>
            <a:ext cx="142702" cy="138860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0" name="Freeform 358"/>
          <p:cNvSpPr>
            <a:spLocks noEditPoints="1"/>
          </p:cNvSpPr>
          <p:nvPr/>
        </p:nvSpPr>
        <p:spPr bwMode="auto">
          <a:xfrm rot="19997452">
            <a:off x="3364954" y="228419"/>
            <a:ext cx="227654" cy="221526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1" name="Freeform 358"/>
          <p:cNvSpPr>
            <a:spLocks noEditPoints="1"/>
          </p:cNvSpPr>
          <p:nvPr/>
        </p:nvSpPr>
        <p:spPr bwMode="auto">
          <a:xfrm rot="809477">
            <a:off x="3344256" y="528809"/>
            <a:ext cx="169898" cy="16532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" name="Freeform 358"/>
          <p:cNvSpPr>
            <a:spLocks noEditPoints="1"/>
          </p:cNvSpPr>
          <p:nvPr/>
        </p:nvSpPr>
        <p:spPr bwMode="auto">
          <a:xfrm rot="809477">
            <a:off x="3655619" y="153142"/>
            <a:ext cx="526742" cy="512563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735482">
            <a:off x="2236346" y="157016"/>
            <a:ext cx="156858" cy="15263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" name="Freeform 358"/>
          <p:cNvSpPr>
            <a:spLocks noEditPoints="1"/>
          </p:cNvSpPr>
          <p:nvPr/>
        </p:nvSpPr>
        <p:spPr bwMode="auto">
          <a:xfrm rot="809477">
            <a:off x="3199045" y="634350"/>
            <a:ext cx="71839" cy="6990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" name="Freeform 358"/>
          <p:cNvSpPr>
            <a:spLocks noEditPoints="1"/>
          </p:cNvSpPr>
          <p:nvPr/>
        </p:nvSpPr>
        <p:spPr bwMode="auto">
          <a:xfrm flipH="1" rot="20790524">
            <a:off x="8990688" y="246570"/>
            <a:ext cx="337485" cy="328400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7" name="Freeform 358"/>
          <p:cNvSpPr>
            <a:spLocks noEditPoints="1"/>
          </p:cNvSpPr>
          <p:nvPr/>
        </p:nvSpPr>
        <p:spPr bwMode="auto">
          <a:xfrm flipH="1" rot="20790524">
            <a:off x="8853661" y="723563"/>
            <a:ext cx="537383" cy="522917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8" name="Freeform 358"/>
          <p:cNvSpPr>
            <a:spLocks noEditPoints="1"/>
          </p:cNvSpPr>
          <p:nvPr/>
        </p:nvSpPr>
        <p:spPr bwMode="auto">
          <a:xfrm flipH="1" rot="20790524">
            <a:off x="9443310" y="215854"/>
            <a:ext cx="142702" cy="138860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9" name="Freeform 358"/>
          <p:cNvSpPr>
            <a:spLocks noEditPoints="1"/>
          </p:cNvSpPr>
          <p:nvPr/>
        </p:nvSpPr>
        <p:spPr bwMode="auto">
          <a:xfrm flipH="1" rot="1602547">
            <a:off x="8599392" y="266151"/>
            <a:ext cx="227654" cy="221526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0" name="Freeform 358"/>
          <p:cNvSpPr>
            <a:spLocks noEditPoints="1"/>
          </p:cNvSpPr>
          <p:nvPr/>
        </p:nvSpPr>
        <p:spPr bwMode="auto">
          <a:xfrm flipH="1" rot="20790524">
            <a:off x="8677846" y="566541"/>
            <a:ext cx="169898" cy="16532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1" name="Freeform 358"/>
          <p:cNvSpPr>
            <a:spLocks noEditPoints="1"/>
          </p:cNvSpPr>
          <p:nvPr/>
        </p:nvSpPr>
        <p:spPr bwMode="auto">
          <a:xfrm flipH="1" rot="20790524">
            <a:off x="7816480" y="227208"/>
            <a:ext cx="304786" cy="296582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2" name="Freeform 358"/>
          <p:cNvSpPr>
            <a:spLocks noEditPoints="1"/>
          </p:cNvSpPr>
          <p:nvPr/>
        </p:nvSpPr>
        <p:spPr bwMode="auto">
          <a:xfrm flipH="1" rot="1864518">
            <a:off x="9798796" y="194748"/>
            <a:ext cx="156858" cy="15263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3" name="Freeform 358"/>
          <p:cNvSpPr>
            <a:spLocks noEditPoints="1"/>
          </p:cNvSpPr>
          <p:nvPr/>
        </p:nvSpPr>
        <p:spPr bwMode="auto">
          <a:xfrm flipH="1" rot="20790524">
            <a:off x="8921116" y="672082"/>
            <a:ext cx="71839" cy="6990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aphicFrame>
        <p:nvGraphicFramePr>
          <p:cNvPr id="102" name="图表 101"/>
          <p:cNvGraphicFramePr/>
          <p:nvPr>
            <p:extLst>
              <p:ext uri="{D42A27DB-BD31-4B8C-83A1-F6EECF244321}">
                <p14:modId val="1603386966"/>
              </p:ext>
            </p:extLst>
          </p:nvPr>
        </p:nvGraphicFramePr>
        <p:xfrm>
          <a:off x="633046" y="3009118"/>
          <a:ext cx="7655833" cy="251600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03" name="Freeform 358"/>
          <p:cNvSpPr>
            <a:spLocks noEditPoints="1"/>
          </p:cNvSpPr>
          <p:nvPr/>
        </p:nvSpPr>
        <p:spPr bwMode="auto">
          <a:xfrm>
            <a:off x="8660905" y="3094328"/>
            <a:ext cx="369484" cy="35953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4" name="文本框 8"/>
          <p:cNvSpPr txBox="1"/>
          <p:nvPr/>
        </p:nvSpPr>
        <p:spPr>
          <a:xfrm>
            <a:off x="9241700" y="3032754"/>
            <a:ext cx="247520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0" typeface="微软雅黑"/>
                <a:ea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107" name="Freeform 358"/>
          <p:cNvSpPr>
            <a:spLocks noEditPoints="1"/>
          </p:cNvSpPr>
          <p:nvPr/>
        </p:nvSpPr>
        <p:spPr bwMode="auto">
          <a:xfrm>
            <a:off x="8676451" y="3949611"/>
            <a:ext cx="369484" cy="35953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文本框 8"/>
          <p:cNvSpPr txBox="1"/>
          <p:nvPr/>
        </p:nvSpPr>
        <p:spPr>
          <a:xfrm>
            <a:off x="9257247" y="3888037"/>
            <a:ext cx="247520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0" typeface="微软雅黑"/>
                <a:ea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110" name="Freeform 358"/>
          <p:cNvSpPr>
            <a:spLocks noEditPoints="1"/>
          </p:cNvSpPr>
          <p:nvPr/>
        </p:nvSpPr>
        <p:spPr bwMode="auto">
          <a:xfrm>
            <a:off x="8676451" y="4804895"/>
            <a:ext cx="369484" cy="359538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1" name="文本框 8"/>
          <p:cNvSpPr txBox="1"/>
          <p:nvPr/>
        </p:nvSpPr>
        <p:spPr>
          <a:xfrm>
            <a:off x="9257247" y="4743321"/>
            <a:ext cx="247520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50000"/>
                    <a:lumOff val="50000"/>
                  </a:schemeClr>
                </a:solidFill>
                <a:latin charset="0" typeface="微软雅黑"/>
                <a:ea typeface="微软雅黑"/>
              </a:rPr>
              <a:t>顶部“开始”面板中可以对字体、字号、颜色、行距等进行修改。</a:t>
            </a:r>
          </a:p>
        </p:txBody>
      </p:sp>
      <p:pic>
        <p:nvPicPr>
          <p:cNvPr id="106" name="图片 105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57336336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 7"/>
          <p:cNvGrpSpPr/>
          <p:nvPr/>
        </p:nvGrpSpPr>
        <p:grpSpPr>
          <a:xfrm>
            <a:off x="2388026" y="2081607"/>
            <a:ext cx="6729197" cy="2319439"/>
            <a:chOff x="1328196" y="1664904"/>
            <a:chExt cx="8964527" cy="3089919"/>
          </a:xfrm>
        </p:grpSpPr>
        <p:sp>
          <p:nvSpPr>
            <p:cNvPr id="2" name="Freeform 358"/>
            <p:cNvSpPr>
              <a:spLocks noEditPoints="1"/>
            </p:cNvSpPr>
            <p:nvPr/>
          </p:nvSpPr>
          <p:spPr bwMode="auto">
            <a:xfrm rot="19997452">
              <a:off x="7421599" y="2845301"/>
              <a:ext cx="1213740" cy="1181066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" name="Freeform 358"/>
            <p:cNvSpPr>
              <a:spLocks noEditPoints="1"/>
            </p:cNvSpPr>
            <p:nvPr/>
          </p:nvSpPr>
          <p:spPr bwMode="auto">
            <a:xfrm rot="809477">
              <a:off x="7403864" y="4350406"/>
              <a:ext cx="415605" cy="404417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Freeform 358"/>
            <p:cNvSpPr>
              <a:spLocks noEditPoints="1"/>
            </p:cNvSpPr>
            <p:nvPr/>
          </p:nvSpPr>
          <p:spPr bwMode="auto">
            <a:xfrm rot="809477">
              <a:off x="8993107" y="2750207"/>
              <a:ext cx="415605" cy="404417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358"/>
            <p:cNvSpPr>
              <a:spLocks noEditPoints="1"/>
            </p:cNvSpPr>
            <p:nvPr/>
          </p:nvSpPr>
          <p:spPr bwMode="auto">
            <a:xfrm rot="809477">
              <a:off x="8718214" y="3299001"/>
              <a:ext cx="661773" cy="64395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358"/>
            <p:cNvSpPr>
              <a:spLocks noEditPoints="1"/>
            </p:cNvSpPr>
            <p:nvPr/>
          </p:nvSpPr>
          <p:spPr bwMode="auto">
            <a:xfrm rot="19735482">
              <a:off x="7335110" y="3825507"/>
              <a:ext cx="383705" cy="373376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358"/>
            <p:cNvSpPr>
              <a:spLocks noEditPoints="1"/>
            </p:cNvSpPr>
            <p:nvPr/>
          </p:nvSpPr>
          <p:spPr bwMode="auto">
            <a:xfrm rot="16969964">
              <a:off x="4334916" y="3649015"/>
              <a:ext cx="952999" cy="92734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358"/>
            <p:cNvSpPr>
              <a:spLocks noEditPoints="1"/>
            </p:cNvSpPr>
            <p:nvPr/>
          </p:nvSpPr>
          <p:spPr bwMode="auto">
            <a:xfrm rot="809477">
              <a:off x="8648847" y="2820906"/>
              <a:ext cx="175734" cy="17100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358"/>
            <p:cNvSpPr>
              <a:spLocks noEditPoints="1"/>
            </p:cNvSpPr>
            <p:nvPr/>
          </p:nvSpPr>
          <p:spPr bwMode="auto">
            <a:xfrm rot="809477">
              <a:off x="5101398" y="2649898"/>
              <a:ext cx="298756" cy="29071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58"/>
            <p:cNvSpPr>
              <a:spLocks noEditPoints="1"/>
            </p:cNvSpPr>
            <p:nvPr/>
          </p:nvSpPr>
          <p:spPr bwMode="auto">
            <a:xfrm rot="19997452">
              <a:off x="9645270" y="2784102"/>
              <a:ext cx="280351" cy="27280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58"/>
            <p:cNvSpPr>
              <a:spLocks noEditPoints="1"/>
            </p:cNvSpPr>
            <p:nvPr/>
          </p:nvSpPr>
          <p:spPr bwMode="auto">
            <a:xfrm rot="809477">
              <a:off x="9622996" y="3172344"/>
              <a:ext cx="209225" cy="20359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58"/>
            <p:cNvSpPr>
              <a:spLocks noEditPoints="1"/>
            </p:cNvSpPr>
            <p:nvPr/>
          </p:nvSpPr>
          <p:spPr bwMode="auto">
            <a:xfrm rot="809477">
              <a:off x="10089704" y="2738759"/>
              <a:ext cx="203019" cy="19755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58"/>
            <p:cNvSpPr>
              <a:spLocks noEditPoints="1"/>
            </p:cNvSpPr>
            <p:nvPr/>
          </p:nvSpPr>
          <p:spPr bwMode="auto">
            <a:xfrm rot="19735482">
              <a:off x="8162174" y="2689259"/>
              <a:ext cx="193167" cy="187967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58"/>
            <p:cNvSpPr>
              <a:spLocks noEditPoints="1"/>
            </p:cNvSpPr>
            <p:nvPr/>
          </p:nvSpPr>
          <p:spPr bwMode="auto">
            <a:xfrm rot="809477">
              <a:off x="9431033" y="3311953"/>
              <a:ext cx="88468" cy="86086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58"/>
            <p:cNvSpPr>
              <a:spLocks noEditPoints="1"/>
            </p:cNvSpPr>
            <p:nvPr/>
          </p:nvSpPr>
          <p:spPr bwMode="auto">
            <a:xfrm rot="809477">
              <a:off x="7875929" y="4185354"/>
              <a:ext cx="260050" cy="25304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358"/>
            <p:cNvSpPr>
              <a:spLocks noEditPoints="1"/>
            </p:cNvSpPr>
            <p:nvPr/>
          </p:nvSpPr>
          <p:spPr bwMode="auto">
            <a:xfrm rot="809477">
              <a:off x="10065390" y="2246716"/>
              <a:ext cx="182020" cy="177120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358"/>
            <p:cNvSpPr>
              <a:spLocks noEditPoints="1"/>
            </p:cNvSpPr>
            <p:nvPr/>
          </p:nvSpPr>
          <p:spPr bwMode="auto">
            <a:xfrm rot="809477">
              <a:off x="8302717" y="2271249"/>
              <a:ext cx="122552" cy="11925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358"/>
            <p:cNvSpPr>
              <a:spLocks noEditPoints="1"/>
            </p:cNvSpPr>
            <p:nvPr/>
          </p:nvSpPr>
          <p:spPr bwMode="auto">
            <a:xfrm rot="19735482">
              <a:off x="9333244" y="2045477"/>
              <a:ext cx="269497" cy="26224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58"/>
            <p:cNvSpPr>
              <a:spLocks noEditPoints="1"/>
            </p:cNvSpPr>
            <p:nvPr/>
          </p:nvSpPr>
          <p:spPr bwMode="auto">
            <a:xfrm flipV="1" rot="1864518">
              <a:off x="4593655" y="2267184"/>
              <a:ext cx="206236" cy="20068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58"/>
            <p:cNvSpPr>
              <a:spLocks noEditPoints="1"/>
            </p:cNvSpPr>
            <p:nvPr/>
          </p:nvSpPr>
          <p:spPr bwMode="auto">
            <a:xfrm flipV="1" rot="20790524">
              <a:off x="3807702" y="3730948"/>
              <a:ext cx="194335" cy="18910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358"/>
            <p:cNvSpPr>
              <a:spLocks noEditPoints="1"/>
            </p:cNvSpPr>
            <p:nvPr/>
          </p:nvSpPr>
          <p:spPr bwMode="auto">
            <a:xfrm flipV="1" rot="1864518">
              <a:off x="4005904" y="1912614"/>
              <a:ext cx="533034" cy="51868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358"/>
            <p:cNvSpPr>
              <a:spLocks noEditPoints="1"/>
            </p:cNvSpPr>
            <p:nvPr/>
          </p:nvSpPr>
          <p:spPr bwMode="auto">
            <a:xfrm flipV="1" rot="20790524">
              <a:off x="3337131" y="2541688"/>
              <a:ext cx="339011" cy="329886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58"/>
            <p:cNvSpPr>
              <a:spLocks noEditPoints="1"/>
            </p:cNvSpPr>
            <p:nvPr/>
          </p:nvSpPr>
          <p:spPr bwMode="auto">
            <a:xfrm flipV="1" rot="13923587">
              <a:off x="8582135" y="2130110"/>
              <a:ext cx="593663" cy="577682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 flipV="1" rot="13923587">
              <a:off x="8855440" y="1889781"/>
              <a:ext cx="175734" cy="17100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358"/>
            <p:cNvSpPr>
              <a:spLocks noEditPoints="1"/>
            </p:cNvSpPr>
            <p:nvPr/>
          </p:nvSpPr>
          <p:spPr bwMode="auto">
            <a:xfrm flipV="1" rot="13923587">
              <a:off x="7799273" y="1995492"/>
              <a:ext cx="289833" cy="28203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358"/>
            <p:cNvSpPr>
              <a:spLocks noEditPoints="1"/>
            </p:cNvSpPr>
            <p:nvPr/>
          </p:nvSpPr>
          <p:spPr bwMode="auto">
            <a:xfrm flipV="1" rot="19363100">
              <a:off x="7093616" y="2132016"/>
              <a:ext cx="674724" cy="656560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358"/>
            <p:cNvSpPr>
              <a:spLocks noEditPoints="1"/>
            </p:cNvSpPr>
            <p:nvPr/>
          </p:nvSpPr>
          <p:spPr bwMode="auto">
            <a:xfrm flipV="1" rot="13923587">
              <a:off x="4936469" y="1666541"/>
              <a:ext cx="121599" cy="11832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358"/>
            <p:cNvSpPr>
              <a:spLocks noEditPoints="1"/>
            </p:cNvSpPr>
            <p:nvPr/>
          </p:nvSpPr>
          <p:spPr bwMode="auto">
            <a:xfrm flipV="1" rot="20790524">
              <a:off x="3393027" y="2921638"/>
              <a:ext cx="574664" cy="559194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358"/>
            <p:cNvSpPr>
              <a:spLocks noEditPoints="1"/>
            </p:cNvSpPr>
            <p:nvPr/>
          </p:nvSpPr>
          <p:spPr bwMode="auto">
            <a:xfrm flipV="1" rot="1602547">
              <a:off x="3961463" y="2829343"/>
              <a:ext cx="299319" cy="29126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358"/>
            <p:cNvSpPr>
              <a:spLocks noEditPoints="1"/>
            </p:cNvSpPr>
            <p:nvPr/>
          </p:nvSpPr>
          <p:spPr bwMode="auto">
            <a:xfrm flipV="1" rot="20790524">
              <a:off x="3934250" y="2508285"/>
              <a:ext cx="223381" cy="21736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flipV="1" rot="20790524">
              <a:off x="4355252" y="2645487"/>
              <a:ext cx="692558" cy="673915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358"/>
            <p:cNvSpPr>
              <a:spLocks noEditPoints="1"/>
            </p:cNvSpPr>
            <p:nvPr/>
          </p:nvSpPr>
          <p:spPr bwMode="auto">
            <a:xfrm flipV="1" rot="20790524">
              <a:off x="3743327" y="2494977"/>
              <a:ext cx="94454" cy="9191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358"/>
            <p:cNvSpPr>
              <a:spLocks noEditPoints="1"/>
            </p:cNvSpPr>
            <p:nvPr/>
          </p:nvSpPr>
          <p:spPr bwMode="auto">
            <a:xfrm flipV="1" rot="391455">
              <a:off x="2843422" y="2821273"/>
              <a:ext cx="318815" cy="31023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358"/>
            <p:cNvSpPr>
              <a:spLocks noEditPoints="1"/>
            </p:cNvSpPr>
            <p:nvPr/>
          </p:nvSpPr>
          <p:spPr bwMode="auto">
            <a:xfrm flipV="1" rot="391455">
              <a:off x="3080627" y="3252477"/>
              <a:ext cx="134808" cy="1311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358"/>
            <p:cNvSpPr>
              <a:spLocks noEditPoints="1"/>
            </p:cNvSpPr>
            <p:nvPr/>
          </p:nvSpPr>
          <p:spPr bwMode="auto">
            <a:xfrm flipV="1" rot="3065450">
              <a:off x="2597743" y="3411903"/>
              <a:ext cx="148180" cy="14419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358"/>
            <p:cNvSpPr>
              <a:spLocks noEditPoints="1"/>
            </p:cNvSpPr>
            <p:nvPr/>
          </p:nvSpPr>
          <p:spPr bwMode="auto">
            <a:xfrm flipV="1" rot="391455">
              <a:off x="3077636" y="2411873"/>
              <a:ext cx="176091" cy="171350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358"/>
            <p:cNvSpPr>
              <a:spLocks noEditPoints="1"/>
            </p:cNvSpPr>
            <p:nvPr/>
          </p:nvSpPr>
          <p:spPr bwMode="auto">
            <a:xfrm flipV="1" rot="391455">
              <a:off x="2663300" y="2678860"/>
              <a:ext cx="222336" cy="21635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358"/>
            <p:cNvSpPr>
              <a:spLocks noEditPoints="1"/>
            </p:cNvSpPr>
            <p:nvPr/>
          </p:nvSpPr>
          <p:spPr bwMode="auto">
            <a:xfrm flipV="1" rot="3065450">
              <a:off x="2557628" y="3013117"/>
              <a:ext cx="278490" cy="27099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358"/>
            <p:cNvSpPr>
              <a:spLocks noEditPoints="1"/>
            </p:cNvSpPr>
            <p:nvPr/>
          </p:nvSpPr>
          <p:spPr bwMode="auto">
            <a:xfrm flipV="1" rot="391455">
              <a:off x="1328196" y="3231200"/>
              <a:ext cx="243579" cy="23702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358"/>
            <p:cNvSpPr>
              <a:spLocks noEditPoints="1"/>
            </p:cNvSpPr>
            <p:nvPr/>
          </p:nvSpPr>
          <p:spPr bwMode="auto">
            <a:xfrm flipV="1" rot="391455">
              <a:off x="1889185" y="3385851"/>
              <a:ext cx="160499" cy="156179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358"/>
            <p:cNvSpPr>
              <a:spLocks noEditPoints="1"/>
            </p:cNvSpPr>
            <p:nvPr/>
          </p:nvSpPr>
          <p:spPr bwMode="auto">
            <a:xfrm flipV="1" rot="391455">
              <a:off x="1701530" y="3287547"/>
              <a:ext cx="67865" cy="6603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358"/>
            <p:cNvSpPr>
              <a:spLocks noEditPoints="1"/>
            </p:cNvSpPr>
            <p:nvPr/>
          </p:nvSpPr>
          <p:spPr bwMode="auto">
            <a:xfrm flipV="1" rot="391455">
              <a:off x="4280219" y="3346669"/>
              <a:ext cx="318815" cy="310233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358"/>
            <p:cNvSpPr>
              <a:spLocks noEditPoints="1"/>
            </p:cNvSpPr>
            <p:nvPr/>
          </p:nvSpPr>
          <p:spPr bwMode="auto">
            <a:xfrm flipV="1" rot="391455">
              <a:off x="4032986" y="3242622"/>
              <a:ext cx="222336" cy="216351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1" name="Freeform 358"/>
          <p:cNvSpPr>
            <a:spLocks noEditPoints="1"/>
          </p:cNvSpPr>
          <p:nvPr/>
        </p:nvSpPr>
        <p:spPr bwMode="auto">
          <a:xfrm rot="809477">
            <a:off x="5044754" y="4756165"/>
            <a:ext cx="298756" cy="29071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flipV="1" rot="13923587">
            <a:off x="5348013" y="1364568"/>
            <a:ext cx="245082" cy="23848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7" name="组 86"/>
          <p:cNvGrpSpPr/>
          <p:nvPr/>
        </p:nvGrpSpPr>
        <p:grpSpPr>
          <a:xfrm>
            <a:off x="4543696" y="1292563"/>
            <a:ext cx="3009632" cy="3916351"/>
            <a:chOff x="2203382" y="6616700"/>
            <a:chExt cx="2244725" cy="2921000"/>
          </a:xfrm>
        </p:grpSpPr>
        <p:sp>
          <p:nvSpPr>
            <p:cNvPr id="88" name="Freeform 101"/>
            <p:cNvSpPr/>
            <p:nvPr/>
          </p:nvSpPr>
          <p:spPr bwMode="auto">
            <a:xfrm>
              <a:off x="2203382" y="6616700"/>
              <a:ext cx="2244725" cy="2921000"/>
            </a:xfrm>
            <a:custGeom>
              <a:gdLst>
                <a:gd fmla="*/ 408 w 872" name="T0"/>
                <a:gd fmla="*/ 0 h 1132" name="T1"/>
                <a:gd fmla="*/ 257 w 872" name="T2"/>
                <a:gd fmla="*/ 56 h 1132" name="T3"/>
                <a:gd fmla="*/ 191 w 872" name="T4"/>
                <a:gd fmla="*/ 215 h 1132" name="T5"/>
                <a:gd fmla="*/ 153 w 872" name="T6"/>
                <a:gd fmla="*/ 408 h 1132" name="T7"/>
                <a:gd fmla="*/ 19 w 872" name="T8"/>
                <a:gd fmla="*/ 727 h 1132" name="T9"/>
                <a:gd fmla="*/ 31 w 872" name="T10"/>
                <a:gd fmla="*/ 863 h 1132" name="T11"/>
                <a:gd fmla="*/ 70 w 872" name="T12"/>
                <a:gd fmla="*/ 894 h 1132" name="T13"/>
                <a:gd fmla="*/ 87 w 872" name="T14"/>
                <a:gd fmla="*/ 1054 h 1132" name="T15"/>
                <a:gd fmla="*/ 191 w 872" name="T16"/>
                <a:gd fmla="*/ 1116 h 1132" name="T17"/>
                <a:gd fmla="*/ 491 w 872" name="T18"/>
                <a:gd fmla="*/ 1128 h 1132" name="T19"/>
                <a:gd fmla="*/ 731 w 872" name="T20"/>
                <a:gd fmla="*/ 1114 h 1132" name="T21"/>
                <a:gd fmla="*/ 797 w 872" name="T22"/>
                <a:gd fmla="*/ 1025 h 1132" name="T23"/>
                <a:gd fmla="*/ 797 w 872" name="T24"/>
                <a:gd fmla="*/ 888 h 1132" name="T25"/>
                <a:gd fmla="*/ 861 w 872" name="T26"/>
                <a:gd fmla="*/ 843 h 1132" name="T27"/>
                <a:gd fmla="*/ 824 w 872" name="T28"/>
                <a:gd fmla="*/ 623 h 1132" name="T29"/>
                <a:gd fmla="*/ 710 w 872" name="T30"/>
                <a:gd fmla="*/ 373 h 1132" name="T31"/>
                <a:gd fmla="*/ 673 w 872" name="T32"/>
                <a:gd fmla="*/ 135 h 1132" name="T33"/>
                <a:gd fmla="*/ 408 w 872" name="T34"/>
                <a:gd fmla="*/ 0 h 113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32" w="872">
                  <a:moveTo>
                    <a:pt x="408" y="0"/>
                  </a:moveTo>
                  <a:cubicBezTo>
                    <a:pt x="408" y="0"/>
                    <a:pt x="304" y="13"/>
                    <a:pt x="257" y="56"/>
                  </a:cubicBezTo>
                  <a:cubicBezTo>
                    <a:pt x="209" y="100"/>
                    <a:pt x="197" y="164"/>
                    <a:pt x="191" y="215"/>
                  </a:cubicBezTo>
                  <a:cubicBezTo>
                    <a:pt x="184" y="267"/>
                    <a:pt x="191" y="346"/>
                    <a:pt x="153" y="408"/>
                  </a:cubicBezTo>
                  <a:cubicBezTo>
                    <a:pt x="116" y="470"/>
                    <a:pt x="37" y="621"/>
                    <a:pt x="19" y="727"/>
                  </a:cubicBezTo>
                  <a:cubicBezTo>
                    <a:pt x="0" y="832"/>
                    <a:pt x="15" y="841"/>
                    <a:pt x="31" y="863"/>
                  </a:cubicBezTo>
                  <a:cubicBezTo>
                    <a:pt x="48" y="886"/>
                    <a:pt x="70" y="894"/>
                    <a:pt x="70" y="894"/>
                  </a:cubicBezTo>
                  <a:cubicBezTo>
                    <a:pt x="70" y="894"/>
                    <a:pt x="58" y="1012"/>
                    <a:pt x="87" y="1054"/>
                  </a:cubicBezTo>
                  <a:cubicBezTo>
                    <a:pt x="116" y="1095"/>
                    <a:pt x="160" y="1112"/>
                    <a:pt x="191" y="1116"/>
                  </a:cubicBezTo>
                  <a:cubicBezTo>
                    <a:pt x="222" y="1120"/>
                    <a:pt x="395" y="1124"/>
                    <a:pt x="491" y="1128"/>
                  </a:cubicBezTo>
                  <a:cubicBezTo>
                    <a:pt x="586" y="1132"/>
                    <a:pt x="700" y="1126"/>
                    <a:pt x="731" y="1114"/>
                  </a:cubicBezTo>
                  <a:cubicBezTo>
                    <a:pt x="762" y="1101"/>
                    <a:pt x="787" y="1064"/>
                    <a:pt x="797" y="1025"/>
                  </a:cubicBezTo>
                  <a:cubicBezTo>
                    <a:pt x="807" y="985"/>
                    <a:pt x="803" y="923"/>
                    <a:pt x="797" y="888"/>
                  </a:cubicBezTo>
                  <a:cubicBezTo>
                    <a:pt x="797" y="888"/>
                    <a:pt x="851" y="886"/>
                    <a:pt x="861" y="843"/>
                  </a:cubicBezTo>
                  <a:cubicBezTo>
                    <a:pt x="872" y="799"/>
                    <a:pt x="849" y="683"/>
                    <a:pt x="824" y="623"/>
                  </a:cubicBezTo>
                  <a:cubicBezTo>
                    <a:pt x="799" y="563"/>
                    <a:pt x="727" y="433"/>
                    <a:pt x="710" y="373"/>
                  </a:cubicBezTo>
                  <a:cubicBezTo>
                    <a:pt x="694" y="313"/>
                    <a:pt x="696" y="207"/>
                    <a:pt x="673" y="135"/>
                  </a:cubicBezTo>
                  <a:cubicBezTo>
                    <a:pt x="650" y="62"/>
                    <a:pt x="584" y="2"/>
                    <a:pt x="4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Oval 102"/>
            <p:cNvSpPr>
              <a:spLocks noChangeArrowheads="1"/>
            </p:cNvSpPr>
            <p:nvPr/>
          </p:nvSpPr>
          <p:spPr bwMode="auto">
            <a:xfrm>
              <a:off x="2525713" y="8799513"/>
              <a:ext cx="111125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Oval 103"/>
            <p:cNvSpPr>
              <a:spLocks noChangeArrowheads="1"/>
            </p:cNvSpPr>
            <p:nvPr/>
          </p:nvSpPr>
          <p:spPr bwMode="auto">
            <a:xfrm>
              <a:off x="2693988" y="8763000"/>
              <a:ext cx="109538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Oval 104"/>
            <p:cNvSpPr>
              <a:spLocks noChangeArrowheads="1"/>
            </p:cNvSpPr>
            <p:nvPr/>
          </p:nvSpPr>
          <p:spPr bwMode="auto">
            <a:xfrm>
              <a:off x="2847975" y="8824913"/>
              <a:ext cx="112713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Oval 105"/>
            <p:cNvSpPr>
              <a:spLocks noChangeArrowheads="1"/>
            </p:cNvSpPr>
            <p:nvPr/>
          </p:nvSpPr>
          <p:spPr bwMode="auto">
            <a:xfrm>
              <a:off x="3779838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Oval 106"/>
            <p:cNvSpPr>
              <a:spLocks noChangeArrowheads="1"/>
            </p:cNvSpPr>
            <p:nvPr/>
          </p:nvSpPr>
          <p:spPr bwMode="auto">
            <a:xfrm>
              <a:off x="3929063" y="8763000"/>
              <a:ext cx="114300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Oval 107"/>
            <p:cNvSpPr>
              <a:spLocks noChangeArrowheads="1"/>
            </p:cNvSpPr>
            <p:nvPr/>
          </p:nvSpPr>
          <p:spPr bwMode="auto">
            <a:xfrm>
              <a:off x="4098925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Oval 108"/>
            <p:cNvSpPr>
              <a:spLocks noChangeArrowheads="1"/>
            </p:cNvSpPr>
            <p:nvPr/>
          </p:nvSpPr>
          <p:spPr bwMode="auto">
            <a:xfrm>
              <a:off x="2528888" y="8955088"/>
              <a:ext cx="414338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Oval 109"/>
            <p:cNvSpPr>
              <a:spLocks noChangeArrowheads="1"/>
            </p:cNvSpPr>
            <p:nvPr/>
          </p:nvSpPr>
          <p:spPr bwMode="auto">
            <a:xfrm>
              <a:off x="3792538" y="8959850"/>
              <a:ext cx="415925" cy="450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Oval 110"/>
            <p:cNvSpPr>
              <a:spLocks noChangeArrowheads="1"/>
            </p:cNvSpPr>
            <p:nvPr/>
          </p:nvSpPr>
          <p:spPr bwMode="auto">
            <a:xfrm>
              <a:off x="2708275" y="6623050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Oval 111"/>
            <p:cNvSpPr>
              <a:spLocks noChangeArrowheads="1"/>
            </p:cNvSpPr>
            <p:nvPr/>
          </p:nvSpPr>
          <p:spPr bwMode="auto">
            <a:xfrm>
              <a:off x="2768600" y="66690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Oval 112"/>
            <p:cNvSpPr>
              <a:spLocks noChangeArrowheads="1"/>
            </p:cNvSpPr>
            <p:nvPr/>
          </p:nvSpPr>
          <p:spPr bwMode="auto">
            <a:xfrm>
              <a:off x="3778250" y="6616700"/>
              <a:ext cx="249238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Oval 113"/>
            <p:cNvSpPr>
              <a:spLocks noChangeArrowheads="1"/>
            </p:cNvSpPr>
            <p:nvPr/>
          </p:nvSpPr>
          <p:spPr bwMode="auto">
            <a:xfrm>
              <a:off x="3840163" y="6673850"/>
              <a:ext cx="128588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14"/>
            <p:cNvSpPr/>
            <p:nvPr/>
          </p:nvSpPr>
          <p:spPr bwMode="auto">
            <a:xfrm>
              <a:off x="2973388" y="6699250"/>
              <a:ext cx="119063" cy="57150"/>
            </a:xfrm>
            <a:custGeom>
              <a:gdLst>
                <a:gd fmla="*/ 23 w 46" name="T0"/>
                <a:gd fmla="*/ 9 h 22" name="T1"/>
                <a:gd fmla="*/ 46 w 46" name="T2"/>
                <a:gd fmla="*/ 22 h 22" name="T3"/>
                <a:gd fmla="*/ 23 w 46" name="T4"/>
                <a:gd fmla="*/ 0 h 22" name="T5"/>
                <a:gd fmla="*/ 0 w 46" name="T6"/>
                <a:gd fmla="*/ 22 h 22" name="T7"/>
                <a:gd fmla="*/ 23 w 46" name="T8"/>
                <a:gd fmla="*/ 9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46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2" y="0"/>
                    <a:pt x="2" y="10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15"/>
            <p:cNvSpPr/>
            <p:nvPr/>
          </p:nvSpPr>
          <p:spPr bwMode="auto">
            <a:xfrm>
              <a:off x="3605213" y="6686550"/>
              <a:ext cx="120650" cy="53975"/>
            </a:xfrm>
            <a:custGeom>
              <a:gdLst>
                <a:gd fmla="*/ 24 w 47" name="T0"/>
                <a:gd fmla="*/ 9 h 21" name="T1"/>
                <a:gd fmla="*/ 47 w 47" name="T2"/>
                <a:gd fmla="*/ 21 h 21" name="T3"/>
                <a:gd fmla="*/ 24 w 47" name="T4"/>
                <a:gd fmla="*/ 0 h 21" name="T5"/>
                <a:gd fmla="*/ 0 w 47" name="T6"/>
                <a:gd fmla="*/ 21 h 21" name="T7"/>
                <a:gd fmla="*/ 24 w 47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7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Oval 116"/>
            <p:cNvSpPr>
              <a:spLocks noChangeArrowheads="1"/>
            </p:cNvSpPr>
            <p:nvPr/>
          </p:nvSpPr>
          <p:spPr bwMode="auto">
            <a:xfrm>
              <a:off x="2646363" y="7069138"/>
              <a:ext cx="284163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Oval 117"/>
            <p:cNvSpPr>
              <a:spLocks noChangeArrowheads="1"/>
            </p:cNvSpPr>
            <p:nvPr/>
          </p:nvSpPr>
          <p:spPr bwMode="auto">
            <a:xfrm>
              <a:off x="3762375" y="7069138"/>
              <a:ext cx="282575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Oval 118"/>
            <p:cNvSpPr>
              <a:spLocks noChangeArrowheads="1"/>
            </p:cNvSpPr>
            <p:nvPr/>
          </p:nvSpPr>
          <p:spPr bwMode="auto">
            <a:xfrm>
              <a:off x="3009900" y="7029450"/>
              <a:ext cx="652463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19"/>
            <p:cNvSpPr/>
            <p:nvPr/>
          </p:nvSpPr>
          <p:spPr bwMode="auto">
            <a:xfrm>
              <a:off x="3244850" y="7053263"/>
              <a:ext cx="203200" cy="136525"/>
            </a:xfrm>
            <a:custGeom>
              <a:gdLst>
                <a:gd fmla="*/ 0 w 79" name="T0"/>
                <a:gd fmla="*/ 21 h 53" name="T1"/>
                <a:gd fmla="*/ 23 w 79" name="T2"/>
                <a:gd fmla="*/ 2 h 53" name="T3"/>
                <a:gd fmla="*/ 70 w 79" name="T4"/>
                <a:gd fmla="*/ 8 h 53" name="T5"/>
                <a:gd fmla="*/ 72 w 79" name="T6"/>
                <a:gd fmla="*/ 31 h 53" name="T7"/>
                <a:gd fmla="*/ 55 w 79" name="T8"/>
                <a:gd fmla="*/ 49 h 53" name="T9"/>
                <a:gd fmla="*/ 37 w 79" name="T10"/>
                <a:gd fmla="*/ 53 h 53" name="T11"/>
                <a:gd fmla="*/ 15 w 79" name="T12"/>
                <a:gd fmla="*/ 45 h 53" name="T13"/>
                <a:gd fmla="*/ 0 w 79" name="T14"/>
                <a:gd fmla="*/ 21 h 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79">
                  <a:moveTo>
                    <a:pt x="0" y="21"/>
                  </a:moveTo>
                  <a:cubicBezTo>
                    <a:pt x="0" y="11"/>
                    <a:pt x="4" y="4"/>
                    <a:pt x="23" y="2"/>
                  </a:cubicBezTo>
                  <a:cubicBezTo>
                    <a:pt x="43" y="0"/>
                    <a:pt x="62" y="1"/>
                    <a:pt x="70" y="8"/>
                  </a:cubicBezTo>
                  <a:cubicBezTo>
                    <a:pt x="79" y="16"/>
                    <a:pt x="74" y="27"/>
                    <a:pt x="72" y="31"/>
                  </a:cubicBezTo>
                  <a:cubicBezTo>
                    <a:pt x="70" y="36"/>
                    <a:pt x="66" y="44"/>
                    <a:pt x="55" y="49"/>
                  </a:cubicBezTo>
                  <a:cubicBezTo>
                    <a:pt x="44" y="53"/>
                    <a:pt x="42" y="53"/>
                    <a:pt x="37" y="53"/>
                  </a:cubicBezTo>
                  <a:cubicBezTo>
                    <a:pt x="31" y="53"/>
                    <a:pt x="22" y="51"/>
                    <a:pt x="15" y="45"/>
                  </a:cubicBezTo>
                  <a:cubicBezTo>
                    <a:pt x="7" y="39"/>
                    <a:pt x="0" y="30"/>
                    <a:pt x="0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20"/>
            <p:cNvSpPr/>
            <p:nvPr/>
          </p:nvSpPr>
          <p:spPr bwMode="auto">
            <a:xfrm>
              <a:off x="3046413" y="7242175"/>
              <a:ext cx="568325" cy="161925"/>
            </a:xfrm>
            <a:custGeom>
              <a:gdLst>
                <a:gd fmla="*/ 0 w 221" name="T0"/>
                <a:gd fmla="*/ 18 h 63" name="T1"/>
                <a:gd fmla="*/ 108 w 221" name="T2"/>
                <a:gd fmla="*/ 1 h 63" name="T3"/>
                <a:gd fmla="*/ 221 w 221" name="T4"/>
                <a:gd fmla="*/ 25 h 63" name="T5"/>
                <a:gd fmla="*/ 119 w 221" name="T6"/>
                <a:gd fmla="*/ 63 h 63" name="T7"/>
                <a:gd fmla="*/ 0 w 221" name="T8"/>
                <a:gd fmla="*/ 18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221">
                  <a:moveTo>
                    <a:pt x="0" y="18"/>
                  </a:moveTo>
                  <a:cubicBezTo>
                    <a:pt x="0" y="18"/>
                    <a:pt x="31" y="0"/>
                    <a:pt x="108" y="1"/>
                  </a:cubicBezTo>
                  <a:cubicBezTo>
                    <a:pt x="184" y="2"/>
                    <a:pt x="221" y="25"/>
                    <a:pt x="221" y="25"/>
                  </a:cubicBezTo>
                  <a:cubicBezTo>
                    <a:pt x="221" y="25"/>
                    <a:pt x="169" y="63"/>
                    <a:pt x="119" y="63"/>
                  </a:cubicBezTo>
                  <a:cubicBezTo>
                    <a:pt x="68" y="63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Oval 121"/>
            <p:cNvSpPr>
              <a:spLocks noChangeArrowheads="1"/>
            </p:cNvSpPr>
            <p:nvPr/>
          </p:nvSpPr>
          <p:spPr bwMode="auto">
            <a:xfrm>
              <a:off x="2925763" y="6834188"/>
              <a:ext cx="238125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Oval 122"/>
            <p:cNvSpPr>
              <a:spLocks noChangeArrowheads="1"/>
            </p:cNvSpPr>
            <p:nvPr/>
          </p:nvSpPr>
          <p:spPr bwMode="auto">
            <a:xfrm>
              <a:off x="3025775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Oval 123"/>
            <p:cNvSpPr>
              <a:spLocks noChangeArrowheads="1"/>
            </p:cNvSpPr>
            <p:nvPr/>
          </p:nvSpPr>
          <p:spPr bwMode="auto">
            <a:xfrm>
              <a:off x="3517900" y="6834188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Oval 124"/>
            <p:cNvSpPr>
              <a:spLocks noChangeArrowheads="1"/>
            </p:cNvSpPr>
            <p:nvPr/>
          </p:nvSpPr>
          <p:spPr bwMode="auto">
            <a:xfrm>
              <a:off x="3617913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1" name="文本框 8"/>
          <p:cNvSpPr txBox="1"/>
          <p:nvPr/>
        </p:nvSpPr>
        <p:spPr>
          <a:xfrm>
            <a:off x="1649004" y="1879919"/>
            <a:ext cx="2774074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9" name="组 8"/>
          <p:cNvGrpSpPr/>
          <p:nvPr/>
        </p:nvGrpSpPr>
        <p:grpSpPr>
          <a:xfrm>
            <a:off x="638472" y="790675"/>
            <a:ext cx="3690587" cy="1125415"/>
            <a:chOff x="456832" y="649865"/>
            <a:chExt cx="3690587" cy="1125415"/>
          </a:xfrm>
        </p:grpSpPr>
        <p:sp>
          <p:nvSpPr>
            <p:cNvPr id="6" name="椭圆 5"/>
            <p:cNvSpPr/>
            <p:nvPr/>
          </p:nvSpPr>
          <p:spPr>
            <a:xfrm>
              <a:off x="456832" y="649865"/>
              <a:ext cx="1125415" cy="1125415"/>
            </a:xfrm>
            <a:prstGeom prst="ellipse">
              <a:avLst/>
            </a:prstGeom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076880" y="920929"/>
              <a:ext cx="3070539" cy="589464"/>
            </a:xfrm>
            <a:prstGeom prst="roundRect">
              <a:avLst>
                <a:gd fmla="val 16667" name="adj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74" name="组 73"/>
            <p:cNvGrpSpPr/>
            <p:nvPr/>
          </p:nvGrpSpPr>
          <p:grpSpPr>
            <a:xfrm>
              <a:off x="582176" y="847811"/>
              <a:ext cx="913134" cy="773326"/>
              <a:chOff x="8104257" y="1818046"/>
              <a:chExt cx="1989403" cy="1684810"/>
            </a:xfrm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grpSpPr>
          <p:sp>
            <p:nvSpPr>
              <p:cNvPr id="75" name="椭圆 74"/>
              <p:cNvSpPr/>
              <p:nvPr/>
            </p:nvSpPr>
            <p:spPr>
              <a:xfrm>
                <a:off x="8192324" y="1818046"/>
                <a:ext cx="1792948" cy="16848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76" name="Oval 110"/>
              <p:cNvSpPr>
                <a:spLocks noChangeArrowheads="1"/>
              </p:cNvSpPr>
              <p:nvPr/>
            </p:nvSpPr>
            <p:spPr bwMode="auto">
              <a:xfrm>
                <a:off x="8192323" y="1828310"/>
                <a:ext cx="347751" cy="31839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Oval 111"/>
              <p:cNvSpPr>
                <a:spLocks noChangeArrowheads="1"/>
              </p:cNvSpPr>
              <p:nvPr/>
            </p:nvSpPr>
            <p:spPr bwMode="auto">
              <a:xfrm>
                <a:off x="8278132" y="1893797"/>
                <a:ext cx="178392" cy="187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Oval 112"/>
              <p:cNvSpPr>
                <a:spLocks noChangeArrowheads="1"/>
              </p:cNvSpPr>
              <p:nvPr/>
            </p:nvSpPr>
            <p:spPr bwMode="auto">
              <a:xfrm>
                <a:off x="9714296" y="1819278"/>
                <a:ext cx="354526" cy="3725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Oval 113"/>
              <p:cNvSpPr>
                <a:spLocks noChangeArrowheads="1"/>
              </p:cNvSpPr>
              <p:nvPr/>
            </p:nvSpPr>
            <p:spPr bwMode="auto">
              <a:xfrm>
                <a:off x="9802363" y="1900570"/>
                <a:ext cx="182908" cy="2100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114"/>
              <p:cNvSpPr/>
              <p:nvPr/>
            </p:nvSpPr>
            <p:spPr bwMode="auto">
              <a:xfrm>
                <a:off x="8569430" y="1936700"/>
                <a:ext cx="169360" cy="81292"/>
              </a:xfrm>
              <a:custGeom>
                <a:gdLst>
                  <a:gd fmla="*/ 23 w 46" name="T0"/>
                  <a:gd fmla="*/ 9 h 22" name="T1"/>
                  <a:gd fmla="*/ 46 w 46" name="T2"/>
                  <a:gd fmla="*/ 22 h 22" name="T3"/>
                  <a:gd fmla="*/ 23 w 46" name="T4"/>
                  <a:gd fmla="*/ 0 h 22" name="T5"/>
                  <a:gd fmla="*/ 0 w 46" name="T6"/>
                  <a:gd fmla="*/ 22 h 22" name="T7"/>
                  <a:gd fmla="*/ 23 w 46" name="T8"/>
                  <a:gd fmla="*/ 9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46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115"/>
              <p:cNvSpPr/>
              <p:nvPr/>
            </p:nvSpPr>
            <p:spPr bwMode="auto">
              <a:xfrm>
                <a:off x="9468162" y="1918635"/>
                <a:ext cx="171617" cy="76776"/>
              </a:xfrm>
              <a:custGeom>
                <a:gdLst>
                  <a:gd fmla="*/ 24 w 47" name="T0"/>
                  <a:gd fmla="*/ 9 h 21" name="T1"/>
                  <a:gd fmla="*/ 47 w 47" name="T2"/>
                  <a:gd fmla="*/ 21 h 21" name="T3"/>
                  <a:gd fmla="*/ 24 w 47" name="T4"/>
                  <a:gd fmla="*/ 0 h 21" name="T5"/>
                  <a:gd fmla="*/ 0 w 47" name="T6"/>
                  <a:gd fmla="*/ 21 h 21" name="T7"/>
                  <a:gd fmla="*/ 24 w 47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7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Oval 116"/>
              <p:cNvSpPr>
                <a:spLocks noChangeArrowheads="1"/>
              </p:cNvSpPr>
              <p:nvPr/>
            </p:nvSpPr>
            <p:spPr bwMode="auto">
              <a:xfrm>
                <a:off x="8104257" y="2462843"/>
                <a:ext cx="404204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Oval 117"/>
              <p:cNvSpPr>
                <a:spLocks noChangeArrowheads="1"/>
              </p:cNvSpPr>
              <p:nvPr/>
            </p:nvSpPr>
            <p:spPr bwMode="auto">
              <a:xfrm>
                <a:off x="9691715" y="2462843"/>
                <a:ext cx="401945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Oval 118"/>
              <p:cNvSpPr>
                <a:spLocks noChangeArrowheads="1"/>
              </p:cNvSpPr>
              <p:nvPr/>
            </p:nvSpPr>
            <p:spPr bwMode="auto">
              <a:xfrm>
                <a:off x="8621366" y="2406389"/>
                <a:ext cx="928088" cy="7338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119"/>
              <p:cNvSpPr/>
              <p:nvPr/>
            </p:nvSpPr>
            <p:spPr bwMode="auto">
              <a:xfrm>
                <a:off x="8955568" y="2440261"/>
                <a:ext cx="289039" cy="194198"/>
              </a:xfrm>
              <a:custGeom>
                <a:gdLst>
                  <a:gd fmla="*/ 0 w 79" name="T0"/>
                  <a:gd fmla="*/ 21 h 53" name="T1"/>
                  <a:gd fmla="*/ 23 w 79" name="T2"/>
                  <a:gd fmla="*/ 2 h 53" name="T3"/>
                  <a:gd fmla="*/ 70 w 79" name="T4"/>
                  <a:gd fmla="*/ 8 h 53" name="T5"/>
                  <a:gd fmla="*/ 72 w 79" name="T6"/>
                  <a:gd fmla="*/ 31 h 53" name="T7"/>
                  <a:gd fmla="*/ 55 w 79" name="T8"/>
                  <a:gd fmla="*/ 49 h 53" name="T9"/>
                  <a:gd fmla="*/ 37 w 79" name="T10"/>
                  <a:gd fmla="*/ 53 h 53" name="T11"/>
                  <a:gd fmla="*/ 15 w 79" name="T12"/>
                  <a:gd fmla="*/ 45 h 53" name="T13"/>
                  <a:gd fmla="*/ 0 w 79" name="T14"/>
                  <a:gd fmla="*/ 21 h 5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79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120"/>
              <p:cNvSpPr/>
              <p:nvPr/>
            </p:nvSpPr>
            <p:spPr bwMode="auto">
              <a:xfrm>
                <a:off x="8673303" y="2708977"/>
                <a:ext cx="808407" cy="230328"/>
              </a:xfrm>
              <a:custGeom>
                <a:gdLst>
                  <a:gd fmla="*/ 0 w 221" name="T0"/>
                  <a:gd fmla="*/ 18 h 63" name="T1"/>
                  <a:gd fmla="*/ 108 w 221" name="T2"/>
                  <a:gd fmla="*/ 1 h 63" name="T3"/>
                  <a:gd fmla="*/ 221 w 221" name="T4"/>
                  <a:gd fmla="*/ 25 h 63" name="T5"/>
                  <a:gd fmla="*/ 119 w 221" name="T6"/>
                  <a:gd fmla="*/ 63 h 63" name="T7"/>
                  <a:gd fmla="*/ 0 w 221" name="T8"/>
                  <a:gd fmla="*/ 18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221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Oval 121"/>
              <p:cNvSpPr>
                <a:spLocks noChangeArrowheads="1"/>
              </p:cNvSpPr>
              <p:nvPr/>
            </p:nvSpPr>
            <p:spPr bwMode="auto">
              <a:xfrm>
                <a:off x="8501686" y="2128641"/>
                <a:ext cx="338718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" name="Oval 122"/>
              <p:cNvSpPr>
                <a:spLocks noChangeArrowheads="1"/>
              </p:cNvSpPr>
              <p:nvPr/>
            </p:nvSpPr>
            <p:spPr bwMode="auto">
              <a:xfrm>
                <a:off x="864394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Oval 123"/>
              <p:cNvSpPr>
                <a:spLocks noChangeArrowheads="1"/>
              </p:cNvSpPr>
              <p:nvPr/>
            </p:nvSpPr>
            <p:spPr bwMode="auto">
              <a:xfrm>
                <a:off x="9343964" y="2128641"/>
                <a:ext cx="340977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Oval 124"/>
              <p:cNvSpPr>
                <a:spLocks noChangeArrowheads="1"/>
              </p:cNvSpPr>
              <p:nvPr/>
            </p:nvSpPr>
            <p:spPr bwMode="auto">
              <a:xfrm>
                <a:off x="948622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17" name="矩形 116"/>
            <p:cNvSpPr/>
            <p:nvPr/>
          </p:nvSpPr>
          <p:spPr>
            <a:xfrm>
              <a:off x="1679072" y="978304"/>
              <a:ext cx="2146743" cy="448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altLang="en-US" b="1" lang="zh-CN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sp>
        <p:nvSpPr>
          <p:cNvPr id="118" name="文本框 8"/>
          <p:cNvSpPr txBox="1"/>
          <p:nvPr/>
        </p:nvSpPr>
        <p:spPr>
          <a:xfrm>
            <a:off x="8795715" y="1876456"/>
            <a:ext cx="2774074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119" name="组 118"/>
          <p:cNvGrpSpPr/>
          <p:nvPr/>
        </p:nvGrpSpPr>
        <p:grpSpPr>
          <a:xfrm>
            <a:off x="7785184" y="787212"/>
            <a:ext cx="3690587" cy="1125415"/>
            <a:chOff x="456832" y="649865"/>
            <a:chExt cx="3690587" cy="1125415"/>
          </a:xfrm>
        </p:grpSpPr>
        <p:sp>
          <p:nvSpPr>
            <p:cNvPr id="120" name="椭圆 119"/>
            <p:cNvSpPr/>
            <p:nvPr/>
          </p:nvSpPr>
          <p:spPr>
            <a:xfrm>
              <a:off x="456832" y="649865"/>
              <a:ext cx="1125415" cy="112541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21" name="圆角矩形 120"/>
            <p:cNvSpPr/>
            <p:nvPr/>
          </p:nvSpPr>
          <p:spPr>
            <a:xfrm>
              <a:off x="1076880" y="920929"/>
              <a:ext cx="3070539" cy="589464"/>
            </a:xfrm>
            <a:prstGeom prst="roundRect">
              <a:avLst>
                <a:gd fmla="val 16667" name="adj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122" name="组 121"/>
            <p:cNvGrpSpPr/>
            <p:nvPr/>
          </p:nvGrpSpPr>
          <p:grpSpPr>
            <a:xfrm>
              <a:off x="582176" y="847811"/>
              <a:ext cx="913134" cy="773326"/>
              <a:chOff x="8104257" y="1818046"/>
              <a:chExt cx="1989403" cy="1684810"/>
            </a:xfrm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grpSpPr>
          <p:sp>
            <p:nvSpPr>
              <p:cNvPr id="124" name="椭圆 123"/>
              <p:cNvSpPr/>
              <p:nvPr/>
            </p:nvSpPr>
            <p:spPr>
              <a:xfrm>
                <a:off x="8192324" y="1818046"/>
                <a:ext cx="1792948" cy="16848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125" name="Oval 110"/>
              <p:cNvSpPr>
                <a:spLocks noChangeArrowheads="1"/>
              </p:cNvSpPr>
              <p:nvPr/>
            </p:nvSpPr>
            <p:spPr bwMode="auto">
              <a:xfrm>
                <a:off x="8192323" y="1828310"/>
                <a:ext cx="347751" cy="31839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Oval 111"/>
              <p:cNvSpPr>
                <a:spLocks noChangeArrowheads="1"/>
              </p:cNvSpPr>
              <p:nvPr/>
            </p:nvSpPr>
            <p:spPr bwMode="auto">
              <a:xfrm>
                <a:off x="8278132" y="1893797"/>
                <a:ext cx="178392" cy="187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Oval 112"/>
              <p:cNvSpPr>
                <a:spLocks noChangeArrowheads="1"/>
              </p:cNvSpPr>
              <p:nvPr/>
            </p:nvSpPr>
            <p:spPr bwMode="auto">
              <a:xfrm>
                <a:off x="9714296" y="1819278"/>
                <a:ext cx="354526" cy="3725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Oval 113"/>
              <p:cNvSpPr>
                <a:spLocks noChangeArrowheads="1"/>
              </p:cNvSpPr>
              <p:nvPr/>
            </p:nvSpPr>
            <p:spPr bwMode="auto">
              <a:xfrm>
                <a:off x="9802363" y="1900570"/>
                <a:ext cx="182908" cy="2100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114"/>
              <p:cNvSpPr/>
              <p:nvPr/>
            </p:nvSpPr>
            <p:spPr bwMode="auto">
              <a:xfrm>
                <a:off x="8569430" y="1936700"/>
                <a:ext cx="169360" cy="81292"/>
              </a:xfrm>
              <a:custGeom>
                <a:gdLst>
                  <a:gd fmla="*/ 23 w 46" name="T0"/>
                  <a:gd fmla="*/ 9 h 22" name="T1"/>
                  <a:gd fmla="*/ 46 w 46" name="T2"/>
                  <a:gd fmla="*/ 22 h 22" name="T3"/>
                  <a:gd fmla="*/ 23 w 46" name="T4"/>
                  <a:gd fmla="*/ 0 h 22" name="T5"/>
                  <a:gd fmla="*/ 0 w 46" name="T6"/>
                  <a:gd fmla="*/ 22 h 22" name="T7"/>
                  <a:gd fmla="*/ 23 w 46" name="T8"/>
                  <a:gd fmla="*/ 9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46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115"/>
              <p:cNvSpPr/>
              <p:nvPr/>
            </p:nvSpPr>
            <p:spPr bwMode="auto">
              <a:xfrm>
                <a:off x="9468162" y="1918635"/>
                <a:ext cx="171617" cy="76776"/>
              </a:xfrm>
              <a:custGeom>
                <a:gdLst>
                  <a:gd fmla="*/ 24 w 47" name="T0"/>
                  <a:gd fmla="*/ 9 h 21" name="T1"/>
                  <a:gd fmla="*/ 47 w 47" name="T2"/>
                  <a:gd fmla="*/ 21 h 21" name="T3"/>
                  <a:gd fmla="*/ 24 w 47" name="T4"/>
                  <a:gd fmla="*/ 0 h 21" name="T5"/>
                  <a:gd fmla="*/ 0 w 47" name="T6"/>
                  <a:gd fmla="*/ 21 h 21" name="T7"/>
                  <a:gd fmla="*/ 24 w 47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7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Oval 116"/>
              <p:cNvSpPr>
                <a:spLocks noChangeArrowheads="1"/>
              </p:cNvSpPr>
              <p:nvPr/>
            </p:nvSpPr>
            <p:spPr bwMode="auto">
              <a:xfrm>
                <a:off x="8104257" y="2462843"/>
                <a:ext cx="404204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Oval 117"/>
              <p:cNvSpPr>
                <a:spLocks noChangeArrowheads="1"/>
              </p:cNvSpPr>
              <p:nvPr/>
            </p:nvSpPr>
            <p:spPr bwMode="auto">
              <a:xfrm>
                <a:off x="9691715" y="2462843"/>
                <a:ext cx="401945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Oval 118"/>
              <p:cNvSpPr>
                <a:spLocks noChangeArrowheads="1"/>
              </p:cNvSpPr>
              <p:nvPr/>
            </p:nvSpPr>
            <p:spPr bwMode="auto">
              <a:xfrm>
                <a:off x="8621366" y="2406389"/>
                <a:ext cx="928088" cy="7338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119"/>
              <p:cNvSpPr/>
              <p:nvPr/>
            </p:nvSpPr>
            <p:spPr bwMode="auto">
              <a:xfrm>
                <a:off x="8955568" y="2440261"/>
                <a:ext cx="289039" cy="194198"/>
              </a:xfrm>
              <a:custGeom>
                <a:gdLst>
                  <a:gd fmla="*/ 0 w 79" name="T0"/>
                  <a:gd fmla="*/ 21 h 53" name="T1"/>
                  <a:gd fmla="*/ 23 w 79" name="T2"/>
                  <a:gd fmla="*/ 2 h 53" name="T3"/>
                  <a:gd fmla="*/ 70 w 79" name="T4"/>
                  <a:gd fmla="*/ 8 h 53" name="T5"/>
                  <a:gd fmla="*/ 72 w 79" name="T6"/>
                  <a:gd fmla="*/ 31 h 53" name="T7"/>
                  <a:gd fmla="*/ 55 w 79" name="T8"/>
                  <a:gd fmla="*/ 49 h 53" name="T9"/>
                  <a:gd fmla="*/ 37 w 79" name="T10"/>
                  <a:gd fmla="*/ 53 h 53" name="T11"/>
                  <a:gd fmla="*/ 15 w 79" name="T12"/>
                  <a:gd fmla="*/ 45 h 53" name="T13"/>
                  <a:gd fmla="*/ 0 w 79" name="T14"/>
                  <a:gd fmla="*/ 21 h 5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79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120"/>
              <p:cNvSpPr/>
              <p:nvPr/>
            </p:nvSpPr>
            <p:spPr bwMode="auto">
              <a:xfrm>
                <a:off x="8673303" y="2708977"/>
                <a:ext cx="808407" cy="230328"/>
              </a:xfrm>
              <a:custGeom>
                <a:gdLst>
                  <a:gd fmla="*/ 0 w 221" name="T0"/>
                  <a:gd fmla="*/ 18 h 63" name="T1"/>
                  <a:gd fmla="*/ 108 w 221" name="T2"/>
                  <a:gd fmla="*/ 1 h 63" name="T3"/>
                  <a:gd fmla="*/ 221 w 221" name="T4"/>
                  <a:gd fmla="*/ 25 h 63" name="T5"/>
                  <a:gd fmla="*/ 119 w 221" name="T6"/>
                  <a:gd fmla="*/ 63 h 63" name="T7"/>
                  <a:gd fmla="*/ 0 w 221" name="T8"/>
                  <a:gd fmla="*/ 18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221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Oval 121"/>
              <p:cNvSpPr>
                <a:spLocks noChangeArrowheads="1"/>
              </p:cNvSpPr>
              <p:nvPr/>
            </p:nvSpPr>
            <p:spPr bwMode="auto">
              <a:xfrm>
                <a:off x="8501686" y="2128641"/>
                <a:ext cx="338718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Oval 122"/>
              <p:cNvSpPr>
                <a:spLocks noChangeArrowheads="1"/>
              </p:cNvSpPr>
              <p:nvPr/>
            </p:nvSpPr>
            <p:spPr bwMode="auto">
              <a:xfrm>
                <a:off x="864394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Oval 123"/>
              <p:cNvSpPr>
                <a:spLocks noChangeArrowheads="1"/>
              </p:cNvSpPr>
              <p:nvPr/>
            </p:nvSpPr>
            <p:spPr bwMode="auto">
              <a:xfrm>
                <a:off x="9343964" y="2128641"/>
                <a:ext cx="340977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Oval 124"/>
              <p:cNvSpPr>
                <a:spLocks noChangeArrowheads="1"/>
              </p:cNvSpPr>
              <p:nvPr/>
            </p:nvSpPr>
            <p:spPr bwMode="auto">
              <a:xfrm>
                <a:off x="948622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23" name="矩形 122"/>
            <p:cNvSpPr/>
            <p:nvPr/>
          </p:nvSpPr>
          <p:spPr>
            <a:xfrm>
              <a:off x="1679071" y="978304"/>
              <a:ext cx="2146743" cy="448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altLang="en-US" b="1" lang="zh-CN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sp>
        <p:nvSpPr>
          <p:cNvPr id="140" name="文本框 8"/>
          <p:cNvSpPr txBox="1"/>
          <p:nvPr/>
        </p:nvSpPr>
        <p:spPr>
          <a:xfrm>
            <a:off x="1627200" y="4919746"/>
            <a:ext cx="2774074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141" name="组 140"/>
          <p:cNvGrpSpPr/>
          <p:nvPr/>
        </p:nvGrpSpPr>
        <p:grpSpPr>
          <a:xfrm>
            <a:off x="616668" y="3830502"/>
            <a:ext cx="3690587" cy="1125415"/>
            <a:chOff x="456832" y="649865"/>
            <a:chExt cx="3690587" cy="1125415"/>
          </a:xfrm>
        </p:grpSpPr>
        <p:sp>
          <p:nvSpPr>
            <p:cNvPr id="142" name="椭圆 141"/>
            <p:cNvSpPr/>
            <p:nvPr/>
          </p:nvSpPr>
          <p:spPr>
            <a:xfrm>
              <a:off x="456832" y="649865"/>
              <a:ext cx="1125415" cy="11254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1076880" y="920929"/>
              <a:ext cx="3070539" cy="589464"/>
            </a:xfrm>
            <a:prstGeom prst="roundRect">
              <a:avLst>
                <a:gd fmla="val 16667" name="adj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144" name="组 143"/>
            <p:cNvGrpSpPr/>
            <p:nvPr/>
          </p:nvGrpSpPr>
          <p:grpSpPr>
            <a:xfrm>
              <a:off x="582176" y="847811"/>
              <a:ext cx="913134" cy="773326"/>
              <a:chOff x="8104257" y="1818046"/>
              <a:chExt cx="1989403" cy="1684810"/>
            </a:xfrm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grpSpPr>
          <p:sp>
            <p:nvSpPr>
              <p:cNvPr id="146" name="椭圆 145"/>
              <p:cNvSpPr/>
              <p:nvPr/>
            </p:nvSpPr>
            <p:spPr>
              <a:xfrm>
                <a:off x="8192324" y="1818046"/>
                <a:ext cx="1792948" cy="16848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147" name="Oval 110"/>
              <p:cNvSpPr>
                <a:spLocks noChangeArrowheads="1"/>
              </p:cNvSpPr>
              <p:nvPr/>
            </p:nvSpPr>
            <p:spPr bwMode="auto">
              <a:xfrm>
                <a:off x="8192323" y="1828310"/>
                <a:ext cx="347751" cy="31839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Oval 111"/>
              <p:cNvSpPr>
                <a:spLocks noChangeArrowheads="1"/>
              </p:cNvSpPr>
              <p:nvPr/>
            </p:nvSpPr>
            <p:spPr bwMode="auto">
              <a:xfrm>
                <a:off x="8278132" y="1893797"/>
                <a:ext cx="178392" cy="187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Oval 112"/>
              <p:cNvSpPr>
                <a:spLocks noChangeArrowheads="1"/>
              </p:cNvSpPr>
              <p:nvPr/>
            </p:nvSpPr>
            <p:spPr bwMode="auto">
              <a:xfrm>
                <a:off x="9714296" y="1819278"/>
                <a:ext cx="354526" cy="3725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Oval 113"/>
              <p:cNvSpPr>
                <a:spLocks noChangeArrowheads="1"/>
              </p:cNvSpPr>
              <p:nvPr/>
            </p:nvSpPr>
            <p:spPr bwMode="auto">
              <a:xfrm>
                <a:off x="9802363" y="1900570"/>
                <a:ext cx="182908" cy="2100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Freeform 114"/>
              <p:cNvSpPr/>
              <p:nvPr/>
            </p:nvSpPr>
            <p:spPr bwMode="auto">
              <a:xfrm>
                <a:off x="8569430" y="1936700"/>
                <a:ext cx="169360" cy="81292"/>
              </a:xfrm>
              <a:custGeom>
                <a:gdLst>
                  <a:gd fmla="*/ 23 w 46" name="T0"/>
                  <a:gd fmla="*/ 9 h 22" name="T1"/>
                  <a:gd fmla="*/ 46 w 46" name="T2"/>
                  <a:gd fmla="*/ 22 h 22" name="T3"/>
                  <a:gd fmla="*/ 23 w 46" name="T4"/>
                  <a:gd fmla="*/ 0 h 22" name="T5"/>
                  <a:gd fmla="*/ 0 w 46" name="T6"/>
                  <a:gd fmla="*/ 22 h 22" name="T7"/>
                  <a:gd fmla="*/ 23 w 46" name="T8"/>
                  <a:gd fmla="*/ 9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46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Freeform 115"/>
              <p:cNvSpPr/>
              <p:nvPr/>
            </p:nvSpPr>
            <p:spPr bwMode="auto">
              <a:xfrm>
                <a:off x="9468162" y="1918635"/>
                <a:ext cx="171617" cy="76776"/>
              </a:xfrm>
              <a:custGeom>
                <a:gdLst>
                  <a:gd fmla="*/ 24 w 47" name="T0"/>
                  <a:gd fmla="*/ 9 h 21" name="T1"/>
                  <a:gd fmla="*/ 47 w 47" name="T2"/>
                  <a:gd fmla="*/ 21 h 21" name="T3"/>
                  <a:gd fmla="*/ 24 w 47" name="T4"/>
                  <a:gd fmla="*/ 0 h 21" name="T5"/>
                  <a:gd fmla="*/ 0 w 47" name="T6"/>
                  <a:gd fmla="*/ 21 h 21" name="T7"/>
                  <a:gd fmla="*/ 24 w 47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7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Oval 116"/>
              <p:cNvSpPr>
                <a:spLocks noChangeArrowheads="1"/>
              </p:cNvSpPr>
              <p:nvPr/>
            </p:nvSpPr>
            <p:spPr bwMode="auto">
              <a:xfrm>
                <a:off x="8104257" y="2462843"/>
                <a:ext cx="404204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Oval 117"/>
              <p:cNvSpPr>
                <a:spLocks noChangeArrowheads="1"/>
              </p:cNvSpPr>
              <p:nvPr/>
            </p:nvSpPr>
            <p:spPr bwMode="auto">
              <a:xfrm>
                <a:off x="9691715" y="2462843"/>
                <a:ext cx="401945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" name="Oval 118"/>
              <p:cNvSpPr>
                <a:spLocks noChangeArrowheads="1"/>
              </p:cNvSpPr>
              <p:nvPr/>
            </p:nvSpPr>
            <p:spPr bwMode="auto">
              <a:xfrm>
                <a:off x="8621366" y="2406389"/>
                <a:ext cx="928088" cy="7338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Freeform 119"/>
              <p:cNvSpPr/>
              <p:nvPr/>
            </p:nvSpPr>
            <p:spPr bwMode="auto">
              <a:xfrm>
                <a:off x="8955568" y="2440261"/>
                <a:ext cx="289039" cy="194198"/>
              </a:xfrm>
              <a:custGeom>
                <a:gdLst>
                  <a:gd fmla="*/ 0 w 79" name="T0"/>
                  <a:gd fmla="*/ 21 h 53" name="T1"/>
                  <a:gd fmla="*/ 23 w 79" name="T2"/>
                  <a:gd fmla="*/ 2 h 53" name="T3"/>
                  <a:gd fmla="*/ 70 w 79" name="T4"/>
                  <a:gd fmla="*/ 8 h 53" name="T5"/>
                  <a:gd fmla="*/ 72 w 79" name="T6"/>
                  <a:gd fmla="*/ 31 h 53" name="T7"/>
                  <a:gd fmla="*/ 55 w 79" name="T8"/>
                  <a:gd fmla="*/ 49 h 53" name="T9"/>
                  <a:gd fmla="*/ 37 w 79" name="T10"/>
                  <a:gd fmla="*/ 53 h 53" name="T11"/>
                  <a:gd fmla="*/ 15 w 79" name="T12"/>
                  <a:gd fmla="*/ 45 h 53" name="T13"/>
                  <a:gd fmla="*/ 0 w 79" name="T14"/>
                  <a:gd fmla="*/ 21 h 5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79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" name="Freeform 120"/>
              <p:cNvSpPr/>
              <p:nvPr/>
            </p:nvSpPr>
            <p:spPr bwMode="auto">
              <a:xfrm>
                <a:off x="8673303" y="2708977"/>
                <a:ext cx="808407" cy="230328"/>
              </a:xfrm>
              <a:custGeom>
                <a:gdLst>
                  <a:gd fmla="*/ 0 w 221" name="T0"/>
                  <a:gd fmla="*/ 18 h 63" name="T1"/>
                  <a:gd fmla="*/ 108 w 221" name="T2"/>
                  <a:gd fmla="*/ 1 h 63" name="T3"/>
                  <a:gd fmla="*/ 221 w 221" name="T4"/>
                  <a:gd fmla="*/ 25 h 63" name="T5"/>
                  <a:gd fmla="*/ 119 w 221" name="T6"/>
                  <a:gd fmla="*/ 63 h 63" name="T7"/>
                  <a:gd fmla="*/ 0 w 221" name="T8"/>
                  <a:gd fmla="*/ 18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221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" name="Oval 121"/>
              <p:cNvSpPr>
                <a:spLocks noChangeArrowheads="1"/>
              </p:cNvSpPr>
              <p:nvPr/>
            </p:nvSpPr>
            <p:spPr bwMode="auto">
              <a:xfrm>
                <a:off x="8501686" y="2128641"/>
                <a:ext cx="338718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Oval 122"/>
              <p:cNvSpPr>
                <a:spLocks noChangeArrowheads="1"/>
              </p:cNvSpPr>
              <p:nvPr/>
            </p:nvSpPr>
            <p:spPr bwMode="auto">
              <a:xfrm>
                <a:off x="864394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" name="Oval 123"/>
              <p:cNvSpPr>
                <a:spLocks noChangeArrowheads="1"/>
              </p:cNvSpPr>
              <p:nvPr/>
            </p:nvSpPr>
            <p:spPr bwMode="auto">
              <a:xfrm>
                <a:off x="9343964" y="2128641"/>
                <a:ext cx="340977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" name="Oval 124"/>
              <p:cNvSpPr>
                <a:spLocks noChangeArrowheads="1"/>
              </p:cNvSpPr>
              <p:nvPr/>
            </p:nvSpPr>
            <p:spPr bwMode="auto">
              <a:xfrm>
                <a:off x="948622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45" name="矩形 144"/>
            <p:cNvSpPr/>
            <p:nvPr/>
          </p:nvSpPr>
          <p:spPr>
            <a:xfrm>
              <a:off x="1679072" y="978305"/>
              <a:ext cx="2146743" cy="448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altLang="en-US" b="1" lang="zh-CN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sp>
        <p:nvSpPr>
          <p:cNvPr id="162" name="文本框 8"/>
          <p:cNvSpPr txBox="1"/>
          <p:nvPr/>
        </p:nvSpPr>
        <p:spPr>
          <a:xfrm>
            <a:off x="8773913" y="4916282"/>
            <a:ext cx="2774074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0" typeface="微软雅黑"/>
                <a:ea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163" name="组 162"/>
          <p:cNvGrpSpPr/>
          <p:nvPr/>
        </p:nvGrpSpPr>
        <p:grpSpPr>
          <a:xfrm>
            <a:off x="7763380" y="3827039"/>
            <a:ext cx="3690587" cy="1125415"/>
            <a:chOff x="456832" y="649865"/>
            <a:chExt cx="3690587" cy="1125415"/>
          </a:xfrm>
        </p:grpSpPr>
        <p:sp>
          <p:nvSpPr>
            <p:cNvPr id="164" name="椭圆 163"/>
            <p:cNvSpPr/>
            <p:nvPr/>
          </p:nvSpPr>
          <p:spPr>
            <a:xfrm>
              <a:off x="456832" y="649865"/>
              <a:ext cx="1125415" cy="112541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65" name="圆角矩形 164"/>
            <p:cNvSpPr/>
            <p:nvPr/>
          </p:nvSpPr>
          <p:spPr>
            <a:xfrm>
              <a:off x="1076880" y="920929"/>
              <a:ext cx="3070539" cy="589464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166" name="组 165"/>
            <p:cNvGrpSpPr/>
            <p:nvPr/>
          </p:nvGrpSpPr>
          <p:grpSpPr>
            <a:xfrm>
              <a:off x="582176" y="847811"/>
              <a:ext cx="913134" cy="773326"/>
              <a:chOff x="8104257" y="1818046"/>
              <a:chExt cx="1989403" cy="1684810"/>
            </a:xfrm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grpSpPr>
          <p:sp>
            <p:nvSpPr>
              <p:cNvPr id="168" name="椭圆 167"/>
              <p:cNvSpPr/>
              <p:nvPr/>
            </p:nvSpPr>
            <p:spPr>
              <a:xfrm>
                <a:off x="8192324" y="1818046"/>
                <a:ext cx="1792948" cy="16848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169" name="Oval 110"/>
              <p:cNvSpPr>
                <a:spLocks noChangeArrowheads="1"/>
              </p:cNvSpPr>
              <p:nvPr/>
            </p:nvSpPr>
            <p:spPr bwMode="auto">
              <a:xfrm>
                <a:off x="8192323" y="1828310"/>
                <a:ext cx="347751" cy="31839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" name="Oval 111"/>
              <p:cNvSpPr>
                <a:spLocks noChangeArrowheads="1"/>
              </p:cNvSpPr>
              <p:nvPr/>
            </p:nvSpPr>
            <p:spPr bwMode="auto">
              <a:xfrm>
                <a:off x="8278132" y="1893797"/>
                <a:ext cx="178392" cy="187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" name="Oval 112"/>
              <p:cNvSpPr>
                <a:spLocks noChangeArrowheads="1"/>
              </p:cNvSpPr>
              <p:nvPr/>
            </p:nvSpPr>
            <p:spPr bwMode="auto">
              <a:xfrm>
                <a:off x="9714296" y="1819278"/>
                <a:ext cx="354526" cy="3725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" name="Oval 113"/>
              <p:cNvSpPr>
                <a:spLocks noChangeArrowheads="1"/>
              </p:cNvSpPr>
              <p:nvPr/>
            </p:nvSpPr>
            <p:spPr bwMode="auto">
              <a:xfrm>
                <a:off x="9802363" y="1900570"/>
                <a:ext cx="182908" cy="2100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" name="Freeform 114"/>
              <p:cNvSpPr/>
              <p:nvPr/>
            </p:nvSpPr>
            <p:spPr bwMode="auto">
              <a:xfrm>
                <a:off x="8569430" y="1936700"/>
                <a:ext cx="169360" cy="81292"/>
              </a:xfrm>
              <a:custGeom>
                <a:gdLst>
                  <a:gd fmla="*/ 23 w 46" name="T0"/>
                  <a:gd fmla="*/ 9 h 22" name="T1"/>
                  <a:gd fmla="*/ 46 w 46" name="T2"/>
                  <a:gd fmla="*/ 22 h 22" name="T3"/>
                  <a:gd fmla="*/ 23 w 46" name="T4"/>
                  <a:gd fmla="*/ 0 h 22" name="T5"/>
                  <a:gd fmla="*/ 0 w 46" name="T6"/>
                  <a:gd fmla="*/ 22 h 22" name="T7"/>
                  <a:gd fmla="*/ 23 w 46" name="T8"/>
                  <a:gd fmla="*/ 9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46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" name="Freeform 115"/>
              <p:cNvSpPr/>
              <p:nvPr/>
            </p:nvSpPr>
            <p:spPr bwMode="auto">
              <a:xfrm>
                <a:off x="9468162" y="1918635"/>
                <a:ext cx="171617" cy="76776"/>
              </a:xfrm>
              <a:custGeom>
                <a:gdLst>
                  <a:gd fmla="*/ 24 w 47" name="T0"/>
                  <a:gd fmla="*/ 9 h 21" name="T1"/>
                  <a:gd fmla="*/ 47 w 47" name="T2"/>
                  <a:gd fmla="*/ 21 h 21" name="T3"/>
                  <a:gd fmla="*/ 24 w 47" name="T4"/>
                  <a:gd fmla="*/ 0 h 21" name="T5"/>
                  <a:gd fmla="*/ 0 w 47" name="T6"/>
                  <a:gd fmla="*/ 21 h 21" name="T7"/>
                  <a:gd fmla="*/ 24 w 47" name="T8"/>
                  <a:gd fmla="*/ 9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47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" name="Oval 116"/>
              <p:cNvSpPr>
                <a:spLocks noChangeArrowheads="1"/>
              </p:cNvSpPr>
              <p:nvPr/>
            </p:nvSpPr>
            <p:spPr bwMode="auto">
              <a:xfrm>
                <a:off x="8104257" y="2462843"/>
                <a:ext cx="404204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" name="Oval 117"/>
              <p:cNvSpPr>
                <a:spLocks noChangeArrowheads="1"/>
              </p:cNvSpPr>
              <p:nvPr/>
            </p:nvSpPr>
            <p:spPr bwMode="auto">
              <a:xfrm>
                <a:off x="9691715" y="2462843"/>
                <a:ext cx="401945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" name="Oval 118"/>
              <p:cNvSpPr>
                <a:spLocks noChangeArrowheads="1"/>
              </p:cNvSpPr>
              <p:nvPr/>
            </p:nvSpPr>
            <p:spPr bwMode="auto">
              <a:xfrm>
                <a:off x="8621366" y="2406389"/>
                <a:ext cx="928088" cy="7338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" name="Freeform 119"/>
              <p:cNvSpPr/>
              <p:nvPr/>
            </p:nvSpPr>
            <p:spPr bwMode="auto">
              <a:xfrm>
                <a:off x="8955568" y="2440261"/>
                <a:ext cx="289039" cy="194198"/>
              </a:xfrm>
              <a:custGeom>
                <a:gdLst>
                  <a:gd fmla="*/ 0 w 79" name="T0"/>
                  <a:gd fmla="*/ 21 h 53" name="T1"/>
                  <a:gd fmla="*/ 23 w 79" name="T2"/>
                  <a:gd fmla="*/ 2 h 53" name="T3"/>
                  <a:gd fmla="*/ 70 w 79" name="T4"/>
                  <a:gd fmla="*/ 8 h 53" name="T5"/>
                  <a:gd fmla="*/ 72 w 79" name="T6"/>
                  <a:gd fmla="*/ 31 h 53" name="T7"/>
                  <a:gd fmla="*/ 55 w 79" name="T8"/>
                  <a:gd fmla="*/ 49 h 53" name="T9"/>
                  <a:gd fmla="*/ 37 w 79" name="T10"/>
                  <a:gd fmla="*/ 53 h 53" name="T11"/>
                  <a:gd fmla="*/ 15 w 79" name="T12"/>
                  <a:gd fmla="*/ 45 h 53" name="T13"/>
                  <a:gd fmla="*/ 0 w 79" name="T14"/>
                  <a:gd fmla="*/ 21 h 5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79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" name="Freeform 120"/>
              <p:cNvSpPr/>
              <p:nvPr/>
            </p:nvSpPr>
            <p:spPr bwMode="auto">
              <a:xfrm>
                <a:off x="8673303" y="2708977"/>
                <a:ext cx="808407" cy="230328"/>
              </a:xfrm>
              <a:custGeom>
                <a:gdLst>
                  <a:gd fmla="*/ 0 w 221" name="T0"/>
                  <a:gd fmla="*/ 18 h 63" name="T1"/>
                  <a:gd fmla="*/ 108 w 221" name="T2"/>
                  <a:gd fmla="*/ 1 h 63" name="T3"/>
                  <a:gd fmla="*/ 221 w 221" name="T4"/>
                  <a:gd fmla="*/ 25 h 63" name="T5"/>
                  <a:gd fmla="*/ 119 w 221" name="T6"/>
                  <a:gd fmla="*/ 63 h 63" name="T7"/>
                  <a:gd fmla="*/ 0 w 221" name="T8"/>
                  <a:gd fmla="*/ 18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221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" name="Oval 121"/>
              <p:cNvSpPr>
                <a:spLocks noChangeArrowheads="1"/>
              </p:cNvSpPr>
              <p:nvPr/>
            </p:nvSpPr>
            <p:spPr bwMode="auto">
              <a:xfrm>
                <a:off x="8501686" y="2128641"/>
                <a:ext cx="338718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" name="Oval 122"/>
              <p:cNvSpPr>
                <a:spLocks noChangeArrowheads="1"/>
              </p:cNvSpPr>
              <p:nvPr/>
            </p:nvSpPr>
            <p:spPr bwMode="auto">
              <a:xfrm>
                <a:off x="864394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Oval 123"/>
              <p:cNvSpPr>
                <a:spLocks noChangeArrowheads="1"/>
              </p:cNvSpPr>
              <p:nvPr/>
            </p:nvSpPr>
            <p:spPr bwMode="auto">
              <a:xfrm>
                <a:off x="9343964" y="2128641"/>
                <a:ext cx="340977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Oval 124"/>
              <p:cNvSpPr>
                <a:spLocks noChangeArrowheads="1"/>
              </p:cNvSpPr>
              <p:nvPr/>
            </p:nvSpPr>
            <p:spPr bwMode="auto">
              <a:xfrm>
                <a:off x="948622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67" name="矩形 166"/>
            <p:cNvSpPr/>
            <p:nvPr/>
          </p:nvSpPr>
          <p:spPr>
            <a:xfrm>
              <a:off x="1679073" y="978304"/>
              <a:ext cx="2146743" cy="448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altLang="en-US" b="1" lang="zh-CN">
                  <a:solidFill>
                    <a:schemeClr val="bg1"/>
                  </a:solidFill>
                  <a:ea typeface="微软雅黑"/>
                </a:rPr>
                <a:t>点击此处添加标题</a:t>
              </a:r>
            </a:p>
          </p:txBody>
        </p:sp>
      </p:grpSp>
      <p:pic>
        <p:nvPicPr>
          <p:cNvPr id="184" name="图片 183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62625026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组 20"/>
          <p:cNvGrpSpPr/>
          <p:nvPr/>
        </p:nvGrpSpPr>
        <p:grpSpPr>
          <a:xfrm>
            <a:off x="1532376" y="2504635"/>
            <a:ext cx="3085721" cy="2298196"/>
            <a:chOff x="3162513" y="1184973"/>
            <a:chExt cx="2430809" cy="1810429"/>
          </a:xfrm>
        </p:grpSpPr>
        <p:sp>
          <p:nvSpPr>
            <p:cNvPr id="22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任意形状 28"/>
            <p:cNvSpPr/>
            <p:nvPr/>
          </p:nvSpPr>
          <p:spPr>
            <a:xfrm rot="20077220">
              <a:off x="4038729" y="240986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0" name="任意形状 29"/>
            <p:cNvSpPr/>
            <p:nvPr/>
          </p:nvSpPr>
          <p:spPr>
            <a:xfrm rot="20077220">
              <a:off x="3862900" y="2030949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31" name="Freeform 349"/>
          <p:cNvSpPr>
            <a:spLocks noEditPoints="1"/>
          </p:cNvSpPr>
          <p:nvPr/>
        </p:nvSpPr>
        <p:spPr bwMode="auto">
          <a:xfrm flipH="1" rot="19938830">
            <a:off x="532377" y="4106966"/>
            <a:ext cx="1833228" cy="1692211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2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Freeform 349"/>
          <p:cNvSpPr>
            <a:spLocks noEditPoints="1"/>
          </p:cNvSpPr>
          <p:nvPr/>
        </p:nvSpPr>
        <p:spPr bwMode="auto">
          <a:xfrm>
            <a:off x="10660409" y="6022587"/>
            <a:ext cx="1253876" cy="1157423"/>
          </a:xfrm>
          <a:custGeom>
            <a:gdLst>
              <a:gd fmla="*/ 187 w 529" name="T0"/>
              <a:gd fmla="*/ 241 h 487" name="T1"/>
              <a:gd fmla="*/ 242 w 529" name="T2"/>
              <a:gd fmla="*/ 223 h 487" name="T3"/>
              <a:gd fmla="*/ 175 w 529" name="T4"/>
              <a:gd fmla="*/ 211 h 487" name="T5"/>
              <a:gd fmla="*/ 189 w 529" name="T6"/>
              <a:gd fmla="*/ 161 h 487" name="T7"/>
              <a:gd fmla="*/ 154 w 529" name="T8"/>
              <a:gd fmla="*/ 166 h 487" name="T9"/>
              <a:gd fmla="*/ 124 w 529" name="T10"/>
              <a:gd fmla="*/ 143 h 487" name="T11"/>
              <a:gd fmla="*/ 124 w 529" name="T12"/>
              <a:gd fmla="*/ 143 h 487" name="T13"/>
              <a:gd fmla="*/ 93 w 529" name="T14"/>
              <a:gd fmla="*/ 166 h 487" name="T15"/>
              <a:gd fmla="*/ 38 w 529" name="T16"/>
              <a:gd fmla="*/ 193 h 487" name="T17"/>
              <a:gd fmla="*/ 7 w 529" name="T18"/>
              <a:gd fmla="*/ 234 h 487" name="T19"/>
              <a:gd fmla="*/ 124 w 529" name="T20"/>
              <a:gd fmla="*/ 212 h 487" name="T21"/>
              <a:gd fmla="*/ 271 w 529" name="T22"/>
              <a:gd fmla="*/ 68 h 487" name="T23"/>
              <a:gd fmla="*/ 330 w 529" name="T24"/>
              <a:gd fmla="*/ 73 h 487" name="T25"/>
              <a:gd fmla="*/ 383 w 529" name="T26"/>
              <a:gd fmla="*/ 59 h 487" name="T27"/>
              <a:gd fmla="*/ 355 w 529" name="T28"/>
              <a:gd fmla="*/ 48 h 487" name="T29"/>
              <a:gd fmla="*/ 301 w 529" name="T30"/>
              <a:gd fmla="*/ 22 h 487" name="T31"/>
              <a:gd fmla="*/ 271 w 529" name="T32"/>
              <a:gd fmla="*/ 0 h 487" name="T33"/>
              <a:gd fmla="*/ 271 w 529" name="T34"/>
              <a:gd fmla="*/ 0 h 487" name="T35"/>
              <a:gd fmla="*/ 240 w 529" name="T36"/>
              <a:gd fmla="*/ 23 h 487" name="T37"/>
              <a:gd fmla="*/ 185 w 529" name="T38"/>
              <a:gd fmla="*/ 49 h 487" name="T39"/>
              <a:gd fmla="*/ 154 w 529" name="T40"/>
              <a:gd fmla="*/ 91 h 487" name="T41"/>
              <a:gd fmla="*/ 266 w 529" name="T42"/>
              <a:gd fmla="*/ 79 h 487" name="T43"/>
              <a:gd fmla="*/ 300 w 529" name="T44"/>
              <a:gd fmla="*/ 105 h 487" name="T45"/>
              <a:gd fmla="*/ 302 w 529" name="T46"/>
              <a:gd fmla="*/ 105 h 487" name="T47"/>
              <a:gd fmla="*/ 305 w 529" name="T48"/>
              <a:gd fmla="*/ 89 h 487" name="T49"/>
              <a:gd fmla="*/ 266 w 529" name="T50"/>
              <a:gd fmla="*/ 79 h 487" name="T51"/>
              <a:gd fmla="*/ 194 w 529" name="T52"/>
              <a:gd fmla="*/ 286 h 487" name="T53"/>
              <a:gd fmla="*/ 124 w 529" name="T54"/>
              <a:gd fmla="*/ 222 h 487" name="T55"/>
              <a:gd fmla="*/ 165 w 529" name="T56"/>
              <a:gd fmla="*/ 297 h 487" name="T57"/>
              <a:gd fmla="*/ 74 w 529" name="T58"/>
              <a:gd fmla="*/ 487 h 487" name="T59"/>
              <a:gd fmla="*/ 316 w 529" name="T60"/>
              <a:gd fmla="*/ 197 h 487" name="T61"/>
              <a:gd fmla="*/ 280 w 529" name="T62"/>
              <a:gd fmla="*/ 198 h 487" name="T63"/>
              <a:gd fmla="*/ 490 w 529" name="T64"/>
              <a:gd fmla="*/ 112 h 487" name="T65"/>
              <a:gd fmla="*/ 436 w 529" name="T66"/>
              <a:gd fmla="*/ 86 h 487" name="T67"/>
              <a:gd fmla="*/ 406 w 529" name="T68"/>
              <a:gd fmla="*/ 64 h 487" name="T69"/>
              <a:gd fmla="*/ 406 w 529" name="T70"/>
              <a:gd fmla="*/ 64 h 487" name="T71"/>
              <a:gd fmla="*/ 375 w 529" name="T72"/>
              <a:gd fmla="*/ 87 h 487" name="T73"/>
              <a:gd fmla="*/ 320 w 529" name="T74"/>
              <a:gd fmla="*/ 110 h 487" name="T75"/>
              <a:gd fmla="*/ 376 w 529" name="T76"/>
              <a:gd fmla="*/ 126 h 487" name="T77"/>
              <a:gd fmla="*/ 406 w 529" name="T78"/>
              <a:gd fmla="*/ 132 h 487" name="T79"/>
              <a:gd fmla="*/ 521 w 529" name="T80"/>
              <a:gd fmla="*/ 155 h 487" name="T81"/>
              <a:gd fmla="*/ 406 w 529" name="T82"/>
              <a:gd fmla="*/ 169 h 487" name="T83"/>
              <a:gd fmla="*/ 370 w 529" name="T84"/>
              <a:gd fmla="*/ 135 h 487" name="T85"/>
              <a:gd fmla="*/ 301 w 529" name="T86"/>
              <a:gd fmla="*/ 116 h 487" name="T87"/>
              <a:gd fmla="*/ 301 w 529" name="T88"/>
              <a:gd fmla="*/ 116 h 487" name="T89"/>
              <a:gd fmla="*/ 300 w 529" name="T90"/>
              <a:gd fmla="*/ 116 h 487" name="T91"/>
              <a:gd fmla="*/ 230 w 529" name="T92"/>
              <a:gd fmla="*/ 134 h 487" name="T93"/>
              <a:gd fmla="*/ 194 w 529" name="T94"/>
              <a:gd fmla="*/ 169 h 487" name="T95"/>
              <a:gd fmla="*/ 238 w 529" name="T96"/>
              <a:gd fmla="*/ 213 h 487" name="T97"/>
              <a:gd fmla="*/ 363 w 529" name="T98"/>
              <a:gd fmla="*/ 213 h 487" name="T99"/>
              <a:gd fmla="*/ 406 w 529" name="T100"/>
              <a:gd fmla="*/ 169 h 48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87" w="529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3" name="组 32"/>
          <p:cNvGrpSpPr/>
          <p:nvPr/>
        </p:nvGrpSpPr>
        <p:grpSpPr>
          <a:xfrm>
            <a:off x="5265356" y="2576181"/>
            <a:ext cx="4182283" cy="3398630"/>
            <a:chOff x="1145364" y="233422"/>
            <a:chExt cx="3107405" cy="2525156"/>
          </a:xfrm>
          <a:effectLst>
            <a:outerShdw algn="ctr" blurRad="63500" rotWithShape="0" sx="102000" sy="102000">
              <a:prstClr val="black">
                <a:alpha val="10000"/>
              </a:prst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36" name="任意形状 3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gdLst>
                  <a:gd fmla="*/ 3380944 w 3868764" name="connsiteX0"/>
                  <a:gd fmla="*/ 530816 h 3143856" name="connsiteY0"/>
                  <a:gd fmla="*/ 3427045 w 3868764" name="connsiteX1"/>
                  <a:gd fmla="*/ 572036 h 3143856" name="connsiteY1"/>
                  <a:gd fmla="*/ 3478926 w 3868764" name="connsiteX2"/>
                  <a:gd fmla="*/ 628415 h 3143856" name="connsiteY2"/>
                  <a:gd fmla="*/ 3261288 w 3868764" name="connsiteX3"/>
                  <a:gd fmla="*/ 752810 h 3143856" name="connsiteY3"/>
                  <a:gd fmla="*/ 3492163 w 3868764" name="connsiteX4"/>
                  <a:gd fmla="*/ 642800 h 3143856" name="connsiteY4"/>
                  <a:gd fmla="*/ 3538402 w 3868764" name="connsiteX5"/>
                  <a:gd fmla="*/ 693048 h 3143856" name="connsiteY5"/>
                  <a:gd fmla="*/ 3582753 w 3868764" name="connsiteX6"/>
                  <a:gd fmla="*/ 752373 h 3143856" name="connsiteY6"/>
                  <a:gd fmla="*/ 3295189 w 3868764" name="connsiteX7"/>
                  <a:gd fmla="*/ 869436 h 3143856" name="connsiteY7"/>
                  <a:gd fmla="*/ 3596692 w 3868764" name="connsiteX8"/>
                  <a:gd fmla="*/ 771019 h 3143856" name="connsiteY8"/>
                  <a:gd fmla="*/ 3635295 w 3868764" name="connsiteX9"/>
                  <a:gd fmla="*/ 822654 h 3143856" name="connsiteY9"/>
                  <a:gd fmla="*/ 3676859 w 3868764" name="connsiteX10"/>
                  <a:gd fmla="*/ 892768 h 3143856" name="connsiteY10"/>
                  <a:gd fmla="*/ 3338029 w 3868764" name="connsiteX11"/>
                  <a:gd fmla="*/ 981981 h 3143856" name="connsiteY11"/>
                  <a:gd fmla="*/ 3691044 w 3868764" name="connsiteX12"/>
                  <a:gd fmla="*/ 916698 h 3143856" name="connsiteY12"/>
                  <a:gd fmla="*/ 3716751 w 3868764" name="connsiteX13"/>
                  <a:gd fmla="*/ 960063 h 3143856" name="connsiteY13"/>
                  <a:gd fmla="*/ 3757573 w 3868764" name="connsiteX14"/>
                  <a:gd fmla="*/ 1050698 h 3143856" name="connsiteY14"/>
                  <a:gd fmla="*/ 3292924 w 3868764" name="connsiteX15"/>
                  <a:gd fmla="*/ 1108989 h 3143856" name="connsiteY15"/>
                  <a:gd fmla="*/ 3772219 w 3868764" name="connsiteX16"/>
                  <a:gd fmla="*/ 1083217 h 3143856" name="connsiteY16"/>
                  <a:gd fmla="*/ 3781798 w 3868764" name="connsiteX17"/>
                  <a:gd fmla="*/ 1104485 h 3143856" name="connsiteY17"/>
                  <a:gd fmla="*/ 3820824 w 3868764" name="connsiteX18"/>
                  <a:gd fmla="*/ 1227822 h 3143856" name="connsiteY18"/>
                  <a:gd fmla="*/ 3350652 w 3868764" name="connsiteX19"/>
                  <a:gd fmla="*/ 1225779 h 3143856" name="connsiteY19"/>
                  <a:gd fmla="*/ 3831089 w 3868764" name="connsiteX20"/>
                  <a:gd fmla="*/ 1263781 h 3143856" name="connsiteY20"/>
                  <a:gd fmla="*/ 3858777 w 3868764" name="connsiteX21"/>
                  <a:gd fmla="*/ 1411208 h 3143856" name="connsiteY21"/>
                  <a:gd fmla="*/ 3859132 w 3868764" name="connsiteX22"/>
                  <a:gd fmla="*/ 1416914 h 3143856" name="connsiteY22"/>
                  <a:gd fmla="*/ 3320468 w 3868764" name="connsiteX23"/>
                  <a:gd fmla="*/ 1342652 h 3143856" name="connsiteY23"/>
                  <a:gd fmla="*/ 3861617 w 3868764" name="connsiteX24"/>
                  <a:gd fmla="*/ 1456908 h 3143856" name="connsiteY24"/>
                  <a:gd fmla="*/ 3868764 w 3868764" name="connsiteX25"/>
                  <a:gd fmla="*/ 1571928 h 3143856" name="connsiteY25"/>
                  <a:gd fmla="*/ 3866141 w 3868764" name="connsiteX26"/>
                  <a:gd fmla="*/ 1614137 h 3143856" name="connsiteY26"/>
                  <a:gd fmla="*/ 3294274 w 3868764" name="connsiteX27"/>
                  <a:gd fmla="*/ 1458239 h 3143856" name="connsiteY27"/>
                  <a:gd fmla="*/ 3863292 w 3868764" name="connsiteX28"/>
                  <a:gd fmla="*/ 1659992 h 3143856" name="connsiteY28"/>
                  <a:gd fmla="*/ 3858777 w 3868764" name="connsiteX29"/>
                  <a:gd fmla="*/ 1732649 h 3143856" name="connsiteY29"/>
                  <a:gd fmla="*/ 3842716 w 3868764" name="connsiteX30"/>
                  <a:gd fmla="*/ 1818164 h 3143856" name="connsiteY30"/>
                  <a:gd fmla="*/ 3019545 w 3868764" name="connsiteX31"/>
                  <a:gd fmla="*/ 1471298 h 3143856" name="connsiteY31"/>
                  <a:gd fmla="*/ 3057189 w 3868764" name="connsiteX32"/>
                  <a:gd fmla="*/ 1374177 h 3143856" name="connsiteY32"/>
                  <a:gd fmla="*/ 3059450 w 3868764" name="connsiteX33"/>
                  <a:gd fmla="*/ 1374978 h 3143856" name="connsiteY33"/>
                  <a:gd fmla="*/ 3075426 w 3868764" name="connsiteX34"/>
                  <a:gd fmla="*/ 1308870 h 3143856" name="connsiteY34"/>
                  <a:gd fmla="*/ 3068288 w 3868764" name="connsiteX35"/>
                  <a:gd fmla="*/ 1307886 h 3143856" name="connsiteY35"/>
                  <a:gd fmla="*/ 3079511 w 3868764" name="connsiteX36"/>
                  <a:gd fmla="*/ 1204331 h 3143856" name="connsiteY36"/>
                  <a:gd fmla="*/ 3081289 w 3868764" name="connsiteX37"/>
                  <a:gd fmla="*/ 1204472 h 3143856" name="connsiteY37"/>
                  <a:gd fmla="*/ 3079593 w 3868764" name="connsiteX38"/>
                  <a:gd fmla="*/ 1135752 h 3143856" name="connsiteY38"/>
                  <a:gd fmla="*/ 3077982 w 3868764" name="connsiteX39"/>
                  <a:gd fmla="*/ 1135954 h 3143856" name="connsiteY39"/>
                  <a:gd fmla="*/ 3062021 w 3868764" name="connsiteX40"/>
                  <a:gd fmla="*/ 1033023 h 3143856" name="connsiteY40"/>
                  <a:gd fmla="*/ 3062757 w 3868764" name="connsiteX41"/>
                  <a:gd fmla="*/ 1032888 h 3143856" name="connsiteY41"/>
                  <a:gd fmla="*/ 3044652 w 3868764" name="connsiteX42"/>
                  <a:gd fmla="*/ 971427 h 3143856" name="connsiteY42"/>
                  <a:gd fmla="*/ 3043789 w 3868764" name="connsiteX43"/>
                  <a:gd fmla="*/ 971778 h 3143856" name="connsiteY43"/>
                  <a:gd fmla="*/ 3001733 w 3868764" name="connsiteX44"/>
                  <a:gd fmla="*/ 876485 h 3143856" name="connsiteY44"/>
                  <a:gd fmla="*/ 3001883 w 3868764" name="connsiteX45"/>
                  <a:gd fmla="*/ 876414 h 3143856" name="connsiteY45"/>
                  <a:gd fmla="*/ 2958757 w 3868764" name="connsiteX46"/>
                  <a:gd fmla="*/ 805803 h 3143856" name="connsiteY46"/>
                  <a:gd fmla="*/ 614545 w 3868764" name="connsiteX47"/>
                  <a:gd fmla="*/ 424973 h 3143856" name="connsiteY47"/>
                  <a:gd fmla="*/ 1799923 w 3868764" name="connsiteX48"/>
                  <a:gd fmla="*/ 924464 h 3143856" name="connsiteY48"/>
                  <a:gd fmla="*/ 1766634 w 3868764" name="connsiteX49"/>
                  <a:gd fmla="*/ 1010350 h 3143856" name="connsiteY49"/>
                  <a:gd fmla="*/ 1773851 w 3868764" name="connsiteX50"/>
                  <a:gd fmla="*/ 1012317 h 3143856" name="connsiteY50"/>
                  <a:gd fmla="*/ 1749385 w 3868764" name="connsiteX51"/>
                  <a:gd fmla="*/ 1113564 h 3143856" name="connsiteY51"/>
                  <a:gd fmla="*/ 1748417 w 3868764" name="connsiteX52"/>
                  <a:gd fmla="*/ 1113360 h 3143856" name="connsiteY52"/>
                  <a:gd fmla="*/ 1741117 w 3868764" name="connsiteX53"/>
                  <a:gd fmla="*/ 1180714 h 3143856" name="connsiteY53"/>
                  <a:gd fmla="*/ 1747151 w 3868764" name="connsiteX54"/>
                  <a:gd fmla="*/ 1180740 h 3143856" name="connsiteY54"/>
                  <a:gd fmla="*/ 1749722 w 3868764" name="connsiteX55"/>
                  <a:gd fmla="*/ 1284869 h 3143856" name="connsiteY55"/>
                  <a:gd fmla="*/ 1745409 w 3868764" name="connsiteX56"/>
                  <a:gd fmla="*/ 1285102 h 3143856" name="connsiteY56"/>
                  <a:gd fmla="*/ 1756025 w 3868764" name="connsiteX57"/>
                  <a:gd fmla="*/ 1353565 h 3143856" name="connsiteY57"/>
                  <a:gd fmla="*/ 1760284 w 3868764" name="connsiteX58"/>
                  <a:gd fmla="*/ 1352444 h 3143856" name="connsiteY58"/>
                  <a:gd fmla="*/ 1789718 w 3868764" name="connsiteX59"/>
                  <a:gd fmla="*/ 1452359 h 3143856" name="connsiteY59"/>
                  <a:gd fmla="*/ 1788395 w 3868764" name="connsiteX60"/>
                  <a:gd fmla="*/ 1452792 h 3143856" name="connsiteY60"/>
                  <a:gd fmla="*/ 1814327 w 3868764" name="connsiteX61"/>
                  <a:gd fmla="*/ 1511548 h 3143856" name="connsiteY61"/>
                  <a:gd fmla="*/ 1815891 w 3868764" name="connsiteX62"/>
                  <a:gd fmla="*/ 1510655 h 3143856" name="connsiteY62"/>
                  <a:gd fmla="*/ 1870183 w 3868764" name="connsiteX63"/>
                  <a:gd fmla="*/ 1599547 h 3143856" name="connsiteY63"/>
                  <a:gd fmla="*/ 1846874 w 3868764" name="connsiteX64"/>
                  <a:gd fmla="*/ 1614730 h 3143856" name="connsiteY64"/>
                  <a:gd fmla="*/ 1901360 w 3868764" name="connsiteX65"/>
                  <a:gd fmla="*/ 1682465 h 3143856" name="connsiteY65"/>
                  <a:gd fmla="*/ 1902381 w 3868764" name="connsiteX66"/>
                  <a:gd fmla="*/ 1681453 h 3143856" name="connsiteY66"/>
                  <a:gd fmla="*/ 1954263 w 3868764" name="connsiteX67"/>
                  <a:gd fmla="*/ 1730833 h 3143856" name="connsiteY67"/>
                  <a:gd fmla="*/ 1955968 w 3868764" name="connsiteX68"/>
                  <a:gd fmla="*/ 1728638 h 3143856" name="connsiteY68"/>
                  <a:gd fmla="*/ 2040036 w 3868764" name="connsiteX69"/>
                  <a:gd fmla="*/ 1790136 h 3143856" name="connsiteY69"/>
                  <a:gd fmla="*/ 2039308 w 3868764" name="connsiteX70"/>
                  <a:gd fmla="*/ 1791194 h 3143856" name="connsiteY70"/>
                  <a:gd fmla="*/ 2099582 w 3868764" name="connsiteX71"/>
                  <a:gd fmla="*/ 1824037 h 3143856" name="connsiteY71"/>
                  <a:gd fmla="*/ 2100019 w 3868764" name="connsiteX72"/>
                  <a:gd fmla="*/ 1823000 h 3143856" name="connsiteY72"/>
                  <a:gd fmla="*/ 2197140 w 3868764" name="connsiteX73"/>
                  <a:gd fmla="*/ 1860643 h 3143856" name="connsiteY73"/>
                  <a:gd fmla="*/ 2195731 w 3868764" name="connsiteX74"/>
                  <a:gd fmla="*/ 1864614 h 3143856" name="connsiteY74"/>
                  <a:gd fmla="*/ 2258695 w 3868764" name="connsiteX75"/>
                  <a:gd fmla="*/ 1879830 h 3143856" name="connsiteY75"/>
                  <a:gd fmla="*/ 2259296 w 3868764" name="connsiteX76"/>
                  <a:gd fmla="*/ 1875474 h 3143856" name="connsiteY76"/>
                  <a:gd fmla="*/ 2362850 w 3868764" name="connsiteX77"/>
                  <a:gd fmla="*/ 1886699 h 3143856" name="connsiteY77"/>
                  <a:gd fmla="*/ 2362270 w 3868764" name="connsiteX78"/>
                  <a:gd fmla="*/ 1894034 h 3143856" name="connsiteY78"/>
                  <a:gd fmla="*/ 2459104 w 3868764" name="connsiteX79"/>
                  <a:gd fmla="*/ 1891643 h 3143856" name="connsiteY79"/>
                  <a:gd fmla="*/ 2459220 w 3868764" name="connsiteX80"/>
                  <a:gd fmla="*/ 1893818 h 3143856" name="connsiteY80"/>
                  <a:gd fmla="*/ 2561966 w 3868764" name="connsiteX81"/>
                  <a:gd fmla="*/ 1877886 h 3143856" name="connsiteY81"/>
                  <a:gd fmla="*/ 2563050 w 3868764" name="connsiteX82"/>
                  <a:gd fmla="*/ 1883749 h 3143856" name="connsiteY82"/>
                  <a:gd fmla="*/ 2628985 w 3868764" name="connsiteX83"/>
                  <a:gd fmla="*/ 1864324 h 3143856" name="connsiteY83"/>
                  <a:gd fmla="*/ 2624926 w 3868764" name="connsiteX84"/>
                  <a:gd fmla="*/ 1854353 h 3143856" name="connsiteY84"/>
                  <a:gd fmla="*/ 2720218 w 3868764" name="connsiteX85"/>
                  <a:gd fmla="*/ 1812297 h 3143856" name="connsiteY85"/>
                  <a:gd fmla="*/ 2723610 w 3868764" name="connsiteX86"/>
                  <a:gd fmla="*/ 1819413 h 3143856" name="connsiteY86"/>
                  <a:gd fmla="*/ 2783334 w 3868764" name="connsiteX87"/>
                  <a:gd fmla="*/ 1782937 h 3143856" name="connsiteY87"/>
                  <a:gd fmla="*/ 2778669 w 3868764" name="connsiteX88"/>
                  <a:gd fmla="*/ 1776782 h 3143856" name="connsiteY88"/>
                  <a:gd fmla="*/ 2859831 w 3868764" name="connsiteX89"/>
                  <a:gd fmla="*/ 1711495 h 3143856" name="connsiteY89"/>
                  <a:gd fmla="*/ 2865655 w 3868764" name="connsiteX90"/>
                  <a:gd fmla="*/ 1718319 h 3143856" name="connsiteY90"/>
                  <a:gd fmla="*/ 2910981 w 3868764" name="connsiteX91"/>
                  <a:gd fmla="*/ 1670697 h 3143856" name="connsiteY91"/>
                  <a:gd fmla="*/ 2903753 w 3868764" name="connsiteX92"/>
                  <a:gd fmla="*/ 1665082 h 3143856" name="connsiteY92"/>
                  <a:gd fmla="*/ 2965251 w 3868764" name="connsiteX93"/>
                  <a:gd fmla="*/ 1581014 h 3143856" name="connsiteY93"/>
                  <a:gd fmla="*/ 2973449 w 3868764" name="connsiteX94"/>
                  <a:gd fmla="*/ 1586653 h 3143856" name="connsiteY94"/>
                  <a:gd fmla="*/ 3015781 w 3868764" name="connsiteX95"/>
                  <a:gd fmla="*/ 1508965 h 3143856" name="connsiteY95"/>
                  <a:gd fmla="*/ 3820349 w 3868764" name="connsiteX96"/>
                  <a:gd fmla="*/ 1917536 h 3143856" name="connsiteY96"/>
                  <a:gd fmla="*/ 3781798 w 3868764" name="connsiteX97"/>
                  <a:gd fmla="*/ 2039371 h 3143856" name="connsiteY97"/>
                  <a:gd fmla="*/ 3768660 w 3868764" name="connsiteX98"/>
                  <a:gd fmla="*/ 2068541 h 3143856" name="connsiteY98"/>
                  <a:gd fmla="*/ 3146837 w 3868764" name="connsiteX99"/>
                  <a:gd fmla="*/ 1705920 h 3143856" name="connsiteY99"/>
                  <a:gd fmla="*/ 3746272 w 3868764" name="connsiteX100"/>
                  <a:gd fmla="*/ 2118249 h 3143856" name="connsiteY100"/>
                  <a:gd fmla="*/ 3716751 w 3868764" name="connsiteX101"/>
                  <a:gd fmla="*/ 2183794 h 3143856" name="connsiteY101"/>
                  <a:gd fmla="*/ 3670874 w 3868764" name="connsiteX102"/>
                  <a:gd fmla="*/ 2261184 h 3143856" name="connsiteY102"/>
                  <a:gd fmla="*/ 3194112 w 3868764" name="connsiteX103"/>
                  <a:gd fmla="*/ 1890710 h 3143856" name="connsiteY103"/>
                  <a:gd fmla="*/ 3648578 w 3868764" name="connsiteX104"/>
                  <a:gd fmla="*/ 2298794 h 3143856" name="connsiteY104"/>
                  <a:gd fmla="*/ 3635295 w 3868764" name="connsiteX105"/>
                  <a:gd fmla="*/ 2321202 h 3143856" name="connsiteY105"/>
                  <a:gd fmla="*/ 3553530 w 3868764" name="connsiteX106"/>
                  <a:gd fmla="*/ 2430573 h 3143856" name="connsiteY106"/>
                  <a:gd fmla="*/ 2978335 w 3868764" name="connsiteX107"/>
                  <a:gd fmla="*/ 1850357 h 3143856" name="connsiteY107"/>
                  <a:gd fmla="*/ 3513683 w 3868764" name="connsiteX108"/>
                  <a:gd fmla="*/ 2477670 h 3143856" name="connsiteY108"/>
                  <a:gd fmla="*/ 3427045 w 3868764" name="connsiteX109"/>
                  <a:gd fmla="*/ 2571820 h 3143856" name="connsiteY109"/>
                  <a:gd fmla="*/ 3399629 w 3868764" name="connsiteX110"/>
                  <a:gd fmla="*/ 2596334 h 3143856" name="connsiteY110"/>
                  <a:gd fmla="*/ 2984095 w 3868764" name="connsiteX111"/>
                  <a:gd fmla="*/ 2047906 h 3143856" name="connsiteY111"/>
                  <a:gd fmla="*/ 3362773 w 3868764" name="connsiteX112"/>
                  <a:gd fmla="*/ 2629287 h 3143856" name="connsiteY112"/>
                  <a:gd fmla="*/ 3302197 w 3868764" name="connsiteX113"/>
                  <a:gd fmla="*/ 2683449 h 3143856" name="connsiteY113"/>
                  <a:gd fmla="*/ 3234069 w 3868764" name="connsiteX114"/>
                  <a:gd fmla="*/ 2733766 h 3143856" name="connsiteY114"/>
                  <a:gd fmla="*/ 2784534 w 3868764" name="connsiteX115"/>
                  <a:gd fmla="*/ 1947274 h 3143856" name="connsiteY115"/>
                  <a:gd fmla="*/ 3178755 w 3868764" name="connsiteX116"/>
                  <a:gd fmla="*/ 2774619 h 3143856" name="connsiteY116"/>
                  <a:gd fmla="*/ 3164829 w 3868764" name="connsiteX117"/>
                  <a:gd fmla="*/ 2784904 h 3143856" name="connsiteY117"/>
                  <a:gd fmla="*/ 3035686 w 3868764" name="connsiteX118"/>
                  <a:gd fmla="*/ 2863381 h 3143856" name="connsiteY118"/>
                  <a:gd fmla="*/ 2774589 w 3868764" name="connsiteX119"/>
                  <a:gd fmla="*/ 2221999 h 3143856" name="connsiteY119"/>
                  <a:gd fmla="*/ 2991764 w 3868764" name="connsiteX120"/>
                  <a:gd fmla="*/ 2887318 h 3143856" name="connsiteY120"/>
                  <a:gd fmla="*/ 2856424 w 3868764" name="connsiteX121"/>
                  <a:gd fmla="*/ 2954133 h 3143856" name="connsiteY121"/>
                  <a:gd fmla="*/ 2838474 w 3868764" name="connsiteX122"/>
                  <a:gd fmla="*/ 2961160 h 3143856" name="connsiteY122"/>
                  <a:gd fmla="*/ 2582532 w 3868764" name="connsiteX123"/>
                  <a:gd fmla="*/ 1989092 h 3143856" name="connsiteY123"/>
                  <a:gd fmla="*/ 2767439 w 3868764" name="connsiteX124"/>
                  <a:gd fmla="*/ 2988967 h 3143856" name="connsiteY124"/>
                  <a:gd fmla="*/ 2687331 w 3868764" name="connsiteX125"/>
                  <a:gd fmla="*/ 3020326 h 3143856" name="connsiteY125"/>
                  <a:gd fmla="*/ 2603483 w 3868764" name="connsiteX126"/>
                  <a:gd fmla="*/ 3045265 h 3143856" name="connsiteY126"/>
                  <a:gd fmla="*/ 2459362 w 3868764" name="connsiteX127"/>
                  <a:gd fmla="*/ 1896447 h 3143856" name="connsiteY127"/>
                  <a:gd fmla="*/ 2522432 w 3868764" name="connsiteX128"/>
                  <a:gd fmla="*/ 3069372 h 3143856" name="connsiteY128"/>
                  <a:gd fmla="*/ 2509608 w 3868764" name="connsiteX129"/>
                  <a:gd fmla="*/ 3073185 h 3143856" name="connsiteY129"/>
                  <a:gd fmla="*/ 2349706 w 3868764" name="connsiteX130"/>
                  <a:gd fmla="*/ 3106597 h 3143856" name="connsiteY130"/>
                  <a:gd fmla="*/ 2354551 w 3868764" name="connsiteX131"/>
                  <a:gd fmla="*/ 1991615 h 3143856" name="connsiteY131"/>
                  <a:gd fmla="*/ 2265359 w 3868764" name="connsiteX132"/>
                  <a:gd fmla="*/ 3119221 h 3143856" name="connsiteY132"/>
                  <a:gd fmla="*/ 2132162 w 3868764" name="connsiteX133"/>
                  <a:gd fmla="*/ 3135741 h 3143856" name="connsiteY133"/>
                  <a:gd fmla="*/ 2085286 w 3868764" name="connsiteX134"/>
                  <a:gd fmla="*/ 3137664 h 3143856" name="connsiteY134"/>
                  <a:gd fmla="*/ 2194015 w 3868764" name="connsiteX135"/>
                  <a:gd fmla="*/ 2348992 h 3143856" name="connsiteY135"/>
                  <a:gd fmla="*/ 2026993 w 3868764" name="connsiteX136"/>
                  <a:gd fmla="*/ 3140056 h 3143856" name="connsiteY136"/>
                  <a:gd fmla="*/ 1934382 w 3868764" name="connsiteX137"/>
                  <a:gd fmla="*/ 3143856 h 3143856" name="connsiteY137"/>
                  <a:gd fmla="*/ 1842085 w 3868764" name="connsiteX138"/>
                  <a:gd fmla="*/ 3140069 h 3143856" name="connsiteY138"/>
                  <a:gd fmla="*/ 2170022 w 3868764" name="connsiteX139"/>
                  <a:gd fmla="*/ 1937125 h 3143856" name="connsiteY139"/>
                  <a:gd fmla="*/ 1744917 w 3868764" name="connsiteX140"/>
                  <a:gd fmla="*/ 3136082 h 3143856" name="connsiteY140"/>
                  <a:gd fmla="*/ 1736603 w 3868764" name="connsiteX141"/>
                  <a:gd fmla="*/ 3135741 h 3143856" name="connsiteY141"/>
                  <a:gd fmla="*/ 1556282 w 3868764" name="connsiteX142"/>
                  <a:gd fmla="*/ 3113377 h 3143856" name="connsiteY142"/>
                  <a:gd fmla="*/ 1932953 w 3868764" name="connsiteX143"/>
                  <a:gd fmla="*/ 2219476 h 3143856" name="connsiteY143"/>
                  <a:gd fmla="*/ 1485972 w 3868764" name="connsiteX144"/>
                  <a:gd fmla="*/ 3099683 h 3143856" name="connsiteY144"/>
                  <a:gd fmla="*/ 1359156 w 3868764" name="connsiteX145"/>
                  <a:gd fmla="*/ 3073185 h 3143856" name="connsiteY145"/>
                  <a:gd fmla="*/ 1296713 w 3868764" name="connsiteX146"/>
                  <a:gd fmla="*/ 3054613 h 3143856" name="connsiteY146"/>
                  <a:gd fmla="*/ 2001059 w 3868764" name="connsiteX147"/>
                  <a:gd fmla="*/ 1846800 h 3143856" name="connsiteY147"/>
                  <a:gd fmla="*/ 1191729 w 3868764" name="connsiteX148"/>
                  <a:gd fmla="*/ 3023388 h 3143856" name="connsiteY148"/>
                  <a:gd fmla="*/ 1181433 w 3868764" name="connsiteX149"/>
                  <a:gd fmla="*/ 3020326 h 3143856" name="connsiteY149"/>
                  <a:gd fmla="*/ 1012341 w 3868764" name="connsiteX150"/>
                  <a:gd fmla="*/ 2954133 h 3143856" name="connsiteY150"/>
                  <a:gd fmla="*/ 1006081 w 3868764" name="connsiteX151"/>
                  <a:gd fmla="*/ 2951043 h 3143856" name="connsiteY151"/>
                  <a:gd fmla="*/ 1673277 w 3868764" name="connsiteX152"/>
                  <a:gd fmla="*/ 2092432 h 3143856" name="connsiteY152"/>
                  <a:gd fmla="*/ 934170 w 3868764" name="connsiteX153"/>
                  <a:gd fmla="*/ 2915542 h 3143856" name="connsiteY153"/>
                  <a:gd fmla="*/ 852851 w 3868764" name="connsiteX154"/>
                  <a:gd fmla="*/ 2875396 h 3143856" name="connsiteY154"/>
                  <a:gd fmla="*/ 756859 w 3868764" name="connsiteX155"/>
                  <a:gd fmla="*/ 2817064 h 3143856" name="connsiteY155"/>
                  <a:gd fmla="*/ 1859604 w 3868764" name="connsiteX156"/>
                  <a:gd fmla="*/ 1723860 h 3143856" name="connsiteY156"/>
                  <a:gd fmla="*/ 656950 w 3868764" name="connsiteX157"/>
                  <a:gd fmla="*/ 2750203 h 3143856" name="connsiteY157"/>
                  <a:gd fmla="*/ 566568 w 3868764" name="connsiteX158"/>
                  <a:gd fmla="*/ 2683449 h 3143856" name="connsiteY158"/>
                  <a:gd fmla="*/ 497087 w 3868764" name="connsiteX159"/>
                  <a:gd fmla="*/ 2621326 h 3143856" name="connsiteY159"/>
                  <a:gd fmla="*/ 1695356 w 3868764" name="connsiteX160"/>
                  <a:gd fmla="*/ 1713421 h 3143856" name="connsiteY160"/>
                  <a:gd fmla="*/ 417638 w 3868764" name="connsiteX161"/>
                  <a:gd fmla="*/ 2545651 h 3143856" name="connsiteY161"/>
                  <a:gd fmla="*/ 330362 w 3868764" name="connsiteX162"/>
                  <a:gd fmla="*/ 2450808 h 3143856" name="connsiteY162"/>
                  <a:gd fmla="*/ 282663 w 3868764" name="connsiteX163"/>
                  <a:gd fmla="*/ 2387004 h 3143856" name="connsiteY163"/>
                  <a:gd fmla="*/ 1715966 w 3868764" name="connsiteX164"/>
                  <a:gd fmla="*/ 1567769 h 3143856" name="connsiteY164"/>
                  <a:gd fmla="*/ 211727 w 3868764" name="connsiteX165"/>
                  <a:gd fmla="*/ 2284524 h 3143856" name="connsiteY165"/>
                  <a:gd fmla="*/ 152014 w 3868764" name="connsiteX166"/>
                  <a:gd fmla="*/ 2183794 h 3143856" name="connsiteY166"/>
                  <a:gd fmla="*/ 114394 w 3868764" name="connsiteX167"/>
                  <a:gd fmla="*/ 2100268 h 3143856" name="connsiteY167"/>
                  <a:gd fmla="*/ 1367077 w 3868764" name="connsiteX168"/>
                  <a:gd fmla="*/ 1590320 h 3143856" name="connsiteY168"/>
                  <a:gd fmla="*/ 84144 w 3868764" name="connsiteX169"/>
                  <a:gd fmla="*/ 2009099 h 3143856" name="connsiteY169"/>
                  <a:gd fmla="*/ 25276 w 3868764" name="connsiteX170"/>
                  <a:gd fmla="*/ 1809266 h 3143856" name="connsiteY170"/>
                  <a:gd fmla="*/ 1635619 w 3868764" name="connsiteX171"/>
                  <a:gd fmla="*/ 1385267 h 3143856" name="connsiteY171"/>
                  <a:gd fmla="*/ 7115 w 3868764" name="connsiteX172"/>
                  <a:gd fmla="*/ 1686428 h 3143856" name="connsiteY172"/>
                  <a:gd fmla="*/ 0 w 3868764" name="connsiteX173"/>
                  <a:gd fmla="*/ 1571928 h 3143856" name="connsiteY173"/>
                  <a:gd fmla="*/ 5865 w 3868764" name="connsiteX174"/>
                  <a:gd fmla="*/ 1477543 h 3143856" name="connsiteY174"/>
                  <a:gd fmla="*/ 1385667 w 3868764" name="connsiteX175"/>
                  <a:gd fmla="*/ 1304445 h 3143856" name="connsiteY175"/>
                  <a:gd fmla="*/ 16209 w 3868764" name="connsiteX176"/>
                  <a:gd fmla="*/ 1378082 h 3143856" name="connsiteY176"/>
                  <a:gd fmla="*/ 39300 w 3868764" name="connsiteX177"/>
                  <a:gd fmla="*/ 1255130 h 3143856" name="connsiteY177"/>
                  <a:gd fmla="*/ 65151 w 3868764" name="connsiteX178"/>
                  <a:gd fmla="*/ 1173431 h 3143856" name="connsiteY178"/>
                  <a:gd fmla="*/ 1596538 w 3868764" name="connsiteX179"/>
                  <a:gd fmla="*/ 1180085 h 3143856" name="connsiteY179"/>
                  <a:gd fmla="*/ 106017 w 3868764" name="connsiteX180"/>
                  <a:gd fmla="*/ 1062186 h 3143856" name="connsiteY180"/>
                  <a:gd fmla="*/ 152014 w 3868764" name="connsiteX181"/>
                  <a:gd fmla="*/ 960063 h 3143856" name="connsiteY181"/>
                  <a:gd fmla="*/ 202789 w 3868764" name="connsiteX182"/>
                  <a:gd fmla="*/ 874409 h 3143856" name="connsiteY182"/>
                  <a:gd fmla="*/ 1395408 w 3868764" name="connsiteX183"/>
                  <a:gd fmla="*/ 1038827 h 3143856" name="connsiteY183"/>
                  <a:gd fmla="*/ 252294 w 3868764" name="connsiteX184"/>
                  <a:gd fmla="*/ 797475 h 3143856" name="connsiteY184"/>
                  <a:gd fmla="*/ 330362 w 3868764" name="connsiteX185"/>
                  <a:gd fmla="*/ 693048 h 3143856" name="connsiteY185"/>
                  <a:gd fmla="*/ 384980 w 3868764" name="connsiteX186"/>
                  <a:gd fmla="*/ 633695 h 3143856" name="connsiteY186"/>
                  <a:gd fmla="*/ 1610700 w 3868764" name="connsiteX187"/>
                  <a:gd fmla="*/ 967841 h 3143856" name="connsiteY187"/>
                  <a:gd fmla="*/ 456673 w 3868764" name="connsiteX188"/>
                  <a:gd fmla="*/ 558666 h 3143856" name="connsiteY188"/>
                  <a:gd fmla="*/ 566568 w 3868764" name="connsiteX189"/>
                  <a:gd fmla="*/ 460407 h 3143856" name="connsiteY189"/>
                  <a:gd fmla="*/ 1934382 w 3868764" name="connsiteX190"/>
                  <a:gd fmla="*/ 0 h 3143856" name="connsiteY190"/>
                  <a:gd fmla="*/ 1951818 w 3868764" name="connsiteX191"/>
                  <a:gd fmla="*/ 716 h 3143856" name="connsiteY191"/>
                  <a:gd fmla="*/ 2073083 w 3868764" name="connsiteX192"/>
                  <a:gd fmla="*/ 298602 h 3143856" name="connsiteY192"/>
                  <a:gd fmla="*/ 1976172 w 3868764" name="connsiteX193"/>
                  <a:gd fmla="*/ 1715 h 3143856" name="connsiteY193"/>
                  <a:gd fmla="*/ 2121289 w 3868764" name="connsiteX194"/>
                  <a:gd fmla="*/ 7670 h 3143856" name="connsiteY194"/>
                  <a:gd fmla="*/ 2200587 w 3868764" name="connsiteX195"/>
                  <a:gd fmla="*/ 308840 h 3143856" name="connsiteY195"/>
                  <a:gd fmla="*/ 2145274 w 3868764" name="connsiteX196"/>
                  <a:gd fmla="*/ 9742 h 3143856" name="connsiteY196"/>
                  <a:gd fmla="*/ 2283751 w 3868764" name="connsiteX197"/>
                  <a:gd fmla="*/ 26916 h 3143856" name="connsiteY197"/>
                  <a:gd fmla="*/ 2327669 w 3868764" name="connsiteX198"/>
                  <a:gd fmla="*/ 376992 h 3143856" name="connsiteY198"/>
                  <a:gd fmla="*/ 2309013 w 3868764" name="connsiteX199"/>
                  <a:gd fmla="*/ 30049 h 3143856" name="connsiteY199"/>
                  <a:gd fmla="*/ 2324228 w 3868764" name="connsiteX200"/>
                  <a:gd fmla="*/ 31936 h 3143856" name="connsiteY200"/>
                  <a:gd fmla="*/ 2441534 w 3868764" name="connsiteX201"/>
                  <a:gd fmla="*/ 56447 h 3143856" name="connsiteY201"/>
                  <a:gd fmla="*/ 2440603 w 3868764" name="connsiteX202"/>
                  <a:gd fmla="*/ 270669 h 3143856" name="connsiteY202"/>
                  <a:gd fmla="*/ 2457287 w 3868764" name="connsiteX203"/>
                  <a:gd fmla="*/ 59739 h 3143856" name="connsiteY203"/>
                  <a:gd fmla="*/ 2509608 w 3868764" name="connsiteX204"/>
                  <a:gd fmla="*/ 70671 h 3143856" name="connsiteY204"/>
                  <a:gd fmla="*/ 2584362 w 3868764" name="connsiteX205"/>
                  <a:gd fmla="*/ 92905 h 3143856" name="connsiteY205"/>
                  <a:gd fmla="*/ 2565751 w 3868764" name="connsiteX206"/>
                  <a:gd fmla="*/ 227901 h 3143856" name="connsiteY206"/>
                  <a:gd fmla="*/ 2593669 w 3868764" name="connsiteX207"/>
                  <a:gd fmla="*/ 95673 h 3143856" name="connsiteY207"/>
                  <a:gd fmla="*/ 2687331 w 3868764" name="connsiteX208"/>
                  <a:gd fmla="*/ 123530 h 3143856" name="connsiteY208"/>
                  <a:gd fmla="*/ 2717178 w 3868764" name="connsiteX209"/>
                  <a:gd fmla="*/ 135214 h 3143856" name="connsiteY209"/>
                  <a:gd fmla="*/ 2674821 w 3868764" name="connsiteX210"/>
                  <a:gd fmla="*/ 290588 h 3143856" name="connsiteY210"/>
                  <a:gd fmla="*/ 2728359 w 3868764" name="connsiteX211"/>
                  <a:gd fmla="*/ 139591 h 3143856" name="connsiteY211"/>
                  <a:gd fmla="*/ 2848167 w 3868764" name="connsiteX212"/>
                  <a:gd fmla="*/ 186491 h 3143856" name="connsiteY212"/>
                  <a:gd fmla="*/ 2767076 w 3868764" name="connsiteX213"/>
                  <a:gd fmla="*/ 378933 h 3143856" name="connsiteY213"/>
                  <a:gd fmla="*/ 2861809 w 3868764" name="connsiteX214"/>
                  <a:gd fmla="*/ 192382 h 3143856" name="connsiteY214"/>
                  <a:gd fmla="*/ 2977705 w 3868764" name="connsiteX215"/>
                  <a:gd fmla="*/ 249598 h 3143856" name="connsiteY215"/>
                  <a:gd fmla="*/ 2904095 w 3868764" name="connsiteX216"/>
                  <a:gd fmla="*/ 375823 h 3143856" name="connsiteY216"/>
                  <a:gd fmla="*/ 2987570 w 3868764" name="connsiteX217"/>
                  <a:gd fmla="*/ 254468 h 3143856" name="connsiteY217"/>
                  <a:gd fmla="*/ 3015914 w 3868764" name="connsiteX218"/>
                  <a:gd fmla="*/ 268461 h 3143856" name="connsiteY218"/>
                  <a:gd fmla="*/ 3100262 w 3868764" name="connsiteX219"/>
                  <a:gd fmla="*/ 319717 h 3143856" name="connsiteY219"/>
                  <a:gd fmla="*/ 2964220 w 3868764" name="connsiteX220"/>
                  <a:gd fmla="*/ 494789 h 3143856" name="connsiteY220"/>
                  <a:gd fmla="*/ 3113954 w 3868764" name="connsiteX221"/>
                  <a:gd fmla="*/ 328037 h 3143856" name="connsiteY221"/>
                  <a:gd fmla="*/ 3164829 w 3868764" name="connsiteX222"/>
                  <a:gd fmla="*/ 358952 h 3143856" name="connsiteY222"/>
                  <a:gd fmla="*/ 3223570 w 3868764" name="connsiteX223"/>
                  <a:gd fmla="*/ 402337 h 3143856" name="connsiteY223"/>
                  <a:gd fmla="*/ 3100336 w 3868764" name="connsiteX224"/>
                  <a:gd fmla="*/ 524504 h 3143856" name="connsiteY224"/>
                  <a:gd fmla="*/ 3234249 w 3868764" name="connsiteX225"/>
                  <a:gd fmla="*/ 410223 h 3143856" name="connsiteY225"/>
                  <a:gd fmla="*/ 3302197 w 3868764" name="connsiteX226"/>
                  <a:gd fmla="*/ 460407 h 3143856" name="connsiteY226"/>
                  <a:gd fmla="*/ 3340241 w 3868764" name="connsiteX227"/>
                  <a:gd fmla="*/ 494423 h 3143856" name="connsiteY227"/>
                  <a:gd fmla="*/ 2945584 w 3868764" name="connsiteX228"/>
                  <a:gd fmla="*/ 793446 h 3143856" name="connsiteY228"/>
                  <a:gd fmla="*/ 2893881 w 3868764" name="connsiteX229"/>
                  <a:gd fmla="*/ 729173 h 3143856" name="connsiteY229"/>
                  <a:gd fmla="*/ 2892118 w 3868764" name="connsiteX230"/>
                  <a:gd fmla="*/ 730920 h 3143856" name="connsiteY230"/>
                  <a:gd fmla="*/ 2824902 w 3868764" name="connsiteX231"/>
                  <a:gd fmla="*/ 666942 h 3143856" name="connsiteY231"/>
                  <a:gd fmla="*/ 2761411 w 3868764" name="connsiteX232"/>
                  <a:gd fmla="*/ 620498 h 3143856" name="connsiteY232"/>
                  <a:gd fmla="*/ 2759610 w 3868764" name="connsiteX233"/>
                  <a:gd fmla="*/ 623584 h 3143856" name="connsiteY233"/>
                  <a:gd fmla="*/ 2668147 w 3868764" name="connsiteX234"/>
                  <a:gd fmla="*/ 573746 h 3143856" name="connsiteY234"/>
                  <a:gd fmla="*/ 2670215 w 3868764" name="connsiteX235"/>
                  <a:gd fmla="*/ 569674 h 3143856" name="connsiteY235"/>
                  <a:gd fmla="*/ 2605569 w 3868764" name="connsiteX236"/>
                  <a:gd fmla="*/ 544617 h 3143856" name="connsiteY236"/>
                  <a:gd fmla="*/ 2604346 w 3868764" name="connsiteX237"/>
                  <a:gd fmla="*/ 549106 h 3143856" name="connsiteY237"/>
                  <a:gd fmla="*/ 2503099 w 3868764" name="connsiteX238"/>
                  <a:gd fmla="*/ 524639 h 3143856" name="connsiteY238"/>
                  <a:gd fmla="*/ 2503994 w 3868764" name="connsiteX239"/>
                  <a:gd fmla="*/ 520402 h 3143856" name="connsiteY239"/>
                  <a:gd fmla="*/ 2439548 w 3868764" name="connsiteX240"/>
                  <a:gd fmla="*/ 513418 h 3143856" name="connsiteY240"/>
                  <a:gd fmla="*/ 2439528 w 3868764" name="connsiteX241"/>
                  <a:gd fmla="*/ 518158 h 3143856" name="connsiteY241"/>
                  <a:gd fmla="*/ 2345670 w 3868764" name="connsiteX242"/>
                  <a:gd fmla="*/ 520475 h 3143856" name="connsiteY242"/>
                  <a:gd fmla="*/ 2345802 w 3868764" name="connsiteX243"/>
                  <a:gd fmla="*/ 521534 h 3143856" name="connsiteY243"/>
                  <a:gd fmla="*/ 2260088 w 3868764" name="connsiteX244"/>
                  <a:gd fmla="*/ 534824 h 3143856" name="connsiteY244"/>
                  <a:gd fmla="*/ 2261642 w 3868764" name="connsiteX245"/>
                  <a:gd fmla="*/ 540727 h 3143856" name="connsiteY245"/>
                  <a:gd fmla="*/ 2161727 w 3868764" name="connsiteX246"/>
                  <a:gd fmla="*/ 570161 h 3143856" name="connsiteY246"/>
                  <a:gd fmla="*/ 2161411 w 3868764" name="connsiteX247"/>
                  <a:gd fmla="*/ 569193 h 3143856" name="connsiteY247"/>
                  <a:gd fmla="*/ 2099424 w 3868764" name="connsiteX248"/>
                  <a:gd fmla="*/ 596550 h 3143856" name="connsiteY248"/>
                  <a:gd fmla="*/ 2102432 w 3868764" name="connsiteX249"/>
                  <a:gd fmla="*/ 601814 h 3143856" name="connsiteY249"/>
                  <a:gd fmla="*/ 2013539 w 3868764" name="connsiteX250"/>
                  <a:gd fmla="*/ 656105 h 3143856" name="connsiteY250"/>
                  <a:gd fmla="*/ 2010398 w 3868764" name="connsiteX251"/>
                  <a:gd fmla="*/ 651283 h 3143856" name="connsiteY251"/>
                  <a:gd fmla="*/ 1956187 w 3868764" name="connsiteX252"/>
                  <a:gd fmla="*/ 694892 h 3143856" name="connsiteY252"/>
                  <a:gd fmla="*/ 1960299 w 3868764" name="connsiteX253"/>
                  <a:gd fmla="*/ 699040 h 3143856" name="connsiteY253"/>
                  <a:gd fmla="*/ 1888486 w 3868764" name="connsiteX254"/>
                  <a:gd fmla="*/ 774488 h 3143856" name="connsiteY254"/>
                  <a:gd fmla="*/ 1885410 w 3868764" name="connsiteX255"/>
                  <a:gd fmla="*/ 771726 h 3143856" name="connsiteY255"/>
                  <a:gd fmla="*/ 1847163 w 3868764" name="connsiteX256"/>
                  <a:gd fmla="*/ 824011 h 3143856" name="connsiteY256"/>
                  <a:gd fmla="*/ 1851090 w 3868764" name="connsiteX257"/>
                  <a:gd fmla="*/ 826301 h 3143856" name="connsiteY257"/>
                  <a:gd fmla="*/ 1801251 w 3868764" name="connsiteX258"/>
                  <a:gd fmla="*/ 917766 h 3143856" name="connsiteY258"/>
                  <a:gd fmla="*/ 702664 w 3868764" name="connsiteX259"/>
                  <a:gd fmla="*/ 359891 h 3143856" name="connsiteY259"/>
                  <a:gd fmla="*/ 703936 w 3868764" name="connsiteX260"/>
                  <a:gd fmla="*/ 358952 h 3143856" name="connsiteY260"/>
                  <a:gd fmla="*/ 852851 w 3868764" name="connsiteX261"/>
                  <a:gd fmla="*/ 268461 h 3143856" name="connsiteY261"/>
                  <a:gd fmla="*/ 875405 w 3868764" name="connsiteX262"/>
                  <a:gd fmla="*/ 257326 h 3143856" name="connsiteY262"/>
                  <a:gd fmla="*/ 1698497 w 3868764" name="connsiteX263"/>
                  <a:gd fmla="*/ 737317 h 3143856" name="connsiteY263"/>
                  <a:gd fmla="*/ 948346 w 3868764" name="connsiteX264"/>
                  <a:gd fmla="*/ 221317 h 3143856" name="connsiteY264"/>
                  <a:gd fmla="*/ 1012341 w 3868764" name="connsiteX265"/>
                  <a:gd fmla="*/ 189723 h 3143856" name="connsiteY265"/>
                  <a:gd fmla="*/ 1123623 w 3868764" name="connsiteX266"/>
                  <a:gd fmla="*/ 146161 h 3143856" name="connsiteY266"/>
                  <a:gd fmla="*/ 1607375 w 3868764" name="connsiteX267"/>
                  <a:gd fmla="*/ 522066 h 3143856" name="connsiteY267"/>
                  <a:gd fmla="*/ 1168974 w 3868764" name="connsiteX268"/>
                  <a:gd fmla="*/ 128408 h 3143856" name="connsiteY268"/>
                  <a:gd fmla="*/ 1181433 w 3868764" name="connsiteX269"/>
                  <a:gd fmla="*/ 123530 h 3143856" name="connsiteY269"/>
                  <a:gd fmla="*/ 1342327 w 3868764" name="connsiteX270"/>
                  <a:gd fmla="*/ 75676 h 3143856" name="connsiteY270"/>
                  <a:gd fmla="*/ 1820691 w 3868764" name="connsiteX271"/>
                  <a:gd fmla="*/ 558214 h 3143856" name="connsiteY271"/>
                  <a:gd fmla="*/ 1397742 w 3868764" name="connsiteX272"/>
                  <a:gd fmla="*/ 62608 h 3143856" name="connsiteY272"/>
                  <a:gd fmla="*/ 1544537 w 3868764" name="connsiteX273"/>
                  <a:gd fmla="*/ 31936 h 3143856" name="connsiteY273"/>
                  <a:gd fmla="*/ 1564624 w 3868764" name="connsiteX274"/>
                  <a:gd fmla="*/ 29445 h 3143856" name="connsiteY274"/>
                  <a:gd fmla="*/ 1854940 w 3868764" name="connsiteX275"/>
                  <a:gd fmla="*/ 412609 h 3143856" name="connsiteY275"/>
                  <a:gd fmla="*/ 1602323 w 3868764" name="connsiteX276"/>
                  <a:gd fmla="*/ 24769 h 3143856" name="connsiteY276"/>
                  <a:gd fmla="*/ 1736603 w 3868764" name="connsiteX277"/>
                  <a:gd fmla="*/ 8116 h 3143856" name="connsiteY277"/>
                  <a:gd fmla="*/ 1762485 w 3868764" name="connsiteX278"/>
                  <a:gd fmla="*/ 7054 h 3143856" name="connsiteY278"/>
                  <a:gd fmla="*/ 1991713 w 3868764" name="connsiteX279"/>
                  <a:gd fmla="*/ 408103 h 3143856" name="connsiteY279"/>
                  <a:gd fmla="*/ 1799885 w 3868764" name="connsiteX280"/>
                  <a:gd fmla="*/ 5519 h 3143856" name="connsiteY28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b="b" l="l" r="r" t="t"/>
                <a:pathLst>
                  <a:path h="3143856" w="3868763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grpSp>
        <p:nvGrpSpPr>
          <p:cNvPr id="38" name="组 37"/>
          <p:cNvGrpSpPr/>
          <p:nvPr/>
        </p:nvGrpSpPr>
        <p:grpSpPr>
          <a:xfrm>
            <a:off x="8365520" y="4302218"/>
            <a:ext cx="3295935" cy="2133277"/>
            <a:chOff x="10045515" y="738844"/>
            <a:chExt cx="2596408" cy="1680511"/>
          </a:xfrm>
        </p:grpSpPr>
        <p:sp>
          <p:nvSpPr>
            <p:cNvPr id="39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gdLst>
                <a:gd fmla="*/ 11 w 374" name="T0"/>
                <a:gd fmla="*/ 155 h 155" name="T1"/>
                <a:gd fmla="*/ 11 w 374" name="T2"/>
                <a:gd fmla="*/ 155 h 155" name="T3"/>
                <a:gd fmla="*/ 109 w 374" name="T4"/>
                <a:gd fmla="*/ 155 h 155" name="T5"/>
                <a:gd fmla="*/ 138 w 374" name="T6"/>
                <a:gd fmla="*/ 130 h 155" name="T7"/>
                <a:gd fmla="*/ 136 w 374" name="T8"/>
                <a:gd fmla="*/ 115 h 155" name="T9"/>
                <a:gd fmla="*/ 148 w 374" name="T10"/>
                <a:gd fmla="*/ 110 h 155" name="T11"/>
                <a:gd fmla="*/ 148 w 374" name="T12"/>
                <a:gd fmla="*/ 95 h 155" name="T13"/>
                <a:gd fmla="*/ 166 w 374" name="T14"/>
                <a:gd fmla="*/ 99 h 155" name="T15"/>
                <a:gd fmla="*/ 162 w 374" name="T16"/>
                <a:gd fmla="*/ 103 h 155" name="T17"/>
                <a:gd fmla="*/ 158 w 374" name="T18"/>
                <a:gd fmla="*/ 96 h 155" name="T19"/>
                <a:gd fmla="*/ 154 w 374" name="T20"/>
                <a:gd fmla="*/ 98 h 155" name="T21"/>
                <a:gd fmla="*/ 155 w 374" name="T22"/>
                <a:gd fmla="*/ 107 h 155" name="T23"/>
                <a:gd fmla="*/ 172 w 374" name="T24"/>
                <a:gd fmla="*/ 96 h 155" name="T25"/>
                <a:gd fmla="*/ 174 w 374" name="T26"/>
                <a:gd fmla="*/ 77 h 155" name="T27"/>
                <a:gd fmla="*/ 187 w 374" name="T28"/>
                <a:gd fmla="*/ 82 h 155" name="T29"/>
                <a:gd fmla="*/ 199 w 374" name="T30"/>
                <a:gd fmla="*/ 77 h 155" name="T31"/>
                <a:gd fmla="*/ 202 w 374" name="T32"/>
                <a:gd fmla="*/ 96 h 155" name="T33"/>
                <a:gd fmla="*/ 218 w 374" name="T34"/>
                <a:gd fmla="*/ 107 h 155" name="T35"/>
                <a:gd fmla="*/ 219 w 374" name="T36"/>
                <a:gd fmla="*/ 98 h 155" name="T37"/>
                <a:gd fmla="*/ 215 w 374" name="T38"/>
                <a:gd fmla="*/ 96 h 155" name="T39"/>
                <a:gd fmla="*/ 211 w 374" name="T40"/>
                <a:gd fmla="*/ 103 h 155" name="T41"/>
                <a:gd fmla="*/ 207 w 374" name="T42"/>
                <a:gd fmla="*/ 99 h 155" name="T43"/>
                <a:gd fmla="*/ 225 w 374" name="T44"/>
                <a:gd fmla="*/ 95 h 155" name="T45"/>
                <a:gd fmla="*/ 226 w 374" name="T46"/>
                <a:gd fmla="*/ 110 h 155" name="T47"/>
                <a:gd fmla="*/ 237 w 374" name="T48"/>
                <a:gd fmla="*/ 115 h 155" name="T49"/>
                <a:gd fmla="*/ 235 w 374" name="T50"/>
                <a:gd fmla="*/ 130 h 155" name="T51"/>
                <a:gd fmla="*/ 264 w 374" name="T52"/>
                <a:gd fmla="*/ 155 h 155" name="T53"/>
                <a:gd fmla="*/ 363 w 374" name="T54"/>
                <a:gd fmla="*/ 155 h 155" name="T55"/>
                <a:gd fmla="*/ 363 w 374" name="T56"/>
                <a:gd fmla="*/ 155 h 155" name="T57"/>
                <a:gd fmla="*/ 374 w 374" name="T58"/>
                <a:gd fmla="*/ 155 h 155" name="T59"/>
                <a:gd fmla="*/ 356 w 374" name="T60"/>
                <a:gd fmla="*/ 146 h 155" name="T61"/>
                <a:gd fmla="*/ 298 w 374" name="T62"/>
                <a:gd fmla="*/ 67 h 155" name="T63"/>
                <a:gd fmla="*/ 225 w 374" name="T64"/>
                <a:gd fmla="*/ 0 h 155" name="T65"/>
                <a:gd fmla="*/ 148 w 374" name="T66"/>
                <a:gd fmla="*/ 0 h 155" name="T67"/>
                <a:gd fmla="*/ 75 w 374" name="T68"/>
                <a:gd fmla="*/ 67 h 155" name="T69"/>
                <a:gd fmla="*/ 17 w 374" name="T70"/>
                <a:gd fmla="*/ 146 h 155" name="T71"/>
                <a:gd fmla="*/ 0 w 374" name="T72"/>
                <a:gd fmla="*/ 155 h 155" name="T73"/>
                <a:gd fmla="*/ 11 w 374" name="T74"/>
                <a:gd fmla="*/ 155 h 15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5" w="374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gdLst>
                <a:gd fmla="*/ 546 w 551" name="T0"/>
                <a:gd fmla="*/ 47 h 113" name="T1"/>
                <a:gd fmla="*/ 524 w 551" name="T2"/>
                <a:gd fmla="*/ 9 h 113" name="T3"/>
                <a:gd fmla="*/ 493 w 551" name="T4"/>
                <a:gd fmla="*/ 1 h 113" name="T5"/>
                <a:gd fmla="*/ 455 w 551" name="T6"/>
                <a:gd fmla="*/ 56 h 113" name="T7"/>
                <a:gd fmla="*/ 500 w 551" name="T8"/>
                <a:gd fmla="*/ 73 h 113" name="T9"/>
                <a:gd fmla="*/ 506 w 551" name="T10"/>
                <a:gd fmla="*/ 40 h 113" name="T11"/>
                <a:gd fmla="*/ 476 w 551" name="T12"/>
                <a:gd fmla="*/ 37 h 113" name="T13"/>
                <a:gd fmla="*/ 504 w 551" name="T14"/>
                <a:gd fmla="*/ 25 h 113" name="T15"/>
                <a:gd fmla="*/ 508 w 551" name="T16"/>
                <a:gd fmla="*/ 82 h 113" name="T17"/>
                <a:gd fmla="*/ 451 w 551" name="T18"/>
                <a:gd fmla="*/ 91 h 113" name="T19"/>
                <a:gd fmla="*/ 350 w 551" name="T20"/>
                <a:gd fmla="*/ 91 h 113" name="T21"/>
                <a:gd fmla="*/ 276 w 551" name="T22"/>
                <a:gd fmla="*/ 53 h 113" name="T23"/>
                <a:gd fmla="*/ 276 w 551" name="T24"/>
                <a:gd fmla="*/ 53 h 113" name="T25"/>
                <a:gd fmla="*/ 276 w 551" name="T26"/>
                <a:gd fmla="*/ 53 h 113" name="T27"/>
                <a:gd fmla="*/ 275 w 551" name="T28"/>
                <a:gd fmla="*/ 53 h 113" name="T29"/>
                <a:gd fmla="*/ 275 w 551" name="T30"/>
                <a:gd fmla="*/ 53 h 113" name="T31"/>
                <a:gd fmla="*/ 202 w 551" name="T32"/>
                <a:gd fmla="*/ 91 h 113" name="T33"/>
                <a:gd fmla="*/ 100 w 551" name="T34"/>
                <a:gd fmla="*/ 91 h 113" name="T35"/>
                <a:gd fmla="*/ 43 w 551" name="T36"/>
                <a:gd fmla="*/ 82 h 113" name="T37"/>
                <a:gd fmla="*/ 48 w 551" name="T38"/>
                <a:gd fmla="*/ 25 h 113" name="T39"/>
                <a:gd fmla="*/ 75 w 551" name="T40"/>
                <a:gd fmla="*/ 37 h 113" name="T41"/>
                <a:gd fmla="*/ 45 w 551" name="T42"/>
                <a:gd fmla="*/ 40 h 113" name="T43"/>
                <a:gd fmla="*/ 52 w 551" name="T44"/>
                <a:gd fmla="*/ 73 h 113" name="T45"/>
                <a:gd fmla="*/ 96 w 551" name="T46"/>
                <a:gd fmla="*/ 56 h 113" name="T47"/>
                <a:gd fmla="*/ 58 w 551" name="T48"/>
                <a:gd fmla="*/ 1 h 113" name="T49"/>
                <a:gd fmla="*/ 27 w 551" name="T50"/>
                <a:gd fmla="*/ 9 h 113" name="T51"/>
                <a:gd fmla="*/ 5 w 551" name="T52"/>
                <a:gd fmla="*/ 47 h 113" name="T53"/>
                <a:gd fmla="*/ 72 w 551" name="T54"/>
                <a:gd fmla="*/ 111 h 113" name="T55"/>
                <a:gd fmla="*/ 221 w 551" name="T56"/>
                <a:gd fmla="*/ 111 h 113" name="T57"/>
                <a:gd fmla="*/ 275 w 551" name="T58"/>
                <a:gd fmla="*/ 80 h 113" name="T59"/>
                <a:gd fmla="*/ 276 w 551" name="T60"/>
                <a:gd fmla="*/ 80 h 113" name="T61"/>
                <a:gd fmla="*/ 331 w 551" name="T62"/>
                <a:gd fmla="*/ 111 h 113" name="T63"/>
                <a:gd fmla="*/ 479 w 551" name="T64"/>
                <a:gd fmla="*/ 111 h 113" name="T65"/>
                <a:gd fmla="*/ 546 w 551" name="T66"/>
                <a:gd fmla="*/ 47 h 1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3" w="551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gdLst>
                <a:gd fmla="*/ 0 w 608" name="T0"/>
                <a:gd fmla="*/ 21 h 21" name="T1"/>
                <a:gd fmla="*/ 13 w 608" name="T2"/>
                <a:gd fmla="*/ 21 h 21" name="T3"/>
                <a:gd fmla="*/ 595 w 608" name="T4"/>
                <a:gd fmla="*/ 21 h 21" name="T5"/>
                <a:gd fmla="*/ 608 w 608" name="T6"/>
                <a:gd fmla="*/ 21 h 21" name="T7"/>
                <a:gd fmla="*/ 608 w 608" name="T8"/>
                <a:gd fmla="*/ 0 h 21" name="T9"/>
                <a:gd fmla="*/ 0 w 608" name="T10"/>
                <a:gd fmla="*/ 0 h 21" name="T11"/>
                <a:gd fmla="*/ 0 w 608" name="T12"/>
                <a:gd fmla="*/ 2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08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gdLst>
                <a:gd fmla="*/ 568 w 568" name="T0"/>
                <a:gd fmla="*/ 0 h 21" name="T1"/>
                <a:gd fmla="*/ 0 w 568" name="T2"/>
                <a:gd fmla="*/ 0 h 21" name="T3"/>
                <a:gd fmla="*/ 0 w 568" name="T4"/>
                <a:gd fmla="*/ 21 h 21" name="T5"/>
                <a:gd fmla="*/ 13 w 568" name="T6"/>
                <a:gd fmla="*/ 21 h 21" name="T7"/>
                <a:gd fmla="*/ 555 w 568" name="T8"/>
                <a:gd fmla="*/ 21 h 21" name="T9"/>
                <a:gd fmla="*/ 568 w 568" name="T10"/>
                <a:gd fmla="*/ 21 h 21" name="T11"/>
                <a:gd fmla="*/ 568 w 568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68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gdLst>
                <a:gd fmla="*/ 527 w 527" name="T0"/>
                <a:gd fmla="*/ 0 h 21" name="T1"/>
                <a:gd fmla="*/ 0 w 527" name="T2"/>
                <a:gd fmla="*/ 0 h 21" name="T3"/>
                <a:gd fmla="*/ 0 w 527" name="T4"/>
                <a:gd fmla="*/ 21 h 21" name="T5"/>
                <a:gd fmla="*/ 13 w 527" name="T6"/>
                <a:gd fmla="*/ 21 h 21" name="T7"/>
                <a:gd fmla="*/ 514 w 527" name="T8"/>
                <a:gd fmla="*/ 21 h 21" name="T9"/>
                <a:gd fmla="*/ 527 w 527" name="T10"/>
                <a:gd fmla="*/ 21 h 21" name="T11"/>
                <a:gd fmla="*/ 527 w 527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527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任意形状 4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gdLst>
                <a:gd fmla="*/ 1611826 w 1613917" name="connsiteX0"/>
                <a:gd fmla="*/ 0 h 472997" name="connsiteY0"/>
                <a:gd fmla="*/ 1613917 w 1613917" name="connsiteX1"/>
                <a:gd fmla="*/ 465761 h 472997" name="connsiteY1"/>
                <a:gd fmla="*/ 1574156 w 1613917" name="connsiteX2"/>
                <a:gd fmla="*/ 465939 h 472997" name="connsiteY2"/>
                <a:gd fmla="*/ 41851 w 1613917" name="connsiteX3"/>
                <a:gd fmla="*/ 472818 h 472997" name="connsiteY3"/>
                <a:gd fmla="*/ 2091 w 1613917" name="connsiteX4"/>
                <a:gd fmla="*/ 472997 h 472997" name="connsiteY4"/>
                <a:gd fmla="*/ 0 w 1613917" name="connsiteX5"/>
                <a:gd fmla="*/ 7236 h 472997" name="connsiteY5"/>
                <a:gd fmla="*/ 603015 w 1613917" name="connsiteX6"/>
                <a:gd fmla="*/ 4529 h 472997" name="connsiteY6"/>
                <a:gd fmla="*/ 603015 w 1613917" name="connsiteX7"/>
                <a:gd fmla="*/ 45511 h 472997" name="connsiteY7"/>
                <a:gd fmla="*/ 602955 w 1613917" name="connsiteX8"/>
                <a:gd fmla="*/ 45511 h 472997" name="connsiteY8"/>
                <a:gd fmla="*/ 602955 w 1613917" name="connsiteX9"/>
                <a:gd fmla="*/ 397022 h 472997" name="connsiteY9"/>
                <a:gd fmla="*/ 1001540 w 1613917" name="connsiteX10"/>
                <a:gd fmla="*/ 397022 h 472997" name="connsiteY10"/>
                <a:gd fmla="*/ 1001540 w 1613917" name="connsiteX11"/>
                <a:gd fmla="*/ 45511 h 472997" name="connsiteY11"/>
                <a:gd fmla="*/ 1001540 w 1613917" name="connsiteX12"/>
                <a:gd fmla="*/ 2740 h 472997" name="connsiteY12"/>
                <a:gd fmla="*/ 1611826 w 1613917" name="connsiteX13"/>
                <a:gd fmla="*/ 0 h 472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72996" w="161391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7" name="任意形状 46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gdLst>
                <a:gd fmla="*/ 1611826 w 1614010" name="connsiteX0"/>
                <a:gd fmla="*/ 0 h 493623" name="connsiteY0"/>
                <a:gd fmla="*/ 1614010 w 1614010" name="connsiteX1"/>
                <a:gd fmla="*/ 486387 h 493623" name="connsiteY1"/>
                <a:gd fmla="*/ 1574250 w 1614010" name="connsiteX2"/>
                <a:gd fmla="*/ 486565 h 493623" name="connsiteY2"/>
                <a:gd fmla="*/ 1001541 w 1614010" name="connsiteX3"/>
                <a:gd fmla="*/ 489136 h 493623" name="connsiteY3"/>
                <a:gd fmla="*/ 1001541 w 1614010" name="connsiteX4"/>
                <a:gd fmla="*/ 464385 h 493623" name="connsiteY4"/>
                <a:gd fmla="*/ 802278 w 1614010" name="connsiteX5"/>
                <a:gd fmla="*/ 265122 h 493623" name="connsiteY5"/>
                <a:gd fmla="*/ 603016 w 1614010" name="connsiteX6"/>
                <a:gd fmla="*/ 464385 h 493623" name="connsiteY6"/>
                <a:gd fmla="*/ 603016 w 1614010" name="connsiteX7"/>
                <a:gd fmla="*/ 490925 h 493623" name="connsiteY7"/>
                <a:gd fmla="*/ 41944 w 1614010" name="connsiteX8"/>
                <a:gd fmla="*/ 493444 h 493623" name="connsiteY8"/>
                <a:gd fmla="*/ 2184 w 1614010" name="connsiteX9"/>
                <a:gd fmla="*/ 493623 h 493623" name="connsiteY9"/>
                <a:gd fmla="*/ 0 w 1614010" name="connsiteX10"/>
                <a:gd fmla="*/ 7236 h 493623" name="connsiteY10"/>
                <a:gd fmla="*/ 1611826 w 1614010" name="connsiteX11"/>
                <a:gd fmla="*/ 0 h 4936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93623" w="1614010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483877" y="3752131"/>
            <a:ext cx="6679399" cy="3135142"/>
            <a:chOff x="6820369" y="1397329"/>
            <a:chExt cx="4573408" cy="2146644"/>
          </a:xfrm>
          <a:effectLst>
            <a:outerShdw blurRad="50800" dir="16200000" dist="38100" rotWithShape="0">
              <a:prstClr val="black">
                <a:alpha val="10000"/>
              </a:prstClr>
            </a:outerShdw>
          </a:effectLst>
        </p:grpSpPr>
        <p:sp>
          <p:nvSpPr>
            <p:cNvPr id="49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gdLst>
                <a:gd fmla="*/ 0 w 4573408" name="connsiteX0"/>
                <a:gd fmla="*/ 2124555 h 2124555" name="connsiteY0"/>
                <a:gd fmla="*/ 2058418 w 4573408" name="connsiteX1"/>
                <a:gd fmla="*/ 0 h 2124555" name="connsiteY1"/>
                <a:gd fmla="*/ 2451928 w 4573408" name="connsiteX2"/>
                <a:gd fmla="*/ 0 h 2124555" name="connsiteY2"/>
                <a:gd fmla="*/ 4573408 w 4573408" name="connsiteX3"/>
                <a:gd fmla="*/ 2124555 h 2124555" name="connsiteY3"/>
                <a:gd fmla="*/ 0 w 4573408" name="connsiteX4"/>
                <a:gd fmla="*/ 2124555 h 21245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24555" w="4573408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0" name="任意形状 49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gdLst>
                <a:gd fmla="*/ 951525 w 1498754" name="connsiteX0"/>
                <a:gd fmla="*/ 1038815 h 1066451" name="connsiteY0"/>
                <a:gd fmla="*/ 558987 w 1498754" name="connsiteX1"/>
                <a:gd fmla="*/ 1066451 h 1066451" name="connsiteY1"/>
                <a:gd fmla="*/ 13064 w 1498754" name="connsiteX2"/>
                <a:gd fmla="*/ 253872 h 1066451" name="connsiteY2"/>
                <a:gd fmla="*/ 0 w 1498754" name="connsiteX3"/>
                <a:gd fmla="*/ 239407 h 1066451" name="connsiteY3"/>
                <a:gd fmla="*/ 32936 w 1498754" name="connsiteX4"/>
                <a:gd fmla="*/ 200130 h 1066451" name="connsiteY4"/>
                <a:gd fmla="*/ 418191 w 1498754" name="connsiteX5"/>
                <a:gd fmla="*/ 149698 h 1066451" name="connsiteY5"/>
                <a:gd fmla="*/ 418265 w 1498754" name="connsiteX6"/>
                <a:gd fmla="*/ 149605 h 1066451" name="connsiteY6"/>
                <a:gd fmla="*/ 452166 w 1498754" name="connsiteX7"/>
                <a:gd fmla="*/ 106854 h 1066451" name="connsiteY7"/>
                <a:gd fmla="*/ 806617 w 1498754" name="connsiteX8"/>
                <a:gd fmla="*/ 97344 h 1066451" name="connsiteY8"/>
                <a:gd fmla="*/ 808349 w 1498754" name="connsiteX9"/>
                <a:gd fmla="*/ 95049 h 1066451" name="connsiteY9"/>
                <a:gd fmla="*/ 833511 w 1498754" name="connsiteX10"/>
                <a:gd fmla="*/ 61722 h 1066451" name="connsiteY10"/>
                <a:gd fmla="*/ 957971 w 1498754" name="connsiteX11"/>
                <a:gd fmla="*/ 1746 h 1066451" name="connsiteY11"/>
                <a:gd fmla="*/ 1107883 w 1498754" name="connsiteX12"/>
                <a:gd fmla="*/ 36066 h 1066451" name="connsiteY12"/>
                <a:gd fmla="*/ 1143480 w 1498754" name="connsiteX13"/>
                <a:gd fmla="*/ 67285 h 1066451" name="connsiteY13"/>
                <a:gd fmla="*/ 1145680 w 1498754" name="connsiteX14"/>
                <a:gd fmla="*/ 69215 h 1066451" name="connsiteY14"/>
                <a:gd fmla="*/ 1334903 w 1498754" name="connsiteX15"/>
                <a:gd fmla="*/ 957 h 1066451" name="connsiteY15"/>
                <a:gd fmla="*/ 1404447 w 1498754" name="connsiteX16"/>
                <a:gd fmla="*/ 16239 h 1066451" name="connsiteY16"/>
                <a:gd fmla="*/ 1490862 w 1498754" name="connsiteX17"/>
                <a:gd fmla="*/ 74080 h 1066451" name="connsiteY17"/>
                <a:gd fmla="*/ 1498754 w 1498754" name="connsiteX18"/>
                <a:gd fmla="*/ 89348 h 1066451" name="connsiteY18"/>
                <a:gd fmla="*/ 1486191 w 1498754" name="connsiteX19"/>
                <a:gd fmla="*/ 106833 h 1066451" name="connsiteY19"/>
                <a:gd fmla="*/ 951525 w 1498754" name="connsiteX20"/>
                <a:gd fmla="*/ 1038815 h 1066451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1066451" w="1498754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51" name="组 50"/>
          <p:cNvGrpSpPr/>
          <p:nvPr/>
        </p:nvGrpSpPr>
        <p:grpSpPr>
          <a:xfrm rot="17284130">
            <a:off x="1391791" y="4959492"/>
            <a:ext cx="1950527" cy="1668358"/>
            <a:chOff x="8223251" y="2493962"/>
            <a:chExt cx="1279525" cy="993776"/>
          </a:xfrm>
          <a:solidFill>
            <a:schemeClr val="accent1"/>
          </a:solidFill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</p:grpSpPr>
        <p:sp>
          <p:nvSpPr>
            <p:cNvPr id="52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gdLst>
                <a:gd fmla="*/ 195 w 201" name="T0"/>
                <a:gd fmla="*/ 37 h 185" name="T1"/>
                <a:gd fmla="*/ 192 w 201" name="T2"/>
                <a:gd fmla="*/ 35 h 185" name="T3"/>
                <a:gd fmla="*/ 127 w 201" name="T4"/>
                <a:gd fmla="*/ 103 h 185" name="T5"/>
                <a:gd fmla="*/ 173 w 201" name="T6"/>
                <a:gd fmla="*/ 20 h 185" name="T7"/>
                <a:gd fmla="*/ 162 w 201" name="T8"/>
                <a:gd fmla="*/ 14 h 185" name="T9"/>
                <a:gd fmla="*/ 117 w 201" name="T10"/>
                <a:gd fmla="*/ 97 h 185" name="T11"/>
                <a:gd fmla="*/ 140 w 201" name="T12"/>
                <a:gd fmla="*/ 6 h 185" name="T13"/>
                <a:gd fmla="*/ 140 w 201" name="T14"/>
                <a:gd fmla="*/ 5 h 185" name="T15"/>
                <a:gd fmla="*/ 140 w 201" name="T16"/>
                <a:gd fmla="*/ 5 h 185" name="T17"/>
                <a:gd fmla="*/ 129 w 201" name="T18"/>
                <a:gd fmla="*/ 3 h 185" name="T19"/>
                <a:gd fmla="*/ 106 w 201" name="T20"/>
                <a:gd fmla="*/ 94 h 185" name="T21"/>
                <a:gd fmla="*/ 106 w 201" name="T22"/>
                <a:gd fmla="*/ 0 h 185" name="T23"/>
                <a:gd fmla="*/ 102 w 201" name="T24"/>
                <a:gd fmla="*/ 0 h 185" name="T25"/>
                <a:gd fmla="*/ 102 w 201" name="T26"/>
                <a:gd fmla="*/ 0 h 185" name="T27"/>
                <a:gd fmla="*/ 99 w 201" name="T28"/>
                <a:gd fmla="*/ 0 h 185" name="T29"/>
                <a:gd fmla="*/ 99 w 201" name="T30"/>
                <a:gd fmla="*/ 0 h 185" name="T31"/>
                <a:gd fmla="*/ 97 w 201" name="T32"/>
                <a:gd fmla="*/ 0 h 185" name="T33"/>
                <a:gd fmla="*/ 97 w 201" name="T34"/>
                <a:gd fmla="*/ 0 h 185" name="T35"/>
                <a:gd fmla="*/ 94 w 201" name="T36"/>
                <a:gd fmla="*/ 0 h 185" name="T37"/>
                <a:gd fmla="*/ 94 w 201" name="T38"/>
                <a:gd fmla="*/ 94 h 185" name="T39"/>
                <a:gd fmla="*/ 71 w 201" name="T40"/>
                <a:gd fmla="*/ 3 h 185" name="T41"/>
                <a:gd fmla="*/ 59 w 201" name="T42"/>
                <a:gd fmla="*/ 6 h 185" name="T43"/>
                <a:gd fmla="*/ 59 w 201" name="T44"/>
                <a:gd fmla="*/ 6 h 185" name="T45"/>
                <a:gd fmla="*/ 83 w 201" name="T46"/>
                <a:gd fmla="*/ 97 h 185" name="T47"/>
                <a:gd fmla="*/ 38 w 201" name="T48"/>
                <a:gd fmla="*/ 15 h 185" name="T49"/>
                <a:gd fmla="*/ 27 w 201" name="T50"/>
                <a:gd fmla="*/ 21 h 185" name="T51"/>
                <a:gd fmla="*/ 73 w 201" name="T52"/>
                <a:gd fmla="*/ 104 h 185" name="T53"/>
                <a:gd fmla="*/ 8 w 201" name="T54"/>
                <a:gd fmla="*/ 36 h 185" name="T55"/>
                <a:gd fmla="*/ 2 w 201" name="T56"/>
                <a:gd fmla="*/ 43 h 185" name="T57"/>
                <a:gd fmla="*/ 0 w 201" name="T58"/>
                <a:gd fmla="*/ 44 h 185" name="T59"/>
                <a:gd fmla="*/ 92 w 201" name="T60"/>
                <a:gd fmla="*/ 140 h 185" name="T61"/>
                <a:gd fmla="*/ 69 w 201" name="T62"/>
                <a:gd fmla="*/ 164 h 185" name="T63"/>
                <a:gd fmla="*/ 69 w 201" name="T64"/>
                <a:gd fmla="*/ 172 h 185" name="T65"/>
                <a:gd fmla="*/ 73 w 201" name="T66"/>
                <a:gd fmla="*/ 174 h 185" name="T67"/>
                <a:gd fmla="*/ 75 w 201" name="T68"/>
                <a:gd fmla="*/ 173 h 185" name="T69"/>
                <a:gd fmla="*/ 78 w 201" name="T70"/>
                <a:gd fmla="*/ 179 h 185" name="T71"/>
                <a:gd fmla="*/ 81 w 201" name="T72"/>
                <a:gd fmla="*/ 180 h 185" name="T73"/>
                <a:gd fmla="*/ 84 w 201" name="T74"/>
                <a:gd fmla="*/ 179 h 185" name="T75"/>
                <a:gd fmla="*/ 89 w 201" name="T76"/>
                <a:gd fmla="*/ 184 h 185" name="T77"/>
                <a:gd fmla="*/ 90 w 201" name="T78"/>
                <a:gd fmla="*/ 184 h 185" name="T79"/>
                <a:gd fmla="*/ 95 w 201" name="T80"/>
                <a:gd fmla="*/ 182 h 185" name="T81"/>
                <a:gd fmla="*/ 100 w 201" name="T82"/>
                <a:gd fmla="*/ 185 h 185" name="T83"/>
                <a:gd fmla="*/ 105 w 201" name="T84"/>
                <a:gd fmla="*/ 182 h 185" name="T85"/>
                <a:gd fmla="*/ 110 w 201" name="T86"/>
                <a:gd fmla="*/ 184 h 185" name="T87"/>
                <a:gd fmla="*/ 111 w 201" name="T88"/>
                <a:gd fmla="*/ 184 h 185" name="T89"/>
                <a:gd fmla="*/ 115 w 201" name="T90"/>
                <a:gd fmla="*/ 179 h 185" name="T91"/>
                <a:gd fmla="*/ 119 w 201" name="T92"/>
                <a:gd fmla="*/ 180 h 185" name="T93"/>
                <a:gd fmla="*/ 122 w 201" name="T94"/>
                <a:gd fmla="*/ 179 h 185" name="T95"/>
                <a:gd fmla="*/ 125 w 201" name="T96"/>
                <a:gd fmla="*/ 173 h 185" name="T97"/>
                <a:gd fmla="*/ 127 w 201" name="T98"/>
                <a:gd fmla="*/ 174 h 185" name="T99"/>
                <a:gd fmla="*/ 131 w 201" name="T100"/>
                <a:gd fmla="*/ 172 h 185" name="T101"/>
                <a:gd fmla="*/ 131 w 201" name="T102"/>
                <a:gd fmla="*/ 164 h 185" name="T103"/>
                <a:gd fmla="*/ 108 w 201" name="T104"/>
                <a:gd fmla="*/ 140 h 185" name="T105"/>
                <a:gd fmla="*/ 201 w 201" name="T106"/>
                <a:gd fmla="*/ 43 h 185" name="T107"/>
                <a:gd fmla="*/ 195 w 201" name="T108"/>
                <a:gd fmla="*/ 37 h 1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5" w="201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gdLst>
                <a:gd fmla="*/ 167 w 167" name="T0"/>
                <a:gd fmla="*/ 171 h 194" name="T1"/>
                <a:gd fmla="*/ 69 w 167" name="T2"/>
                <a:gd fmla="*/ 0 h 194" name="T3"/>
                <a:gd fmla="*/ 38 w 167" name="T4"/>
                <a:gd fmla="*/ 32 h 194" name="T5"/>
                <a:gd fmla="*/ 38 w 167" name="T6"/>
                <a:gd fmla="*/ 32 h 194" name="T7"/>
                <a:gd fmla="*/ 0 w 167" name="T8"/>
                <a:gd fmla="*/ 53 h 194" name="T9"/>
                <a:gd fmla="*/ 141 w 167" name="T10"/>
                <a:gd fmla="*/ 194 h 194" name="T11"/>
                <a:gd fmla="*/ 147 w 167" name="T12"/>
                <a:gd fmla="*/ 188 h 194" name="T13"/>
                <a:gd fmla="*/ 167 w 167" name="T14"/>
                <a:gd fmla="*/ 171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67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gdLst>
                <a:gd fmla="*/ 98 w 130" name="T0"/>
                <a:gd fmla="*/ 203 h 203" name="T1"/>
                <a:gd fmla="*/ 117 w 130" name="T2"/>
                <a:gd fmla="*/ 192 h 203" name="T3"/>
                <a:gd fmla="*/ 130 w 130" name="T4"/>
                <a:gd fmla="*/ 187 h 203" name="T5"/>
                <a:gd fmla="*/ 80 w 130" name="T6"/>
                <a:gd fmla="*/ 0 h 203" name="T7"/>
                <a:gd fmla="*/ 42 w 130" name="T8"/>
                <a:gd fmla="*/ 23 h 203" name="T9"/>
                <a:gd fmla="*/ 42 w 130" name="T10"/>
                <a:gd fmla="*/ 23 h 203" name="T11"/>
                <a:gd fmla="*/ 0 w 130" name="T12"/>
                <a:gd fmla="*/ 33 h 203" name="T13"/>
                <a:gd fmla="*/ 98 w 130" name="T14"/>
                <a:gd fmla="*/ 203 h 2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3" w="130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gdLst>
                <a:gd fmla="*/ 50 w 86" name="T0"/>
                <a:gd fmla="*/ 198 h 198" name="T1"/>
                <a:gd fmla="*/ 85 w 86" name="T2"/>
                <a:gd fmla="*/ 193 h 198" name="T3"/>
                <a:gd fmla="*/ 85 w 86" name="T4"/>
                <a:gd fmla="*/ 183 h 198" name="T5"/>
                <a:gd fmla="*/ 86 w 86" name="T6"/>
                <a:gd fmla="*/ 0 h 198" name="T7"/>
                <a:gd fmla="*/ 43 w 86" name="T8"/>
                <a:gd fmla="*/ 13 h 198" name="T9"/>
                <a:gd fmla="*/ 0 w 86" name="T10"/>
                <a:gd fmla="*/ 11 h 198" name="T11"/>
                <a:gd fmla="*/ 50 w 86" name="T12"/>
                <a:gd fmla="*/ 198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6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gdLst>
                <a:gd fmla="*/ 61 w 85" name="T0"/>
                <a:gd fmla="*/ 104 h 198" name="T1"/>
                <a:gd fmla="*/ 85 w 85" name="T2"/>
                <a:gd fmla="*/ 12 h 198" name="T3"/>
                <a:gd fmla="*/ 41 w 85" name="T4"/>
                <a:gd fmla="*/ 13 h 198" name="T5"/>
                <a:gd fmla="*/ 0 w 85" name="T6"/>
                <a:gd fmla="*/ 0 h 198" name="T7"/>
                <a:gd fmla="*/ 0 w 85" name="T8"/>
                <a:gd fmla="*/ 193 h 198" name="T9"/>
                <a:gd fmla="*/ 35 w 85" name="T10"/>
                <a:gd fmla="*/ 198 h 198" name="T11"/>
                <a:gd fmla="*/ 61 w 85" name="T12"/>
                <a:gd fmla="*/ 104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85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gdLst>
                <a:gd fmla="*/ 9 w 130" name="T0"/>
                <a:gd fmla="*/ 189 h 201" name="T1"/>
                <a:gd fmla="*/ 33 w 130" name="T2"/>
                <a:gd fmla="*/ 201 h 201" name="T3"/>
                <a:gd fmla="*/ 74 w 130" name="T4"/>
                <a:gd fmla="*/ 130 h 201" name="T5"/>
                <a:gd fmla="*/ 130 w 130" name="T6"/>
                <a:gd fmla="*/ 33 h 201" name="T7"/>
                <a:gd fmla="*/ 87 w 130" name="T8"/>
                <a:gd fmla="*/ 23 h 201" name="T9"/>
                <a:gd fmla="*/ 50 w 130" name="T10"/>
                <a:gd fmla="*/ 0 h 201" name="T11"/>
                <a:gd fmla="*/ 0 w 130" name="T12"/>
                <a:gd fmla="*/ 186 h 201" name="T13"/>
                <a:gd fmla="*/ 9 w 130" name="T14"/>
                <a:gd fmla="*/ 189 h 2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1" w="130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gdLst>
                <a:gd fmla="*/ 166 w 166" name="T0"/>
                <a:gd fmla="*/ 52 h 191" name="T1"/>
                <a:gd fmla="*/ 127 w 166" name="T2"/>
                <a:gd fmla="*/ 31 h 191" name="T3"/>
                <a:gd fmla="*/ 127 w 166" name="T4"/>
                <a:gd fmla="*/ 31 h 191" name="T5"/>
                <a:gd fmla="*/ 98 w 166" name="T6"/>
                <a:gd fmla="*/ 0 h 191" name="T7"/>
                <a:gd fmla="*/ 0 w 166" name="T8"/>
                <a:gd fmla="*/ 168 h 191" name="T9"/>
                <a:gd fmla="*/ 17 w 166" name="T10"/>
                <a:gd fmla="*/ 181 h 191" name="T11"/>
                <a:gd fmla="*/ 17 w 166" name="T12"/>
                <a:gd fmla="*/ 181 h 191" name="T13"/>
                <a:gd fmla="*/ 17 w 166" name="T14"/>
                <a:gd fmla="*/ 182 h 191" name="T15"/>
                <a:gd fmla="*/ 18 w 166" name="T16"/>
                <a:gd fmla="*/ 182 h 191" name="T17"/>
                <a:gd fmla="*/ 18 w 166" name="T18"/>
                <a:gd fmla="*/ 182 h 191" name="T19"/>
                <a:gd fmla="*/ 26 w 166" name="T20"/>
                <a:gd fmla="*/ 191 h 191" name="T21"/>
                <a:gd fmla="*/ 166 w 166" name="T22"/>
                <a:gd fmla="*/ 52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166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Line 190"/>
            <p:cNvSpPr>
              <a:spLocks noChangeShapeType="1"/>
            </p:cNvSpPr>
            <p:nvPr/>
          </p:nvSpPr>
          <p:spPr bwMode="auto">
            <a:xfrm flipH="1"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1" name="Freeform 358"/>
          <p:cNvSpPr>
            <a:spLocks noEditPoints="1"/>
          </p:cNvSpPr>
          <p:nvPr/>
        </p:nvSpPr>
        <p:spPr bwMode="auto">
          <a:xfrm rot="19997452">
            <a:off x="1155433" y="5974418"/>
            <a:ext cx="857954" cy="834857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2" name="组 61"/>
          <p:cNvGrpSpPr/>
          <p:nvPr/>
        </p:nvGrpSpPr>
        <p:grpSpPr>
          <a:xfrm>
            <a:off x="11268311" y="6716421"/>
            <a:ext cx="917783" cy="876367"/>
            <a:chOff x="8848726" y="4949825"/>
            <a:chExt cx="879475" cy="839788"/>
          </a:xfrm>
          <a:solidFill>
            <a:schemeClr val="accent3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2">
            <a:off x="786086" y="5830794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" name="Freeform 358"/>
          <p:cNvSpPr>
            <a:spLocks noEditPoints="1"/>
          </p:cNvSpPr>
          <p:nvPr/>
        </p:nvSpPr>
        <p:spPr bwMode="auto">
          <a:xfrm rot="19997452">
            <a:off x="9357651" y="3409845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0" name="组 69"/>
          <p:cNvGrpSpPr/>
          <p:nvPr/>
        </p:nvGrpSpPr>
        <p:grpSpPr>
          <a:xfrm rot="1274603">
            <a:off x="9259640" y="6287249"/>
            <a:ext cx="559940" cy="534673"/>
            <a:chOff x="8848726" y="4949825"/>
            <a:chExt cx="879475" cy="839788"/>
          </a:xfrm>
          <a:solidFill>
            <a:schemeClr val="accent2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71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6" name="Freeform 358"/>
          <p:cNvSpPr>
            <a:spLocks noEditPoints="1"/>
          </p:cNvSpPr>
          <p:nvPr/>
        </p:nvSpPr>
        <p:spPr bwMode="auto">
          <a:xfrm rot="19997452">
            <a:off x="10507416" y="4989400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7" name="组 76"/>
          <p:cNvGrpSpPr/>
          <p:nvPr/>
        </p:nvGrpSpPr>
        <p:grpSpPr>
          <a:xfrm rot="19754982">
            <a:off x="5966631" y="6629984"/>
            <a:ext cx="559940" cy="53467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3" name="Freeform 358"/>
          <p:cNvSpPr>
            <a:spLocks noEditPoints="1"/>
          </p:cNvSpPr>
          <p:nvPr/>
        </p:nvSpPr>
        <p:spPr bwMode="auto">
          <a:xfrm rot="19997452">
            <a:off x="6500975" y="6676629"/>
            <a:ext cx="435890" cy="424155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997452">
            <a:off x="1167821" y="5162864"/>
            <a:ext cx="671655" cy="653574"/>
          </a:xfrm>
          <a:custGeom>
            <a:gdLst>
              <a:gd fmla="*/ 75 w 321" name="T0"/>
              <a:gd fmla="*/ 188 h 311" name="T1"/>
              <a:gd fmla="*/ 137 w 321" name="T2"/>
              <a:gd fmla="*/ 168 h 311" name="T3"/>
              <a:gd fmla="*/ 137 w 321" name="T4"/>
              <a:gd fmla="*/ 160 h 311" name="T5"/>
              <a:gd fmla="*/ 116 w 321" name="T6"/>
              <a:gd fmla="*/ 149 h 311" name="T7"/>
              <a:gd fmla="*/ 140 w 321" name="T8"/>
              <a:gd fmla="*/ 153 h 311" name="T9"/>
              <a:gd fmla="*/ 121 w 321" name="T10"/>
              <a:gd fmla="*/ 115 h 311" name="T11"/>
              <a:gd fmla="*/ 101 w 321" name="T12"/>
              <a:gd fmla="*/ 87 h 311" name="T13"/>
              <a:gd fmla="*/ 9 w 321" name="T14"/>
              <a:gd fmla="*/ 99 h 311" name="T15"/>
              <a:gd fmla="*/ 0 w 321" name="T16"/>
              <a:gd fmla="*/ 128 h 311" name="T17"/>
              <a:gd fmla="*/ 67 w 321" name="T18"/>
              <a:gd fmla="*/ 191 h 311" name="T19"/>
              <a:gd fmla="*/ 148 w 321" name="T20"/>
              <a:gd fmla="*/ 184 h 311" name="T21"/>
              <a:gd fmla="*/ 132 w 321" name="T22"/>
              <a:gd fmla="*/ 200 h 311" name="T23"/>
              <a:gd fmla="*/ 142 w 321" name="T24"/>
              <a:gd fmla="*/ 180 h 311" name="T25"/>
              <a:gd fmla="*/ 102 w 321" name="T26"/>
              <a:gd fmla="*/ 186 h 311" name="T27"/>
              <a:gd fmla="*/ 68 w 321" name="T28"/>
              <a:gd fmla="*/ 197 h 311" name="T29"/>
              <a:gd fmla="*/ 40 w 321" name="T30"/>
              <a:gd fmla="*/ 241 h 311" name="T31"/>
              <a:gd fmla="*/ 74 w 321" name="T32"/>
              <a:gd fmla="*/ 282 h 311" name="T33"/>
              <a:gd fmla="*/ 142 w 321" name="T34"/>
              <a:gd fmla="*/ 293 h 311" name="T35"/>
              <a:gd fmla="*/ 157 w 321" name="T36"/>
              <a:gd fmla="*/ 253 h 311" name="T37"/>
              <a:gd fmla="*/ 157 w 321" name="T38"/>
              <a:gd fmla="*/ 187 h 311" name="T39"/>
              <a:gd fmla="*/ 170 w 321" name="T40"/>
              <a:gd fmla="*/ 145 h 311" name="T41"/>
              <a:gd fmla="*/ 210 w 321" name="T42"/>
              <a:gd fmla="*/ 90 h 311" name="T43"/>
              <a:gd fmla="*/ 223 w 321" name="T44"/>
              <a:gd fmla="*/ 59 h 311" name="T45"/>
              <a:gd fmla="*/ 175 w 321" name="T46"/>
              <a:gd fmla="*/ 0 h 311" name="T47"/>
              <a:gd fmla="*/ 160 w 321" name="T48"/>
              <a:gd fmla="*/ 18 h 311" name="T49"/>
              <a:gd fmla="*/ 100 w 321" name="T50"/>
              <a:gd fmla="*/ 49 h 311" name="T51"/>
              <a:gd fmla="*/ 106 w 321" name="T52"/>
              <a:gd fmla="*/ 83 h 311" name="T53"/>
              <a:gd fmla="*/ 126 w 321" name="T54"/>
              <a:gd fmla="*/ 111 h 311" name="T55"/>
              <a:gd fmla="*/ 156 w 321" name="T56"/>
              <a:gd fmla="*/ 142 h 311" name="T57"/>
              <a:gd fmla="*/ 160 w 321" name="T58"/>
              <a:gd fmla="*/ 119 h 311" name="T59"/>
              <a:gd fmla="*/ 164 w 321" name="T60"/>
              <a:gd fmla="*/ 142 h 311" name="T61"/>
              <a:gd fmla="*/ 312 w 321" name="T62"/>
              <a:gd fmla="*/ 99 h 311" name="T63"/>
              <a:gd fmla="*/ 220 w 321" name="T64"/>
              <a:gd fmla="*/ 87 h 311" name="T65"/>
              <a:gd fmla="*/ 200 w 321" name="T66"/>
              <a:gd fmla="*/ 115 h 311" name="T67"/>
              <a:gd fmla="*/ 180 w 321" name="T68"/>
              <a:gd fmla="*/ 154 h 311" name="T69"/>
              <a:gd fmla="*/ 203 w 321" name="T70"/>
              <a:gd fmla="*/ 151 h 311" name="T71"/>
              <a:gd fmla="*/ 182 w 321" name="T72"/>
              <a:gd fmla="*/ 162 h 311" name="T73"/>
              <a:gd fmla="*/ 182 w 321" name="T74"/>
              <a:gd fmla="*/ 167 h 311" name="T75"/>
              <a:gd fmla="*/ 246 w 321" name="T76"/>
              <a:gd fmla="*/ 188 h 311" name="T77"/>
              <a:gd fmla="*/ 289 w 321" name="T78"/>
              <a:gd fmla="*/ 186 h 311" name="T79"/>
              <a:gd fmla="*/ 300 w 321" name="T80"/>
              <a:gd fmla="*/ 119 h 311" name="T81"/>
              <a:gd fmla="*/ 244 w 321" name="T82"/>
              <a:gd fmla="*/ 195 h 311" name="T83"/>
              <a:gd fmla="*/ 180 w 321" name="T84"/>
              <a:gd fmla="*/ 174 h 311" name="T85"/>
              <a:gd fmla="*/ 186 w 321" name="T86"/>
              <a:gd fmla="*/ 196 h 311" name="T87"/>
              <a:gd fmla="*/ 180 w 321" name="T88"/>
              <a:gd fmla="*/ 200 h 311" name="T89"/>
              <a:gd fmla="*/ 164 w 321" name="T90"/>
              <a:gd fmla="*/ 187 h 311" name="T91"/>
              <a:gd fmla="*/ 164 w 321" name="T92"/>
              <a:gd fmla="*/ 253 h 311" name="T93"/>
              <a:gd fmla="*/ 179 w 321" name="T94"/>
              <a:gd fmla="*/ 293 h 311" name="T95"/>
              <a:gd fmla="*/ 246 w 321" name="T96"/>
              <a:gd fmla="*/ 283 h 311" name="T97"/>
              <a:gd fmla="*/ 281 w 321" name="T98"/>
              <a:gd fmla="*/ 242 h 311" name="T99"/>
              <a:gd fmla="*/ 252 w 321" name="T100"/>
              <a:gd fmla="*/ 197 h 31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11" w="32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algn="t" blurRad="50800" dir="5400000" dist="635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5" name="组 84"/>
          <p:cNvGrpSpPr/>
          <p:nvPr/>
        </p:nvGrpSpPr>
        <p:grpSpPr>
          <a:xfrm rot="21122732">
            <a:off x="525634" y="6265253"/>
            <a:ext cx="559940" cy="53467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1" name="Freeform 360"/>
          <p:cNvSpPr/>
          <p:nvPr/>
        </p:nvSpPr>
        <p:spPr bwMode="auto">
          <a:xfrm rot="1468502">
            <a:off x="10337333" y="5473288"/>
            <a:ext cx="127476" cy="29967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2" name="Freeform 360"/>
          <p:cNvSpPr/>
          <p:nvPr/>
        </p:nvSpPr>
        <p:spPr bwMode="auto">
          <a:xfrm rot="8148368">
            <a:off x="10632439" y="3180555"/>
            <a:ext cx="267796" cy="62955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3" name="Freeform 360"/>
          <p:cNvSpPr/>
          <p:nvPr/>
        </p:nvSpPr>
        <p:spPr bwMode="auto">
          <a:xfrm rot="20337622">
            <a:off x="10878893" y="5886546"/>
            <a:ext cx="111614" cy="26239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4" name="Freeform 360"/>
          <p:cNvSpPr/>
          <p:nvPr/>
        </p:nvSpPr>
        <p:spPr bwMode="auto">
          <a:xfrm rot="5712631">
            <a:off x="9843840" y="6968349"/>
            <a:ext cx="205064" cy="48208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5" name="Freeform 360"/>
          <p:cNvSpPr/>
          <p:nvPr/>
        </p:nvSpPr>
        <p:spPr bwMode="auto">
          <a:xfrm rot="1713980">
            <a:off x="2317922" y="6104325"/>
            <a:ext cx="208624" cy="49045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6" name="Freeform 360"/>
          <p:cNvSpPr/>
          <p:nvPr/>
        </p:nvSpPr>
        <p:spPr bwMode="auto">
          <a:xfrm rot="19012026">
            <a:off x="10759152" y="6366565"/>
            <a:ext cx="114550" cy="26929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7" name="Freeform 360"/>
          <p:cNvSpPr/>
          <p:nvPr/>
        </p:nvSpPr>
        <p:spPr bwMode="auto">
          <a:xfrm rot="19725754">
            <a:off x="10184284" y="5925184"/>
            <a:ext cx="188110" cy="44222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8" name="Freeform 360"/>
          <p:cNvSpPr/>
          <p:nvPr/>
        </p:nvSpPr>
        <p:spPr bwMode="auto">
          <a:xfrm rot="20903776">
            <a:off x="8557012" y="6128395"/>
            <a:ext cx="111614" cy="26239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9" name="Freeform 360"/>
          <p:cNvSpPr/>
          <p:nvPr/>
        </p:nvSpPr>
        <p:spPr bwMode="auto">
          <a:xfrm rot="21216408">
            <a:off x="9685768" y="4264210"/>
            <a:ext cx="103373" cy="24302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0" name="Freeform 360"/>
          <p:cNvSpPr/>
          <p:nvPr/>
        </p:nvSpPr>
        <p:spPr bwMode="auto">
          <a:xfrm rot="19642020">
            <a:off x="10184994" y="6118589"/>
            <a:ext cx="301319" cy="708365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01" name="组 100"/>
          <p:cNvGrpSpPr/>
          <p:nvPr/>
        </p:nvGrpSpPr>
        <p:grpSpPr>
          <a:xfrm rot="21122732">
            <a:off x="10981841" y="4434538"/>
            <a:ext cx="559940" cy="534673"/>
            <a:chOff x="8848726" y="4949825"/>
            <a:chExt cx="879475" cy="839788"/>
          </a:xfrm>
          <a:solidFill>
            <a:schemeClr val="accent5"/>
          </a:solidFill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10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gdLst>
                <a:gd fmla="*/ 54 w 70" name="T0"/>
                <a:gd fmla="*/ 0 h 165" name="T1"/>
                <a:gd fmla="*/ 36 w 70" name="T2"/>
                <a:gd fmla="*/ 18 h 165" name="T3"/>
                <a:gd fmla="*/ 16 w 70" name="T4"/>
                <a:gd fmla="*/ 0 h 165" name="T5"/>
                <a:gd fmla="*/ 0 w 70" name="T6"/>
                <a:gd fmla="*/ 71 h 165" name="T7"/>
                <a:gd fmla="*/ 35 w 70" name="T8"/>
                <a:gd fmla="*/ 165 h 165" name="T9"/>
                <a:gd fmla="*/ 70 w 70" name="T10"/>
                <a:gd fmla="*/ 71 h 165" name="T11"/>
                <a:gd fmla="*/ 54 w 70" name="T12"/>
                <a:gd fmla="*/ 0 h 1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5" w="70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gdLst>
                <a:gd fmla="*/ 11 w 162" name="T0"/>
                <a:gd fmla="*/ 9 h 98" name="T1"/>
                <a:gd fmla="*/ 22 w 162" name="T2"/>
                <a:gd fmla="*/ 31 h 98" name="T3"/>
                <a:gd fmla="*/ 0 w 162" name="T4"/>
                <a:gd fmla="*/ 45 h 98" name="T5"/>
                <a:gd fmla="*/ 62 w 162" name="T6"/>
                <a:gd fmla="*/ 83 h 98" name="T7"/>
                <a:gd fmla="*/ 162 w 162" name="T8"/>
                <a:gd fmla="*/ 78 h 98" name="T9"/>
                <a:gd fmla="*/ 84 w 162" name="T10"/>
                <a:gd fmla="*/ 15 h 98" name="T11"/>
                <a:gd fmla="*/ 11 w 162" name="T12"/>
                <a:gd fmla="*/ 9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gdLst>
                <a:gd fmla="*/ 1 w 116" name="T0"/>
                <a:gd fmla="*/ 122 h 144" name="T1"/>
                <a:gd fmla="*/ 26 w 116" name="T2"/>
                <a:gd fmla="*/ 118 h 144" name="T3"/>
                <a:gd fmla="*/ 31 w 116" name="T4"/>
                <a:gd fmla="*/ 144 h 144" name="T5"/>
                <a:gd fmla="*/ 87 w 116" name="T6"/>
                <a:gd fmla="*/ 96 h 144" name="T7"/>
                <a:gd fmla="*/ 113 w 116" name="T8"/>
                <a:gd fmla="*/ 0 h 144" name="T9"/>
                <a:gd fmla="*/ 29 w 116" name="T10"/>
                <a:gd fmla="*/ 55 h 144" name="T11"/>
                <a:gd fmla="*/ 1 w 116" name="T12"/>
                <a:gd fmla="*/ 122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gdLst>
                <a:gd fmla="*/ 85 w 116" name="T0"/>
                <a:gd fmla="*/ 144 h 144" name="T1"/>
                <a:gd fmla="*/ 89 w 116" name="T2"/>
                <a:gd fmla="*/ 119 h 144" name="T3"/>
                <a:gd fmla="*/ 115 w 116" name="T4"/>
                <a:gd fmla="*/ 122 h 144" name="T5"/>
                <a:gd fmla="*/ 87 w 116" name="T6"/>
                <a:gd fmla="*/ 55 h 144" name="T7"/>
                <a:gd fmla="*/ 3 w 116" name="T8"/>
                <a:gd fmla="*/ 0 h 144" name="T9"/>
                <a:gd fmla="*/ 30 w 116" name="T10"/>
                <a:gd fmla="*/ 96 h 144" name="T11"/>
                <a:gd fmla="*/ 85 w 116" name="T12"/>
                <a:gd fmla="*/ 144 h 1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4" w="115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gdLst>
                <a:gd fmla="*/ 162 w 162" name="T0"/>
                <a:gd fmla="*/ 45 h 98" name="T1"/>
                <a:gd fmla="*/ 140 w 162" name="T2"/>
                <a:gd fmla="*/ 33 h 98" name="T3"/>
                <a:gd fmla="*/ 150 w 162" name="T4"/>
                <a:gd fmla="*/ 9 h 98" name="T5"/>
                <a:gd fmla="*/ 77 w 162" name="T6"/>
                <a:gd fmla="*/ 15 h 98" name="T7"/>
                <a:gd fmla="*/ 0 w 162" name="T8"/>
                <a:gd fmla="*/ 78 h 98" name="T9"/>
                <a:gd fmla="*/ 99 w 162" name="T10"/>
                <a:gd fmla="*/ 83 h 98" name="T11"/>
                <a:gd fmla="*/ 162 w 162" name="T12"/>
                <a:gd fmla="*/ 45 h 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" w="162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7" name="Freeform 360"/>
          <p:cNvSpPr/>
          <p:nvPr/>
        </p:nvSpPr>
        <p:spPr bwMode="auto">
          <a:xfrm rot="1468502">
            <a:off x="10133610" y="5565685"/>
            <a:ext cx="127476" cy="29967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Freeform 360"/>
          <p:cNvSpPr/>
          <p:nvPr/>
        </p:nvSpPr>
        <p:spPr bwMode="auto">
          <a:xfrm flipH="1" flipV="1" rot="20337622">
            <a:off x="-450384" y="6006541"/>
            <a:ext cx="179340" cy="391909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9" name="Freeform 360"/>
          <p:cNvSpPr/>
          <p:nvPr/>
        </p:nvSpPr>
        <p:spPr bwMode="auto">
          <a:xfrm rot="2060216">
            <a:off x="12109805" y="4457542"/>
            <a:ext cx="184121" cy="432846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0" name="Freeform 360"/>
          <p:cNvSpPr/>
          <p:nvPr/>
        </p:nvSpPr>
        <p:spPr bwMode="auto">
          <a:xfrm rot="1251567">
            <a:off x="-168646" y="7049971"/>
            <a:ext cx="191825" cy="395387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1" name="Freeform 360"/>
          <p:cNvSpPr/>
          <p:nvPr/>
        </p:nvSpPr>
        <p:spPr bwMode="auto">
          <a:xfrm rot="17217756">
            <a:off x="2830341" y="6513509"/>
            <a:ext cx="208624" cy="490448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2" name="Freeform 360"/>
          <p:cNvSpPr/>
          <p:nvPr/>
        </p:nvSpPr>
        <p:spPr bwMode="auto">
          <a:xfrm rot="20337622">
            <a:off x="10433098" y="3379812"/>
            <a:ext cx="105415" cy="247820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3" name="Freeform 360"/>
          <p:cNvSpPr/>
          <p:nvPr/>
        </p:nvSpPr>
        <p:spPr bwMode="auto">
          <a:xfrm rot="2129879">
            <a:off x="10157559" y="6465579"/>
            <a:ext cx="123590" cy="290544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4" name="Freeform 360"/>
          <p:cNvSpPr/>
          <p:nvPr/>
        </p:nvSpPr>
        <p:spPr bwMode="auto">
          <a:xfrm rot="19725754">
            <a:off x="9248732" y="2762057"/>
            <a:ext cx="177663" cy="41766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5" name="组 114"/>
          <p:cNvGrpSpPr/>
          <p:nvPr/>
        </p:nvGrpSpPr>
        <p:grpSpPr>
          <a:xfrm rot="2140787">
            <a:off x="8363262" y="2168165"/>
            <a:ext cx="1891438" cy="275924"/>
            <a:chOff x="4436059" y="3729721"/>
            <a:chExt cx="4200526" cy="612775"/>
          </a:xfrm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</p:grpSpPr>
        <p:sp>
          <p:nvSpPr>
            <p:cNvPr id="116" name="Freeform 26"/>
            <p:cNvSpPr/>
            <p:nvPr/>
          </p:nvSpPr>
          <p:spPr bwMode="auto">
            <a:xfrm>
              <a:off x="4436059" y="3732896"/>
              <a:ext cx="587375" cy="609600"/>
            </a:xfrm>
            <a:custGeom>
              <a:gdLst>
                <a:gd fmla="*/ 135 w 228" name="T0"/>
                <a:gd fmla="*/ 96 h 236" name="T1"/>
                <a:gd fmla="*/ 145 w 228" name="T2"/>
                <a:gd fmla="*/ 124 h 236" name="T3"/>
                <a:gd fmla="*/ 166 w 228" name="T4"/>
                <a:gd fmla="*/ 151 h 236" name="T5"/>
                <a:gd fmla="*/ 194 w 228" name="T6"/>
                <a:gd fmla="*/ 183 h 236" name="T7"/>
                <a:gd fmla="*/ 225 w 228" name="T8"/>
                <a:gd fmla="*/ 216 h 236" name="T9"/>
                <a:gd fmla="*/ 221 w 228" name="T10"/>
                <a:gd fmla="*/ 226 h 236" name="T11"/>
                <a:gd fmla="*/ 206 w 228" name="T12"/>
                <a:gd fmla="*/ 231 h 236" name="T13"/>
                <a:gd fmla="*/ 174 w 228" name="T14"/>
                <a:gd fmla="*/ 217 h 236" name="T15"/>
                <a:gd fmla="*/ 148 w 228" name="T16"/>
                <a:gd fmla="*/ 198 h 236" name="T17"/>
                <a:gd fmla="*/ 124 w 228" name="T18"/>
                <a:gd fmla="*/ 178 h 236" name="T19"/>
                <a:gd fmla="*/ 86 w 228" name="T20"/>
                <a:gd fmla="*/ 145 h 236" name="T21"/>
                <a:gd fmla="*/ 61 w 228" name="T22"/>
                <a:gd fmla="*/ 167 h 236" name="T23"/>
                <a:gd fmla="*/ 56 w 228" name="T24"/>
                <a:gd fmla="*/ 197 h 236" name="T25"/>
                <a:gd fmla="*/ 57 w 228" name="T26"/>
                <a:gd fmla="*/ 217 h 236" name="T27"/>
                <a:gd fmla="*/ 58 w 228" name="T28"/>
                <a:gd fmla="*/ 236 h 236" name="T29"/>
                <a:gd fmla="*/ 16 w 228" name="T30"/>
                <a:gd fmla="*/ 229 h 236" name="T31"/>
                <a:gd fmla="*/ 4 w 228" name="T32"/>
                <a:gd fmla="*/ 214 h 236" name="T33"/>
                <a:gd fmla="*/ 0 w 228" name="T34"/>
                <a:gd fmla="*/ 195 h 236" name="T35"/>
                <a:gd fmla="*/ 1 w 228" name="T36"/>
                <a:gd fmla="*/ 182 h 236" name="T37"/>
                <a:gd fmla="*/ 3 w 228" name="T38"/>
                <a:gd fmla="*/ 161 h 236" name="T39"/>
                <a:gd fmla="*/ 2 w 228" name="T40"/>
                <a:gd fmla="*/ 152 h 236" name="T41"/>
                <a:gd fmla="*/ 8 w 228" name="T42"/>
                <a:gd fmla="*/ 99 h 236" name="T43"/>
                <a:gd fmla="*/ 15 w 228" name="T44"/>
                <a:gd fmla="*/ 13 h 236" name="T45"/>
                <a:gd fmla="*/ 9 w 228" name="T46"/>
                <a:gd fmla="*/ 7 h 236" name="T47"/>
                <a:gd fmla="*/ 19 w 228" name="T48"/>
                <a:gd fmla="*/ 3 h 236" name="T49"/>
                <a:gd fmla="*/ 33 w 228" name="T50"/>
                <a:gd fmla="*/ 0 h 236" name="T51"/>
                <a:gd fmla="*/ 37 w 228" name="T52"/>
                <a:gd fmla="*/ 0 h 236" name="T53"/>
                <a:gd fmla="*/ 67 w 228" name="T54"/>
                <a:gd fmla="*/ 10 h 236" name="T55"/>
                <a:gd fmla="*/ 93 w 228" name="T56"/>
                <a:gd fmla="*/ 25 h 236" name="T57"/>
                <a:gd fmla="*/ 87 w 228" name="T58"/>
                <a:gd fmla="*/ 52 h 236" name="T59"/>
                <a:gd fmla="*/ 81 w 228" name="T60"/>
                <a:gd fmla="*/ 98 h 236" name="T61"/>
                <a:gd fmla="*/ 135 w 228" name="T62"/>
                <a:gd fmla="*/ 55 h 236" name="T63"/>
                <a:gd fmla="*/ 193 w 228" name="T64"/>
                <a:gd fmla="*/ 14 h 236" name="T65"/>
                <a:gd fmla="*/ 203 w 228" name="T66"/>
                <a:gd fmla="*/ 10 h 236" name="T67"/>
                <a:gd fmla="*/ 216 w 228" name="T68"/>
                <a:gd fmla="*/ 10 h 236" name="T69"/>
                <a:gd fmla="*/ 224 w 228" name="T70"/>
                <a:gd fmla="*/ 14 h 236" name="T71"/>
                <a:gd fmla="*/ 228 w 228" name="T72"/>
                <a:gd fmla="*/ 20 h 236" name="T73"/>
                <a:gd fmla="*/ 227 w 228" name="T74"/>
                <a:gd fmla="*/ 24 h 236" name="T75"/>
                <a:gd fmla="*/ 177 w 228" name="T76"/>
                <a:gd fmla="*/ 60 h 236" name="T77"/>
                <a:gd fmla="*/ 135 w 228" name="T78"/>
                <a:gd fmla="*/ 96 h 23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36" w="228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4982159" y="3729721"/>
              <a:ext cx="500063" cy="612775"/>
            </a:xfrm>
            <a:custGeom>
              <a:gdLst>
                <a:gd fmla="*/ 169 w 194" name="T0"/>
                <a:gd fmla="*/ 200 h 237" name="T1"/>
                <a:gd fmla="*/ 152 w 194" name="T2"/>
                <a:gd fmla="*/ 222 h 237" name="T3"/>
                <a:gd fmla="*/ 135 w 194" name="T4"/>
                <a:gd fmla="*/ 233 h 237" name="T5"/>
                <a:gd fmla="*/ 122 w 194" name="T6"/>
                <a:gd fmla="*/ 236 h 237" name="T7"/>
                <a:gd fmla="*/ 108 w 194" name="T8"/>
                <a:gd fmla="*/ 237 h 237" name="T9"/>
                <a:gd fmla="*/ 81 w 194" name="T10"/>
                <a:gd fmla="*/ 234 h 237" name="T11"/>
                <a:gd fmla="*/ 55 w 194" name="T12"/>
                <a:gd fmla="*/ 228 h 237" name="T13"/>
                <a:gd fmla="*/ 11 w 194" name="T14"/>
                <a:gd fmla="*/ 196 h 237" name="T15"/>
                <a:gd fmla="*/ 0 w 194" name="T16"/>
                <a:gd fmla="*/ 153 h 237" name="T17"/>
                <a:gd fmla="*/ 2 w 194" name="T18"/>
                <a:gd fmla="*/ 129 h 237" name="T19"/>
                <a:gd fmla="*/ 5 w 194" name="T20"/>
                <a:gd fmla="*/ 90 h 237" name="T21"/>
                <a:gd fmla="*/ 9 w 194" name="T22"/>
                <a:gd fmla="*/ 65 h 237" name="T23"/>
                <a:gd fmla="*/ 13 w 194" name="T24"/>
                <a:gd fmla="*/ 41 h 237" name="T25"/>
                <a:gd fmla="*/ 11 w 194" name="T26"/>
                <a:gd fmla="*/ 28 h 237" name="T27"/>
                <a:gd fmla="*/ 6 w 194" name="T28"/>
                <a:gd fmla="*/ 17 h 237" name="T29"/>
                <a:gd fmla="*/ 9 w 194" name="T30"/>
                <a:gd fmla="*/ 13 h 237" name="T31"/>
                <a:gd fmla="*/ 15 w 194" name="T32"/>
                <a:gd fmla="*/ 11 h 237" name="T33"/>
                <a:gd fmla="*/ 19 w 194" name="T34"/>
                <a:gd fmla="*/ 12 h 237" name="T35"/>
                <a:gd fmla="*/ 42 w 194" name="T36"/>
                <a:gd fmla="*/ 16 h 237" name="T37"/>
                <a:gd fmla="*/ 82 w 194" name="T38"/>
                <a:gd fmla="*/ 24 h 237" name="T39"/>
                <a:gd fmla="*/ 76 w 194" name="T40"/>
                <a:gd fmla="*/ 67 h 237" name="T41"/>
                <a:gd fmla="*/ 70 w 194" name="T42"/>
                <a:gd fmla="*/ 113 h 237" name="T43"/>
                <a:gd fmla="*/ 68 w 194" name="T44"/>
                <a:gd fmla="*/ 154 h 237" name="T45"/>
                <a:gd fmla="*/ 70 w 194" name="T46"/>
                <a:gd fmla="*/ 189 h 237" name="T47"/>
                <a:gd fmla="*/ 78 w 194" name="T48"/>
                <a:gd fmla="*/ 204 h 237" name="T49"/>
                <a:gd fmla="*/ 92 w 194" name="T50"/>
                <a:gd fmla="*/ 216 h 237" name="T51"/>
                <a:gd fmla="*/ 128 w 194" name="T52"/>
                <a:gd fmla="*/ 189 h 237" name="T53"/>
                <a:gd fmla="*/ 141 w 194" name="T54"/>
                <a:gd fmla="*/ 151 h 237" name="T55"/>
                <a:gd fmla="*/ 152 w 194" name="T56"/>
                <a:gd fmla="*/ 98 h 237" name="T57"/>
                <a:gd fmla="*/ 156 w 194" name="T58"/>
                <a:gd fmla="*/ 44 h 237" name="T59"/>
                <a:gd fmla="*/ 153 w 194" name="T60"/>
                <a:gd fmla="*/ 0 h 237" name="T61"/>
                <a:gd fmla="*/ 172 w 194" name="T62"/>
                <a:gd fmla="*/ 4 h 237" name="T63"/>
                <a:gd fmla="*/ 190 w 194" name="T64"/>
                <a:gd fmla="*/ 12 h 237" name="T65"/>
                <a:gd fmla="*/ 194 w 194" name="T66"/>
                <a:gd fmla="*/ 64 h 237" name="T67"/>
                <a:gd fmla="*/ 188 w 194" name="T68"/>
                <a:gd fmla="*/ 134 h 237" name="T69"/>
                <a:gd fmla="*/ 169 w 194" name="T70"/>
                <a:gd fmla="*/ 200 h 2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36" w="194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5526672" y="3732896"/>
              <a:ext cx="711200" cy="609600"/>
            </a:xfrm>
            <a:custGeom>
              <a:gdLst>
                <a:gd fmla="*/ 243 w 276" name="T0"/>
                <a:gd fmla="*/ 235 h 236" name="T1"/>
                <a:gd fmla="*/ 228 w 276" name="T2"/>
                <a:gd fmla="*/ 236 h 236" name="T3"/>
                <a:gd fmla="*/ 206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3 w 276" name="T10"/>
                <a:gd fmla="*/ 187 h 236" name="T11"/>
                <a:gd fmla="*/ 184 w 276" name="T12"/>
                <a:gd fmla="*/ 164 h 236" name="T13"/>
                <a:gd fmla="*/ 185 w 276" name="T14"/>
                <a:gd fmla="*/ 140 h 236" name="T15"/>
                <a:gd fmla="*/ 185 w 276" name="T16"/>
                <a:gd fmla="*/ 128 h 236" name="T17"/>
                <a:gd fmla="*/ 183 w 276" name="T18"/>
                <a:gd fmla="*/ 121 h 236" name="T19"/>
                <a:gd fmla="*/ 167 w 276" name="T20"/>
                <a:gd fmla="*/ 161 h 236" name="T21"/>
                <a:gd fmla="*/ 156 w 276" name="T22"/>
                <a:gd fmla="*/ 203 h 236" name="T23"/>
                <a:gd fmla="*/ 137 w 276" name="T24"/>
                <a:gd fmla="*/ 206 h 236" name="T25"/>
                <a:gd fmla="*/ 111 w 276" name="T26"/>
                <a:gd fmla="*/ 203 h 236" name="T27"/>
                <a:gd fmla="*/ 97 w 276" name="T28"/>
                <a:gd fmla="*/ 199 h 236" name="T29"/>
                <a:gd fmla="*/ 83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0 w 276" name="T44"/>
                <a:gd fmla="*/ 235 h 236" name="T45"/>
                <a:gd fmla="*/ 26 w 276" name="T46"/>
                <a:gd fmla="*/ 236 h 236" name="T47"/>
                <a:gd fmla="*/ 8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0 w 276" name="T54"/>
                <a:gd fmla="*/ 87 h 236" name="T55"/>
                <a:gd fmla="*/ 27 w 276" name="T56"/>
                <a:gd fmla="*/ 23 h 236" name="T57"/>
                <a:gd fmla="*/ 40 w 276" name="T58"/>
                <a:gd fmla="*/ 17 h 236" name="T59"/>
                <a:gd fmla="*/ 56 w 276" name="T60"/>
                <a:gd fmla="*/ 16 h 236" name="T61"/>
                <a:gd fmla="*/ 89 w 276" name="T62"/>
                <a:gd fmla="*/ 20 h 236" name="T63"/>
                <a:gd fmla="*/ 107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8 w 276" name="T70"/>
                <a:gd fmla="*/ 152 h 236" name="T71"/>
                <a:gd fmla="*/ 145 w 276" name="T72"/>
                <a:gd fmla="*/ 147 h 236" name="T73"/>
                <a:gd fmla="*/ 166 w 276" name="T74"/>
                <a:gd fmla="*/ 99 h 236" name="T75"/>
                <a:gd fmla="*/ 187 w 276" name="T76"/>
                <a:gd fmla="*/ 52 h 236" name="T77"/>
                <a:gd fmla="*/ 204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0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59 w 276" name="T90"/>
                <a:gd fmla="*/ 80 h 236" name="T91"/>
                <a:gd fmla="*/ 246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gdLst>
                <a:gd fmla="*/ 200 w 247" name="T0"/>
                <a:gd fmla="*/ 41 h 236" name="T1"/>
                <a:gd fmla="*/ 209 w 247" name="T2"/>
                <a:gd fmla="*/ 103 h 236" name="T3"/>
                <a:gd fmla="*/ 224 w 247" name="T4"/>
                <a:gd fmla="*/ 166 h 236" name="T5"/>
                <a:gd fmla="*/ 247 w 247" name="T6"/>
                <a:gd fmla="*/ 224 h 236" name="T7"/>
                <a:gd fmla="*/ 234 w 247" name="T8"/>
                <a:gd fmla="*/ 226 h 236" name="T9"/>
                <a:gd fmla="*/ 213 w 247" name="T10"/>
                <a:gd fmla="*/ 231 h 236" name="T11"/>
                <a:gd fmla="*/ 208 w 247" name="T12"/>
                <a:gd fmla="*/ 231 h 236" name="T13"/>
                <a:gd fmla="*/ 204 w 247" name="T14"/>
                <a:gd fmla="*/ 229 h 236" name="T15"/>
                <a:gd fmla="*/ 172 w 247" name="T16"/>
                <a:gd fmla="*/ 206 h 236" name="T17"/>
                <a:gd fmla="*/ 156 w 247" name="T18"/>
                <a:gd fmla="*/ 173 h 236" name="T19"/>
                <a:gd fmla="*/ 102 w 247" name="T20"/>
                <a:gd fmla="*/ 183 h 236" name="T21"/>
                <a:gd fmla="*/ 50 w 247" name="T22"/>
                <a:gd fmla="*/ 196 h 236" name="T23"/>
                <a:gd fmla="*/ 27 w 247" name="T24"/>
                <a:gd fmla="*/ 227 h 236" name="T25"/>
                <a:gd fmla="*/ 27 w 247" name="T26"/>
                <a:gd fmla="*/ 236 h 236" name="T27"/>
                <a:gd fmla="*/ 23 w 247" name="T28"/>
                <a:gd fmla="*/ 236 h 236" name="T29"/>
                <a:gd fmla="*/ 10 w 247" name="T30"/>
                <a:gd fmla="*/ 232 h 236" name="T31"/>
                <a:gd fmla="*/ 0 w 247" name="T32"/>
                <a:gd fmla="*/ 225 h 236" name="T33"/>
                <a:gd fmla="*/ 17 w 247" name="T34"/>
                <a:gd fmla="*/ 181 h 236" name="T35"/>
                <a:gd fmla="*/ 43 w 247" name="T36"/>
                <a:gd fmla="*/ 139 h 236" name="T37"/>
                <a:gd fmla="*/ 69 w 247" name="T38"/>
                <a:gd fmla="*/ 98 h 236" name="T39"/>
                <a:gd fmla="*/ 126 w 247" name="T40"/>
                <a:gd fmla="*/ 3 h 236" name="T41"/>
                <a:gd fmla="*/ 147 w 247" name="T42"/>
                <a:gd fmla="*/ 0 h 236" name="T43"/>
                <a:gd fmla="*/ 174 w 247" name="T44"/>
                <a:gd fmla="*/ 3 h 236" name="T45"/>
                <a:gd fmla="*/ 201 w 247" name="T46"/>
                <a:gd fmla="*/ 8 h 236" name="T47"/>
                <a:gd fmla="*/ 203 w 247" name="T48"/>
                <a:gd fmla="*/ 18 h 236" name="T49"/>
                <a:gd fmla="*/ 201 w 247" name="T50"/>
                <a:gd fmla="*/ 30 h 236" name="T51"/>
                <a:gd fmla="*/ 200 w 247" name="T52"/>
                <a:gd fmla="*/ 41 h 236" name="T53"/>
                <a:gd fmla="*/ 129 w 247" name="T54"/>
                <a:gd fmla="*/ 70 h 236" name="T55"/>
                <a:gd fmla="*/ 103 w 247" name="T56"/>
                <a:gd fmla="*/ 100 h 236" name="T57"/>
                <a:gd fmla="*/ 82 w 247" name="T58"/>
                <a:gd fmla="*/ 131 h 236" name="T59"/>
                <a:gd fmla="*/ 68 w 247" name="T60"/>
                <a:gd fmla="*/ 163 h 236" name="T61"/>
                <a:gd fmla="*/ 103 w 247" name="T62"/>
                <a:gd fmla="*/ 159 h 236" name="T63"/>
                <a:gd fmla="*/ 152 w 247" name="T64"/>
                <a:gd fmla="*/ 148 h 236" name="T65"/>
                <a:gd fmla="*/ 134 w 247" name="T66"/>
                <a:gd fmla="*/ 73 h 236" name="T67"/>
                <a:gd fmla="*/ 129 w 247" name="T68"/>
                <a:gd fmla="*/ 70 h 23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4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903034" y="3732896"/>
              <a:ext cx="711200" cy="609600"/>
            </a:xfrm>
            <a:custGeom>
              <a:gdLst>
                <a:gd fmla="*/ 243 w 276" name="T0"/>
                <a:gd fmla="*/ 235 h 236" name="T1"/>
                <a:gd fmla="*/ 229 w 276" name="T2"/>
                <a:gd fmla="*/ 236 h 236" name="T3"/>
                <a:gd fmla="*/ 207 w 276" name="T4"/>
                <a:gd fmla="*/ 233 h 236" name="T5"/>
                <a:gd fmla="*/ 189 w 276" name="T6"/>
                <a:gd fmla="*/ 226 h 236" name="T7"/>
                <a:gd fmla="*/ 185 w 276" name="T8"/>
                <a:gd fmla="*/ 208 h 236" name="T9"/>
                <a:gd fmla="*/ 184 w 276" name="T10"/>
                <a:gd fmla="*/ 187 h 236" name="T11"/>
                <a:gd fmla="*/ 185 w 276" name="T12"/>
                <a:gd fmla="*/ 164 h 236" name="T13"/>
                <a:gd fmla="*/ 186 w 276" name="T14"/>
                <a:gd fmla="*/ 140 h 236" name="T15"/>
                <a:gd fmla="*/ 186 w 276" name="T16"/>
                <a:gd fmla="*/ 128 h 236" name="T17"/>
                <a:gd fmla="*/ 184 w 276" name="T18"/>
                <a:gd fmla="*/ 121 h 236" name="T19"/>
                <a:gd fmla="*/ 167 w 276" name="T20"/>
                <a:gd fmla="*/ 161 h 236" name="T21"/>
                <a:gd fmla="*/ 157 w 276" name="T22"/>
                <a:gd fmla="*/ 203 h 236" name="T23"/>
                <a:gd fmla="*/ 137 w 276" name="T24"/>
                <a:gd fmla="*/ 206 h 236" name="T25"/>
                <a:gd fmla="*/ 112 w 276" name="T26"/>
                <a:gd fmla="*/ 203 h 236" name="T27"/>
                <a:gd fmla="*/ 97 w 276" name="T28"/>
                <a:gd fmla="*/ 199 h 236" name="T29"/>
                <a:gd fmla="*/ 84 w 276" name="T30"/>
                <a:gd fmla="*/ 169 h 236" name="T31"/>
                <a:gd fmla="*/ 74 w 276" name="T32"/>
                <a:gd fmla="*/ 134 h 236" name="T33"/>
                <a:gd fmla="*/ 54 w 276" name="T34"/>
                <a:gd fmla="*/ 88 h 236" name="T35"/>
                <a:gd fmla="*/ 38 w 276" name="T36"/>
                <a:gd fmla="*/ 143 h 236" name="T37"/>
                <a:gd fmla="*/ 33 w 276" name="T38"/>
                <a:gd fmla="*/ 204 h 236" name="T39"/>
                <a:gd fmla="*/ 34 w 276" name="T40"/>
                <a:gd fmla="*/ 214 h 236" name="T41"/>
                <a:gd fmla="*/ 35 w 276" name="T42"/>
                <a:gd fmla="*/ 222 h 236" name="T43"/>
                <a:gd fmla="*/ 31 w 276" name="T44"/>
                <a:gd fmla="*/ 235 h 236" name="T45"/>
                <a:gd fmla="*/ 26 w 276" name="T46"/>
                <a:gd fmla="*/ 236 h 236" name="T47"/>
                <a:gd fmla="*/ 9 w 276" name="T48"/>
                <a:gd fmla="*/ 230 h 236" name="T49"/>
                <a:gd fmla="*/ 0 w 276" name="T50"/>
                <a:gd fmla="*/ 224 h 236" name="T51"/>
                <a:gd fmla="*/ 7 w 276" name="T52"/>
                <a:gd fmla="*/ 159 h 236" name="T53"/>
                <a:gd fmla="*/ 21 w 276" name="T54"/>
                <a:gd fmla="*/ 87 h 236" name="T55"/>
                <a:gd fmla="*/ 28 w 276" name="T56"/>
                <a:gd fmla="*/ 23 h 236" name="T57"/>
                <a:gd fmla="*/ 41 w 276" name="T58"/>
                <a:gd fmla="*/ 17 h 236" name="T59"/>
                <a:gd fmla="*/ 56 w 276" name="T60"/>
                <a:gd fmla="*/ 16 h 236" name="T61"/>
                <a:gd fmla="*/ 90 w 276" name="T62"/>
                <a:gd fmla="*/ 20 h 236" name="T63"/>
                <a:gd fmla="*/ 108 w 276" name="T64"/>
                <a:gd fmla="*/ 24 h 236" name="T65"/>
                <a:gd fmla="*/ 113 w 276" name="T66"/>
                <a:gd fmla="*/ 28 h 236" name="T67"/>
                <a:gd fmla="*/ 122 w 276" name="T68"/>
                <a:gd fmla="*/ 91 h 236" name="T69"/>
                <a:gd fmla="*/ 139 w 276" name="T70"/>
                <a:gd fmla="*/ 152 h 236" name="T71"/>
                <a:gd fmla="*/ 145 w 276" name="T72"/>
                <a:gd fmla="*/ 147 h 236" name="T73"/>
                <a:gd fmla="*/ 167 w 276" name="T74"/>
                <a:gd fmla="*/ 99 h 236" name="T75"/>
                <a:gd fmla="*/ 188 w 276" name="T76"/>
                <a:gd fmla="*/ 52 h 236" name="T77"/>
                <a:gd fmla="*/ 205 w 276" name="T78"/>
                <a:gd fmla="*/ 3 h 236" name="T79"/>
                <a:gd fmla="*/ 221 w 276" name="T80"/>
                <a:gd fmla="*/ 0 h 236" name="T81"/>
                <a:gd fmla="*/ 234 w 276" name="T82"/>
                <a:gd fmla="*/ 1 h 236" name="T83"/>
                <a:gd fmla="*/ 251 w 276" name="T84"/>
                <a:gd fmla="*/ 8 h 236" name="T85"/>
                <a:gd fmla="*/ 270 w 276" name="T86"/>
                <a:gd fmla="*/ 14 h 236" name="T87"/>
                <a:gd fmla="*/ 276 w 276" name="T88"/>
                <a:gd fmla="*/ 21 h 236" name="T89"/>
                <a:gd fmla="*/ 260 w 276" name="T90"/>
                <a:gd fmla="*/ 80 h 236" name="T91"/>
                <a:gd fmla="*/ 247 w 276" name="T92"/>
                <a:gd fmla="*/ 139 h 236" name="T93"/>
                <a:gd fmla="*/ 241 w 276" name="T94"/>
                <a:gd fmla="*/ 201 h 236" name="T95"/>
                <a:gd fmla="*/ 243 w 276" name="T96"/>
                <a:gd fmla="*/ 235 h 23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6" w="27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gdLst>
                <a:gd fmla="*/ 174 w 203" name="T0"/>
                <a:gd fmla="*/ 198 h 236" name="T1"/>
                <a:gd fmla="*/ 154 w 203" name="T2"/>
                <a:gd fmla="*/ 220 h 236" name="T3"/>
                <a:gd fmla="*/ 120 w 203" name="T4"/>
                <a:gd fmla="*/ 236 h 236" name="T5"/>
                <a:gd fmla="*/ 55 w 203" name="T6"/>
                <a:gd fmla="*/ 225 h 236" name="T7"/>
                <a:gd fmla="*/ 13 w 203" name="T8"/>
                <a:gd fmla="*/ 196 h 236" name="T9"/>
                <a:gd fmla="*/ 3 w 203" name="T10"/>
                <a:gd fmla="*/ 166 h 236" name="T11"/>
                <a:gd fmla="*/ 0 w 203" name="T12"/>
                <a:gd fmla="*/ 136 h 236" name="T13"/>
                <a:gd fmla="*/ 15 w 203" name="T14"/>
                <a:gd fmla="*/ 64 h 236" name="T15"/>
                <a:gd fmla="*/ 56 w 203" name="T16"/>
                <a:gd fmla="*/ 0 h 236" name="T17"/>
                <a:gd fmla="*/ 62 w 203" name="T18"/>
                <a:gd fmla="*/ 0 h 236" name="T19"/>
                <a:gd fmla="*/ 74 w 203" name="T20"/>
                <a:gd fmla="*/ 2 h 236" name="T21"/>
                <a:gd fmla="*/ 88 w 203" name="T22"/>
                <a:gd fmla="*/ 7 h 236" name="T23"/>
                <a:gd fmla="*/ 146 w 203" name="T24"/>
                <a:gd fmla="*/ 16 h 236" name="T25"/>
                <a:gd fmla="*/ 190 w 203" name="T26"/>
                <a:gd fmla="*/ 39 h 236" name="T27"/>
                <a:gd fmla="*/ 200 w 203" name="T28"/>
                <a:gd fmla="*/ 68 h 236" name="T29"/>
                <a:gd fmla="*/ 203 w 203" name="T30"/>
                <a:gd fmla="*/ 98 h 236" name="T31"/>
                <a:gd fmla="*/ 196 w 203" name="T32"/>
                <a:gd fmla="*/ 147 h 236" name="T33"/>
                <a:gd fmla="*/ 174 w 203" name="T34"/>
                <a:gd fmla="*/ 198 h 236" name="T35"/>
                <a:gd fmla="*/ 123 w 203" name="T36"/>
                <a:gd fmla="*/ 29 h 236" name="T37"/>
                <a:gd fmla="*/ 109 w 203" name="T38"/>
                <a:gd fmla="*/ 35 h 236" name="T39"/>
                <a:gd fmla="*/ 84 w 203" name="T40"/>
                <a:gd fmla="*/ 80 h 236" name="T41"/>
                <a:gd fmla="*/ 68 w 203" name="T42"/>
                <a:gd fmla="*/ 129 h 236" name="T43"/>
                <a:gd fmla="*/ 61 w 203" name="T44"/>
                <a:gd fmla="*/ 174 h 236" name="T45"/>
                <a:gd fmla="*/ 67 w 203" name="T46"/>
                <a:gd fmla="*/ 198 h 236" name="T47"/>
                <a:gd fmla="*/ 86 w 203" name="T48"/>
                <a:gd fmla="*/ 216 h 236" name="T49"/>
                <a:gd fmla="*/ 98 w 203" name="T50"/>
                <a:gd fmla="*/ 218 h 236" name="T51"/>
                <a:gd fmla="*/ 112 w 203" name="T52"/>
                <a:gd fmla="*/ 216 h 236" name="T53"/>
                <a:gd fmla="*/ 121 w 203" name="T54"/>
                <a:gd fmla="*/ 209 h 236" name="T55"/>
                <a:gd fmla="*/ 152 w 203" name="T56"/>
                <a:gd fmla="*/ 153 h 236" name="T57"/>
                <a:gd fmla="*/ 163 w 203" name="T58"/>
                <a:gd fmla="*/ 94 h 236" name="T59"/>
                <a:gd fmla="*/ 155 w 203" name="T60"/>
                <a:gd fmla="*/ 42 h 236" name="T61"/>
                <a:gd fmla="*/ 144 w 203" name="T62"/>
                <a:gd fmla="*/ 32 h 236" name="T63"/>
                <a:gd fmla="*/ 123 w 203" name="T64"/>
                <a:gd fmla="*/ 29 h 23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36" w="203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8117472" y="3729721"/>
              <a:ext cx="519113" cy="612775"/>
            </a:xfrm>
            <a:custGeom>
              <a:gdLst>
                <a:gd fmla="*/ 168 w 201" name="T0"/>
                <a:gd fmla="*/ 237 h 237" name="T1"/>
                <a:gd fmla="*/ 155 w 201" name="T2"/>
                <a:gd fmla="*/ 237 h 237" name="T3"/>
                <a:gd fmla="*/ 142 w 201" name="T4"/>
                <a:gd fmla="*/ 237 h 237" name="T5"/>
                <a:gd fmla="*/ 123 w 201" name="T6"/>
                <a:gd fmla="*/ 236 h 237" name="T7"/>
                <a:gd fmla="*/ 108 w 201" name="T8"/>
                <a:gd fmla="*/ 232 h 237" name="T9"/>
                <a:gd fmla="*/ 95 w 201" name="T10"/>
                <a:gd fmla="*/ 219 h 237" name="T11"/>
                <a:gd fmla="*/ 71 w 201" name="T12"/>
                <a:gd fmla="*/ 155 h 237" name="T13"/>
                <a:gd fmla="*/ 50 w 201" name="T14"/>
                <a:gd fmla="*/ 89 h 237" name="T15"/>
                <a:gd fmla="*/ 42 w 201" name="T16"/>
                <a:gd fmla="*/ 133 h 237" name="T17"/>
                <a:gd fmla="*/ 36 w 201" name="T18"/>
                <a:gd fmla="*/ 181 h 237" name="T19"/>
                <a:gd fmla="*/ 31 w 201" name="T20"/>
                <a:gd fmla="*/ 232 h 237" name="T21"/>
                <a:gd fmla="*/ 26 w 201" name="T22"/>
                <a:gd fmla="*/ 233 h 237" name="T23"/>
                <a:gd fmla="*/ 21 w 201" name="T24"/>
                <a:gd fmla="*/ 233 h 237" name="T25"/>
                <a:gd fmla="*/ 11 w 201" name="T26"/>
                <a:gd fmla="*/ 231 h 237" name="T27"/>
                <a:gd fmla="*/ 0 w 201" name="T28"/>
                <a:gd fmla="*/ 223 h 237" name="T29"/>
                <a:gd fmla="*/ 2 w 201" name="T30"/>
                <a:gd fmla="*/ 160 h 237" name="T31"/>
                <a:gd fmla="*/ 7 w 201" name="T32"/>
                <a:gd fmla="*/ 92 h 237" name="T33"/>
                <a:gd fmla="*/ 10 w 201" name="T34"/>
                <a:gd fmla="*/ 29 h 237" name="T35"/>
                <a:gd fmla="*/ 25 w 201" name="T36"/>
                <a:gd fmla="*/ 26 h 237" name="T37"/>
                <a:gd fmla="*/ 42 w 201" name="T38"/>
                <a:gd fmla="*/ 24 h 237" name="T39"/>
                <a:gd fmla="*/ 52 w 201" name="T40"/>
                <a:gd fmla="*/ 25 h 237" name="T41"/>
                <a:gd fmla="*/ 80 w 201" name="T42"/>
                <a:gd fmla="*/ 28 h 237" name="T43"/>
                <a:gd fmla="*/ 111 w 201" name="T44"/>
                <a:gd fmla="*/ 38 h 237" name="T45"/>
                <a:gd fmla="*/ 106 w 201" name="T46"/>
                <a:gd fmla="*/ 57 h 237" name="T47"/>
                <a:gd fmla="*/ 114 w 201" name="T48"/>
                <a:gd fmla="*/ 91 h 237" name="T49"/>
                <a:gd fmla="*/ 118 w 201" name="T50"/>
                <a:gd fmla="*/ 112 h 237" name="T51"/>
                <a:gd fmla="*/ 126 w 201" name="T52"/>
                <a:gd fmla="*/ 146 h 237" name="T53"/>
                <a:gd fmla="*/ 140 w 201" name="T54"/>
                <a:gd fmla="*/ 179 h 237" name="T55"/>
                <a:gd fmla="*/ 151 w 201" name="T56"/>
                <a:gd fmla="*/ 120 h 237" name="T57"/>
                <a:gd fmla="*/ 160 w 201" name="T58"/>
                <a:gd fmla="*/ 60 h 237" name="T59"/>
                <a:gd fmla="*/ 172 w 201" name="T60"/>
                <a:gd fmla="*/ 0 h 237" name="T61"/>
                <a:gd fmla="*/ 201 w 201" name="T62"/>
                <a:gd fmla="*/ 9 h 237" name="T63"/>
                <a:gd fmla="*/ 188 w 201" name="T64"/>
                <a:gd fmla="*/ 85 h 237" name="T65"/>
                <a:gd fmla="*/ 178 w 201" name="T66"/>
                <a:gd fmla="*/ 156 h 237" name="T67"/>
                <a:gd fmla="*/ 168 w 201" name="T68"/>
                <a:gd fmla="*/ 237 h 2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6" w="201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3" name="Freeform 360"/>
          <p:cNvSpPr/>
          <p:nvPr/>
        </p:nvSpPr>
        <p:spPr bwMode="auto">
          <a:xfrm rot="1468502">
            <a:off x="9786189" y="3075859"/>
            <a:ext cx="120394" cy="283032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4" name="Freeform 360"/>
          <p:cNvSpPr/>
          <p:nvPr/>
        </p:nvSpPr>
        <p:spPr bwMode="auto">
          <a:xfrm rot="20962754">
            <a:off x="9960384" y="3382442"/>
            <a:ext cx="114051" cy="268121"/>
          </a:xfrm>
          <a:custGeom>
            <a:gdLst>
              <a:gd fmla="*/ 54 w 70" name="T0"/>
              <a:gd fmla="*/ 0 h 165" name="T1"/>
              <a:gd fmla="*/ 36 w 70" name="T2"/>
              <a:gd fmla="*/ 18 h 165" name="T3"/>
              <a:gd fmla="*/ 16 w 70" name="T4"/>
              <a:gd fmla="*/ 0 h 165" name="T5"/>
              <a:gd fmla="*/ 0 w 70" name="T6"/>
              <a:gd fmla="*/ 71 h 165" name="T7"/>
              <a:gd fmla="*/ 35 w 70" name="T8"/>
              <a:gd fmla="*/ 165 h 165" name="T9"/>
              <a:gd fmla="*/ 70 w 70" name="T10"/>
              <a:gd fmla="*/ 71 h 165" name="T11"/>
              <a:gd fmla="*/ 54 w 70" name="T12"/>
              <a:gd fmla="*/ 0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70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1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" name="组 1"/>
          <p:cNvGrpSpPr/>
          <p:nvPr/>
        </p:nvGrpSpPr>
        <p:grpSpPr>
          <a:xfrm>
            <a:off x="2282044" y="588118"/>
            <a:ext cx="7537205" cy="11196058"/>
            <a:chOff x="5065713" y="1679575"/>
            <a:chExt cx="2289175" cy="3400425"/>
          </a:xfrm>
        </p:grpSpPr>
        <p:sp>
          <p:nvSpPr>
            <p:cNvPr id="3" name="Freeform 69"/>
            <p:cNvSpPr/>
            <p:nvPr/>
          </p:nvSpPr>
          <p:spPr bwMode="auto">
            <a:xfrm>
              <a:off x="5065713" y="1679575"/>
              <a:ext cx="2289175" cy="3400425"/>
            </a:xfrm>
            <a:custGeom>
              <a:gdLst>
                <a:gd fmla="*/ 454 w 889" name="T0"/>
                <a:gd fmla="*/ 4 h 1318" name="T1"/>
                <a:gd fmla="*/ 274 w 889" name="T2"/>
                <a:gd fmla="*/ 58 h 1318" name="T3"/>
                <a:gd fmla="*/ 203 w 889" name="T4"/>
                <a:gd fmla="*/ 206 h 1318" name="T5"/>
                <a:gd fmla="*/ 187 w 889" name="T6"/>
                <a:gd fmla="*/ 342 h 1318" name="T7"/>
                <a:gd fmla="*/ 78 w 889" name="T8"/>
                <a:gd fmla="*/ 600 h 1318" name="T9"/>
                <a:gd fmla="*/ 38 w 889" name="T10"/>
                <a:gd fmla="*/ 935 h 1318" name="T11"/>
                <a:gd fmla="*/ 106 w 889" name="T12"/>
                <a:gd fmla="*/ 935 h 1318" name="T13"/>
                <a:gd fmla="*/ 122 w 889" name="T14"/>
                <a:gd fmla="*/ 1215 h 1318" name="T15"/>
                <a:gd fmla="*/ 122 w 889" name="T16"/>
                <a:gd fmla="*/ 1307 h 1318" name="T17"/>
                <a:gd fmla="*/ 239 w 889" name="T18"/>
                <a:gd fmla="*/ 1307 h 1318" name="T19"/>
                <a:gd fmla="*/ 271 w 889" name="T20"/>
                <a:gd fmla="*/ 1231 h 1318" name="T21"/>
                <a:gd fmla="*/ 293 w 889" name="T22"/>
                <a:gd fmla="*/ 1136 h 1318" name="T23"/>
                <a:gd fmla="*/ 598 w 889" name="T24"/>
                <a:gd fmla="*/ 1133 h 1318" name="T25"/>
                <a:gd fmla="*/ 633 w 889" name="T26"/>
                <a:gd fmla="*/ 1223 h 1318" name="T27"/>
                <a:gd fmla="*/ 668 w 889" name="T28"/>
                <a:gd fmla="*/ 1302 h 1318" name="T29"/>
                <a:gd fmla="*/ 774 w 889" name="T30"/>
                <a:gd fmla="*/ 1299 h 1318" name="T31"/>
                <a:gd fmla="*/ 796 w 889" name="T32"/>
                <a:gd fmla="*/ 929 h 1318" name="T33"/>
                <a:gd fmla="*/ 853 w 889" name="T34"/>
                <a:gd fmla="*/ 946 h 1318" name="T35"/>
                <a:gd fmla="*/ 840 w 889" name="T36"/>
                <a:gd fmla="*/ 660 h 1318" name="T37"/>
                <a:gd fmla="*/ 712 w 889" name="T38"/>
                <a:gd fmla="*/ 336 h 1318" name="T39"/>
                <a:gd fmla="*/ 685 w 889" name="T40"/>
                <a:gd fmla="*/ 130 h 1318" name="T41"/>
                <a:gd fmla="*/ 454 w 889" name="T42"/>
                <a:gd fmla="*/ 4 h 131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318" w="889">
                  <a:moveTo>
                    <a:pt x="454" y="4"/>
                  </a:moveTo>
                  <a:cubicBezTo>
                    <a:pt x="454" y="4"/>
                    <a:pt x="331" y="0"/>
                    <a:pt x="274" y="58"/>
                  </a:cubicBezTo>
                  <a:cubicBezTo>
                    <a:pt x="217" y="116"/>
                    <a:pt x="214" y="122"/>
                    <a:pt x="203" y="206"/>
                  </a:cubicBezTo>
                  <a:cubicBezTo>
                    <a:pt x="193" y="290"/>
                    <a:pt x="198" y="309"/>
                    <a:pt x="187" y="342"/>
                  </a:cubicBezTo>
                  <a:cubicBezTo>
                    <a:pt x="176" y="375"/>
                    <a:pt x="108" y="483"/>
                    <a:pt x="78" y="600"/>
                  </a:cubicBezTo>
                  <a:cubicBezTo>
                    <a:pt x="48" y="717"/>
                    <a:pt x="0" y="910"/>
                    <a:pt x="38" y="935"/>
                  </a:cubicBezTo>
                  <a:cubicBezTo>
                    <a:pt x="76" y="959"/>
                    <a:pt x="106" y="935"/>
                    <a:pt x="106" y="935"/>
                  </a:cubicBezTo>
                  <a:cubicBezTo>
                    <a:pt x="106" y="935"/>
                    <a:pt x="111" y="1152"/>
                    <a:pt x="122" y="1215"/>
                  </a:cubicBezTo>
                  <a:cubicBezTo>
                    <a:pt x="133" y="1277"/>
                    <a:pt x="111" y="1296"/>
                    <a:pt x="122" y="1307"/>
                  </a:cubicBezTo>
                  <a:cubicBezTo>
                    <a:pt x="133" y="1318"/>
                    <a:pt x="219" y="1318"/>
                    <a:pt x="239" y="1307"/>
                  </a:cubicBezTo>
                  <a:cubicBezTo>
                    <a:pt x="258" y="1296"/>
                    <a:pt x="269" y="1261"/>
                    <a:pt x="271" y="1231"/>
                  </a:cubicBezTo>
                  <a:cubicBezTo>
                    <a:pt x="274" y="1201"/>
                    <a:pt x="271" y="1144"/>
                    <a:pt x="293" y="1136"/>
                  </a:cubicBezTo>
                  <a:cubicBezTo>
                    <a:pt x="315" y="1128"/>
                    <a:pt x="565" y="1125"/>
                    <a:pt x="598" y="1133"/>
                  </a:cubicBezTo>
                  <a:cubicBezTo>
                    <a:pt x="630" y="1141"/>
                    <a:pt x="630" y="1198"/>
                    <a:pt x="633" y="1223"/>
                  </a:cubicBezTo>
                  <a:cubicBezTo>
                    <a:pt x="636" y="1247"/>
                    <a:pt x="636" y="1299"/>
                    <a:pt x="668" y="1302"/>
                  </a:cubicBezTo>
                  <a:cubicBezTo>
                    <a:pt x="701" y="1304"/>
                    <a:pt x="764" y="1315"/>
                    <a:pt x="774" y="1299"/>
                  </a:cubicBezTo>
                  <a:cubicBezTo>
                    <a:pt x="785" y="1283"/>
                    <a:pt x="799" y="975"/>
                    <a:pt x="796" y="929"/>
                  </a:cubicBezTo>
                  <a:cubicBezTo>
                    <a:pt x="796" y="929"/>
                    <a:pt x="834" y="967"/>
                    <a:pt x="853" y="946"/>
                  </a:cubicBezTo>
                  <a:cubicBezTo>
                    <a:pt x="872" y="924"/>
                    <a:pt x="889" y="883"/>
                    <a:pt x="840" y="660"/>
                  </a:cubicBezTo>
                  <a:cubicBezTo>
                    <a:pt x="791" y="437"/>
                    <a:pt x="715" y="377"/>
                    <a:pt x="712" y="336"/>
                  </a:cubicBezTo>
                  <a:cubicBezTo>
                    <a:pt x="709" y="296"/>
                    <a:pt x="701" y="184"/>
                    <a:pt x="685" y="130"/>
                  </a:cubicBezTo>
                  <a:cubicBezTo>
                    <a:pt x="668" y="75"/>
                    <a:pt x="598" y="4"/>
                    <a:pt x="454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Oval 70"/>
            <p:cNvSpPr>
              <a:spLocks noChangeArrowheads="1"/>
            </p:cNvSpPr>
            <p:nvPr/>
          </p:nvSpPr>
          <p:spPr bwMode="auto">
            <a:xfrm>
              <a:off x="5570538" y="1698625"/>
              <a:ext cx="242888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Oval 71"/>
            <p:cNvSpPr>
              <a:spLocks noChangeArrowheads="1"/>
            </p:cNvSpPr>
            <p:nvPr/>
          </p:nvSpPr>
          <p:spPr bwMode="auto">
            <a:xfrm>
              <a:off x="5627688" y="1744662"/>
              <a:ext cx="128588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6651625" y="1692275"/>
              <a:ext cx="250825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6713538" y="1749425"/>
              <a:ext cx="1301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Oval 74"/>
            <p:cNvSpPr>
              <a:spLocks noChangeArrowheads="1"/>
            </p:cNvSpPr>
            <p:nvPr/>
          </p:nvSpPr>
          <p:spPr bwMode="auto">
            <a:xfrm>
              <a:off x="5807075" y="1922462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Oval 75"/>
            <p:cNvSpPr>
              <a:spLocks noChangeArrowheads="1"/>
            </p:cNvSpPr>
            <p:nvPr/>
          </p:nvSpPr>
          <p:spPr bwMode="auto">
            <a:xfrm>
              <a:off x="6405563" y="1917700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6"/>
            <p:cNvSpPr/>
            <p:nvPr/>
          </p:nvSpPr>
          <p:spPr bwMode="auto">
            <a:xfrm>
              <a:off x="5848350" y="1778000"/>
              <a:ext cx="119063" cy="53975"/>
            </a:xfrm>
            <a:custGeom>
              <a:gdLst>
                <a:gd fmla="*/ 23 w 46" name="T0"/>
                <a:gd fmla="*/ 9 h 21" name="T1"/>
                <a:gd fmla="*/ 46 w 46" name="T2"/>
                <a:gd fmla="*/ 21 h 21" name="T3"/>
                <a:gd fmla="*/ 23 w 46" name="T4"/>
                <a:gd fmla="*/ 0 h 21" name="T5"/>
                <a:gd fmla="*/ 0 w 46" name="T6"/>
                <a:gd fmla="*/ 21 h 21" name="T7"/>
                <a:gd fmla="*/ 23 w 46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6">
                  <a:moveTo>
                    <a:pt x="23" y="9"/>
                  </a:moveTo>
                  <a:cubicBezTo>
                    <a:pt x="33" y="9"/>
                    <a:pt x="42" y="14"/>
                    <a:pt x="46" y="21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77"/>
            <p:cNvSpPr/>
            <p:nvPr/>
          </p:nvSpPr>
          <p:spPr bwMode="auto">
            <a:xfrm>
              <a:off x="6480175" y="1762125"/>
              <a:ext cx="120650" cy="53975"/>
            </a:xfrm>
            <a:custGeom>
              <a:gdLst>
                <a:gd fmla="*/ 24 w 47" name="T0"/>
                <a:gd fmla="*/ 9 h 21" name="T1"/>
                <a:gd fmla="*/ 47 w 47" name="T2"/>
                <a:gd fmla="*/ 21 h 21" name="T3"/>
                <a:gd fmla="*/ 24 w 47" name="T4"/>
                <a:gd fmla="*/ 0 h 21" name="T5"/>
                <a:gd fmla="*/ 0 w 47" name="T6"/>
                <a:gd fmla="*/ 21 h 21" name="T7"/>
                <a:gd fmla="*/ 24 w 47" name="T8"/>
                <a:gd fmla="*/ 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7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78"/>
            <p:cNvSpPr>
              <a:spLocks noChangeArrowheads="1"/>
            </p:cNvSpPr>
            <p:nvPr/>
          </p:nvSpPr>
          <p:spPr bwMode="auto">
            <a:xfrm>
              <a:off x="5888038" y="2098675"/>
              <a:ext cx="676275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79"/>
            <p:cNvSpPr/>
            <p:nvPr/>
          </p:nvSpPr>
          <p:spPr bwMode="auto">
            <a:xfrm>
              <a:off x="6145213" y="2128837"/>
              <a:ext cx="182563" cy="123825"/>
            </a:xfrm>
            <a:custGeom>
              <a:gdLst>
                <a:gd fmla="*/ 0 w 71" name="T0"/>
                <a:gd fmla="*/ 19 h 48" name="T1"/>
                <a:gd fmla="*/ 21 w 71" name="T2"/>
                <a:gd fmla="*/ 2 h 48" name="T3"/>
                <a:gd fmla="*/ 64 w 71" name="T4"/>
                <a:gd fmla="*/ 8 h 48" name="T5"/>
                <a:gd fmla="*/ 65 w 71" name="T6"/>
                <a:gd fmla="*/ 28 h 48" name="T7"/>
                <a:gd fmla="*/ 50 w 71" name="T8"/>
                <a:gd fmla="*/ 44 h 48" name="T9"/>
                <a:gd fmla="*/ 33 w 71" name="T10"/>
                <a:gd fmla="*/ 48 h 48" name="T11"/>
                <a:gd fmla="*/ 13 w 71" name="T12"/>
                <a:gd fmla="*/ 41 h 48" name="T13"/>
                <a:gd fmla="*/ 0 w 71" name="T14"/>
                <a:gd fmla="*/ 19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71">
                  <a:moveTo>
                    <a:pt x="0" y="19"/>
                  </a:moveTo>
                  <a:cubicBezTo>
                    <a:pt x="0" y="10"/>
                    <a:pt x="3" y="4"/>
                    <a:pt x="21" y="2"/>
                  </a:cubicBezTo>
                  <a:cubicBezTo>
                    <a:pt x="39" y="0"/>
                    <a:pt x="56" y="1"/>
                    <a:pt x="64" y="8"/>
                  </a:cubicBezTo>
                  <a:cubicBezTo>
                    <a:pt x="71" y="14"/>
                    <a:pt x="67" y="24"/>
                    <a:pt x="65" y="28"/>
                  </a:cubicBezTo>
                  <a:cubicBezTo>
                    <a:pt x="63" y="33"/>
                    <a:pt x="59" y="40"/>
                    <a:pt x="50" y="44"/>
                  </a:cubicBezTo>
                  <a:cubicBezTo>
                    <a:pt x="40" y="48"/>
                    <a:pt x="38" y="48"/>
                    <a:pt x="33" y="48"/>
                  </a:cubicBezTo>
                  <a:cubicBezTo>
                    <a:pt x="28" y="48"/>
                    <a:pt x="20" y="46"/>
                    <a:pt x="13" y="41"/>
                  </a:cubicBezTo>
                  <a:cubicBezTo>
                    <a:pt x="6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auto">
            <a:xfrm>
              <a:off x="5521325" y="2146300"/>
              <a:ext cx="284163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Oval 81"/>
            <p:cNvSpPr>
              <a:spLocks noChangeArrowheads="1"/>
            </p:cNvSpPr>
            <p:nvPr/>
          </p:nvSpPr>
          <p:spPr bwMode="auto">
            <a:xfrm>
              <a:off x="6637338" y="2146300"/>
              <a:ext cx="282575" cy="284163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5876925" y="1997075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Oval 83"/>
            <p:cNvSpPr>
              <a:spLocks noChangeArrowheads="1"/>
            </p:cNvSpPr>
            <p:nvPr/>
          </p:nvSpPr>
          <p:spPr bwMode="auto">
            <a:xfrm>
              <a:off x="6475413" y="1997075"/>
              <a:ext cx="84138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6173788" y="2376487"/>
              <a:ext cx="103188" cy="185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18369" y="4487329"/>
            <a:ext cx="495526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60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20000"/>
                    </a:prstClr>
                  </a:outerShdw>
                </a:effectLst>
                <a:latin charset="0" typeface="Microsoft YaHei"/>
                <a:ea charset="0" typeface="Microsoft YaHei"/>
                <a:cs charset="0" typeface="Microsoft YaHei"/>
              </a:rPr>
              <a:t>PART TWO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618369" y="5482582"/>
            <a:ext cx="4955263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30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20000"/>
                    </a:prstClr>
                  </a:outerShdw>
                </a:effectLst>
                <a:ea charset="0" typeface="Microsoft YaHei"/>
                <a:cs charset="0" typeface="Microsoft YaHei"/>
              </a:rPr>
              <a:t>ADD YOUR TITLE HERE</a:t>
            </a:r>
          </a:p>
        </p:txBody>
      </p:sp>
      <p:pic>
        <p:nvPicPr>
          <p:cNvPr id="125" name="图片 124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71281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577721120"/>
      </p:ext>
    </p:extLst>
  </p:cSld>
  <p:clrMapOvr>
    <a:masterClrMapping/>
  </p:clrMapOvr>
  <mc:AlternateContent>
    <mc:Choice Requires="p14">
      <p:transition p14:dur="800" spd="slow">
        <p14:flythrough dir="out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 18"/>
          <p:cNvGrpSpPr/>
          <p:nvPr/>
        </p:nvGrpSpPr>
        <p:grpSpPr>
          <a:xfrm>
            <a:off x="-2698" y="2023926"/>
            <a:ext cx="2034771" cy="2025049"/>
            <a:chOff x="2163102" y="464234"/>
            <a:chExt cx="2208629" cy="2198076"/>
          </a:xfrm>
        </p:grpSpPr>
        <p:sp>
          <p:nvSpPr>
            <p:cNvPr id="20" name="矩形 19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1400"/>
            </a:p>
          </p:txBody>
        </p:sp>
        <p:sp>
          <p:nvSpPr>
            <p:cNvPr id="21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400"/>
            </a:p>
          </p:txBody>
        </p:sp>
        <p:sp>
          <p:nvSpPr>
            <p:cNvPr id="22" name="文本框 8"/>
            <p:cNvSpPr txBox="1"/>
            <p:nvPr/>
          </p:nvSpPr>
          <p:spPr>
            <a:xfrm>
              <a:off x="2407324" y="1449378"/>
              <a:ext cx="1712178" cy="7766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mtClean="0" sz="105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206" y="112243"/>
            <a:ext cx="1820508" cy="182050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570" y="4162554"/>
            <a:ext cx="1846333" cy="1846333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19132" y="2132897"/>
            <a:ext cx="1836695" cy="1836695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38531" y="99330"/>
            <a:ext cx="1846333" cy="1846333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grpSp>
        <p:nvGrpSpPr>
          <p:cNvPr id="9" name="组 8"/>
          <p:cNvGrpSpPr/>
          <p:nvPr/>
        </p:nvGrpSpPr>
        <p:grpSpPr>
          <a:xfrm>
            <a:off x="2016375" y="0"/>
            <a:ext cx="2034771" cy="2025049"/>
            <a:chOff x="2163102" y="464234"/>
            <a:chExt cx="2208629" cy="2198076"/>
          </a:xfrm>
        </p:grpSpPr>
        <p:sp>
          <p:nvSpPr>
            <p:cNvPr id="5" name="矩形 4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1400"/>
            </a:p>
          </p:txBody>
        </p:sp>
        <p:sp>
          <p:nvSpPr>
            <p:cNvPr id="7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400"/>
            </a:p>
          </p:txBody>
        </p:sp>
        <p:sp>
          <p:nvSpPr>
            <p:cNvPr id="8" name="文本框 8"/>
            <p:cNvSpPr txBox="1"/>
            <p:nvPr/>
          </p:nvSpPr>
          <p:spPr>
            <a:xfrm>
              <a:off x="2407324" y="1449378"/>
              <a:ext cx="1712178" cy="7766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mtClean="0" sz="105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6078525" y="0"/>
            <a:ext cx="2034771" cy="2025049"/>
            <a:chOff x="2163102" y="464234"/>
            <a:chExt cx="2208629" cy="2198076"/>
          </a:xfrm>
        </p:grpSpPr>
        <p:sp>
          <p:nvSpPr>
            <p:cNvPr id="11" name="矩形 10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1400"/>
            </a:p>
          </p:txBody>
        </p:sp>
        <p:sp>
          <p:nvSpPr>
            <p:cNvPr id="12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400"/>
            </a:p>
          </p:txBody>
        </p:sp>
        <p:sp>
          <p:nvSpPr>
            <p:cNvPr id="13" name="文本框 8"/>
            <p:cNvSpPr txBox="1"/>
            <p:nvPr/>
          </p:nvSpPr>
          <p:spPr>
            <a:xfrm>
              <a:off x="2407324" y="1449378"/>
              <a:ext cx="1712178" cy="7766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mtClean="0" sz="105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13776" y="104149"/>
            <a:ext cx="1836695" cy="1836695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grpSp>
        <p:nvGrpSpPr>
          <p:cNvPr id="15" name="组 14"/>
          <p:cNvGrpSpPr/>
          <p:nvPr/>
        </p:nvGrpSpPr>
        <p:grpSpPr>
          <a:xfrm>
            <a:off x="10144134" y="0"/>
            <a:ext cx="2034771" cy="2025049"/>
            <a:chOff x="2163102" y="464234"/>
            <a:chExt cx="2208629" cy="2198076"/>
          </a:xfrm>
        </p:grpSpPr>
        <p:sp>
          <p:nvSpPr>
            <p:cNvPr id="16" name="矩形 15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1400"/>
            </a:p>
          </p:txBody>
        </p:sp>
        <p:sp>
          <p:nvSpPr>
            <p:cNvPr id="17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400"/>
            </a:p>
          </p:txBody>
        </p:sp>
        <p:sp>
          <p:nvSpPr>
            <p:cNvPr id="18" name="文本框 8"/>
            <p:cNvSpPr txBox="1"/>
            <p:nvPr/>
          </p:nvSpPr>
          <p:spPr>
            <a:xfrm>
              <a:off x="2407324" y="1449378"/>
              <a:ext cx="1712178" cy="7766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mtClean="0" sz="105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4055524" y="2037021"/>
            <a:ext cx="2034771" cy="2025049"/>
            <a:chOff x="2163102" y="464234"/>
            <a:chExt cx="2208629" cy="2198076"/>
          </a:xfrm>
        </p:grpSpPr>
        <p:sp>
          <p:nvSpPr>
            <p:cNvPr id="24" name="矩形 23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1400"/>
            </a:p>
          </p:txBody>
        </p:sp>
        <p:sp>
          <p:nvSpPr>
            <p:cNvPr id="25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400"/>
            </a:p>
          </p:txBody>
        </p:sp>
        <p:sp>
          <p:nvSpPr>
            <p:cNvPr id="26" name="文本框 8"/>
            <p:cNvSpPr txBox="1"/>
            <p:nvPr/>
          </p:nvSpPr>
          <p:spPr>
            <a:xfrm>
              <a:off x="2407324" y="1449378"/>
              <a:ext cx="1712178" cy="7766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mtClean="0" sz="105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8114111" y="2024371"/>
            <a:ext cx="2034771" cy="2025049"/>
            <a:chOff x="2163102" y="464234"/>
            <a:chExt cx="2208629" cy="2198076"/>
          </a:xfrm>
        </p:grpSpPr>
        <p:sp>
          <p:nvSpPr>
            <p:cNvPr id="28" name="矩形 27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1400"/>
            </a:p>
          </p:txBody>
        </p:sp>
        <p:sp>
          <p:nvSpPr>
            <p:cNvPr id="29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400"/>
            </a:p>
          </p:txBody>
        </p:sp>
        <p:sp>
          <p:nvSpPr>
            <p:cNvPr id="30" name="文本框 8"/>
            <p:cNvSpPr txBox="1"/>
            <p:nvPr/>
          </p:nvSpPr>
          <p:spPr>
            <a:xfrm>
              <a:off x="2407324" y="1449378"/>
              <a:ext cx="1712178" cy="7766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mtClean="0" sz="105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94139" y="2133623"/>
            <a:ext cx="1820508" cy="182050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44580" y="2130026"/>
            <a:ext cx="1846333" cy="1846333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59700" y="4175412"/>
            <a:ext cx="1846333" cy="1846333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grpSp>
        <p:nvGrpSpPr>
          <p:cNvPr id="34" name="组 33"/>
          <p:cNvGrpSpPr/>
          <p:nvPr/>
        </p:nvGrpSpPr>
        <p:grpSpPr>
          <a:xfrm>
            <a:off x="2026960" y="4067898"/>
            <a:ext cx="2034771" cy="2025049"/>
            <a:chOff x="2163102" y="464234"/>
            <a:chExt cx="2208629" cy="2198076"/>
          </a:xfrm>
        </p:grpSpPr>
        <p:sp>
          <p:nvSpPr>
            <p:cNvPr id="35" name="矩形 34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1400"/>
            </a:p>
          </p:txBody>
        </p:sp>
        <p:sp>
          <p:nvSpPr>
            <p:cNvPr id="36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400"/>
            </a:p>
          </p:txBody>
        </p:sp>
        <p:sp>
          <p:nvSpPr>
            <p:cNvPr id="37" name="文本框 8"/>
            <p:cNvSpPr txBox="1"/>
            <p:nvPr/>
          </p:nvSpPr>
          <p:spPr>
            <a:xfrm>
              <a:off x="2407324" y="1449378"/>
              <a:ext cx="1712178" cy="7766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mtClean="0" sz="105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6085547" y="4049892"/>
            <a:ext cx="2034771" cy="2025049"/>
            <a:chOff x="2163102" y="464234"/>
            <a:chExt cx="2208629" cy="2198076"/>
          </a:xfrm>
        </p:grpSpPr>
        <p:sp>
          <p:nvSpPr>
            <p:cNvPr id="39" name="矩形 38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1400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400"/>
            </a:p>
          </p:txBody>
        </p:sp>
        <p:sp>
          <p:nvSpPr>
            <p:cNvPr id="41" name="文本框 8"/>
            <p:cNvSpPr txBox="1"/>
            <p:nvPr/>
          </p:nvSpPr>
          <p:spPr>
            <a:xfrm>
              <a:off x="2407324" y="1449378"/>
              <a:ext cx="1712178" cy="7766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mtClean="0" sz="105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19743" y="4159044"/>
            <a:ext cx="1836695" cy="1836695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grpSp>
        <p:nvGrpSpPr>
          <p:cNvPr id="43" name="组 42"/>
          <p:cNvGrpSpPr/>
          <p:nvPr/>
        </p:nvGrpSpPr>
        <p:grpSpPr>
          <a:xfrm>
            <a:off x="10157229" y="4049892"/>
            <a:ext cx="2034771" cy="2025049"/>
            <a:chOff x="2163102" y="464234"/>
            <a:chExt cx="2208629" cy="2198076"/>
          </a:xfrm>
        </p:grpSpPr>
        <p:sp>
          <p:nvSpPr>
            <p:cNvPr id="44" name="矩形 43"/>
            <p:cNvSpPr/>
            <p:nvPr/>
          </p:nvSpPr>
          <p:spPr>
            <a:xfrm>
              <a:off x="2163102" y="464234"/>
              <a:ext cx="2208629" cy="21980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1400"/>
            </a:p>
          </p:txBody>
        </p:sp>
        <p:sp>
          <p:nvSpPr>
            <p:cNvPr id="45" name="Freeform 358"/>
            <p:cNvSpPr>
              <a:spLocks noEditPoints="1"/>
            </p:cNvSpPr>
            <p:nvPr/>
          </p:nvSpPr>
          <p:spPr bwMode="auto">
            <a:xfrm>
              <a:off x="3038036" y="824435"/>
              <a:ext cx="450752" cy="438618"/>
            </a:xfrm>
            <a:custGeom>
              <a:gdLst>
                <a:gd fmla="*/ 75 w 321" name="T0"/>
                <a:gd fmla="*/ 188 h 311" name="T1"/>
                <a:gd fmla="*/ 137 w 321" name="T2"/>
                <a:gd fmla="*/ 168 h 311" name="T3"/>
                <a:gd fmla="*/ 137 w 321" name="T4"/>
                <a:gd fmla="*/ 160 h 311" name="T5"/>
                <a:gd fmla="*/ 116 w 321" name="T6"/>
                <a:gd fmla="*/ 149 h 311" name="T7"/>
                <a:gd fmla="*/ 140 w 321" name="T8"/>
                <a:gd fmla="*/ 153 h 311" name="T9"/>
                <a:gd fmla="*/ 121 w 321" name="T10"/>
                <a:gd fmla="*/ 115 h 311" name="T11"/>
                <a:gd fmla="*/ 101 w 321" name="T12"/>
                <a:gd fmla="*/ 87 h 311" name="T13"/>
                <a:gd fmla="*/ 9 w 321" name="T14"/>
                <a:gd fmla="*/ 99 h 311" name="T15"/>
                <a:gd fmla="*/ 0 w 321" name="T16"/>
                <a:gd fmla="*/ 128 h 311" name="T17"/>
                <a:gd fmla="*/ 67 w 321" name="T18"/>
                <a:gd fmla="*/ 191 h 311" name="T19"/>
                <a:gd fmla="*/ 148 w 321" name="T20"/>
                <a:gd fmla="*/ 184 h 311" name="T21"/>
                <a:gd fmla="*/ 132 w 321" name="T22"/>
                <a:gd fmla="*/ 200 h 311" name="T23"/>
                <a:gd fmla="*/ 142 w 321" name="T24"/>
                <a:gd fmla="*/ 180 h 311" name="T25"/>
                <a:gd fmla="*/ 102 w 321" name="T26"/>
                <a:gd fmla="*/ 186 h 311" name="T27"/>
                <a:gd fmla="*/ 68 w 321" name="T28"/>
                <a:gd fmla="*/ 197 h 311" name="T29"/>
                <a:gd fmla="*/ 40 w 321" name="T30"/>
                <a:gd fmla="*/ 241 h 311" name="T31"/>
                <a:gd fmla="*/ 74 w 321" name="T32"/>
                <a:gd fmla="*/ 282 h 311" name="T33"/>
                <a:gd fmla="*/ 142 w 321" name="T34"/>
                <a:gd fmla="*/ 293 h 311" name="T35"/>
                <a:gd fmla="*/ 157 w 321" name="T36"/>
                <a:gd fmla="*/ 253 h 311" name="T37"/>
                <a:gd fmla="*/ 157 w 321" name="T38"/>
                <a:gd fmla="*/ 187 h 311" name="T39"/>
                <a:gd fmla="*/ 170 w 321" name="T40"/>
                <a:gd fmla="*/ 145 h 311" name="T41"/>
                <a:gd fmla="*/ 210 w 321" name="T42"/>
                <a:gd fmla="*/ 90 h 311" name="T43"/>
                <a:gd fmla="*/ 223 w 321" name="T44"/>
                <a:gd fmla="*/ 59 h 311" name="T45"/>
                <a:gd fmla="*/ 175 w 321" name="T46"/>
                <a:gd fmla="*/ 0 h 311" name="T47"/>
                <a:gd fmla="*/ 160 w 321" name="T48"/>
                <a:gd fmla="*/ 18 h 311" name="T49"/>
                <a:gd fmla="*/ 100 w 321" name="T50"/>
                <a:gd fmla="*/ 49 h 311" name="T51"/>
                <a:gd fmla="*/ 106 w 321" name="T52"/>
                <a:gd fmla="*/ 83 h 311" name="T53"/>
                <a:gd fmla="*/ 126 w 321" name="T54"/>
                <a:gd fmla="*/ 111 h 311" name="T55"/>
                <a:gd fmla="*/ 156 w 321" name="T56"/>
                <a:gd fmla="*/ 142 h 311" name="T57"/>
                <a:gd fmla="*/ 160 w 321" name="T58"/>
                <a:gd fmla="*/ 119 h 311" name="T59"/>
                <a:gd fmla="*/ 164 w 321" name="T60"/>
                <a:gd fmla="*/ 142 h 311" name="T61"/>
                <a:gd fmla="*/ 312 w 321" name="T62"/>
                <a:gd fmla="*/ 99 h 311" name="T63"/>
                <a:gd fmla="*/ 220 w 321" name="T64"/>
                <a:gd fmla="*/ 87 h 311" name="T65"/>
                <a:gd fmla="*/ 200 w 321" name="T66"/>
                <a:gd fmla="*/ 115 h 311" name="T67"/>
                <a:gd fmla="*/ 180 w 321" name="T68"/>
                <a:gd fmla="*/ 154 h 311" name="T69"/>
                <a:gd fmla="*/ 203 w 321" name="T70"/>
                <a:gd fmla="*/ 151 h 311" name="T71"/>
                <a:gd fmla="*/ 182 w 321" name="T72"/>
                <a:gd fmla="*/ 162 h 311" name="T73"/>
                <a:gd fmla="*/ 182 w 321" name="T74"/>
                <a:gd fmla="*/ 167 h 311" name="T75"/>
                <a:gd fmla="*/ 246 w 321" name="T76"/>
                <a:gd fmla="*/ 188 h 311" name="T77"/>
                <a:gd fmla="*/ 289 w 321" name="T78"/>
                <a:gd fmla="*/ 186 h 311" name="T79"/>
                <a:gd fmla="*/ 300 w 321" name="T80"/>
                <a:gd fmla="*/ 119 h 311" name="T81"/>
                <a:gd fmla="*/ 244 w 321" name="T82"/>
                <a:gd fmla="*/ 195 h 311" name="T83"/>
                <a:gd fmla="*/ 180 w 321" name="T84"/>
                <a:gd fmla="*/ 174 h 311" name="T85"/>
                <a:gd fmla="*/ 186 w 321" name="T86"/>
                <a:gd fmla="*/ 196 h 311" name="T87"/>
                <a:gd fmla="*/ 180 w 321" name="T88"/>
                <a:gd fmla="*/ 200 h 311" name="T89"/>
                <a:gd fmla="*/ 164 w 321" name="T90"/>
                <a:gd fmla="*/ 187 h 311" name="T91"/>
                <a:gd fmla="*/ 164 w 321" name="T92"/>
                <a:gd fmla="*/ 253 h 311" name="T93"/>
                <a:gd fmla="*/ 179 w 321" name="T94"/>
                <a:gd fmla="*/ 293 h 311" name="T95"/>
                <a:gd fmla="*/ 246 w 321" name="T96"/>
                <a:gd fmla="*/ 283 h 311" name="T97"/>
                <a:gd fmla="*/ 281 w 321" name="T98"/>
                <a:gd fmla="*/ 242 h 311" name="T99"/>
                <a:gd fmla="*/ 252 w 321" name="T100"/>
                <a:gd fmla="*/ 197 h 31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1" w="32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63500" rotWithShape="0">
                <a:prstClr val="black">
                  <a:alpha val="1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400"/>
            </a:p>
          </p:txBody>
        </p:sp>
        <p:sp>
          <p:nvSpPr>
            <p:cNvPr id="46" name="文本框 8"/>
            <p:cNvSpPr txBox="1"/>
            <p:nvPr/>
          </p:nvSpPr>
          <p:spPr>
            <a:xfrm>
              <a:off x="2407325" y="1449378"/>
              <a:ext cx="1712178" cy="7766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mtClean="0" sz="1050">
                  <a:solidFill>
                    <a:schemeClr val="bg1"/>
                  </a:solidFill>
                  <a:latin charset="0" typeface="微软雅黑"/>
                  <a:ea typeface="微软雅黑"/>
                </a:rPr>
                <a:t>顶部“开始”面板中可以对字体、字号、颜色、行距等进行修改。</a:t>
              </a:r>
            </a:p>
          </p:txBody>
        </p:sp>
      </p:grpSp>
      <p:pic>
        <p:nvPicPr>
          <p:cNvPr id="48" name="图片 47">
            <a:hlinkClick r:id="rId6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6391193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20442860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7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9BD5BB"/>
      </a:accent1>
      <a:accent2>
        <a:srgbClr val="AE1725"/>
      </a:accent2>
      <a:accent3>
        <a:srgbClr val="EF545D"/>
      </a:accent3>
      <a:accent4>
        <a:srgbClr val="387F90"/>
      </a:accent4>
      <a:accent5>
        <a:srgbClr val="6B849B"/>
      </a:accent5>
      <a:accent6>
        <a:srgbClr val="A0BFE5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119</Paragraphs>
  <Slides>23</Slides>
  <Notes>0</Notes>
  <TotalTime>1331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3">
      <vt:lpstr>Arial</vt:lpstr>
      <vt:lpstr>Century Gothic</vt:lpstr>
      <vt:lpstr>Segoe UI Light</vt:lpstr>
      <vt:lpstr>微软雅黑</vt:lpstr>
      <vt:lpstr>Calibri Light</vt:lpstr>
      <vt:lpstr>Calibri</vt:lpstr>
      <vt:lpstr>Microsoft YaHei</vt:lpstr>
      <vt:lpstr>宋体</vt:lpstr>
      <vt:lpstr>MS PGothic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2015-08-18T02:51:41Z</dcterms:created>
  <cp:lastModifiedBy>Administrator</cp:lastModifiedBy>
  <dcterms:modified xsi:type="dcterms:W3CDTF">2021-08-20T11:05:56Z</dcterms:modified>
  <cp:revision>209</cp:revision>
  <dc:title>PowerPoint 演示文稿</dc:title>
</cp:coreProperties>
</file>