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940" r:id="rId1"/>
    <p:sldMasterId id="2147483955" r:id="rId2"/>
  </p:sldMasterIdLst>
  <p:notesMasterIdLst>
    <p:notesMasterId r:id="rId3"/>
  </p:notesMasterIdLst>
  <p:handoutMasterIdLst>
    <p:handoutMasterId r:id="rId4"/>
  </p:handoutMasterIdLst>
  <p:sldIdLst>
    <p:sldId id="3173" r:id="rId5"/>
    <p:sldId id="3175" r:id="rId6"/>
    <p:sldId id="3174" r:id="rId7"/>
    <p:sldId id="3140" r:id="rId8"/>
    <p:sldId id="3158" r:id="rId9"/>
    <p:sldId id="3141" r:id="rId10"/>
    <p:sldId id="3107" r:id="rId11"/>
    <p:sldId id="3176" r:id="rId12"/>
    <p:sldId id="3157" r:id="rId13"/>
    <p:sldId id="3110" r:id="rId14"/>
    <p:sldId id="3159" r:id="rId15"/>
    <p:sldId id="3106" r:id="rId16"/>
    <p:sldId id="3177" r:id="rId17"/>
    <p:sldId id="3108" r:id="rId18"/>
    <p:sldId id="3142" r:id="rId19"/>
    <p:sldId id="3104" r:id="rId20"/>
    <p:sldId id="3155" r:id="rId21"/>
    <p:sldId id="3178" r:id="rId22"/>
    <p:sldId id="3139" r:id="rId23"/>
    <p:sldId id="3111" r:id="rId24"/>
    <p:sldId id="3116" r:id="rId25"/>
    <p:sldId id="3179" r:id="rId26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8" autoAdjust="0"/>
    <p:restoredTop sz="92986" autoAdjust="0"/>
  </p:normalViewPr>
  <p:slideViewPr>
    <p:cSldViewPr>
      <p:cViewPr varScale="1">
        <p:scale>
          <a:sx n="84" d="100"/>
          <a:sy n="84" d="100"/>
        </p:scale>
        <p:origin x="342" y="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501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880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763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76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808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342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443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882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660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353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144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557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469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061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94241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17504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858679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86281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97595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32738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10969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90800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02709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-5556"/>
            <a:ext cx="12858750" cy="724376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6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5292896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pPr>
                <a:defRPr/>
              </a:pPr>
              <a:t>2017/7/4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194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83357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50951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198150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458012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787936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2017/7/4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1674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10"/>
          <p:cNvSpPr txBox="1"/>
          <p:nvPr/>
        </p:nvSpPr>
        <p:spPr>
          <a:xfrm>
            <a:off x="452711" y="3986099"/>
            <a:ext cx="5585460" cy="107442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buNone/>
            </a:pPr>
            <a:r>
              <a:rPr altLang="en-US" lang="zh-CN" sz="6600">
                <a:solidFill>
                  <a:srgbClr val="C00000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  <a:cs charset="0" panose="020b0604020202020204" pitchFamily="34" typeface="Arial"/>
              </a:rPr>
              <a:t>无运动 不青春</a:t>
            </a:r>
          </a:p>
        </p:txBody>
      </p:sp>
      <p:sp>
        <p:nvSpPr>
          <p:cNvPr id="11" name="矩形 10"/>
          <p:cNvSpPr/>
          <p:nvPr/>
        </p:nvSpPr>
        <p:spPr>
          <a:xfrm>
            <a:off x="498432" y="3621658"/>
            <a:ext cx="3977866" cy="373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r>
              <a:rPr altLang="en-US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体育运动通用</a:t>
            </a:r>
          </a:p>
        </p:txBody>
      </p:sp>
      <p:sp>
        <p:nvSpPr>
          <p:cNvPr id="12" name="矩形 11"/>
          <p:cNvSpPr/>
          <p:nvPr/>
        </p:nvSpPr>
        <p:spPr>
          <a:xfrm>
            <a:off x="498432" y="4851720"/>
            <a:ext cx="5138855" cy="4343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r>
              <a:rPr altLang="zh-CN" lang="en-US" smtClean="0" sz="2400">
                <a:solidFill>
                  <a:srgbClr val="C00000"/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NO MOVEMENT NOT THE YOUTH</a:t>
            </a:r>
          </a:p>
        </p:txBody>
      </p:sp>
    </p:spTree>
    <p:extLst>
      <p:ext uri="{BB962C8B-B14F-4D97-AF65-F5344CB8AC3E}">
        <p14:creationId val="293823597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9"/>
      <p:bldP grpId="0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gdLst>
                <a:gd fmla="*/ 9210674 w 9350488" name="connsiteX0"/>
                <a:gd fmla="*/ 3819266 h 4399344" name="connsiteY0"/>
                <a:gd fmla="*/ 9350488 w 9350488" name="connsiteX1"/>
                <a:gd fmla="*/ 4082226 h 4399344" name="connsiteY1"/>
                <a:gd fmla="*/ 9033370 w 9350488" name="connsiteX2"/>
                <a:gd fmla="*/ 4399344 h 4399344" name="connsiteY2"/>
                <a:gd fmla="*/ 6852320 w 9350488" name="connsiteX3"/>
                <a:gd fmla="*/ 4399344 h 4399344" name="connsiteY3"/>
                <a:gd fmla="*/ 6844759 w 9350488" name="connsiteX4"/>
                <a:gd fmla="*/ 4398581 h 4399344" name="connsiteY4"/>
                <a:gd fmla="*/ 6831730 w 9350488" name="connsiteX5"/>
                <a:gd fmla="*/ 4398964 h 4399344" name="connsiteY5"/>
                <a:gd fmla="*/ 6805150 w 9350488" name="connsiteX6"/>
                <a:gd fmla="*/ 4394589 h 4399344" name="connsiteY6"/>
                <a:gd fmla="*/ 6788410 w 9350488" name="connsiteX7"/>
                <a:gd fmla="*/ 4392901 h 4399344" name="connsiteY7"/>
                <a:gd fmla="*/ 6781081 w 9350488" name="connsiteX8"/>
                <a:gd fmla="*/ 4390626 h 4399344" name="connsiteY8"/>
                <a:gd fmla="*/ 6771692 w 9350488" name="connsiteX9"/>
                <a:gd fmla="*/ 4389080 h 4399344" name="connsiteY9"/>
                <a:gd fmla="*/ 6748678 w 9350488" name="connsiteX10"/>
                <a:gd fmla="*/ 4380567 h 4399344" name="connsiteY10"/>
                <a:gd fmla="*/ 6728884 w 9350488" name="connsiteX11"/>
                <a:gd fmla="*/ 4374423 h 4399344" name="connsiteY11"/>
                <a:gd fmla="*/ 6722076 w 9350488" name="connsiteX12"/>
                <a:gd fmla="*/ 4370728 h 4399344" name="connsiteY12"/>
                <a:gd fmla="*/ 6714626 w 9350488" name="connsiteX13"/>
                <a:gd fmla="*/ 4367972 h 4399344" name="connsiteY13"/>
                <a:gd fmla="*/ 6695104 w 9350488" name="connsiteX14"/>
                <a:gd fmla="*/ 4356088 h 4399344" name="connsiteY14"/>
                <a:gd fmla="*/ 6675017 w 9350488" name="connsiteX15"/>
                <a:gd fmla="*/ 4345185 h 4399344" name="connsiteY15"/>
                <a:gd fmla="*/ 6668890 w 9350488" name="connsiteX16"/>
                <a:gd fmla="*/ 4340130 h 4399344" name="connsiteY16"/>
                <a:gd fmla="*/ 6662274 w 9350488" name="connsiteX17"/>
                <a:gd fmla="*/ 4336102 h 4399344" name="connsiteY17"/>
                <a:gd fmla="*/ 6647012 w 9350488" name="connsiteX18"/>
                <a:gd fmla="*/ 4322079 h 4399344" name="connsiteY18"/>
                <a:gd fmla="*/ 6628085 w 9350488" name="connsiteX19"/>
                <a:gd fmla="*/ 4306462 h 4399344" name="connsiteY19"/>
                <a:gd fmla="*/ 6622029 w 9350488" name="connsiteX20"/>
                <a:gd fmla="*/ 4299122 h 4399344" name="connsiteY20"/>
                <a:gd fmla="*/ 6616378 w 9350488" name="connsiteX21"/>
                <a:gd fmla="*/ 4293931 h 4399344" name="connsiteY21"/>
                <a:gd fmla="*/ 6606505 w 9350488" name="connsiteX22"/>
                <a:gd fmla="*/ 4280307 h 4399344" name="connsiteY22"/>
                <a:gd fmla="*/ 6589361 w 9350488" name="connsiteX23"/>
                <a:gd fmla="*/ 4259529 h 4399344" name="connsiteY23"/>
                <a:gd fmla="*/ 6583143 w 9350488" name="connsiteX24"/>
                <a:gd fmla="*/ 4248073 h 4399344" name="connsiteY24"/>
                <a:gd fmla="*/ 6578683 w 9350488" name="connsiteX25"/>
                <a:gd fmla="*/ 4241920 h 4399344" name="connsiteY25"/>
                <a:gd fmla="*/ 5577164 w 9350488" name="connsiteX26"/>
                <a:gd fmla="*/ 2519482 h 4399344" name="connsiteY26"/>
                <a:gd fmla="*/ 3584720 w 9350488" name="connsiteX27"/>
                <a:gd fmla="*/ 2519482 h 4399344" name="connsiteY27"/>
                <a:gd fmla="*/ 3577151 w 9350488" name="connsiteX28"/>
                <a:gd fmla="*/ 2518719 h 4399344" name="connsiteY28"/>
                <a:gd fmla="*/ 3564128 w 9350488" name="connsiteX29"/>
                <a:gd fmla="*/ 2519102 h 4399344" name="connsiteY29"/>
                <a:gd fmla="*/ 3537559 w 9350488" name="connsiteX30"/>
                <a:gd fmla="*/ 2514728 h 4399344" name="connsiteY30"/>
                <a:gd fmla="*/ 3520810 w 9350488" name="connsiteX31"/>
                <a:gd fmla="*/ 2513039 h 4399344" name="connsiteY31"/>
                <a:gd fmla="*/ 3513476 w 9350488" name="connsiteX32"/>
                <a:gd fmla="*/ 2510763 h 4399344" name="connsiteY32"/>
                <a:gd fmla="*/ 3504091 w 9350488" name="connsiteX33"/>
                <a:gd fmla="*/ 2509217 h 4399344" name="connsiteY33"/>
                <a:gd fmla="*/ 3481082 w 9350488" name="connsiteX34"/>
                <a:gd fmla="*/ 2500707 h 4399344" name="connsiteY34"/>
                <a:gd fmla="*/ 3461284 w 9350488" name="connsiteX35"/>
                <a:gd fmla="*/ 2494561 h 4399344" name="connsiteY35"/>
                <a:gd fmla="*/ 3454474 w 9350488" name="connsiteX36"/>
                <a:gd fmla="*/ 2490865 h 4399344" name="connsiteY36"/>
                <a:gd fmla="*/ 3447024 w 9350488" name="connsiteX37"/>
                <a:gd fmla="*/ 2488109 h 4399344" name="connsiteY37"/>
                <a:gd fmla="*/ 3427503 w 9350488" name="connsiteX38"/>
                <a:gd fmla="*/ 2476226 h 4399344" name="connsiteY38"/>
                <a:gd fmla="*/ 3407416 w 9350488" name="connsiteX39"/>
                <a:gd fmla="*/ 2465323 h 4399344" name="connsiteY39"/>
                <a:gd fmla="*/ 3401290 w 9350488" name="connsiteX40"/>
                <a:gd fmla="*/ 2460268 h 4399344" name="connsiteY40"/>
                <a:gd fmla="*/ 3394672 w 9350488" name="connsiteX41"/>
                <a:gd fmla="*/ 2456239 h 4399344" name="connsiteY41"/>
                <a:gd fmla="*/ 3379407 w 9350488" name="connsiteX42"/>
                <a:gd fmla="*/ 2442213 h 4399344" name="connsiteY42"/>
                <a:gd fmla="*/ 3360484 w 9350488" name="connsiteX43"/>
                <a:gd fmla="*/ 2426600 h 4399344" name="connsiteY43"/>
                <a:gd fmla="*/ 3354430 w 9350488" name="connsiteX44"/>
                <a:gd fmla="*/ 2419263 h 4399344" name="connsiteY44"/>
                <a:gd fmla="*/ 3348776 w 9350488" name="connsiteX45"/>
                <a:gd fmla="*/ 2414068 h 4399344" name="connsiteY45"/>
                <a:gd fmla="*/ 3338897 w 9350488" name="connsiteX46"/>
                <a:gd fmla="*/ 2400437 h 4399344" name="connsiteY46"/>
                <a:gd fmla="*/ 3321761 w 9350488" name="connsiteX47"/>
                <a:gd fmla="*/ 2379667 h 4399344" name="connsiteY47"/>
                <a:gd fmla="*/ 3315545 w 9350488" name="connsiteX48"/>
                <a:gd fmla="*/ 2368216 h 4399344" name="connsiteY48"/>
                <a:gd fmla="*/ 3311081 w 9350488" name="connsiteX49"/>
                <a:gd fmla="*/ 2362057 h 4399344" name="connsiteY49"/>
                <a:gd fmla="*/ 2309562 w 9350488" name="connsiteX50"/>
                <a:gd fmla="*/ 639619 h 4399344" name="connsiteY50"/>
                <a:gd fmla="*/ 317118 w 9350488" name="connsiteX51"/>
                <a:gd fmla="*/ 639619 h 4399344" name="connsiteY51"/>
                <a:gd fmla="*/ 1 w 9350488" name="connsiteX52"/>
                <a:gd fmla="*/ 322501 h 4399344" name="connsiteY52"/>
                <a:gd fmla="*/ 317119 w 9350488" name="connsiteX53"/>
                <a:gd fmla="*/ 5383 h 4399344" name="connsiteY53"/>
                <a:gd fmla="*/ 2436279 w 9350488" name="connsiteX54"/>
                <a:gd fmla="*/ 5383 h 4399344" name="connsiteY54"/>
                <a:gd fmla="*/ 2448735 w 9350488" name="connsiteX55"/>
                <a:gd fmla="*/ 2523 h 4399344" name="connsiteY55"/>
                <a:gd fmla="*/ 2627103 w 9350488" name="connsiteX56"/>
                <a:gd fmla="*/ 31715 h 4399344" name="connsiteY56"/>
                <a:gd fmla="*/ 2650943 w 9350488" name="connsiteX57"/>
                <a:gd fmla="*/ 46228 h 4399344" name="connsiteY57"/>
                <a:gd fmla="*/ 2675472 w 9350488" name="connsiteX58"/>
                <a:gd fmla="*/ 59542 h 4399344" name="connsiteY58"/>
                <a:gd fmla="*/ 2790366 w 9350488" name="connsiteX59"/>
                <a:gd fmla="*/ 199065 h 4399344" name="connsiteY59"/>
                <a:gd fmla="*/ 2794154 w 9350488" name="connsiteX60"/>
                <a:gd fmla="*/ 211270 h 4399344" name="connsiteY60"/>
                <a:gd fmla="*/ 3767495 w 9350488" name="connsiteX61"/>
                <a:gd fmla="*/ 1885246 h 4399344" name="connsiteY61"/>
                <a:gd fmla="*/ 5703881 w 9350488" name="connsiteX62"/>
                <a:gd fmla="*/ 1885246 h 4399344" name="connsiteY62"/>
                <a:gd fmla="*/ 5716337 w 9350488" name="connsiteX63"/>
                <a:gd fmla="*/ 1882386 h 4399344" name="connsiteY63"/>
                <a:gd fmla="*/ 5894704 w 9350488" name="connsiteX64"/>
                <a:gd fmla="*/ 1911577 h 4399344" name="connsiteY64"/>
                <a:gd fmla="*/ 5930433 w 9350488" name="connsiteX65"/>
                <a:gd fmla="*/ 1933328 h 4399344" name="connsiteY65"/>
                <a:gd fmla="*/ 5943074 w 9350488" name="connsiteX66"/>
                <a:gd fmla="*/ 1939405 h 4399344" name="connsiteY66"/>
                <a:gd fmla="*/ 6044613 w 9350488" name="connsiteX67"/>
                <a:gd fmla="*/ 2051207 h 4399344" name="connsiteY67"/>
                <a:gd fmla="*/ 6057322 w 9350488" name="connsiteX68"/>
                <a:gd fmla="*/ 2083506 h 4399344" name="connsiteY68"/>
                <a:gd fmla="*/ 7035096 w 9350488" name="connsiteX69"/>
                <a:gd fmla="*/ 3765107 h 4399344" name="connsiteY69"/>
                <a:gd fmla="*/ 9033370 w 9350488" name="connsiteX70"/>
                <a:gd fmla="*/ 3765107 h 4399344" name="connsiteY70"/>
                <a:gd fmla="*/ 9210674 w 9350488" name="connsiteX71"/>
                <a:gd fmla="*/ 3819266 h 4399344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4399344" w="9350488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gdLst>
                <a:gd fmla="*/ 6 w 94" name="T0"/>
                <a:gd fmla="*/ 28 h 94" name="T1"/>
                <a:gd fmla="*/ 32 w 94" name="T2"/>
                <a:gd fmla="*/ 4 h 94" name="T3"/>
                <a:gd fmla="*/ 67 w 94" name="T4"/>
                <a:gd fmla="*/ 6 h 94" name="T5"/>
                <a:gd fmla="*/ 90 w 94" name="T6"/>
                <a:gd fmla="*/ 32 h 94" name="T7"/>
                <a:gd fmla="*/ 88 w 94" name="T8"/>
                <a:gd fmla="*/ 67 h 94" name="T9"/>
                <a:gd fmla="*/ 88 w 94" name="T10"/>
                <a:gd fmla="*/ 67 h 94" name="T11"/>
                <a:gd fmla="*/ 62 w 94" name="T12"/>
                <a:gd fmla="*/ 90 h 94" name="T13"/>
                <a:gd fmla="*/ 27 w 94" name="T14"/>
                <a:gd fmla="*/ 89 h 94" name="T15"/>
                <a:gd fmla="*/ 27 w 94" name="T16"/>
                <a:gd fmla="*/ 89 h 94" name="T17"/>
                <a:gd fmla="*/ 4 w 94" name="T18"/>
                <a:gd fmla="*/ 62 h 94" name="T19"/>
                <a:gd fmla="*/ 6 w 94" name="T20"/>
                <a:gd fmla="*/ 28 h 94" name="T21"/>
                <a:gd fmla="*/ 6 w 94" name="T22"/>
                <a:gd fmla="*/ 28 h 94" name="T23"/>
                <a:gd fmla="*/ 20 w 94" name="T24"/>
                <a:gd fmla="*/ 27 h 94" name="T25"/>
                <a:gd fmla="*/ 16 w 94" name="T26"/>
                <a:gd fmla="*/ 32 h 94" name="T27"/>
                <a:gd fmla="*/ 16 w 94" name="T28"/>
                <a:gd fmla="*/ 32 h 94" name="T29"/>
                <a:gd fmla="*/ 15 w 94" name="T30"/>
                <a:gd fmla="*/ 35 h 94" name="T31"/>
                <a:gd fmla="*/ 36 w 94" name="T32"/>
                <a:gd fmla="*/ 37 h 94" name="T33"/>
                <a:gd fmla="*/ 34 w 94" name="T34"/>
                <a:gd fmla="*/ 40 h 94" name="T35"/>
                <a:gd fmla="*/ 32 w 94" name="T36"/>
                <a:gd fmla="*/ 45 h 94" name="T37"/>
                <a:gd fmla="*/ 13 w 94" name="T38"/>
                <a:gd fmla="*/ 53 h 94" name="T39"/>
                <a:gd fmla="*/ 15 w 94" name="T40"/>
                <a:gd fmla="*/ 59 h 94" name="T41"/>
                <a:gd fmla="*/ 15 w 94" name="T42"/>
                <a:gd fmla="*/ 59 h 94" name="T43"/>
                <a:gd fmla="*/ 16 w 94" name="T44"/>
                <a:gd fmla="*/ 60 h 94" name="T45"/>
                <a:gd fmla="*/ 29 w 94" name="T46"/>
                <a:gd fmla="*/ 54 h 94" name="T47"/>
                <a:gd fmla="*/ 26 w 94" name="T48"/>
                <a:gd fmla="*/ 74 h 94" name="T49"/>
                <a:gd fmla="*/ 32 w 94" name="T50"/>
                <a:gd fmla="*/ 78 h 94" name="T51"/>
                <a:gd fmla="*/ 32 w 94" name="T52"/>
                <a:gd fmla="*/ 78 h 94" name="T53"/>
                <a:gd fmla="*/ 33 w 94" name="T54"/>
                <a:gd fmla="*/ 79 h 94" name="T55"/>
                <a:gd fmla="*/ 34 w 94" name="T56"/>
                <a:gd fmla="*/ 78 h 94" name="T57"/>
                <a:gd fmla="*/ 36 w 94" name="T58"/>
                <a:gd fmla="*/ 55 h 94" name="T59"/>
                <a:gd fmla="*/ 48 w 94" name="T60"/>
                <a:gd fmla="*/ 67 h 94" name="T61"/>
                <a:gd fmla="*/ 60 w 94" name="T62"/>
                <a:gd fmla="*/ 79 h 94" name="T63"/>
                <a:gd fmla="*/ 65 w 94" name="T64"/>
                <a:gd fmla="*/ 77 h 94" name="T65"/>
                <a:gd fmla="*/ 66 w 94" name="T66"/>
                <a:gd fmla="*/ 74 h 94" name="T67"/>
                <a:gd fmla="*/ 54 w 94" name="T68"/>
                <a:gd fmla="*/ 62 h 94" name="T69"/>
                <a:gd fmla="*/ 39 w 94" name="T70"/>
                <a:gd fmla="*/ 48 h 94" name="T71"/>
                <a:gd fmla="*/ 41 w 94" name="T72"/>
                <a:gd fmla="*/ 43 h 94" name="T73"/>
                <a:gd fmla="*/ 43 w 94" name="T74"/>
                <a:gd fmla="*/ 39 h 94" name="T75"/>
                <a:gd fmla="*/ 49 w 94" name="T76"/>
                <a:gd fmla="*/ 42 h 94" name="T77"/>
                <a:gd fmla="*/ 77 w 94" name="T78"/>
                <a:gd fmla="*/ 64 h 94" name="T79"/>
                <a:gd fmla="*/ 78 w 94" name="T80"/>
                <a:gd fmla="*/ 62 h 94" name="T81"/>
                <a:gd fmla="*/ 78 w 94" name="T82"/>
                <a:gd fmla="*/ 62 h 94" name="T83"/>
                <a:gd fmla="*/ 80 w 94" name="T84"/>
                <a:gd fmla="*/ 56 h 94" name="T85"/>
                <a:gd fmla="*/ 53 w 94" name="T86"/>
                <a:gd fmla="*/ 35 h 94" name="T87"/>
                <a:gd fmla="*/ 47 w 94" name="T88"/>
                <a:gd fmla="*/ 32 h 94" name="T89"/>
                <a:gd fmla="*/ 50 w 94" name="T90"/>
                <a:gd fmla="*/ 28 h 94" name="T91"/>
                <a:gd fmla="*/ 56 w 94" name="T92"/>
                <a:gd fmla="*/ 30 h 94" name="T93"/>
                <a:gd fmla="*/ 74 w 94" name="T94"/>
                <a:gd fmla="*/ 28 h 94" name="T95"/>
                <a:gd fmla="*/ 71 w 94" name="T96"/>
                <a:gd fmla="*/ 23 h 94" name="T97"/>
                <a:gd fmla="*/ 70 w 94" name="T98"/>
                <a:gd fmla="*/ 22 h 94" name="T99"/>
                <a:gd fmla="*/ 58 w 94" name="T100"/>
                <a:gd fmla="*/ 23 h 94" name="T101"/>
                <a:gd fmla="*/ 55 w 94" name="T102"/>
                <a:gd fmla="*/ 22 h 94" name="T103"/>
                <a:gd fmla="*/ 62 w 94" name="T104"/>
                <a:gd fmla="*/ 16 h 94" name="T105"/>
                <a:gd fmla="*/ 53 w 94" name="T106"/>
                <a:gd fmla="*/ 14 h 94" name="T107"/>
                <a:gd fmla="*/ 49 w 94" name="T108"/>
                <a:gd fmla="*/ 18 h 94" name="T109"/>
                <a:gd fmla="*/ 43 w 94" name="T110"/>
                <a:gd fmla="*/ 13 h 94" name="T111"/>
                <a:gd fmla="*/ 37 w 94" name="T112"/>
                <a:gd fmla="*/ 15 h 94" name="T113"/>
                <a:gd fmla="*/ 35 w 94" name="T114"/>
                <a:gd fmla="*/ 16 h 94" name="T115"/>
                <a:gd fmla="*/ 44 w 94" name="T116"/>
                <a:gd fmla="*/ 24 h 94" name="T117"/>
                <a:gd fmla="*/ 40 w 94" name="T118"/>
                <a:gd fmla="*/ 30 h 94" name="T119"/>
                <a:gd fmla="*/ 20 w 94" name="T120"/>
                <a:gd fmla="*/ 27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1898">
                <a:solidFill>
                  <a:prstClr val="black"/>
                </a:solidFill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gdLst>
                <a:gd fmla="*/ 80 w 198" name="T0"/>
                <a:gd fmla="*/ 39 h 190" name="T1"/>
                <a:gd fmla="*/ 32 w 198" name="T2"/>
                <a:gd fmla="*/ 39 h 190" name="T3"/>
                <a:gd fmla="*/ 24 w 198" name="T4"/>
                <a:gd fmla="*/ 52 h 190" name="T5"/>
                <a:gd fmla="*/ 32 w 198" name="T6"/>
                <a:gd fmla="*/ 65 h 190" name="T7"/>
                <a:gd fmla="*/ 80 w 198" name="T8"/>
                <a:gd fmla="*/ 65 h 190" name="T9"/>
                <a:gd fmla="*/ 80 w 198" name="T10"/>
                <a:gd fmla="*/ 39 h 190" name="T11"/>
                <a:gd fmla="*/ 80 w 198" name="T12"/>
                <a:gd fmla="*/ 39 h 190" name="T13"/>
                <a:gd fmla="*/ 114 w 198" name="T14"/>
                <a:gd fmla="*/ 65 h 190" name="T15"/>
                <a:gd fmla="*/ 170 w 198" name="T16"/>
                <a:gd fmla="*/ 65 h 190" name="T17"/>
                <a:gd fmla="*/ 177 w 198" name="T18"/>
                <a:gd fmla="*/ 65 h 190" name="T19"/>
                <a:gd fmla="*/ 179 w 198" name="T20"/>
                <a:gd fmla="*/ 69 h 190" name="T21"/>
                <a:gd fmla="*/ 194 w 198" name="T22"/>
                <a:gd fmla="*/ 93 h 190" name="T23"/>
                <a:gd fmla="*/ 198 w 198" name="T24"/>
                <a:gd fmla="*/ 99 h 190" name="T25"/>
                <a:gd fmla="*/ 194 w 198" name="T26"/>
                <a:gd fmla="*/ 103 h 190" name="T27"/>
                <a:gd fmla="*/ 179 w 198" name="T28"/>
                <a:gd fmla="*/ 127 h 190" name="T29"/>
                <a:gd fmla="*/ 177 w 198" name="T30"/>
                <a:gd fmla="*/ 134 h 190" name="T31"/>
                <a:gd fmla="*/ 170 w 198" name="T32"/>
                <a:gd fmla="*/ 134 h 190" name="T33"/>
                <a:gd fmla="*/ 114 w 198" name="T34"/>
                <a:gd fmla="*/ 134 h 190" name="T35"/>
                <a:gd fmla="*/ 114 w 198" name="T36"/>
                <a:gd fmla="*/ 164 h 190" name="T37"/>
                <a:gd fmla="*/ 164 w 198" name="T38"/>
                <a:gd fmla="*/ 164 h 190" name="T39"/>
                <a:gd fmla="*/ 164 w 198" name="T40"/>
                <a:gd fmla="*/ 190 h 190" name="T41"/>
                <a:gd fmla="*/ 37 w 198" name="T42"/>
                <a:gd fmla="*/ 190 h 190" name="T43"/>
                <a:gd fmla="*/ 37 w 198" name="T44"/>
                <a:gd fmla="*/ 164 h 190" name="T45"/>
                <a:gd fmla="*/ 82 w 198" name="T46"/>
                <a:gd fmla="*/ 164 h 190" name="T47"/>
                <a:gd fmla="*/ 82 w 198" name="T48"/>
                <a:gd fmla="*/ 86 h 190" name="T49"/>
                <a:gd fmla="*/ 26 w 198" name="T50"/>
                <a:gd fmla="*/ 86 h 190" name="T51"/>
                <a:gd fmla="*/ 19 w 198" name="T52"/>
                <a:gd fmla="*/ 86 h 190" name="T53"/>
                <a:gd fmla="*/ 17 w 198" name="T54"/>
                <a:gd fmla="*/ 80 h 190" name="T55"/>
                <a:gd fmla="*/ 2 w 198" name="T56"/>
                <a:gd fmla="*/ 56 h 190" name="T57"/>
                <a:gd fmla="*/ 0 w 198" name="T58"/>
                <a:gd fmla="*/ 52 h 190" name="T59"/>
                <a:gd fmla="*/ 2 w 198" name="T60"/>
                <a:gd fmla="*/ 45 h 190" name="T61"/>
                <a:gd fmla="*/ 17 w 198" name="T62"/>
                <a:gd fmla="*/ 21 h 190" name="T63"/>
                <a:gd fmla="*/ 19 w 198" name="T64"/>
                <a:gd fmla="*/ 17 h 190" name="T65"/>
                <a:gd fmla="*/ 26 w 198" name="T66"/>
                <a:gd fmla="*/ 17 h 190" name="T67"/>
                <a:gd fmla="*/ 82 w 198" name="T68"/>
                <a:gd fmla="*/ 17 h 190" name="T69"/>
                <a:gd fmla="*/ 82 w 198" name="T70"/>
                <a:gd fmla="*/ 13 h 190" name="T71"/>
                <a:gd fmla="*/ 99 w 198" name="T72"/>
                <a:gd fmla="*/ 0 h 190" name="T73"/>
                <a:gd fmla="*/ 114 w 198" name="T74"/>
                <a:gd fmla="*/ 13 h 190" name="T75"/>
                <a:gd fmla="*/ 114 w 198" name="T76"/>
                <a:gd fmla="*/ 65 h 190" name="T77"/>
                <a:gd fmla="*/ 114 w 198" name="T78"/>
                <a:gd fmla="*/ 65 h 190" name="T79"/>
                <a:gd fmla="*/ 166 w 198" name="T80"/>
                <a:gd fmla="*/ 84 h 190" name="T81"/>
                <a:gd fmla="*/ 116 w 198" name="T82"/>
                <a:gd fmla="*/ 84 h 190" name="T83"/>
                <a:gd fmla="*/ 116 w 198" name="T84"/>
                <a:gd fmla="*/ 112 h 190" name="T85"/>
                <a:gd fmla="*/ 166 w 198" name="T86"/>
                <a:gd fmla="*/ 112 h 190" name="T87"/>
                <a:gd fmla="*/ 175 w 198" name="T88"/>
                <a:gd fmla="*/ 99 h 190" name="T89"/>
                <a:gd fmla="*/ 166 w 198" name="T90"/>
                <a:gd fmla="*/ 84 h 19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1898">
                <a:solidFill>
                  <a:prstClr val="black"/>
                </a:solidFill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1898">
                <a:solidFill>
                  <a:prstClr val="black"/>
                </a:solidFill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1898">
                <a:solidFill>
                  <a:prstClr val="black"/>
                </a:solidFill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170"/>
          <p:cNvSpPr txBox="1"/>
          <p:nvPr/>
        </p:nvSpPr>
        <p:spPr>
          <a:xfrm>
            <a:off x="6331444" y="5239346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6" name="TextBox 41"/>
          <p:cNvSpPr txBox="1"/>
          <p:nvPr/>
        </p:nvSpPr>
        <p:spPr>
          <a:xfrm>
            <a:off x="8245967" y="2122877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124364113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795" y="-3100"/>
            <a:ext cx="3465407" cy="723550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36847" y="730161"/>
            <a:ext cx="3524000" cy="3524001"/>
            <a:chOff x="1736053" y="730160"/>
            <a:chExt cx="3524000" cy="3524001"/>
          </a:xfrm>
        </p:grpSpPr>
        <p:sp>
          <p:nvSpPr>
            <p:cNvPr id="14341" name="椭圆 7"/>
            <p:cNvSpPr>
              <a:spLocks noChangeArrowheads="1"/>
            </p:cNvSpPr>
            <p:nvPr/>
          </p:nvSpPr>
          <p:spPr bwMode="auto">
            <a:xfrm>
              <a:off x="1736053" y="730160"/>
              <a:ext cx="3524000" cy="352400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beve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343" name="椭圆 9"/>
            <p:cNvSpPr>
              <a:spLocks noChangeArrowheads="1" noChangeAspect="1"/>
            </p:cNvSpPr>
            <p:nvPr/>
          </p:nvSpPr>
          <p:spPr bwMode="auto">
            <a:xfrm>
              <a:off x="1903464" y="897571"/>
              <a:ext cx="3189178" cy="3187505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78924" y="4681060"/>
            <a:ext cx="1752793" cy="1751119"/>
            <a:chOff x="2578129" y="4681059"/>
            <a:chExt cx="1752793" cy="1751119"/>
          </a:xfrm>
        </p:grpSpPr>
        <p:sp>
          <p:nvSpPr>
            <p:cNvPr id="14342" name="椭圆 8"/>
            <p:cNvSpPr>
              <a:spLocks noChangeArrowheads="1"/>
            </p:cNvSpPr>
            <p:nvPr/>
          </p:nvSpPr>
          <p:spPr bwMode="auto">
            <a:xfrm>
              <a:off x="2578129" y="4681059"/>
              <a:ext cx="1752793" cy="1751119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344" name="椭圆 10"/>
            <p:cNvSpPr>
              <a:spLocks noChangeArrowheads="1"/>
            </p:cNvSpPr>
            <p:nvPr/>
          </p:nvSpPr>
          <p:spPr bwMode="auto">
            <a:xfrm>
              <a:off x="2715406" y="4816662"/>
              <a:ext cx="1478239" cy="147823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4" name="Rectangle 1"/>
          <p:cNvSpPr/>
          <p:nvPr/>
        </p:nvSpPr>
        <p:spPr bwMode="auto">
          <a:xfrm>
            <a:off x="6357368" y="1888134"/>
            <a:ext cx="3680735" cy="191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1">
                    <a:lumMod val="65000"/>
                  </a:schemeClr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CLICK ON ADD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000">
                <a:solidFill>
                  <a:schemeClr val="bg1">
                    <a:lumMod val="65000"/>
                  </a:schemeClr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RELATED TITLE WORDS</a:t>
            </a:r>
          </a:p>
        </p:txBody>
      </p:sp>
      <p:sp>
        <p:nvSpPr>
          <p:cNvPr id="15" name="Rectangle 2"/>
          <p:cNvSpPr/>
          <p:nvPr/>
        </p:nvSpPr>
        <p:spPr bwMode="auto">
          <a:xfrm>
            <a:off x="6357367" y="4038603"/>
            <a:ext cx="5040561" cy="142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259969894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40"/>
      <p:bldP grpId="0" spid="14"/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algn="tr" blurRad="368300" dir="8100000" dist="38100" rotWithShape="0">
              <a:prstClr val="black">
                <a:alpha val="90000"/>
              </a:prstClr>
            </a:outerShdw>
          </a:effectLst>
          <a:scene3d>
            <a:camera prst="orthographicFront">
              <a:rot lat="17916176" lon="2729084" rev="18779824"/>
            </a:camera>
            <a:lightRig dir="t" rig="balanced">
              <a:rot lat="0" lon="0" rev="600000"/>
            </a:lightRig>
          </a:scene3d>
          <a:sp3d prstMaterial="flat">
            <a:bevelT h="1041400" prst="angle" w="444500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6" lon="2729084" rev="18779824"/>
            </a:camera>
            <a:lightRig dir="t" rig="balanced">
              <a:rot lat="0" lon="0" rev="600000"/>
            </a:lightRig>
          </a:scene3d>
          <a:sp3d prstMaterial="flat">
            <a:bevelT h="730250" prst="angle" w="311150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6" lon="2729084" rev="18779824"/>
            </a:camera>
            <a:lightRig dir="t" rig="balanced">
              <a:rot lat="0" lon="0" rev="600000"/>
            </a:lightRig>
          </a:scene3d>
          <a:sp3d prstMaterial="flat">
            <a:bevelT h="501650" prst="angle" w="215900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40" lon="2246828" rev="19210350"/>
            </a:camera>
            <a:lightRig dir="t" rig="balanced">
              <a:rot lat="0" lon="0" rev="600000"/>
            </a:lightRig>
          </a:scene3d>
          <a:sp3d prstMaterial="flat">
            <a:bevelT h="520700" prst="angle" w="234950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6" lon="2729084" rev="18779824"/>
            </a:camera>
            <a:lightRig dir="t" rig="balanced">
              <a:rot lat="0" lon="0" rev="600000"/>
            </a:lightRig>
          </a:scene3d>
          <a:sp3d prstMaterial="flat">
            <a:bevelT h="755650" prst="angle" w="336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4" y="5144182"/>
            <a:ext cx="32717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36826" y="499541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66154" y="4147919"/>
            <a:ext cx="32717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736826" y="400816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66154" y="3175563"/>
            <a:ext cx="32717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736826" y="3005672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766154" y="2438972"/>
            <a:ext cx="32717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36826" y="232454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66154" y="1750841"/>
            <a:ext cx="327173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36826" y="1636410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406810607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3"/>
      <p:bldP grpId="0" spid="64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32"/>
          <p:cNvSpPr txBox="1"/>
          <p:nvPr/>
        </p:nvSpPr>
        <p:spPr>
          <a:xfrm>
            <a:off x="6495326" y="3176852"/>
            <a:ext cx="552808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sym charset="0" panose="020b0604020202020204" pitchFamily="34" typeface="Arial"/>
              </a:rPr>
              <a:t>Please replace the written content</a:t>
            </a:r>
          </a:p>
        </p:txBody>
      </p:sp>
      <p:sp>
        <p:nvSpPr>
          <p:cNvPr id="11" name="TextBox 32"/>
          <p:cNvSpPr txBox="1"/>
          <p:nvPr/>
        </p:nvSpPr>
        <p:spPr>
          <a:xfrm>
            <a:off x="6301226" y="3823101"/>
            <a:ext cx="3897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4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199">
                <a:latin charset="0" panose="020b0503020202020204" pitchFamily="34" typeface="Agency FB"/>
              </a:rPr>
              <a:t>03</a:t>
            </a:r>
          </a:p>
        </p:txBody>
      </p:sp>
    </p:spTree>
    <p:extLst>
      <p:ext uri="{BB962C8B-B14F-4D97-AF65-F5344CB8AC3E}">
        <p14:creationId val="349130898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b="b" l="0" r="r" t="0"/>
              <a:pathLst>
                <a:path h="658" w="1532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b="b" l="0" r="r" t="0"/>
              <a:pathLst>
                <a:path h="658" w="1532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320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3"/>
            <a:ext cx="2303765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47474590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7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86378" y="1193881"/>
            <a:ext cx="2414977" cy="26402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986378" y="3828439"/>
            <a:ext cx="2414977" cy="26402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3394600" y="1193881"/>
            <a:ext cx="2414977" cy="26402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 bwMode="auto">
          <a:xfrm>
            <a:off x="3401355" y="3834153"/>
            <a:ext cx="8694744" cy="264027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 lIns="189833" rIns="37967" rtlCol="0" tIns="49357" wrap="square">
            <a:noAutofit/>
          </a:bodyPr>
          <a:lstStyle/>
          <a:p>
            <a:pPr>
              <a:lnSpc>
                <a:spcPct val="150000"/>
              </a:lnSpc>
              <a:spcBef>
                <a:spcPts val="633"/>
              </a:spcBef>
              <a:buClr>
                <a:schemeClr val="bg1"/>
              </a:buClr>
              <a:buSzPct val="80000"/>
            </a:pPr>
            <a:endParaRPr altLang="en-US" lang="zh-CN" sz="1476">
              <a:solidFill>
                <a:srgbClr val="FFFFFF"/>
              </a:solidFill>
              <a:latin charset="-122" panose="020b0300000000000000" pitchFamily="34" typeface="冬青黑体简体中文 W3"/>
              <a:ea charset="-122" panose="020b0300000000000000" pitchFamily="34" typeface="冬青黑体简体中文 W3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37087" y="4490449"/>
            <a:ext cx="518457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6267041" y="1399042"/>
            <a:ext cx="1858220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6267041" y="1788586"/>
            <a:ext cx="5418918" cy="1482663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3723018" y="4142242"/>
            <a:ext cx="1858220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3723018" y="4531786"/>
            <a:ext cx="5418918" cy="1482663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321740128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6"/>
      <p:bldP grpId="0" spid="21"/>
      <p:bldP grpId="0" spid="11"/>
      <p:bldP grpId="0" spid="22"/>
      <p:bldP grpId="0" spid="26"/>
      <p:bldP grpId="0" spid="27"/>
      <p:bldP grpId="0" spid="2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flipH="1" rot="10800000">
            <a:off x="8165779" y="2072139"/>
            <a:ext cx="97574" cy="1919283"/>
          </a:xfrm>
          <a:prstGeom prst="bentConnector2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sys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flipH="1" rot="16200000">
            <a:off x="8040440" y="4212666"/>
            <a:ext cx="339879" cy="3566007"/>
          </a:xfrm>
          <a:prstGeom prst="bentConnector2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sys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flipV="1" rot="10800000">
            <a:off x="4403563" y="4157349"/>
            <a:ext cx="189833" cy="806937"/>
          </a:xfrm>
          <a:prstGeom prst="bentConnector2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sys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flipV="1" rot="16200000">
            <a:off x="5415645" y="1493698"/>
            <a:ext cx="128132" cy="1904086"/>
          </a:xfrm>
          <a:prstGeom prst="bentConnector2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sysDash"/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cap="flat" cmpd="sng" w="76200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altLang="en-US" lang="en-US" sz="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cap="flat" cmpd="sng" w="76200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altLang="en-US" lang="en-US" sz="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cap="flat" cmpd="sng" w="76200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altLang="en-US" lang="en-US" sz="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cap="flat" cmpd="sng" w="76200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altLang="en-US" lang="en-US" sz="8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fmla="val 24996" name="adj1"/>
                <a:gd fmla="val 50022" name="adj2"/>
                <a:gd fmla="val 25000" name="adj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altLang="en-US"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fmla="val 24980" name="adj1"/>
                <a:gd fmla="val 49990" name="adj2"/>
                <a:gd fmla="val 25000" name="adj3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altLang="en-US" lang="en-US" sz="8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78115" y="3278560"/>
              <a:ext cx="1835768" cy="44685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0" y="3651941"/>
              <a:ext cx="2447020" cy="682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gdLst>
                  <a:gd fmla="+- 0 10800 1271" name="T0"/>
                  <a:gd fmla="*/ T0 w 19058" name="T1"/>
                  <a:gd fmla="+- 0 10799 1270" name="T2"/>
                  <a:gd fmla="*/ 10799 h 19059" name="T3"/>
                  <a:gd fmla="+- 0 10800 1271" name="T4"/>
                  <a:gd fmla="*/ T4 w 19058" name="T5"/>
                  <a:gd fmla="+- 0 10799 1270" name="T6"/>
                  <a:gd fmla="*/ 10799 h 19059" name="T7"/>
                  <a:gd fmla="+- 0 10800 1271" name="T8"/>
                  <a:gd fmla="*/ T8 w 19058" name="T9"/>
                  <a:gd fmla="+- 0 10799 1270" name="T10"/>
                  <a:gd fmla="*/ 10799 h 19059" name="T11"/>
                  <a:gd fmla="+- 0 10800 1271" name="T12"/>
                  <a:gd fmla="*/ T12 w 19058" name="T13"/>
                  <a:gd fmla="+- 0 10799 1270" name="T14"/>
                  <a:gd fmla="*/ 10799 h 1905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gdLst>
                  <a:gd fmla="+- 0 10801 1272" name="T0"/>
                  <a:gd fmla="*/ T0 w 19059" name="T1"/>
                  <a:gd fmla="+- 0 10800 1272" name="T2"/>
                  <a:gd fmla="*/ 10800 h 19056" name="T3"/>
                  <a:gd fmla="+- 0 10801 1272" name="T4"/>
                  <a:gd fmla="*/ T4 w 19059" name="T5"/>
                  <a:gd fmla="+- 0 10800 1272" name="T6"/>
                  <a:gd fmla="*/ 10800 h 19056" name="T7"/>
                  <a:gd fmla="+- 0 10801 1272" name="T8"/>
                  <a:gd fmla="*/ T8 w 19059" name="T9"/>
                  <a:gd fmla="+- 0 10800 1272" name="T10"/>
                  <a:gd fmla="*/ 10800 h 19056" name="T11"/>
                  <a:gd fmla="+- 0 10801 1272" name="T12"/>
                  <a:gd fmla="*/ T12 w 19059" name="T13"/>
                  <a:gd fmla="+- 0 10800 1272" name="T14"/>
                  <a:gd fmla="*/ 10800 h 19056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gdLst>
                  <a:gd fmla="+- 0 10800 1271" name="T0"/>
                  <a:gd fmla="*/ T0 w 19059" name="T1"/>
                  <a:gd fmla="+- 0 10800 1271" name="T2"/>
                  <a:gd fmla="*/ 10800 h 19058" name="T3"/>
                  <a:gd fmla="+- 0 10800 1271" name="T4"/>
                  <a:gd fmla="*/ T4 w 19059" name="T5"/>
                  <a:gd fmla="+- 0 10800 1271" name="T6"/>
                  <a:gd fmla="*/ 10800 h 19058" name="T7"/>
                  <a:gd fmla="+- 0 10800 1271" name="T8"/>
                  <a:gd fmla="*/ T8 w 19059" name="T9"/>
                  <a:gd fmla="+- 0 10800 1271" name="T10"/>
                  <a:gd fmla="*/ 10800 h 19058" name="T11"/>
                  <a:gd fmla="+- 0 10800 1271" name="T12"/>
                  <a:gd fmla="*/ T12 w 19059" name="T13"/>
                  <a:gd fmla="+- 0 10800 1271" name="T14"/>
                  <a:gd fmla="*/ 10800 h 19058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gdLst>
                  <a:gd fmla="+- 0 10804 288" name="T0"/>
                  <a:gd fmla="*/ T0 w 21033" name="T1"/>
                  <a:gd fmla="+- 0 10798 277" name="T2"/>
                  <a:gd fmla="*/ 10798 h 21043" name="T3"/>
                  <a:gd fmla="+- 0 10804 288" name="T4"/>
                  <a:gd fmla="*/ T4 w 21033" name="T5"/>
                  <a:gd fmla="+- 0 10798 277" name="T6"/>
                  <a:gd fmla="*/ 10798 h 21043" name="T7"/>
                  <a:gd fmla="+- 0 10804 288" name="T8"/>
                  <a:gd fmla="*/ T8 w 21033" name="T9"/>
                  <a:gd fmla="+- 0 10798 277" name="T10"/>
                  <a:gd fmla="*/ 10798 h 21043" name="T11"/>
                  <a:gd fmla="+- 0 10804 288" name="T12"/>
                  <a:gd fmla="*/ T12 w 21033" name="T13"/>
                  <a:gd fmla="+- 0 10798 277" name="T14"/>
                  <a:gd fmla="*/ 10798 h 21043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gdLst>
                  <a:gd fmla="+- 0 10803 203" name="T0"/>
                  <a:gd fmla="*/ T0 w 21201" name="T1"/>
                  <a:gd fmla="+- 0 10798 194" name="T2"/>
                  <a:gd fmla="*/ 10798 h 21209" name="T3"/>
                  <a:gd fmla="+- 0 10803 203" name="T4"/>
                  <a:gd fmla="*/ T4 w 21201" name="T5"/>
                  <a:gd fmla="+- 0 10798 194" name="T6"/>
                  <a:gd fmla="*/ 10798 h 21209" name="T7"/>
                  <a:gd fmla="+- 0 10803 203" name="T8"/>
                  <a:gd fmla="*/ T8 w 21201" name="T9"/>
                  <a:gd fmla="+- 0 10798 194" name="T10"/>
                  <a:gd fmla="*/ 10798 h 21209" name="T11"/>
                  <a:gd fmla="+- 0 10803 203" name="T12"/>
                  <a:gd fmla="*/ T12 w 21201" name="T13"/>
                  <a:gd fmla="+- 0 10798 194" name="T14"/>
                  <a:gd fmla="*/ 10798 h 2120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gdLst>
                  <a:gd fmla="+- 0 10802 238" name="T0"/>
                  <a:gd fmla="*/ T0 w 21128" name="T1"/>
                  <a:gd fmla="+- 0 10797 227" name="T2"/>
                  <a:gd fmla="*/ 10797 h 21141" name="T3"/>
                  <a:gd fmla="+- 0 10802 238" name="T4"/>
                  <a:gd fmla="*/ T4 w 21128" name="T5"/>
                  <a:gd fmla="+- 0 10797 227" name="T6"/>
                  <a:gd fmla="*/ 10797 h 21141" name="T7"/>
                  <a:gd fmla="+- 0 10802 238" name="T8"/>
                  <a:gd fmla="*/ T8 w 21128" name="T9"/>
                  <a:gd fmla="+- 0 10797 227" name="T10"/>
                  <a:gd fmla="*/ 10797 h 21141" name="T11"/>
                  <a:gd fmla="+- 0 10802 238" name="T12"/>
                  <a:gd fmla="*/ T12 w 21128" name="T13"/>
                  <a:gd fmla="+- 0 10797 227" name="T14"/>
                  <a:gd fmla="*/ 10797 h 21141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gdLst>
                  <a:gd fmla="+- 0 10797 278" name="T0"/>
                  <a:gd fmla="*/ T0 w 21039" name="T1"/>
                  <a:gd fmla="+- 0 10803 281" name="T2"/>
                  <a:gd fmla="*/ 10803 h 21044" name="T3"/>
                  <a:gd fmla="+- 0 10797 278" name="T4"/>
                  <a:gd fmla="*/ T4 w 21039" name="T5"/>
                  <a:gd fmla="+- 0 10803 281" name="T6"/>
                  <a:gd fmla="*/ 10803 h 21044" name="T7"/>
                  <a:gd fmla="+- 0 10797 278" name="T8"/>
                  <a:gd fmla="*/ T8 w 21039" name="T9"/>
                  <a:gd fmla="+- 0 10803 281" name="T10"/>
                  <a:gd fmla="*/ 10803 h 21044" name="T11"/>
                  <a:gd fmla="+- 0 10797 278" name="T12"/>
                  <a:gd fmla="*/ T12 w 21039" name="T13"/>
                  <a:gd fmla="+- 0 10803 281" name="T14"/>
                  <a:gd fmla="*/ 10803 h 21044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gdLst>
                  <a:gd fmla="+- 0 10797 198" name="T0"/>
                  <a:gd fmla="*/ T0 w 21199" name="T1"/>
                  <a:gd fmla="+- 0 10802 198" name="T2"/>
                  <a:gd fmla="*/ 10802 h 21208" name="T3"/>
                  <a:gd fmla="+- 0 10797 198" name="T4"/>
                  <a:gd fmla="*/ T4 w 21199" name="T5"/>
                  <a:gd fmla="+- 0 10802 198" name="T6"/>
                  <a:gd fmla="*/ 10802 h 21208" name="T7"/>
                  <a:gd fmla="+- 0 10797 198" name="T8"/>
                  <a:gd fmla="*/ T8 w 21199" name="T9"/>
                  <a:gd fmla="+- 0 10802 198" name="T10"/>
                  <a:gd fmla="*/ 10802 h 21208" name="T11"/>
                  <a:gd fmla="+- 0 10797 198" name="T12"/>
                  <a:gd fmla="*/ T12 w 21199" name="T13"/>
                  <a:gd fmla="+- 0 10802 198" name="T14"/>
                  <a:gd fmla="*/ 10802 h 21208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gdLst>
                  <a:gd fmla="+- 0 10796 232" name="T0"/>
                  <a:gd fmla="*/ T0 w 21129" name="T1"/>
                  <a:gd fmla="+- 0 10804 234" name="T2"/>
                  <a:gd fmla="*/ 10804 h 21141" name="T3"/>
                  <a:gd fmla="+- 0 10796 232" name="T4"/>
                  <a:gd fmla="*/ T4 w 21129" name="T5"/>
                  <a:gd fmla="+- 0 10804 234" name="T6"/>
                  <a:gd fmla="*/ 10804 h 21141" name="T7"/>
                  <a:gd fmla="+- 0 10796 232" name="T8"/>
                  <a:gd fmla="*/ T8 w 21129" name="T9"/>
                  <a:gd fmla="+- 0 10804 234" name="T10"/>
                  <a:gd fmla="*/ 10804 h 21141" name="T11"/>
                  <a:gd fmla="+- 0 10796 232" name="T12"/>
                  <a:gd fmla="*/ T12 w 21129" name="T13"/>
                  <a:gd fmla="+- 0 10804 234" name="T14"/>
                  <a:gd fmla="*/ 10804 h 21141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gdLst>
                  <a:gd fmla="+- 0 10849 98" name="T0"/>
                  <a:gd fmla="*/ T0 w 21502" name="T1"/>
                  <a:gd fmla="*/ 10800 h 21600" name="T2"/>
                  <a:gd fmla="+- 0 10849 98" name="T3"/>
                  <a:gd fmla="*/ T3 w 21502" name="T4"/>
                  <a:gd fmla="*/ 10800 h 21600" name="T5"/>
                  <a:gd fmla="+- 0 10849 98" name="T6"/>
                  <a:gd fmla="*/ T6 w 21502" name="T7"/>
                  <a:gd fmla="*/ 10800 h 21600" name="T8"/>
                  <a:gd fmla="+- 0 10849 98" name="T9"/>
                  <a:gd fmla="*/ T9 w 21502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502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gdLst>
                  <a:gd fmla="+- 0 10819 195" name="T0"/>
                  <a:gd fmla="*/ T0 w 21248" name="T1"/>
                  <a:gd fmla="*/ 10800 h 21600" name="T2"/>
                  <a:gd fmla="+- 0 10819 195" name="T3"/>
                  <a:gd fmla="*/ T3 w 21248" name="T4"/>
                  <a:gd fmla="*/ 10800 h 21600" name="T5"/>
                  <a:gd fmla="+- 0 10819 195" name="T6"/>
                  <a:gd fmla="*/ T6 w 21248" name="T7"/>
                  <a:gd fmla="*/ 10800 h 21600" name="T8"/>
                  <a:gd fmla="+- 0 10819 195" name="T9"/>
                  <a:gd fmla="*/ T9 w 21248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7445" lIns="17445" rIns="17445" tIns="17445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71325" y="1924636"/>
              <a:ext cx="1748142" cy="27958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39048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56661" y="1924637"/>
              <a:ext cx="1748141" cy="279584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2" y="2259449"/>
              <a:ext cx="2945199" cy="639048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13507" cy="279583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39047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13506" cy="279583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39047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8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sp>
        <p:nvSpPr>
          <p:cNvPr id="57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212246899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50"/>
      <p:bldP grpId="0" spid="49"/>
      <p:bldP grpId="0" spid="5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fmla="val 7852" name="adj"/>
            </a:avLst>
          </a:prstGeom>
          <a:solidFill>
            <a:schemeClr val="accent1"/>
          </a:solidFill>
          <a:ln>
            <a:noFill/>
          </a:ln>
          <a:effectLst>
            <a:outerShdw algn="tl" blurRad="292100" dir="5340000" dist="1943100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dir="t" rig="flood">
              <a:rot lat="0" lon="0" rev="7200000"/>
            </a:lightRig>
          </a:scene3d>
          <a:sp3d extrusionH="95250" prstMaterial="flat">
            <a:bevelT h="69850" w="95250"/>
            <a:bevelB h="69850" prst="riblet"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fmla="val 7852" name="adj"/>
            </a:avLst>
          </a:prstGeom>
          <a:solidFill>
            <a:schemeClr val="accent2"/>
          </a:solidFill>
          <a:ln>
            <a:noFill/>
          </a:ln>
          <a:effectLst>
            <a:outerShdw algn="tl" blurRad="292100" dir="5340000" dist="1943100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dir="t" rig="flood">
              <a:rot lat="0" lon="0" rev="7200000"/>
            </a:lightRig>
          </a:scene3d>
          <a:sp3d extrusionH="95250" prstMaterial="flat" z="635000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fmla="val 7852" name="adj"/>
            </a:avLst>
          </a:prstGeom>
          <a:solidFill>
            <a:schemeClr val="accent1"/>
          </a:solidFill>
          <a:ln>
            <a:noFill/>
          </a:ln>
          <a:effectLst>
            <a:outerShdw algn="tl" blurRad="292100" dir="5340000" dist="1943100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dir="t" rig="flood">
              <a:rot lat="0" lon="0" rev="7200000"/>
            </a:lightRig>
          </a:scene3d>
          <a:sp3d extrusionH="95250" prstMaterial="flat" z="1270000">
            <a:bevelT h="25400" w="44450"/>
            <a:bevelB h="25400" prst="riblet"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fmla="val 12925" name="adj"/>
            </a:avLst>
          </a:prstGeom>
          <a:solidFill>
            <a:schemeClr val="accent2"/>
          </a:solidFill>
          <a:ln>
            <a:noFill/>
          </a:ln>
          <a:effectLst>
            <a:outerShdw algn="tl" blurRad="292100" dir="5340000" dist="1943100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dir="t" rig="flood">
              <a:rot lat="0" lon="0" rev="7200000"/>
            </a:lightRig>
          </a:scene3d>
          <a:sp3d extrusionH="95250" prstMaterial="flat" z="1905000">
            <a:bevelT h="19050" w="38100"/>
            <a:bevelB h="19050" prst="riblet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tl" blurRad="292100" dir="5340000" dist="1943100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dir="t" rig="flood">
              <a:rot lat="0" lon="0" rev="7200000"/>
            </a:lightRig>
          </a:scene3d>
          <a:sp3d extrusionH="95250" prstMaterial="flat" z="2374900">
            <a:bevelT h="69850" w="95250"/>
            <a:bevelB h="69850" prst="riblet"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50" y="5083402"/>
            <a:ext cx="32401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86702" y="498942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53750" y="4235066"/>
            <a:ext cx="32401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986702" y="4002179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53750" y="3386731"/>
            <a:ext cx="32401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86702" y="2999683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653750" y="2538396"/>
            <a:ext cx="32401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986702" y="2318552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53750" y="1690061"/>
            <a:ext cx="32401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86702" y="1630421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15266957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  <p:bldP grpId="0" spid="37"/>
      <p:bldP grpId="0" spid="38"/>
      <p:bldP grpId="0" spid="3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32"/>
          <p:cNvSpPr txBox="1"/>
          <p:nvPr/>
        </p:nvSpPr>
        <p:spPr>
          <a:xfrm>
            <a:off x="6495326" y="3176852"/>
            <a:ext cx="552808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sym charset="0" panose="020b0604020202020204" pitchFamily="34" typeface="Arial"/>
              </a:rPr>
              <a:t>Please replace the written content</a:t>
            </a:r>
          </a:p>
        </p:txBody>
      </p:sp>
      <p:sp>
        <p:nvSpPr>
          <p:cNvPr id="11" name="TextBox 32"/>
          <p:cNvSpPr txBox="1"/>
          <p:nvPr/>
        </p:nvSpPr>
        <p:spPr>
          <a:xfrm>
            <a:off x="6301226" y="3823101"/>
            <a:ext cx="3897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4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199">
                <a:latin charset="0" panose="020b0503020202020204" pitchFamily="34" typeface="Agency FB"/>
              </a:rPr>
              <a:t>04</a:t>
            </a:r>
          </a:p>
        </p:txBody>
      </p:sp>
    </p:spTree>
    <p:extLst>
      <p:ext uri="{BB962C8B-B14F-4D97-AF65-F5344CB8AC3E}">
        <p14:creationId val="410730224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2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2"/>
          </a:p>
        </p:txBody>
      </p:sp>
      <p:sp>
        <p:nvSpPr>
          <p:cNvPr id="14" name="矩形 13"/>
          <p:cNvSpPr/>
          <p:nvPr/>
        </p:nvSpPr>
        <p:spPr>
          <a:xfrm>
            <a:off x="8317785" y="5510723"/>
            <a:ext cx="938159" cy="39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002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1" y="5510723"/>
            <a:ext cx="937446" cy="39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002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80%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303874067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椭圆 40"/>
          <p:cNvSpPr/>
          <p:nvPr/>
        </p:nvSpPr>
        <p:spPr>
          <a:xfrm>
            <a:off x="1749434" y="2447507"/>
            <a:ext cx="2418293" cy="24182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250">
              <a:solidFill>
                <a:srgbClr val="C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08764" y="1884909"/>
            <a:ext cx="841222" cy="841222"/>
            <a:chOff x="3529981" y="507683"/>
            <a:chExt cx="598350" cy="598350"/>
          </a:xfrm>
        </p:grpSpPr>
        <p:sp>
          <p:nvSpPr>
            <p:cNvPr id="4" name="椭圆 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250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8849" y="560952"/>
              <a:ext cx="525289" cy="491811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937">
                  <a:solidFill>
                    <a:srgbClr val="C00000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01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44999" y="2812533"/>
            <a:ext cx="1627168" cy="1625314"/>
            <a:chOff x="1369631" y="1812921"/>
            <a:chExt cx="1157383" cy="1156064"/>
          </a:xfrm>
        </p:grpSpPr>
        <p:sp>
          <p:nvSpPr>
            <p:cNvPr id="35" name="TextBox 34"/>
            <p:cNvSpPr txBox="1"/>
            <p:nvPr/>
          </p:nvSpPr>
          <p:spPr>
            <a:xfrm>
              <a:off x="1380802" y="1822229"/>
              <a:ext cx="1135039" cy="970358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aseline="12000" lang="zh-CN" sz="8436">
                  <a:solidFill>
                    <a:srgbClr val="C00000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目录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20788" y="2503217"/>
              <a:ext cx="1055064" cy="487543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baseline="12000" lang="en-US" sz="3937">
                  <a:solidFill>
                    <a:srgbClr val="C00000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503020102020204" pitchFamily="34" typeface="Franklin Gothic Book"/>
                  <a:ea charset="-122" panose="020b0503020204020204" pitchFamily="34" typeface="微软雅黑"/>
                </a:rPr>
                <a:t>CONTENT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7354432" y="2032346"/>
            <a:ext cx="45675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相关标题文字</a:t>
            </a:r>
          </a:p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TO ADD CAPTION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7354432" y="3091403"/>
            <a:ext cx="45675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相关标题文字</a:t>
            </a:r>
          </a:p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TO ADD CAPTION TEXT</a:t>
            </a:r>
          </a:p>
        </p:txBody>
      </p:sp>
      <p:sp>
        <p:nvSpPr>
          <p:cNvPr id="38" name="矩形 37"/>
          <p:cNvSpPr/>
          <p:nvPr/>
        </p:nvSpPr>
        <p:spPr>
          <a:xfrm>
            <a:off x="7312690" y="5209518"/>
            <a:ext cx="45675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相关标题文字</a:t>
            </a:r>
          </a:p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TO ADD CAPTION TEXT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056931" y="2993919"/>
            <a:ext cx="841222" cy="841222"/>
            <a:chOff x="3529981" y="507683"/>
            <a:chExt cx="598350" cy="598350"/>
          </a:xfrm>
        </p:grpSpPr>
        <p:sp>
          <p:nvSpPr>
            <p:cNvPr id="48" name="椭圆 47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250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0103" y="600589"/>
              <a:ext cx="525289" cy="491811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937">
                  <a:solidFill>
                    <a:srgbClr val="C00000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64914" y="5091648"/>
            <a:ext cx="841222" cy="841222"/>
            <a:chOff x="3529981" y="507683"/>
            <a:chExt cx="598350" cy="598350"/>
          </a:xfrm>
        </p:grpSpPr>
        <p:sp>
          <p:nvSpPr>
            <p:cNvPr id="51" name="椭圆 5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250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73171" y="585210"/>
              <a:ext cx="525289" cy="491811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937">
                  <a:solidFill>
                    <a:srgbClr val="C00000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04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01080" y="1829275"/>
            <a:ext cx="1056595" cy="4227475"/>
            <a:chOff x="5901014" y="1112411"/>
            <a:chExt cx="1056725" cy="4227997"/>
          </a:xfrm>
        </p:grpSpPr>
        <p:sp>
          <p:nvSpPr>
            <p:cNvPr id="31" name="弧形 30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fmla="val 16072548" name="adj1"/>
                <a:gd fmla="val 5356559" name="adj2"/>
              </a:avLst>
            </a:prstGeom>
            <a:noFill/>
            <a:ln w="9525">
              <a:solidFill>
                <a:schemeClr val="accent1"/>
              </a:solidFill>
              <a:prstDash val="sysDash"/>
              <a:headEnd len="med" type="oval" w="med"/>
              <a:tail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fmla="val 16200000" name="adj1"/>
                <a:gd fmla="val 5356559" name="adj2"/>
              </a:avLst>
            </a:prstGeom>
            <a:noFill/>
            <a:ln w="9525">
              <a:solidFill>
                <a:schemeClr val="accent1"/>
              </a:solidFill>
              <a:prstDash val="sysDash"/>
              <a:headEnd len="med" type="oval" w="med"/>
              <a:tail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fmla="val 16169364" name="adj1"/>
                <a:gd fmla="val 5281886" name="adj2"/>
              </a:avLst>
            </a:prstGeom>
            <a:noFill/>
            <a:ln w="9525">
              <a:solidFill>
                <a:schemeClr val="accent1"/>
              </a:solidFill>
              <a:prstDash val="sysDash"/>
              <a:headEnd len="med" type="oval" w="med"/>
              <a:tail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fmla="val 16152732" name="adj1"/>
                <a:gd fmla="val 5201936" name="adj2"/>
              </a:avLst>
            </a:prstGeom>
            <a:noFill/>
            <a:ln w="9525">
              <a:solidFill>
                <a:schemeClr val="accent1"/>
              </a:solidFill>
              <a:prstDash val="sysDash"/>
              <a:headEnd len="med" type="oval" w="med"/>
              <a:tailEnd len="med" type="oval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53833" y="4050877"/>
            <a:ext cx="841222" cy="841222"/>
            <a:chOff x="3529981" y="507683"/>
            <a:chExt cx="598350" cy="598350"/>
          </a:xfrm>
        </p:grpSpPr>
        <p:sp>
          <p:nvSpPr>
            <p:cNvPr id="57" name="椭圆 5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250">
                <a:solidFill>
                  <a:srgbClr val="C00000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1050" y="585226"/>
              <a:ext cx="525289" cy="491811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937">
                  <a:solidFill>
                    <a:srgbClr val="C00000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7312689" y="4150461"/>
            <a:ext cx="456755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相关标题文字</a:t>
            </a:r>
          </a:p>
          <a:p>
            <a:r>
              <a:rPr altLang="en-US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CLICK TO ADD CAPTION TEXT</a:t>
            </a:r>
          </a:p>
        </p:txBody>
      </p:sp>
    </p:spTree>
    <p:extLst>
      <p:ext uri="{BB962C8B-B14F-4D97-AF65-F5344CB8AC3E}">
        <p14:creationId val="216011184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15"/>
      <p:bldP grpId="0" spid="36"/>
      <p:bldP grpId="0" spid="38"/>
      <p:bldP grpId="0" spid="6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gdLst>
                  <a:gd fmla="+- 0 10849 98" name="T0"/>
                  <a:gd fmla="*/ T0 w 21502" name="T1"/>
                  <a:gd fmla="*/ 10800 h 21600" name="T2"/>
                  <a:gd fmla="+- 0 10849 98" name="T3"/>
                  <a:gd fmla="*/ T3 w 21502" name="T4"/>
                  <a:gd fmla="*/ 10800 h 21600" name="T5"/>
                  <a:gd fmla="+- 0 10849 98" name="T6"/>
                  <a:gd fmla="*/ T6 w 21502" name="T7"/>
                  <a:gd fmla="*/ 10800 h 21600" name="T8"/>
                  <a:gd fmla="+- 0 10849 98" name="T9"/>
                  <a:gd fmla="*/ T9 w 21502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502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gdLst>
                <a:gd fmla="*/ 232 w 316" name="T0"/>
                <a:gd fmla="*/ 27 h 172" name="T1"/>
                <a:gd fmla="*/ 221 w 316" name="T2"/>
                <a:gd fmla="*/ 20 h 172" name="T3"/>
                <a:gd fmla="*/ 157 w 316" name="T4"/>
                <a:gd fmla="*/ 10 h 172" name="T5"/>
                <a:gd fmla="*/ 92 w 316" name="T6"/>
                <a:gd fmla="*/ 9 h 172" name="T7"/>
                <a:gd fmla="*/ 84 w 316" name="T8"/>
                <a:gd fmla="*/ 13 h 172" name="T9"/>
                <a:gd fmla="*/ 0 w 316" name="T10"/>
                <a:gd fmla="*/ 121 h 172" name="T11"/>
                <a:gd fmla="*/ 78 w 316" name="T12"/>
                <a:gd fmla="*/ 109 h 172" name="T13"/>
                <a:gd fmla="*/ 84 w 316" name="T14"/>
                <a:gd fmla="*/ 113 h 172" name="T15"/>
                <a:gd fmla="*/ 120 w 316" name="T16"/>
                <a:gd fmla="*/ 142 h 172" name="T17"/>
                <a:gd fmla="*/ 159 w 316" name="T18"/>
                <a:gd fmla="*/ 163 h 172" name="T19"/>
                <a:gd fmla="*/ 163 w 316" name="T20"/>
                <a:gd fmla="*/ 165 h 172" name="T21"/>
                <a:gd fmla="*/ 190 w 316" name="T22"/>
                <a:gd fmla="*/ 164 h 172" name="T23"/>
                <a:gd fmla="*/ 217 w 316" name="T24"/>
                <a:gd fmla="*/ 153 h 172" name="T25"/>
                <a:gd fmla="*/ 233 w 316" name="T26"/>
                <a:gd fmla="*/ 146 h 172" name="T27"/>
                <a:gd fmla="*/ 265 w 316" name="T28"/>
                <a:gd fmla="*/ 162 h 172" name="T29"/>
                <a:gd fmla="*/ 288 w 316" name="T30"/>
                <a:gd fmla="*/ 14 h 172" name="T31"/>
                <a:gd fmla="*/ 225 w 316" name="T32"/>
                <a:gd fmla="*/ 129 h 172" name="T33"/>
                <a:gd fmla="*/ 225 w 316" name="T34"/>
                <a:gd fmla="*/ 139 h 172" name="T35"/>
                <a:gd fmla="*/ 216 w 316" name="T36"/>
                <a:gd fmla="*/ 142 h 172" name="T37"/>
                <a:gd fmla="*/ 207 w 316" name="T38"/>
                <a:gd fmla="*/ 142 h 172" name="T39"/>
                <a:gd fmla="*/ 189 w 316" name="T40"/>
                <a:gd fmla="*/ 153 h 172" name="T41"/>
                <a:gd fmla="*/ 185 w 316" name="T42"/>
                <a:gd fmla="*/ 153 h 172" name="T43"/>
                <a:gd fmla="*/ 180 w 316" name="T44"/>
                <a:gd fmla="*/ 156 h 172" name="T45"/>
                <a:gd fmla="*/ 157 w 316" name="T46"/>
                <a:gd fmla="*/ 149 h 172" name="T47"/>
                <a:gd fmla="*/ 130 w 316" name="T48"/>
                <a:gd fmla="*/ 128 h 172" name="T49"/>
                <a:gd fmla="*/ 88 w 316" name="T50"/>
                <a:gd fmla="*/ 103 h 172" name="T51"/>
                <a:gd fmla="*/ 71 w 316" name="T52"/>
                <a:gd fmla="*/ 91 h 172" name="T53"/>
                <a:gd fmla="*/ 71 w 316" name="T54"/>
                <a:gd fmla="*/ 90 h 172" name="T55"/>
                <a:gd fmla="*/ 72 w 316" name="T56"/>
                <a:gd fmla="*/ 88 h 172" name="T57"/>
                <a:gd fmla="*/ 93 w 316" name="T58"/>
                <a:gd fmla="*/ 20 h 172" name="T59"/>
                <a:gd fmla="*/ 132 w 316" name="T60"/>
                <a:gd fmla="*/ 24 h 172" name="T61"/>
                <a:gd fmla="*/ 127 w 316" name="T62"/>
                <a:gd fmla="*/ 72 h 172" name="T63"/>
                <a:gd fmla="*/ 185 w 316" name="T64"/>
                <a:gd fmla="*/ 54 h 172" name="T65"/>
                <a:gd fmla="*/ 241 w 316" name="T66"/>
                <a:gd fmla="*/ 119 h 17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72" w="316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gdLst>
                  <a:gd fmla="*/ 215 w 221" name="T0"/>
                  <a:gd fmla="*/ 212 h 243" name="T1"/>
                  <a:gd fmla="*/ 174 w 221" name="T2"/>
                  <a:gd fmla="*/ 157 h 243" name="T3"/>
                  <a:gd fmla="*/ 179 w 221" name="T4"/>
                  <a:gd fmla="*/ 37 h 243" name="T5"/>
                  <a:gd fmla="*/ 105 w 221" name="T6"/>
                  <a:gd fmla="*/ 0 h 243" name="T7"/>
                  <a:gd fmla="*/ 49 w 221" name="T8"/>
                  <a:gd fmla="*/ 19 h 243" name="T9"/>
                  <a:gd fmla="*/ 31 w 221" name="T10"/>
                  <a:gd fmla="*/ 151 h 243" name="T11"/>
                  <a:gd fmla="*/ 105 w 221" name="T12"/>
                  <a:gd fmla="*/ 188 h 243" name="T13"/>
                  <a:gd fmla="*/ 143 w 221" name="T14"/>
                  <a:gd fmla="*/ 180 h 243" name="T15"/>
                  <a:gd fmla="*/ 185 w 221" name="T16"/>
                  <a:gd fmla="*/ 235 h 243" name="T17"/>
                  <a:gd fmla="*/ 200 w 221" name="T18"/>
                  <a:gd fmla="*/ 243 h 243" name="T19"/>
                  <a:gd fmla="*/ 200 w 221" name="T20"/>
                  <a:gd fmla="*/ 243 h 243" name="T21"/>
                  <a:gd fmla="*/ 211 w 221" name="T22"/>
                  <a:gd fmla="*/ 239 h 243" name="T23"/>
                  <a:gd fmla="*/ 215 w 221" name="T24"/>
                  <a:gd fmla="*/ 212 h 243" name="T25"/>
                  <a:gd fmla="*/ 144 w 221" name="T26"/>
                  <a:gd fmla="*/ 146 h 243" name="T27"/>
                  <a:gd fmla="*/ 105 w 221" name="T28"/>
                  <a:gd fmla="*/ 159 h 243" name="T29"/>
                  <a:gd fmla="*/ 54 w 221" name="T30"/>
                  <a:gd fmla="*/ 133 h 243" name="T31"/>
                  <a:gd fmla="*/ 66 w 221" name="T32"/>
                  <a:gd fmla="*/ 42 h 243" name="T33"/>
                  <a:gd fmla="*/ 105 w 221" name="T34"/>
                  <a:gd fmla="*/ 29 h 243" name="T35"/>
                  <a:gd fmla="*/ 156 w 221" name="T36"/>
                  <a:gd fmla="*/ 54 h 243" name="T37"/>
                  <a:gd fmla="*/ 144 w 221" name="T38"/>
                  <a:gd fmla="*/ 146 h 24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43" w="221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4" compatLnSpc="1" lIns="96429" numCol="1" rIns="96429" tIns="48214" vert="horz" wrap="square">
                <a:prstTxWarp prst="textNoShape">
                  <a:avLst/>
                </a:prstTxWarp>
              </a:bodyPr>
              <a:lstStyle/>
              <a:p>
                <a:endParaRPr lang="en-GB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gdLst>
                  <a:gd fmla="*/ 86 w 87" name="T0"/>
                  <a:gd fmla="*/ 33 h 73" name="T1"/>
                  <a:gd fmla="*/ 45 w 87" name="T2"/>
                  <a:gd fmla="*/ 1 h 73" name="T3"/>
                  <a:gd fmla="*/ 40 w 87" name="T4"/>
                  <a:gd fmla="*/ 1 h 73" name="T5"/>
                  <a:gd fmla="*/ 24 w 87" name="T6"/>
                  <a:gd fmla="*/ 14 h 73" name="T7"/>
                  <a:gd fmla="*/ 24 w 87" name="T8"/>
                  <a:gd fmla="*/ 1 h 73" name="T9"/>
                  <a:gd fmla="*/ 15 w 87" name="T10"/>
                  <a:gd fmla="*/ 1 h 73" name="T11"/>
                  <a:gd fmla="*/ 15 w 87" name="T12"/>
                  <a:gd fmla="*/ 22 h 73" name="T13"/>
                  <a:gd fmla="*/ 8 w 87" name="T14"/>
                  <a:gd fmla="*/ 27 h 73" name="T15"/>
                  <a:gd fmla="*/ 1 w 87" name="T16"/>
                  <a:gd fmla="*/ 33 h 73" name="T17"/>
                  <a:gd fmla="*/ 1 w 87" name="T18"/>
                  <a:gd fmla="*/ 35 h 73" name="T19"/>
                  <a:gd fmla="*/ 8 w 87" name="T20"/>
                  <a:gd fmla="*/ 35 h 73" name="T21"/>
                  <a:gd fmla="*/ 8 w 87" name="T22"/>
                  <a:gd fmla="*/ 73 h 73" name="T23"/>
                  <a:gd fmla="*/ 32 w 87" name="T24"/>
                  <a:gd fmla="*/ 73 h 73" name="T25"/>
                  <a:gd fmla="*/ 32 w 87" name="T26"/>
                  <a:gd fmla="*/ 72 h 73" name="T27"/>
                  <a:gd fmla="*/ 32 w 87" name="T28"/>
                  <a:gd fmla="*/ 55 h 73" name="T29"/>
                  <a:gd fmla="*/ 41 w 87" name="T30"/>
                  <a:gd fmla="*/ 42 h 73" name="T31"/>
                  <a:gd fmla="*/ 52 w 87" name="T32"/>
                  <a:gd fmla="*/ 54 h 73" name="T33"/>
                  <a:gd fmla="*/ 52 w 87" name="T34"/>
                  <a:gd fmla="*/ 73 h 73" name="T35"/>
                  <a:gd fmla="*/ 77 w 87" name="T36"/>
                  <a:gd fmla="*/ 73 h 73" name="T37"/>
                  <a:gd fmla="*/ 77 w 87" name="T38"/>
                  <a:gd fmla="*/ 35 h 73" name="T39"/>
                  <a:gd fmla="*/ 85 w 87" name="T40"/>
                  <a:gd fmla="*/ 35 h 73" name="T41"/>
                  <a:gd fmla="*/ 86 w 87" name="T42"/>
                  <a:gd fmla="*/ 33 h 73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73" w="87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4" compatLnSpc="1" lIns="96429" numCol="1" rIns="96429" tIns="48214" vert="horz" wrap="square">
                <a:prstTxWarp prst="textNoShape">
                  <a:avLst/>
                </a:prstTxWarp>
              </a:bodyPr>
              <a:lstStyle/>
              <a:p>
                <a:endParaRPr lang="en-GB"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gdLst>
                  <a:gd fmla="+- 0 10800 376" name="T0"/>
                  <a:gd fmla="*/ T0 w 20848" name="T1"/>
                  <a:gd fmla="*/ 10800 h 21600" name="T2"/>
                  <a:gd fmla="+- 0 10800 376" name="T3"/>
                  <a:gd fmla="*/ T3 w 20848" name="T4"/>
                  <a:gd fmla="*/ 10800 h 21600" name="T5"/>
                  <a:gd fmla="+- 0 10800 376" name="T6"/>
                  <a:gd fmla="*/ T6 w 20848" name="T7"/>
                  <a:gd fmla="*/ 10800 h 21600" name="T8"/>
                  <a:gd fmla="+- 0 10800 376" name="T9"/>
                  <a:gd fmla="*/ T9 w 20848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0848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gdLst>
                  <a:gd fmla="+- 0 10800 252" name="T0"/>
                  <a:gd fmla="*/ T0 w 21096" name="T1"/>
                  <a:gd fmla="*/ 10800 h 21600" name="T2"/>
                  <a:gd fmla="+- 0 10800 252" name="T3"/>
                  <a:gd fmla="*/ T3 w 21096" name="T4"/>
                  <a:gd fmla="*/ 10800 h 21600" name="T5"/>
                  <a:gd fmla="+- 0 10800 252" name="T6"/>
                  <a:gd fmla="*/ T6 w 21096" name="T7"/>
                  <a:gd fmla="*/ 10800 h 21600" name="T8"/>
                  <a:gd fmla="+- 0 10800 252" name="T9"/>
                  <a:gd fmla="*/ T9 w 21096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096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gdLst>
                  <a:gd fmla="+- 0 10822 44" name="T0"/>
                  <a:gd fmla="*/ T0 w 21556" name="T1"/>
                  <a:gd fmla="+- 0 10826 53" name="T2"/>
                  <a:gd fmla="*/ 10826 h 21547" name="T3"/>
                  <a:gd fmla="+- 0 10822 44" name="T4"/>
                  <a:gd fmla="*/ T4 w 21556" name="T5"/>
                  <a:gd fmla="+- 0 10826 53" name="T6"/>
                  <a:gd fmla="*/ 10826 h 21547" name="T7"/>
                  <a:gd fmla="+- 0 10822 44" name="T8"/>
                  <a:gd fmla="*/ T8 w 21556" name="T9"/>
                  <a:gd fmla="+- 0 10826 53" name="T10"/>
                  <a:gd fmla="*/ 10826 h 21547" name="T11"/>
                  <a:gd fmla="+- 0 10822 44" name="T12"/>
                  <a:gd fmla="*/ T12 w 21556" name="T13"/>
                  <a:gd fmla="+- 0 10826 53" name="T14"/>
                  <a:gd fmla="*/ 10826 h 21547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21547" w="21556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0089" lIns="20089" rIns="20089" tIns="20089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panose="020b0603020102020204" pitchFamily="34" typeface="Franklin Gothic Medium"/>
                  <a:ea charset="-122" panose="020b0503020204020204" pitchFamily="34" typeface="微软雅黑"/>
                  <a:cs charset="0" panose="020b0604020202020204" pitchFamily="34" typeface="Arial"/>
                  <a:sym charset="0" typeface="Gill Sans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0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0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3" name="TextBox 41"/>
          <p:cNvSpPr txBox="1"/>
          <p:nvPr/>
        </p:nvSpPr>
        <p:spPr>
          <a:xfrm>
            <a:off x="8658337" y="5384639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5" name="TextBox 41"/>
          <p:cNvSpPr txBox="1"/>
          <p:nvPr/>
        </p:nvSpPr>
        <p:spPr>
          <a:xfrm>
            <a:off x="8915512" y="3698714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79" name="TextBox 41"/>
          <p:cNvSpPr txBox="1"/>
          <p:nvPr/>
        </p:nvSpPr>
        <p:spPr>
          <a:xfrm>
            <a:off x="7815376" y="2066153"/>
            <a:ext cx="2651792" cy="63430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3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125529627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9"/>
      <p:bldP grpId="0" spid="8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Rectangle 18"/>
          <p:cNvSpPr/>
          <p:nvPr/>
        </p:nvSpPr>
        <p:spPr>
          <a:xfrm>
            <a:off x="794" y="4715474"/>
            <a:ext cx="12857163" cy="251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>
              <a:latin charset="0" panose="020b0603020102020204" pitchFamily="34" typeface="Franklin Gothic Medium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339" y="4561847"/>
            <a:ext cx="307252" cy="3072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>
              <a:latin charset="0" panose="020b0603020102020204" pitchFamily="34" typeface="Franklin Gothic Medium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9" y="4561847"/>
            <a:ext cx="307252" cy="3072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>
              <a:latin charset="0" panose="020b0603020102020204" pitchFamily="34" typeface="Franklin Gothic Medium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790" y="4561847"/>
            <a:ext cx="307252" cy="3072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>
              <a:latin charset="0" panose="020b0603020102020204" pitchFamily="34" typeface="Franklin Gothic Medium"/>
              <a:ea charset="-122" panose="020b0503020204020204" pitchFamily="34" typeface="微软雅黑"/>
              <a:cs charset="0" panose="020b0604020202020204" pitchFamily="34"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4007" y="1565059"/>
            <a:ext cx="10674027" cy="2793907"/>
            <a:chOff x="894415" y="1483855"/>
            <a:chExt cx="10121809" cy="2649365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351313"/>
              <a:ext cx="1781907" cy="17819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gdLst>
                <a:gd fmla="*/ 174 w 181" name="T0"/>
                <a:gd fmla="*/ 78 h 190" name="T1"/>
                <a:gd fmla="*/ 105 w 181" name="T2"/>
                <a:gd fmla="*/ 9 h 190" name="T3"/>
                <a:gd fmla="*/ 73 w 181" name="T4"/>
                <a:gd fmla="*/ 9 h 190" name="T5"/>
                <a:gd fmla="*/ 73 w 181" name="T6"/>
                <a:gd fmla="*/ 41 h 190" name="T7"/>
                <a:gd fmla="*/ 100 w 181" name="T8"/>
                <a:gd fmla="*/ 68 h 190" name="T9"/>
                <a:gd fmla="*/ 26 w 181" name="T10"/>
                <a:gd fmla="*/ 68 h 190" name="T11"/>
                <a:gd fmla="*/ 0 w 181" name="T12"/>
                <a:gd fmla="*/ 92 h 190" name="T13"/>
                <a:gd fmla="*/ 26 w 181" name="T14"/>
                <a:gd fmla="*/ 116 h 190" name="T15"/>
                <a:gd fmla="*/ 104 w 181" name="T16"/>
                <a:gd fmla="*/ 116 h 190" name="T17"/>
                <a:gd fmla="*/ 73 w 181" name="T18"/>
                <a:gd fmla="*/ 148 h 190" name="T19"/>
                <a:gd fmla="*/ 73 w 181" name="T20"/>
                <a:gd fmla="*/ 181 h 190" name="T21"/>
                <a:gd fmla="*/ 105 w 181" name="T22"/>
                <a:gd fmla="*/ 181 h 190" name="T23"/>
                <a:gd fmla="*/ 174 w 181" name="T24"/>
                <a:gd fmla="*/ 112 h 190" name="T25"/>
                <a:gd fmla="*/ 181 w 181" name="T26"/>
                <a:gd fmla="*/ 95 h 190" name="T27"/>
                <a:gd fmla="*/ 174 w 181" name="T28"/>
                <a:gd fmla="*/ 78 h 19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0" w="181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gdLst>
                <a:gd fmla="*/ 174 w 181" name="T0"/>
                <a:gd fmla="*/ 78 h 190" name="T1"/>
                <a:gd fmla="*/ 105 w 181" name="T2"/>
                <a:gd fmla="*/ 9 h 190" name="T3"/>
                <a:gd fmla="*/ 73 w 181" name="T4"/>
                <a:gd fmla="*/ 9 h 190" name="T5"/>
                <a:gd fmla="*/ 73 w 181" name="T6"/>
                <a:gd fmla="*/ 41 h 190" name="T7"/>
                <a:gd fmla="*/ 100 w 181" name="T8"/>
                <a:gd fmla="*/ 68 h 190" name="T9"/>
                <a:gd fmla="*/ 26 w 181" name="T10"/>
                <a:gd fmla="*/ 68 h 190" name="T11"/>
                <a:gd fmla="*/ 0 w 181" name="T12"/>
                <a:gd fmla="*/ 92 h 190" name="T13"/>
                <a:gd fmla="*/ 26 w 181" name="T14"/>
                <a:gd fmla="*/ 116 h 190" name="T15"/>
                <a:gd fmla="*/ 104 w 181" name="T16"/>
                <a:gd fmla="*/ 116 h 190" name="T17"/>
                <a:gd fmla="*/ 73 w 181" name="T18"/>
                <a:gd fmla="*/ 148 h 190" name="T19"/>
                <a:gd fmla="*/ 73 w 181" name="T20"/>
                <a:gd fmla="*/ 181 h 190" name="T21"/>
                <a:gd fmla="*/ 105 w 181" name="T22"/>
                <a:gd fmla="*/ 181 h 190" name="T23"/>
                <a:gd fmla="*/ 174 w 181" name="T24"/>
                <a:gd fmla="*/ 112 h 190" name="T25"/>
                <a:gd fmla="*/ 181 w 181" name="T26"/>
                <a:gd fmla="*/ 95 h 190" name="T27"/>
                <a:gd fmla="*/ 174 w 181" name="T28"/>
                <a:gd fmla="*/ 78 h 19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0" w="181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30" name="Freeform 29"/>
            <p:cNvSpPr>
              <a:spLocks noChangeArrowheads="1" noChangeAspect="1"/>
            </p:cNvSpPr>
            <p:nvPr/>
          </p:nvSpPr>
          <p:spPr bwMode="auto">
            <a:xfrm>
              <a:off x="5945027" y="2832647"/>
              <a:ext cx="423005" cy="383365"/>
            </a:xfrm>
            <a:custGeom>
              <a:gdLst>
                <a:gd fmla="*/ 496512 w 622984" name="connsiteX0"/>
                <a:gd fmla="*/ 492841 h 564606" name="connsiteY0"/>
                <a:gd fmla="*/ 473955 w 622984" name="connsiteX1"/>
                <a:gd fmla="*/ 515853 h 564606" name="connsiteY1"/>
                <a:gd fmla="*/ 496512 w 622984" name="connsiteX2"/>
                <a:gd fmla="*/ 535354 h 564606" name="connsiteY2"/>
                <a:gd fmla="*/ 519457 w 622984" name="connsiteX3"/>
                <a:gd fmla="*/ 515853 h 564606" name="connsiteY3"/>
                <a:gd fmla="*/ 496512 w 622984" name="connsiteX4"/>
                <a:gd fmla="*/ 492841 h 564606" name="connsiteY4"/>
                <a:gd fmla="*/ 249694 w 622984" name="connsiteX5"/>
                <a:gd fmla="*/ 352049 h 564606" name="connsiteY5"/>
                <a:gd fmla="*/ 272741 w 622984" name="connsiteX6"/>
                <a:gd fmla="*/ 374570 h 564606" name="connsiteY6"/>
                <a:gd fmla="*/ 171569 w 622984" name="connsiteX7"/>
                <a:gd fmla="*/ 475137 h 564606" name="connsiteY7"/>
                <a:gd fmla="*/ 177819 w 622984" name="connsiteX8"/>
                <a:gd fmla="*/ 481738 h 564606" name="connsiteY8"/>
                <a:gd fmla="*/ 155163 w 622984" name="connsiteX9"/>
                <a:gd fmla="*/ 510860 h 564606" name="connsiteY9"/>
                <a:gd fmla="*/ 73522 w 622984" name="connsiteX10"/>
                <a:gd fmla="*/ 562891 h 564606" name="connsiteY10"/>
                <a:gd fmla="*/ 60241 w 622984" name="connsiteX11"/>
                <a:gd fmla="*/ 550077 h 564606" name="connsiteY11"/>
                <a:gd fmla="*/ 112585 w 622984" name="connsiteX12"/>
                <a:gd fmla="*/ 468925 h 564606" name="connsiteY12"/>
                <a:gd fmla="*/ 141882 w 622984" name="connsiteX13"/>
                <a:gd fmla="*/ 446015 h 564606" name="connsiteY13"/>
                <a:gd fmla="*/ 148522 w 622984" name="connsiteX14"/>
                <a:gd fmla="*/ 452616 h 564606" name="connsiteY14"/>
                <a:gd fmla="*/ 122234 w 622984" name="connsiteX15"/>
                <a:gd fmla="*/ 15041 h 564606" name="connsiteY15"/>
                <a:gd fmla="*/ 210667 w 622984" name="connsiteX16"/>
                <a:gd fmla="*/ 52502 h 564606" name="connsiteY16"/>
                <a:gd fmla="*/ 242946 w 622984" name="connsiteX17"/>
                <a:gd fmla="*/ 173410 h 564606" name="connsiteY17"/>
                <a:gd fmla="*/ 532291 w 622984" name="connsiteX18"/>
                <a:gd fmla="*/ 463589 h 564606" name="connsiteY18"/>
                <a:gd fmla="*/ 532291 w 622984" name="connsiteX19"/>
                <a:gd fmla="*/ 545105 h 564606" name="connsiteY19"/>
                <a:gd fmla="*/ 493400 w 622984" name="connsiteX20"/>
                <a:gd fmla="*/ 564606 h 564606" name="connsiteY20"/>
                <a:gd fmla="*/ 451010 w 622984" name="connsiteX21"/>
                <a:gd fmla="*/ 545105 h 564606" name="connsiteY21"/>
                <a:gd fmla="*/ 161665 w 622984" name="connsiteX22"/>
                <a:gd fmla="*/ 258046 h 564606" name="connsiteY22"/>
                <a:gd fmla="*/ 34882 w 622984" name="connsiteX23"/>
                <a:gd fmla="*/ 225674 h 564606" name="connsiteY23"/>
                <a:gd fmla="*/ 5715 w 622984" name="connsiteX24"/>
                <a:gd fmla="*/ 104766 h 564606" name="connsiteY24"/>
                <a:gd fmla="*/ 74162 w 622984" name="connsiteX25"/>
                <a:gd fmla="*/ 176530 h 564606" name="connsiteY25"/>
                <a:gd fmla="*/ 142220 w 622984" name="connsiteX26"/>
                <a:gd fmla="*/ 157029 h 564606" name="connsiteY26"/>
                <a:gd fmla="*/ 161665 w 622984" name="connsiteX27"/>
                <a:gd fmla="*/ 88385 h 564606" name="connsiteY27"/>
                <a:gd fmla="*/ 90107 w 622984" name="connsiteX28"/>
                <a:gd fmla="*/ 20130 h 564606" name="connsiteY28"/>
                <a:gd fmla="*/ 122234 w 622984" name="connsiteX29"/>
                <a:gd fmla="*/ 15041 h 564606" name="connsiteY29"/>
                <a:gd fmla="*/ 531841 w 622984" name="connsiteX30"/>
                <a:gd fmla="*/ 0 h 564606" name="connsiteY30"/>
                <a:gd fmla="*/ 622984 w 622984" name="connsiteX31"/>
                <a:gd fmla="*/ 87684 h 564606" name="connsiteY31"/>
                <a:gd fmla="*/ 463289 w 622984" name="connsiteX32"/>
                <a:gd fmla="*/ 247465 h 564606" name="connsiteY32"/>
                <a:gd fmla="*/ 424339 w 622984" name="connsiteX33"/>
                <a:gd fmla="*/ 257207 h 564606" name="connsiteY33"/>
                <a:gd fmla="*/ 362409 w 622984" name="connsiteX34"/>
                <a:gd fmla="*/ 198751 h 564606" name="connsiteY34"/>
                <a:gd fmla="*/ 375263 w 622984" name="connsiteX35"/>
                <a:gd fmla="*/ 159391 h 564606" name="connsiteY35"/>
                <a:gd fmla="*/ 531841 w 622984" name="connsiteX36"/>
                <a:gd fmla="*/ 0 h 564606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64606" w="622984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square">
              <a:noAutofit/>
            </a:bodyPr>
            <a:lstStyle/>
            <a:p>
              <a:pPr>
                <a:defRPr/>
              </a:pPr>
              <a:endParaRPr lang="en-US" sz="1107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848657"/>
              <a:ext cx="393506" cy="393609"/>
            </a:xfrm>
            <a:custGeom>
              <a:gdLst>
                <a:gd fmla="*/ 10800 w 21600" name="T0"/>
                <a:gd fmla="*/ 10789 h 21579" name="T1"/>
                <a:gd fmla="*/ 10800 w 21600" name="T2"/>
                <a:gd fmla="*/ 10789 h 21579" name="T3"/>
                <a:gd fmla="*/ 10800 w 21600" name="T4"/>
                <a:gd fmla="*/ 10789 h 21579" name="T5"/>
                <a:gd fmla="*/ 10800 w 21600" name="T6"/>
                <a:gd fmla="*/ 10789 h 215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579" w="21600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bIns="53560" lIns="53560" rIns="53560" tIns="53560"/>
            <a:lstStyle/>
            <a:p>
              <a:pPr defTabSz="482056">
                <a:defRPr/>
              </a:pPr>
              <a:endParaRPr lang="es-ES" sz="3797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  <a:sym charset="0" typeface="Gill Sans"/>
              </a:endParaRPr>
            </a:p>
          </p:txBody>
        </p:sp>
        <p:sp>
          <p:nvSpPr>
            <p:cNvPr id="32" name="Freeform 31"/>
            <p:cNvSpPr>
              <a:spLocks noChangeArrowheads="1" noChangeAspect="1"/>
            </p:cNvSpPr>
            <p:nvPr/>
          </p:nvSpPr>
          <p:spPr bwMode="auto">
            <a:xfrm>
              <a:off x="2550053" y="2830913"/>
              <a:ext cx="371709" cy="444880"/>
            </a:xfrm>
            <a:custGeom>
              <a:gdLst>
                <a:gd fmla="*/ 206367 w 449768" name="connsiteX0"/>
                <a:gd fmla="*/ 423375 h 538305" name="connsiteY0"/>
                <a:gd fmla="*/ 208536 w 449768" name="connsiteX1"/>
                <a:gd fmla="*/ 434347 h 538305" name="connsiteY1"/>
                <a:gd fmla="*/ 136133 w 449768" name="connsiteX2"/>
                <a:gd fmla="*/ 527584 h 538305" name="connsiteY2"/>
                <a:gd fmla="*/ 120760 w 449768" name="connsiteX3"/>
                <a:gd fmla="*/ 517169 h 538305" name="connsiteY3"/>
                <a:gd fmla="*/ 192667 w 449768" name="connsiteX4"/>
                <a:gd fmla="*/ 423933 h 538305" name="connsiteY4"/>
                <a:gd fmla="*/ 206367 w 449768" name="connsiteX5"/>
                <a:gd fmla="*/ 423375 h 538305" name="connsiteY5"/>
                <a:gd fmla="*/ 158371 w 449768" name="connsiteX6"/>
                <a:gd fmla="*/ 386315 h 538305" name="connsiteY6"/>
                <a:gd fmla="*/ 160292 w 449768" name="connsiteX7"/>
                <a:gd fmla="*/ 397002 h 538305" name="connsiteY7"/>
                <a:gd fmla="*/ 51725 w 449768" name="connsiteX8"/>
                <a:gd fmla="*/ 536376 h 538305" name="connsiteY8"/>
                <a:gd fmla="*/ 41315 w 449768" name="connsiteX9"/>
                <a:gd fmla="*/ 525997 h 538305" name="connsiteY9"/>
                <a:gd fmla="*/ 144924 w 449768" name="connsiteX10"/>
                <a:gd fmla="*/ 387118 h 538305" name="connsiteY10"/>
                <a:gd fmla="*/ 158371 w 449768" name="connsiteX11"/>
                <a:gd fmla="*/ 386315 h 538305" name="connsiteY11"/>
                <a:gd fmla="*/ 112005 w 449768" name="connsiteX12"/>
                <a:gd fmla="*/ 349971 h 538305" name="connsiteY12"/>
                <a:gd fmla="*/ 113740 w 449768" name="connsiteX13"/>
                <a:gd fmla="*/ 362927 h 538305" name="connsiteY13"/>
                <a:gd fmla="*/ 41338 w 449768" name="connsiteX14"/>
                <a:gd fmla="*/ 455221 h 538305" name="connsiteY14"/>
                <a:gd fmla="*/ 25965 w 449768" name="connsiteX15"/>
                <a:gd fmla="*/ 444857 h 538305" name="connsiteY15"/>
                <a:gd fmla="*/ 98367 w 449768" name="connsiteX16"/>
                <a:gd fmla="*/ 352562 h 538305" name="connsiteY16"/>
                <a:gd fmla="*/ 112005 w 449768" name="connsiteX17"/>
                <a:gd fmla="*/ 349971 h 538305" name="connsiteY17"/>
                <a:gd fmla="*/ 287508 w 449768" name="connsiteX18"/>
                <a:gd fmla="*/ 153269 h 538305" name="connsiteY18"/>
                <a:gd fmla="*/ 261020 w 449768" name="connsiteX19"/>
                <a:gd fmla="*/ 165441 h 538305" name="connsiteY19"/>
                <a:gd fmla="*/ 255548 w 449768" name="connsiteX20"/>
                <a:gd fmla="*/ 175874 h 538305" name="connsiteY20"/>
                <a:gd fmla="*/ 276441 w 449768" name="connsiteX21"/>
                <a:gd fmla="*/ 232511 h 538305" name="connsiteY21"/>
                <a:gd fmla="*/ 328174 w 449768" name="connsiteX22"/>
                <a:gd fmla="*/ 227543 h 538305" name="connsiteY22"/>
                <a:gd fmla="*/ 333645 w 449768" name="connsiteX23"/>
                <a:gd fmla="*/ 217110 h 538305" name="connsiteY23"/>
                <a:gd fmla="*/ 317727 w 449768" name="connsiteX24"/>
                <a:gd fmla="*/ 160472 h 538305" name="connsiteY24"/>
                <a:gd fmla="*/ 287508 w 449768" name="connsiteX25"/>
                <a:gd fmla="*/ 153269 h 538305" name="connsiteY25"/>
                <a:gd fmla="*/ 437111 w 449768" name="connsiteX26"/>
                <a:gd fmla="*/ 0 h 538305" name="connsiteY26"/>
                <a:gd fmla="*/ 442086 w 449768" name="connsiteX27"/>
                <a:gd fmla="*/ 0 h 538305" name="connsiteY27"/>
                <a:gd fmla="*/ 447557 w 449768" name="connsiteX28"/>
                <a:gd fmla="*/ 4968 h 538305" name="connsiteY28"/>
                <a:gd fmla="*/ 447557 w 449768" name="connsiteX29"/>
                <a:gd fmla="*/ 9937 h 538305" name="connsiteY29"/>
                <a:gd fmla="*/ 447557 w 449768" name="connsiteX30"/>
                <a:gd fmla="*/ 20370 h 538305" name="connsiteY30"/>
                <a:gd fmla="*/ 447557 w 449768" name="connsiteX31"/>
                <a:gd fmla="*/ 46204 h 538305" name="connsiteY31"/>
                <a:gd fmla="*/ 442086 w 449768" name="connsiteX32"/>
                <a:gd fmla="*/ 103338 h 538305" name="connsiteY32"/>
                <a:gd fmla="*/ 442086 w 449768" name="connsiteX33"/>
                <a:gd fmla="*/ 113771 h 538305" name="connsiteY33"/>
                <a:gd fmla="*/ 437111 w 449768" name="connsiteX34"/>
                <a:gd fmla="*/ 134141 h 538305" name="connsiteY34"/>
                <a:gd fmla="*/ 421194 w 449768" name="connsiteX35"/>
                <a:gd fmla="*/ 175874 h 538305" name="connsiteY35"/>
                <a:gd fmla="*/ 354040 w 449768" name="connsiteX36"/>
                <a:gd fmla="*/ 289645 h 538305" name="connsiteY36"/>
                <a:gd fmla="*/ 344091 w 449768" name="connsiteX37"/>
                <a:gd fmla="*/ 325913 h 538305" name="connsiteY37"/>
                <a:gd fmla="*/ 276441 w 449768" name="connsiteX38"/>
                <a:gd fmla="*/ 506754 h 538305" name="connsiteY38"/>
                <a:gd fmla="*/ 261020 w 449768" name="connsiteX39"/>
                <a:gd fmla="*/ 496321 h 538305" name="connsiteY39"/>
                <a:gd fmla="*/ 17278 w 449768" name="connsiteX40"/>
                <a:gd fmla="*/ 310511 h 538305" name="connsiteY40"/>
                <a:gd fmla="*/ 1858 w 449768" name="connsiteX41"/>
                <a:gd fmla="*/ 289645 h 538305" name="connsiteY41"/>
                <a:gd fmla="*/ 162528 w 449768" name="connsiteX42"/>
                <a:gd fmla="*/ 186307 h 538305" name="connsiteY42"/>
                <a:gd fmla="*/ 193369 w 449768" name="connsiteX43"/>
                <a:gd fmla="*/ 165441 h 538305" name="connsiteY43"/>
                <a:gd fmla="*/ 312753 w 449768" name="connsiteX44"/>
                <a:gd fmla="*/ 51669 h 538305" name="connsiteY44"/>
                <a:gd fmla="*/ 400799 w 449768" name="connsiteX45"/>
                <a:gd fmla="*/ 9937 h 538305" name="connsiteY45"/>
                <a:gd fmla="*/ 426665 w 449768" name="connsiteX46"/>
                <a:gd fmla="*/ 4968 h 538305" name="connsiteY46"/>
                <a:gd fmla="*/ 437111 w 449768" name="connsiteX47"/>
                <a:gd fmla="*/ 0 h 538305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538305" w="449768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wrap="square">
              <a:noAutofit/>
            </a:bodyPr>
            <a:lstStyle/>
            <a:p>
              <a:pPr>
                <a:defRPr/>
              </a:pPr>
              <a:endParaRPr lang="en-US" sz="2531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28510" y="3405624"/>
              <a:ext cx="1425585" cy="32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92208" y="3362393"/>
              <a:ext cx="1425585" cy="32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3590" y="3333307"/>
              <a:ext cx="1425585" cy="32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 sz="1266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41946" y="1742325"/>
              <a:ext cx="641589" cy="34683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>
                  <a:solidFill>
                    <a:schemeClr val="bg1"/>
                  </a:solidFill>
                  <a:latin charset="0" panose="020b0503020102020204" pitchFamily="34" typeface="Franklin Gothic Book"/>
                  <a:ea charset="0" panose="020b0502040204020203" pitchFamily="34" typeface="Segoe UI Emoji"/>
                </a:rPr>
                <a:t>TITLE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12020" y="1742325"/>
              <a:ext cx="641589" cy="34683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mtClean="0">
                  <a:solidFill>
                    <a:schemeClr val="bg1"/>
                  </a:solidFill>
                  <a:latin charset="0" panose="020b0503020102020204" pitchFamily="34" typeface="Franklin Gothic Book"/>
                  <a:ea charset="0" panose="020b0502040204020203" pitchFamily="34" typeface="Segoe UI Emoji"/>
                </a:rPr>
                <a:t>TITLE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428333" y="5579887"/>
            <a:ext cx="29142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28333" y="527880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579229" y="5579887"/>
            <a:ext cx="29142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990950" y="5579887"/>
            <a:ext cx="291426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90950" y="527880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79229" y="5278806"/>
            <a:ext cx="1427480" cy="34747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251042268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2"/>
      <p:bldP grpId="0" spid="23"/>
      <p:bldP grpId="0" spid="53"/>
      <p:bldP grpId="0" spid="54"/>
      <p:bldP grpId="0" spid="55"/>
      <p:bldP grpId="0" spid="56"/>
      <p:bldP grpId="0" spid="57"/>
      <p:bldP grpId="0" spid="5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10"/>
          <p:cNvSpPr txBox="1"/>
          <p:nvPr/>
        </p:nvSpPr>
        <p:spPr>
          <a:xfrm>
            <a:off x="452711" y="4268798"/>
            <a:ext cx="5318760" cy="800100"/>
          </a:xfrm>
          <a:prstGeom prst="rect">
            <a:avLst/>
          </a:prstGeom>
          <a:noFill/>
        </p:spPr>
        <p:txBody>
          <a:bodyPr bIns="34290" lIns="68580" rIns="68580" tIns="34290" wrap="none">
            <a:spAutoFit/>
          </a:bodyPr>
          <a:lstStyle/>
          <a:p>
            <a:pPr>
              <a:buNone/>
            </a:pPr>
            <a:r>
              <a:rPr altLang="en-US" lang="zh-CN" smtClean="0" sz="4800">
                <a:solidFill>
                  <a:srgbClr val="C00000"/>
                </a:solidFill>
                <a:latin charset="-122" panose="02000000000000000000" pitchFamily="2" typeface="方正正准黑简体"/>
                <a:ea charset="-122" panose="02000000000000000000" pitchFamily="2" typeface="方正正准黑简体"/>
                <a:cs charset="0" panose="020b0604020202020204" pitchFamily="34" typeface="Arial"/>
              </a:rPr>
              <a:t>感谢聆听 批评指导</a:t>
            </a:r>
          </a:p>
        </p:txBody>
      </p:sp>
      <p:sp>
        <p:nvSpPr>
          <p:cNvPr id="11" name="矩形 10"/>
          <p:cNvSpPr/>
          <p:nvPr/>
        </p:nvSpPr>
        <p:spPr>
          <a:xfrm>
            <a:off x="498432" y="3904357"/>
            <a:ext cx="3977866" cy="373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r>
              <a:rPr altLang="en-US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体育运动通用</a:t>
            </a:r>
          </a:p>
        </p:txBody>
      </p:sp>
      <p:sp>
        <p:nvSpPr>
          <p:cNvPr id="12" name="矩形 11"/>
          <p:cNvSpPr/>
          <p:nvPr/>
        </p:nvSpPr>
        <p:spPr>
          <a:xfrm>
            <a:off x="498432" y="4851720"/>
            <a:ext cx="5138855" cy="4343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r>
              <a:rPr altLang="zh-CN" lang="en-US" smtClean="0" sz="2400">
                <a:solidFill>
                  <a:srgbClr val="C00000"/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rPr>
              <a:t>NO MOVEMENT NOT THE YOUTH</a:t>
            </a:r>
          </a:p>
        </p:txBody>
      </p:sp>
    </p:spTree>
    <p:extLst>
      <p:ext uri="{BB962C8B-B14F-4D97-AF65-F5344CB8AC3E}">
        <p14:creationId val="362389923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9"/>
      <p:bldP grpId="0" spid="11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32"/>
          <p:cNvSpPr txBox="1"/>
          <p:nvPr/>
        </p:nvSpPr>
        <p:spPr>
          <a:xfrm>
            <a:off x="6495326" y="3176852"/>
            <a:ext cx="552808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sym charset="0" panose="020b0604020202020204" pitchFamily="34" typeface="Arial"/>
              </a:rPr>
              <a:t>Please replace the written content</a:t>
            </a:r>
          </a:p>
        </p:txBody>
      </p:sp>
      <p:sp>
        <p:nvSpPr>
          <p:cNvPr id="11" name="TextBox 32"/>
          <p:cNvSpPr txBox="1"/>
          <p:nvPr/>
        </p:nvSpPr>
        <p:spPr>
          <a:xfrm>
            <a:off x="6301226" y="3823101"/>
            <a:ext cx="3897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4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7199">
                <a:latin charset="0" panose="020b0503020202020204" pitchFamily="34" typeface="Agency FB"/>
              </a:rPr>
              <a:t>01</a:t>
            </a:r>
          </a:p>
        </p:txBody>
      </p:sp>
    </p:spTree>
    <p:extLst>
      <p:ext uri="{BB962C8B-B14F-4D97-AF65-F5344CB8AC3E}">
        <p14:creationId val="24721903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/>
        </p:spPr>
        <p:txBody>
          <a:bodyPr anchor="ctr" bIns="113900" lIns="189833" rIns="189833" tIns="113900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166512464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6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1" name="Rectangle 6"/>
          <p:cNvSpPr>
            <a:spLocks noChangeArrowheads="1"/>
          </p:cNvSpPr>
          <p:nvPr/>
        </p:nvSpPr>
        <p:spPr bwMode="auto">
          <a:xfrm>
            <a:off x="-26794" y="-1845"/>
            <a:ext cx="12884748" cy="34627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anchor="t" anchorCtr="0" bIns="64286" compatLnSpc="1" lIns="128572" numCol="1" rIns="128572" tIns="64286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" name="Group 35"/>
          <p:cNvGrpSpPr/>
          <p:nvPr/>
        </p:nvGrpSpPr>
        <p:grpSpPr>
          <a:xfrm>
            <a:off x="1214590" y="4877417"/>
            <a:ext cx="2172052" cy="1835488"/>
            <a:chExt cx="2100" cy="1097"/>
          </a:xfrm>
        </p:grpSpPr>
        <p:sp>
          <p:nvSpPr>
            <p:cNvPr id="132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3020102020204" pitchFamily="34" typeface="Franklin Gothic Book"/>
                  <a:ea charset="-122" panose="020b0503020204020204" pitchFamily="34" typeface="微软雅黑"/>
                </a:rPr>
                <a:t>YOUR TITLE</a:t>
              </a:r>
            </a:p>
          </p:txBody>
        </p:sp>
        <p:sp>
          <p:nvSpPr>
            <p:cNvPr id="133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>
                <a:lnSpc>
                  <a:spcPct val="130000"/>
                </a:lnSpc>
              </a:pPr>
              <a:r>
                <a:rPr altLang="en-US" 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84" name="Group 35"/>
          <p:cNvGrpSpPr/>
          <p:nvPr/>
        </p:nvGrpSpPr>
        <p:grpSpPr>
          <a:xfrm>
            <a:off x="4008590" y="4877417"/>
            <a:ext cx="2172052" cy="1835488"/>
            <a:chExt cx="2100" cy="1097"/>
          </a:xfrm>
        </p:grpSpPr>
        <p:sp>
          <p:nvSpPr>
            <p:cNvPr id="85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3020102020204" pitchFamily="34" typeface="Franklin Gothic Book"/>
                  <a:ea charset="-122" panose="020b0503020204020204" pitchFamily="34" typeface="微软雅黑"/>
                </a:rPr>
                <a:t>YOUR TITLE</a:t>
              </a:r>
            </a:p>
          </p:txBody>
        </p:sp>
        <p:sp>
          <p:nvSpPr>
            <p:cNvPr id="86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>
                <a:lnSpc>
                  <a:spcPct val="130000"/>
                </a:lnSpc>
              </a:pPr>
              <a:r>
                <a:rPr altLang="en-US" 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87" name="Group 35"/>
          <p:cNvGrpSpPr/>
          <p:nvPr/>
        </p:nvGrpSpPr>
        <p:grpSpPr>
          <a:xfrm>
            <a:off x="6713690" y="4877417"/>
            <a:ext cx="2172052" cy="1835488"/>
            <a:chExt cx="2100" cy="1097"/>
          </a:xfrm>
        </p:grpSpPr>
        <p:sp>
          <p:nvSpPr>
            <p:cNvPr id="88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3020102020204" pitchFamily="34" typeface="Franklin Gothic Book"/>
                  <a:ea charset="-122" panose="020b0503020204020204" pitchFamily="34" typeface="微软雅黑"/>
                </a:rPr>
                <a:t>YOUR TITLE</a:t>
              </a:r>
            </a:p>
          </p:txBody>
        </p:sp>
        <p:sp>
          <p:nvSpPr>
            <p:cNvPr id="89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>
                <a:lnSpc>
                  <a:spcPct val="130000"/>
                </a:lnSpc>
              </a:pPr>
              <a:r>
                <a:rPr altLang="en-US" 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90" name="Group 35"/>
          <p:cNvGrpSpPr/>
          <p:nvPr/>
        </p:nvGrpSpPr>
        <p:grpSpPr>
          <a:xfrm>
            <a:off x="9418790" y="4877417"/>
            <a:ext cx="2172052" cy="1835488"/>
            <a:chExt cx="2100" cy="1097"/>
          </a:xfrm>
        </p:grpSpPr>
        <p:sp>
          <p:nvSpPr>
            <p:cNvPr id="91" name="Rectangle 36"/>
            <p:cNvSpPr/>
            <p:nvPr/>
          </p:nvSpPr>
          <p:spPr bwMode="auto">
            <a:xfrm>
              <a:off x="0" y="0"/>
              <a:ext cx="20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3020102020204" pitchFamily="34" typeface="Franklin Gothic Book"/>
                  <a:ea charset="-122" panose="020b0503020204020204" pitchFamily="34" typeface="微软雅黑"/>
                </a:rPr>
                <a:t>YOUR TITLE</a:t>
              </a:r>
            </a:p>
          </p:txBody>
        </p:sp>
        <p:sp>
          <p:nvSpPr>
            <p:cNvPr id="92" name="Rectangle 37"/>
            <p:cNvSpPr/>
            <p:nvPr/>
          </p:nvSpPr>
          <p:spPr bwMode="auto">
            <a:xfrm>
              <a:off x="12" y="310"/>
              <a:ext cx="208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>
                <a:lnSpc>
                  <a:spcPct val="130000"/>
                </a:lnSpc>
              </a:pPr>
              <a:r>
                <a:rPr altLang="en-US" 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点击添加相关标题文字，点击添加相关标题文字，点击添加相关标题文字，点击添加相关标题文字，点击添加相关标题文字，点击添加相关标题文字，点击添加相关标题文字。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276675683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7007354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1"/>
      <p:bldP grpId="0" spid="12"/>
      <p:bldP grpId="0" spid="14"/>
      <p:bldP grpId="0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  <a:ex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  <a:ex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  <a:ex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gdLst>
                <a:gd fmla="+- 0 0 0" name="G0"/>
                <a:gd fmla="+- 21600 0 0" name="G1"/>
                <a:gd fmla="+- 21600 0 0" name="G2"/>
                <a:gd fmla="*/ 0 w 21600" name="T0"/>
                <a:gd fmla="*/ 0 h 21600" name="T1"/>
                <a:gd fmla="*/ 21600 w 21600" name="T2"/>
                <a:gd fmla="*/ 21600 h 21600" name="T3"/>
                <a:gd fmla="*/ 0 w 21600" name="T4"/>
                <a:gd fmla="*/ 21600 h 216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stroke="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  <a:ex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>
                <a:solidFill>
                  <a:sysClr lastClr="000000" val="windowText"/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0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400">
                  <a:solidFill>
                    <a:schemeClr val="bg1"/>
                  </a:solidFill>
                  <a:latin charset="0" panose="020b0503020102020204" pitchFamily="34" typeface="Franklin Gothic Book"/>
                  <a:ea charset="0" panose="020b0502040204020203" pitchFamily="34" typeface="Segoe UI Emoji"/>
                </a:rPr>
                <a:t>YOUR TITLE</a:t>
              </a: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  <a:ex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gdLst>
              <a:gd fmla="+- 5400 0 0" name="G0"/>
              <a:gd fmla="+- 21600 0 5400" name="G1"/>
              <a:gd fmla="+- 21600 0 5400" name="G2"/>
              <a:gd fmla="*/ G0 2929 10000" name="G3"/>
              <a:gd fmla="+- 21600 0 G3" name="G4"/>
              <a:gd fmla="+- 21600 0 G3" name="G5"/>
              <a:gd fmla="*/ 10800 w 21600" name="T0"/>
              <a:gd fmla="*/ 0 h 21600" name="T1"/>
              <a:gd fmla="*/ 3163 w 21600" name="T2"/>
              <a:gd fmla="*/ 3163 h 21600" name="T3"/>
              <a:gd fmla="*/ 0 w 21600" name="T4"/>
              <a:gd fmla="*/ 10800 h 21600" name="T5"/>
              <a:gd fmla="*/ 3163 w 21600" name="T6"/>
              <a:gd fmla="*/ 18437 h 21600" name="T7"/>
              <a:gd fmla="*/ 10800 w 21600" name="T8"/>
              <a:gd fmla="*/ 21600 h 21600" name="T9"/>
              <a:gd fmla="*/ 18437 w 21600" name="T10"/>
              <a:gd fmla="*/ 18437 h 21600" name="T11"/>
              <a:gd fmla="*/ 21600 w 21600" name="T12"/>
              <a:gd fmla="*/ 10800 h 21600" name="T13"/>
              <a:gd fmla="*/ 18437 w 21600" name="T14"/>
              <a:gd fmla="*/ 3163 h 21600" name="T15"/>
              <a:gd fmla="*/ 3163 w 21600" name="T16"/>
              <a:gd fmla="*/ 3163 h 21600" name="T17"/>
              <a:gd fmla="*/ 18437 w 21600" name="T18"/>
              <a:gd fmla="*/ 18437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T19" l="T16" r="T18" t="T17"/>
            <a:pathLst>
              <a:path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  <a:extLst/>
        </p:spPr>
        <p:txBody>
          <a:bodyPr anchor="ctr" wrap="none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typeface="+mn-lt"/>
              <a:ea charset="-122" panose="020b0503020204020204" pitchFamily="34" typeface="微软雅黑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097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3" name="TextBox 170"/>
          <p:cNvSpPr txBox="1"/>
          <p:nvPr/>
        </p:nvSpPr>
        <p:spPr>
          <a:xfrm>
            <a:off x="5326832" y="5333690"/>
            <a:ext cx="2430227" cy="35246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4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335212415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2000" id="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6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6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6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6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6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6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6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6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4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5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5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6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22"/>
      <p:bldP grpId="0" spid="26"/>
      <p:bldP grpId="0" spid="27"/>
      <p:bldP grpId="0" spid="28"/>
      <p:bldP grpId="0" spid="29"/>
      <p:bldP grpId="0" spid="30"/>
      <p:bldP grpId="0" spid="39"/>
      <p:bldP grpId="0" spid="40"/>
      <p:bldP grpId="0" spid="41"/>
      <p:bldP grpId="0" spid="42"/>
      <p:bldP grpId="0" spid="31"/>
      <p:bldP grpId="0" spid="32"/>
      <p:bldP grpId="0" spid="35"/>
      <p:bldP grpId="0" spid="4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32"/>
          <p:cNvSpPr txBox="1"/>
          <p:nvPr/>
        </p:nvSpPr>
        <p:spPr>
          <a:xfrm>
            <a:off x="6495326" y="3176852"/>
            <a:ext cx="552808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sym charset="0" panose="020b0604020202020204" pitchFamily="34" typeface="Arial"/>
              </a:rPr>
              <a:t>Please replace the written content</a:t>
            </a:r>
          </a:p>
        </p:txBody>
      </p:sp>
      <p:sp>
        <p:nvSpPr>
          <p:cNvPr id="11" name="TextBox 32"/>
          <p:cNvSpPr txBox="1"/>
          <p:nvPr/>
        </p:nvSpPr>
        <p:spPr>
          <a:xfrm>
            <a:off x="6301226" y="3823101"/>
            <a:ext cx="38976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z="4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7199">
                <a:latin charset="0" panose="020b0503020202020204" pitchFamily="34" typeface="Agency FB"/>
              </a:rPr>
              <a:t>02</a:t>
            </a:r>
          </a:p>
        </p:txBody>
      </p:sp>
    </p:spTree>
    <p:extLst>
      <p:ext uri="{BB962C8B-B14F-4D97-AF65-F5344CB8AC3E}">
        <p14:creationId val="178181149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Oval 5"/>
          <p:cNvSpPr/>
          <p:nvPr/>
        </p:nvSpPr>
        <p:spPr bwMode="auto">
          <a:xfrm>
            <a:off x="961943" y="781360"/>
            <a:ext cx="6350136" cy="635013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-34920" y="4683209"/>
            <a:ext cx="12910252" cy="2476823"/>
            <a:chOff x="-25400" y="3026721"/>
            <a:chExt cx="9181757" cy="2131431"/>
          </a:xfrm>
          <a:solidFill>
            <a:schemeClr val="accent2"/>
          </a:solidFill>
        </p:grpSpPr>
        <p:sp>
          <p:nvSpPr>
            <p:cNvPr id="51" name="Right Triangle 50"/>
            <p:cNvSpPr/>
            <p:nvPr/>
          </p:nvSpPr>
          <p:spPr bwMode="auto">
            <a:xfrm>
              <a:off x="-25400" y="3044983"/>
              <a:ext cx="2797200" cy="2113169"/>
            </a:xfrm>
            <a:prstGeom prst="rtTriangl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64286" compatLnSpc="1" lIns="128572" numCol="1" rIns="128572" rtlCol="0" tIns="64286" vert="horz" wrap="square">
              <a:prstTxWarp prst="textNoShape">
                <a:avLst/>
              </a:prstTxWarp>
            </a:bodyPr>
            <a:lstStyle/>
            <a:p>
              <a:pPr algn="ctr" defTabSz="1285738"/>
              <a:endParaRPr b="1" lang="en-US" sz="7874">
                <a:solidFill>
                  <a:srgbClr val="000000"/>
                </a:solidFill>
                <a:latin charset="0" typeface="Gill Sans"/>
                <a:ea typeface="ヒラギノ角ゴ ProN W3"/>
                <a:cs typeface="ヒラギノ角ゴ ProN W3"/>
                <a:sym charset="0" typeface="Gill San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gdLst>
                <a:gd fmla="*/ 4609 w 4609" name="T0"/>
                <a:gd fmla="*/ 0 h 1044" name="T1"/>
                <a:gd fmla="*/ 4609 w 4609" name="T2"/>
                <a:gd fmla="*/ 1044 h 1044" name="T3"/>
                <a:gd fmla="*/ 0 w 4609" name="T4"/>
                <a:gd fmla="*/ 1044 h 1044" name="T5"/>
                <a:gd fmla="*/ 0 w 4609" name="T6"/>
                <a:gd fmla="*/ 788 h 1044" name="T7"/>
                <a:gd fmla="*/ 4609 w 4609" name="T8"/>
                <a:gd fmla="*/ 0 h 10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4" w="4609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b="1"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4920" y="4820172"/>
            <a:ext cx="12910252" cy="2476822"/>
            <a:chOff x="-25400" y="3026721"/>
            <a:chExt cx="9181757" cy="2131430"/>
          </a:xfrm>
          <a:solidFill>
            <a:srgbClr val="926757"/>
          </a:solidFill>
        </p:grpSpPr>
        <p:sp>
          <p:nvSpPr>
            <p:cNvPr id="16" name="Right Triangle 15"/>
            <p:cNvSpPr/>
            <p:nvPr/>
          </p:nvSpPr>
          <p:spPr bwMode="auto">
            <a:xfrm>
              <a:off x="-25400" y="3044983"/>
              <a:ext cx="2797200" cy="2113168"/>
            </a:xfrm>
            <a:prstGeom prst="rtTriangle">
              <a:avLst/>
            </a:prstGeom>
            <a:solidFill>
              <a:srgbClr val="1D2029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64286" compatLnSpc="1" lIns="128572" numCol="1" rIns="128572" rtlCol="0" tIns="64286" vert="horz" wrap="square">
              <a:prstTxWarp prst="textNoShape">
                <a:avLst/>
              </a:prstTxWarp>
            </a:bodyPr>
            <a:lstStyle/>
            <a:p>
              <a:pPr algn="ctr" defTabSz="1285738"/>
              <a:endParaRPr lang="en-US" sz="7874">
                <a:solidFill>
                  <a:srgbClr val="000000"/>
                </a:solidFill>
                <a:latin charset="0" typeface="Gill Sans"/>
                <a:ea typeface="ヒラギノ角ゴ ProN W3"/>
                <a:cs typeface="ヒラギノ角ゴ ProN W3"/>
                <a:sym charset="0" typeface="Gill San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4155" y="3026721"/>
              <a:ext cx="9180512" cy="2124819"/>
            </a:xfrm>
            <a:custGeom>
              <a:gdLst>
                <a:gd fmla="*/ 4609 w 4609" name="T0"/>
                <a:gd fmla="*/ 0 h 1044" name="T1"/>
                <a:gd fmla="*/ 4609 w 4609" name="T2"/>
                <a:gd fmla="*/ 1044 h 1044" name="T3"/>
                <a:gd fmla="*/ 0 w 4609" name="T4"/>
                <a:gd fmla="*/ 1044 h 1044" name="T5"/>
                <a:gd fmla="*/ 0 w 4609" name="T6"/>
                <a:gd fmla="*/ 788 h 1044" name="T7"/>
                <a:gd fmla="*/ 4609 w 4609" name="T8"/>
                <a:gd fmla="*/ 0 h 10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4" w="4609">
                  <a:moveTo>
                    <a:pt x="4609" y="0"/>
                  </a:moveTo>
                  <a:lnTo>
                    <a:pt x="4609" y="1044"/>
                  </a:lnTo>
                  <a:lnTo>
                    <a:pt x="0" y="1044"/>
                  </a:lnTo>
                  <a:lnTo>
                    <a:pt x="0" y="788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1D2029"/>
            </a:solidFill>
            <a:ln w="0">
              <a:noFill/>
              <a:prstDash val="solid"/>
              <a:round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80448" y="2574495"/>
            <a:ext cx="4079292" cy="4079292"/>
            <a:chOff x="5461762" y="1830802"/>
            <a:chExt cx="2901188" cy="2901188"/>
          </a:xfrm>
          <a:solidFill>
            <a:srgbClr val="1D2029"/>
          </a:solidFill>
        </p:grpSpPr>
        <p:sp>
          <p:nvSpPr>
            <p:cNvPr id="39" name="Oval 5"/>
            <p:cNvSpPr/>
            <p:nvPr/>
          </p:nvSpPr>
          <p:spPr bwMode="auto">
            <a:xfrm>
              <a:off x="5508104" y="1858811"/>
              <a:ext cx="2828153" cy="282815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bIns="0" lIns="0" rIns="0" tIns="0"/>
            <a:lstStyle/>
            <a:p>
              <a:endParaRPr lang="en-US"/>
            </a:p>
          </p:txBody>
        </p:sp>
        <p:sp>
          <p:nvSpPr>
            <p:cNvPr id="53" name="Oval 5"/>
            <p:cNvSpPr/>
            <p:nvPr/>
          </p:nvSpPr>
          <p:spPr bwMode="auto">
            <a:xfrm>
              <a:off x="5461762" y="1830802"/>
              <a:ext cx="2901188" cy="2901188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  <a:extLst/>
          </p:spPr>
          <p:txBody>
            <a:bodyPr bIns="0" lIns="0" rIns="0" tIns="0"/>
            <a:lstStyle/>
            <a:p>
              <a:endParaRPr lang="en-US">
                <a:noFill/>
              </a:endParaRPr>
            </a:p>
          </p:txBody>
        </p:sp>
      </p:grpSp>
      <p:sp>
        <p:nvSpPr>
          <p:cNvPr id="40" name="Oval 5"/>
          <p:cNvSpPr/>
          <p:nvPr/>
        </p:nvSpPr>
        <p:spPr bwMode="auto">
          <a:xfrm>
            <a:off x="7967771" y="696722"/>
            <a:ext cx="888594" cy="888594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6629" name="Oval 5"/>
          <p:cNvSpPr/>
          <p:nvPr/>
        </p:nvSpPr>
        <p:spPr bwMode="auto">
          <a:xfrm>
            <a:off x="10272219" y="580361"/>
            <a:ext cx="2012904" cy="2012904"/>
          </a:xfrm>
          <a:prstGeom prst="ellipse">
            <a:avLst/>
          </a:prstGeom>
          <a:solidFill>
            <a:srgbClr val="1D2029">
              <a:alpha val="84999"/>
            </a:srgbClr>
          </a:solidFill>
          <a:ln>
            <a:noFill/>
          </a:ln>
          <a:extLst/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6643" name="Rectangle 19"/>
          <p:cNvSpPr/>
          <p:nvPr/>
        </p:nvSpPr>
        <p:spPr bwMode="auto">
          <a:xfrm>
            <a:off x="10286275" y="828031"/>
            <a:ext cx="848952" cy="1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r">
              <a:lnSpc>
                <a:spcPct val="80000"/>
              </a:lnSpc>
            </a:pPr>
            <a:endParaRPr lang="en-US" sz="10546">
              <a:solidFill>
                <a:srgbClr val="FFFFFF"/>
              </a:solidFill>
              <a:latin charset="0" panose="020b0503020202020204" pitchFamily="34" typeface="Agency FB"/>
              <a:ea charset="-128" typeface="ＭＳ Ｐゴシック"/>
              <a:cs charset="0" typeface="Bebas Neue"/>
              <a:sym charset="0" typeface="Bebas Neue"/>
            </a:endParaRPr>
          </a:p>
        </p:txBody>
      </p:sp>
      <p:sp>
        <p:nvSpPr>
          <p:cNvPr id="26644" name="Rectangle 20"/>
          <p:cNvSpPr/>
          <p:nvPr/>
        </p:nvSpPr>
        <p:spPr bwMode="auto">
          <a:xfrm>
            <a:off x="10344754" y="1194664"/>
            <a:ext cx="1891890" cy="111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Oval 5"/>
          <p:cNvSpPr/>
          <p:nvPr/>
        </p:nvSpPr>
        <p:spPr bwMode="auto">
          <a:xfrm>
            <a:off x="10130803" y="436459"/>
            <a:ext cx="2297712" cy="229771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  <a:extLst/>
        </p:spPr>
        <p:txBody>
          <a:bodyPr bIns="0" lIns="0" rIns="0" tIns="0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07191" y="3902743"/>
            <a:ext cx="3410586" cy="2060706"/>
            <a:chOff x="5910651" y="2927949"/>
            <a:chExt cx="2425605" cy="1465572"/>
          </a:xfrm>
        </p:grpSpPr>
        <p:sp>
          <p:nvSpPr>
            <p:cNvPr id="26646" name="Rectangle 22"/>
            <p:cNvSpPr/>
            <p:nvPr/>
          </p:nvSpPr>
          <p:spPr bwMode="auto">
            <a:xfrm>
              <a:off x="5910651" y="2927949"/>
              <a:ext cx="2425605" cy="97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pc="300" sz="66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TITLE</a:t>
              </a:r>
            </a:p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pc="300" sz="66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 ON ADD RELATED TITLE WORDS</a:t>
              </a:r>
            </a:p>
          </p:txBody>
        </p:sp>
        <p:sp>
          <p:nvSpPr>
            <p:cNvPr id="26647" name="Rectangle 23"/>
            <p:cNvSpPr/>
            <p:nvPr/>
          </p:nvSpPr>
          <p:spPr bwMode="auto">
            <a:xfrm>
              <a:off x="5982089" y="3969225"/>
              <a:ext cx="1935307" cy="42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>
                <a:lnSpc>
                  <a:spcPct val="130000"/>
                </a:lnSpc>
              </a:pPr>
              <a:r>
                <a:rPr altLang="en-US" lang="zh-CN" sz="105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9208238" y="2953654"/>
            <a:ext cx="917413" cy="779020"/>
          </a:xfrm>
          <a:custGeom>
            <a:gdLst>
              <a:gd fmla="*/ 76 w 174" name="T0"/>
              <a:gd fmla="*/ 50 h 148" name="T1"/>
              <a:gd fmla="*/ 118 w 174" name="T2"/>
              <a:gd fmla="*/ 77 h 148" name="T3"/>
              <a:gd fmla="*/ 128 w 174" name="T4"/>
              <a:gd fmla="*/ 75 h 148" name="T5"/>
              <a:gd fmla="*/ 172 w 174" name="T6"/>
              <a:gd fmla="*/ 13 h 148" name="T7"/>
              <a:gd fmla="*/ 170 w 174" name="T8"/>
              <a:gd fmla="*/ 2 h 148" name="T9"/>
              <a:gd fmla="*/ 159 w 174" name="T10"/>
              <a:gd fmla="*/ 4 h 148" name="T11"/>
              <a:gd fmla="*/ 120 w 174" name="T12"/>
              <a:gd fmla="*/ 60 h 148" name="T13"/>
              <a:gd fmla="*/ 78 w 174" name="T14"/>
              <a:gd fmla="*/ 33 h 148" name="T15"/>
              <a:gd fmla="*/ 72 w 174" name="T16"/>
              <a:gd fmla="*/ 32 h 148" name="T17"/>
              <a:gd fmla="*/ 67 w 174" name="T18"/>
              <a:gd fmla="*/ 35 h 148" name="T19"/>
              <a:gd fmla="*/ 3 w 174" name="T20"/>
              <a:gd fmla="*/ 136 h 148" name="T21"/>
              <a:gd fmla="*/ 5 w 174" name="T22"/>
              <a:gd fmla="*/ 147 h 148" name="T23"/>
              <a:gd fmla="*/ 9 w 174" name="T24"/>
              <a:gd fmla="*/ 148 h 148" name="T25"/>
              <a:gd fmla="*/ 16 w 174" name="T26"/>
              <a:gd fmla="*/ 145 h 148" name="T27"/>
              <a:gd fmla="*/ 76 w 174" name="T28"/>
              <a:gd fmla="*/ 50 h 148" name="T29"/>
              <a:gd fmla="*/ 160 w 174" name="T30"/>
              <a:gd fmla="*/ 88 h 148" name="T31"/>
              <a:gd fmla="*/ 122 w 174" name="T32"/>
              <a:gd fmla="*/ 123 h 148" name="T33"/>
              <a:gd fmla="*/ 77 w 174" name="T34"/>
              <a:gd fmla="*/ 88 h 148" name="T35"/>
              <a:gd fmla="*/ 74 w 174" name="T36"/>
              <a:gd fmla="*/ 86 h 148" name="T37"/>
              <a:gd fmla="*/ 68 w 174" name="T38"/>
              <a:gd fmla="*/ 85 h 148" name="T39"/>
              <a:gd fmla="*/ 59 w 174" name="T40"/>
              <a:gd fmla="*/ 99 h 148" name="T41"/>
              <a:gd fmla="*/ 68 w 174" name="T42"/>
              <a:gd fmla="*/ 101 h 148" name="T43"/>
              <a:gd fmla="*/ 117 w 174" name="T44"/>
              <a:gd fmla="*/ 139 h 148" name="T45"/>
              <a:gd fmla="*/ 122 w 174" name="T46"/>
              <a:gd fmla="*/ 140 h 148" name="T47"/>
              <a:gd fmla="*/ 127 w 174" name="T48"/>
              <a:gd fmla="*/ 138 h 148" name="T49"/>
              <a:gd fmla="*/ 170 w 174" name="T50"/>
              <a:gd fmla="*/ 100 h 148" name="T51"/>
              <a:gd fmla="*/ 171 w 174" name="T52"/>
              <a:gd fmla="*/ 89 h 148" name="T53"/>
              <a:gd fmla="*/ 160 w 174" name="T54"/>
              <a:gd fmla="*/ 88 h 148" name="T55"/>
              <a:gd fmla="*/ 7 w 174" name="T56"/>
              <a:gd fmla="*/ 86 h 148" name="T57"/>
              <a:gd fmla="*/ 19 w 174" name="T58"/>
              <a:gd fmla="*/ 89 h 148" name="T59"/>
              <a:gd fmla="*/ 28 w 174" name="T60"/>
              <a:gd fmla="*/ 75 h 148" name="T61"/>
              <a:gd fmla="*/ 11 w 174" name="T62"/>
              <a:gd fmla="*/ 71 h 148" name="T63"/>
              <a:gd fmla="*/ 2 w 174" name="T64"/>
              <a:gd fmla="*/ 76 h 148" name="T65"/>
              <a:gd fmla="*/ 7 w 174" name="T66"/>
              <a:gd fmla="*/ 86 h 14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48" w="174">
                <a:moveTo>
                  <a:pt x="76" y="50"/>
                </a:moveTo>
                <a:cubicBezTo>
                  <a:pt x="118" y="77"/>
                  <a:pt x="118" y="77"/>
                  <a:pt x="118" y="77"/>
                </a:cubicBezTo>
                <a:cubicBezTo>
                  <a:pt x="121" y="79"/>
                  <a:pt x="126" y="78"/>
                  <a:pt x="128" y="75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4" y="9"/>
                  <a:pt x="173" y="5"/>
                  <a:pt x="170" y="2"/>
                </a:cubicBezTo>
                <a:cubicBezTo>
                  <a:pt x="166" y="0"/>
                  <a:pt x="161" y="1"/>
                  <a:pt x="159" y="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2"/>
                  <a:pt x="74" y="31"/>
                  <a:pt x="72" y="32"/>
                </a:cubicBezTo>
                <a:cubicBezTo>
                  <a:pt x="70" y="32"/>
                  <a:pt x="68" y="34"/>
                  <a:pt x="67" y="35"/>
                </a:cubicBezTo>
                <a:cubicBezTo>
                  <a:pt x="3" y="136"/>
                  <a:pt x="3" y="136"/>
                  <a:pt x="3" y="136"/>
                </a:cubicBezTo>
                <a:cubicBezTo>
                  <a:pt x="0" y="140"/>
                  <a:pt x="1" y="145"/>
                  <a:pt x="5" y="147"/>
                </a:cubicBezTo>
                <a:cubicBezTo>
                  <a:pt x="6" y="148"/>
                  <a:pt x="8" y="148"/>
                  <a:pt x="9" y="148"/>
                </a:cubicBezTo>
                <a:cubicBezTo>
                  <a:pt x="12" y="148"/>
                  <a:pt x="14" y="147"/>
                  <a:pt x="16" y="145"/>
                </a:cubicBezTo>
                <a:cubicBezTo>
                  <a:pt x="76" y="50"/>
                  <a:pt x="76" y="50"/>
                  <a:pt x="76" y="50"/>
                </a:cubicBezTo>
                <a:close/>
                <a:moveTo>
                  <a:pt x="160" y="88"/>
                </a:moveTo>
                <a:cubicBezTo>
                  <a:pt x="122" y="123"/>
                  <a:pt x="122" y="123"/>
                  <a:pt x="122" y="123"/>
                </a:cubicBezTo>
                <a:cubicBezTo>
                  <a:pt x="77" y="88"/>
                  <a:pt x="77" y="88"/>
                  <a:pt x="77" y="88"/>
                </a:cubicBezTo>
                <a:cubicBezTo>
                  <a:pt x="76" y="87"/>
                  <a:pt x="75" y="87"/>
                  <a:pt x="74" y="86"/>
                </a:cubicBezTo>
                <a:cubicBezTo>
                  <a:pt x="68" y="85"/>
                  <a:pt x="68" y="85"/>
                  <a:pt x="68" y="85"/>
                </a:cubicBezTo>
                <a:cubicBezTo>
                  <a:pt x="59" y="99"/>
                  <a:pt x="59" y="99"/>
                  <a:pt x="59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9" y="140"/>
                  <a:pt x="120" y="140"/>
                  <a:pt x="122" y="140"/>
                </a:cubicBezTo>
                <a:cubicBezTo>
                  <a:pt x="124" y="140"/>
                  <a:pt x="126" y="140"/>
                  <a:pt x="127" y="138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4" y="97"/>
                  <a:pt x="174" y="92"/>
                  <a:pt x="171" y="89"/>
                </a:cubicBezTo>
                <a:cubicBezTo>
                  <a:pt x="168" y="85"/>
                  <a:pt x="163" y="85"/>
                  <a:pt x="160" y="88"/>
                </a:cubicBezTo>
                <a:close/>
                <a:moveTo>
                  <a:pt x="7" y="86"/>
                </a:moveTo>
                <a:cubicBezTo>
                  <a:pt x="19" y="89"/>
                  <a:pt x="19" y="89"/>
                  <a:pt x="19" y="89"/>
                </a:cubicBezTo>
                <a:cubicBezTo>
                  <a:pt x="28" y="75"/>
                  <a:pt x="28" y="75"/>
                  <a:pt x="28" y="75"/>
                </a:cubicBezTo>
                <a:cubicBezTo>
                  <a:pt x="11" y="71"/>
                  <a:pt x="11" y="71"/>
                  <a:pt x="11" y="71"/>
                </a:cubicBezTo>
                <a:cubicBezTo>
                  <a:pt x="7" y="70"/>
                  <a:pt x="3" y="72"/>
                  <a:pt x="2" y="76"/>
                </a:cubicBezTo>
                <a:cubicBezTo>
                  <a:pt x="1" y="81"/>
                  <a:pt x="3" y="85"/>
                  <a:pt x="7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4286" compatLnSpc="1" lIns="128572" numCol="1" rIns="128572" tIns="64286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5"/>
          <p:cNvSpPr/>
          <p:nvPr/>
        </p:nvSpPr>
        <p:spPr bwMode="auto">
          <a:xfrm>
            <a:off x="7340109" y="407985"/>
            <a:ext cx="373377" cy="373377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bIns="0" lIns="0" rIns="0" tIns="0"/>
          <a:lstStyle/>
          <a:p>
            <a:endParaRPr lang="en-US"/>
          </a:p>
        </p:txBody>
      </p:sp>
      <p:sp>
        <p:nvSpPr>
          <p:cNvPr id="22" name="Content Placeholder 2"/>
          <p:cNvSpPr txBox="1"/>
          <p:nvPr/>
        </p:nvSpPr>
        <p:spPr>
          <a:xfrm>
            <a:off x="361950" y="269589"/>
            <a:ext cx="3067050" cy="378111"/>
          </a:xfrm>
          <a:prstGeom prst="rect">
            <a:avLst/>
          </a:prstGeom>
        </p:spPr>
        <p:txBody>
          <a:bodyPr anchor="t" bIns="48218" lIns="96435" rIns="96435" rtlCol="0" tIns="48218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20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val="386098866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3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  <p:cond delay="0" evt="onBegin">
                          <p:tn val="34"/>
                        </p:cond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1" spid="46"/>
      <p:bldP grpId="0" spid="40"/>
      <p:bldP grpId="1" spid="40"/>
      <p:bldP grpId="0" spid="26629"/>
      <p:bldP grpId="1" spid="26629"/>
      <p:bldP grpId="0" spid="26643"/>
      <p:bldP grpId="0" spid="26644"/>
      <p:bldP grpId="0" spid="41"/>
      <p:bldP grpId="1" spid="41"/>
      <p:bldP grpId="0" spid="7"/>
      <p:bldP grpId="0" spid="26"/>
      <p:bldP grpId="1" spid="2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40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315"/>
      </a:accent1>
      <a:accent2>
        <a:srgbClr val="1A1A1A"/>
      </a:accent2>
      <a:accent3>
        <a:srgbClr val="D71315"/>
      </a:accent3>
      <a:accent4>
        <a:srgbClr val="1A1A1A"/>
      </a:accent4>
      <a:accent5>
        <a:srgbClr val="D71315"/>
      </a:accent5>
      <a:accent6>
        <a:srgbClr val="1A1A1A"/>
      </a:accent6>
      <a:hlink>
        <a:srgbClr val="D71315"/>
      </a:hlink>
      <a:folHlink>
        <a:srgbClr val="1A1A1A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159</Paragraphs>
  <Slides>22</Slides>
  <Notes>15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2">
      <vt:lpstr>Arial</vt:lpstr>
      <vt:lpstr>Calibri Light</vt:lpstr>
      <vt:lpstr>Calibri</vt:lpstr>
      <vt:lpstr>等线 Light</vt:lpstr>
      <vt:lpstr>等线</vt:lpstr>
      <vt:lpstr>方正正准黑简体</vt:lpstr>
      <vt:lpstr>微软雅黑</vt:lpstr>
      <vt:lpstr>Franklin Gothic Book</vt:lpstr>
      <vt:lpstr>Agency FB</vt:lpstr>
      <vt:lpstr>Arial Narrow</vt:lpstr>
      <vt:lpstr>Segoe UI Emoji</vt:lpstr>
      <vt:lpstr>Gill Sans</vt:lpstr>
      <vt:lpstr>ヒラギノ角ゴ ProN W3</vt:lpstr>
      <vt:lpstr>ＭＳ Ｐゴシック</vt:lpstr>
      <vt:lpstr>Bebas Neue</vt:lpstr>
      <vt:lpstr>Impact</vt:lpstr>
      <vt:lpstr>Franklin Gothic Medium</vt:lpstr>
      <vt:lpstr>宋体</vt:lpstr>
      <vt:lpstr>冬青黑体简体中文 W3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2021-08-22T11:56:19Z</dcterms:created>
  <cp:lastPrinted>2021-08-22T11:56:19Z</cp:lastPrinted>
  <dcterms:modified xsi:type="dcterms:W3CDTF">2021-08-22T05:44:31Z</dcterms:modified>
  <cp:revision>1</cp:revision>
</cp:coreProperties>
</file>